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0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1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927" r:id="rId1"/>
    <p:sldMasterId id="2147483912" r:id="rId2"/>
    <p:sldMasterId id="2147483924" r:id="rId3"/>
    <p:sldMasterId id="2147483936" r:id="rId4"/>
    <p:sldMasterId id="2147483939" r:id="rId5"/>
    <p:sldMasterId id="2147483930" r:id="rId6"/>
    <p:sldMasterId id="2147483848" r:id="rId7"/>
    <p:sldMasterId id="2147483885" r:id="rId8"/>
    <p:sldMasterId id="2147483890" r:id="rId9"/>
    <p:sldMasterId id="2147483895" r:id="rId10"/>
    <p:sldMasterId id="2147483900" r:id="rId11"/>
    <p:sldMasterId id="2147483879" r:id="rId12"/>
  </p:sldMasterIdLst>
  <p:notesMasterIdLst>
    <p:notesMasterId r:id="rId22"/>
  </p:notesMasterIdLst>
  <p:handoutMasterIdLst>
    <p:handoutMasterId r:id="rId23"/>
  </p:handoutMasterIdLst>
  <p:sldIdLst>
    <p:sldId id="300" r:id="rId13"/>
    <p:sldId id="280" r:id="rId14"/>
    <p:sldId id="314" r:id="rId15"/>
    <p:sldId id="299" r:id="rId16"/>
    <p:sldId id="302" r:id="rId17"/>
    <p:sldId id="301" r:id="rId18"/>
    <p:sldId id="261" r:id="rId19"/>
    <p:sldId id="305" r:id="rId20"/>
    <p:sldId id="310" r:id="rId21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Roboto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Roboto Condensed" panose="020B060402020202020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6B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83049" autoAdjust="0"/>
  </p:normalViewPr>
  <p:slideViewPr>
    <p:cSldViewPr snapToGrid="0" snapToObjects="1">
      <p:cViewPr varScale="1">
        <p:scale>
          <a:sx n="34" d="100"/>
          <a:sy n="34" d="100"/>
        </p:scale>
        <p:origin x="185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4" d="100"/>
          <a:sy n="144" d="100"/>
        </p:scale>
        <p:origin x="39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51361-D3FA-2C49-9363-64DBAEF2DA45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54EF1-811F-0949-A595-B44B9CE2C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38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A5A13-C4C2-2A4A-9601-5A975328418A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73389-241F-7042-B1C3-995B8E9106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73389-241F-7042-B1C3-995B8E91062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63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73389-241F-7042-B1C3-995B8E9106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92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are very pleased to be working with three highly motivated countries  </a:t>
            </a:r>
          </a:p>
          <a:p>
            <a:endParaRPr lang="en-GB" dirty="0" smtClean="0"/>
          </a:p>
          <a:p>
            <a:r>
              <a:rPr lang="en-GB" dirty="0" smtClean="0"/>
              <a:t>And</a:t>
            </a:r>
            <a:r>
              <a:rPr lang="en-GB" baseline="0" dirty="0" smtClean="0"/>
              <a:t> a range of international partners and data providers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73389-241F-7042-B1C3-995B8E9106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80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73389-241F-7042-B1C3-995B8E9106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4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73389-241F-7042-B1C3-995B8E9106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01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73389-241F-7042-B1C3-995B8E9106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61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level theory of change –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ultimate goal is to help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 sus. Dev. by bringing b/d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heart of government d/m using actionable b/d info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SWITCH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change as well as biodiversity information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73389-241F-7042-B1C3-995B8E9106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51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73389-241F-7042-B1C3-995B8E9106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2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73389-241F-7042-B1C3-995B8E9106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65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Placeholder 21"/>
          <p:cNvSpPr>
            <a:spLocks noGrp="1"/>
          </p:cNvSpPr>
          <p:nvPr>
            <p:ph type="title"/>
          </p:nvPr>
        </p:nvSpPr>
        <p:spPr>
          <a:xfrm>
            <a:off x="296695" y="5410243"/>
            <a:ext cx="8655222" cy="6987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4" name="Date Placeholder 3"/>
          <p:cNvSpPr>
            <a:spLocks noGrp="1"/>
          </p:cNvSpPr>
          <p:nvPr>
            <p:ph type="dt" sz="half" idx="2"/>
          </p:nvPr>
        </p:nvSpPr>
        <p:spPr>
          <a:xfrm>
            <a:off x="4577474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98698866-2FE7-EA4E-B7F3-8D99DB92D134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470" y="6024564"/>
            <a:ext cx="8655451" cy="501651"/>
          </a:xfrm>
          <a:prstGeom prst="rect">
            <a:avLst/>
          </a:prstGeom>
        </p:spPr>
        <p:txBody>
          <a:bodyPr/>
          <a:lstStyle>
            <a:lvl1pPr marL="0">
              <a:def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1836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Placeholder 21"/>
          <p:cNvSpPr>
            <a:spLocks noGrp="1"/>
          </p:cNvSpPr>
          <p:nvPr>
            <p:ph type="title"/>
          </p:nvPr>
        </p:nvSpPr>
        <p:spPr>
          <a:xfrm>
            <a:off x="296695" y="5410243"/>
            <a:ext cx="6352160" cy="6987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4" name="Date Placeholder 3"/>
          <p:cNvSpPr>
            <a:spLocks noGrp="1"/>
          </p:cNvSpPr>
          <p:nvPr>
            <p:ph type="dt" sz="half" idx="2"/>
          </p:nvPr>
        </p:nvSpPr>
        <p:spPr>
          <a:xfrm>
            <a:off x="2272019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98698866-2FE7-EA4E-B7F3-8D99DB92D134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85" name="Rectangle 84"/>
          <p:cNvSpPr/>
          <p:nvPr userDrawn="1"/>
        </p:nvSpPr>
        <p:spPr>
          <a:xfrm>
            <a:off x="6741268" y="5338900"/>
            <a:ext cx="2222771" cy="127604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smtClean="0"/>
              <a:t> </a:t>
            </a:r>
            <a:endParaRPr lang="en-US" sz="1350"/>
          </a:p>
        </p:txBody>
      </p:sp>
      <p:cxnSp>
        <p:nvCxnSpPr>
          <p:cNvPr id="86" name="Straight Connector 85"/>
          <p:cNvCxnSpPr/>
          <p:nvPr userDrawn="1"/>
        </p:nvCxnSpPr>
        <p:spPr>
          <a:xfrm>
            <a:off x="6731204" y="5334221"/>
            <a:ext cx="0" cy="1280723"/>
          </a:xfrm>
          <a:prstGeom prst="line">
            <a:avLst/>
          </a:prstGeom>
          <a:ln w="9525">
            <a:solidFill>
              <a:srgbClr val="0D0D0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466" y="6024564"/>
            <a:ext cx="6351984" cy="501651"/>
          </a:xfrm>
          <a:prstGeom prst="rect">
            <a:avLst/>
          </a:prstGeom>
        </p:spPr>
        <p:txBody>
          <a:bodyPr/>
          <a:lstStyle>
            <a:lvl1pPr marL="0">
              <a:def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-1188513" y="2019598"/>
            <a:ext cx="1026114" cy="3808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Use the white box on this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slide to add a partner logo.</a:t>
            </a:r>
            <a:endParaRPr lang="en-GB" sz="825" dirty="0" smtClean="0">
              <a:solidFill>
                <a:srgbClr val="000000"/>
              </a:solidFill>
              <a:latin typeface="Calibri Light" pitchFamily="34" charset="0"/>
            </a:endParaRPr>
          </a:p>
        </p:txBody>
      </p:sp>
      <p:pic>
        <p:nvPicPr>
          <p:cNvPr id="8" name="Picture 7" descr="icon_camera_circle.png"/>
          <p:cNvPicPr>
            <a:picLocks noChangeAspect="1"/>
          </p:cNvPicPr>
          <p:nvPr userDrawn="1"/>
        </p:nvPicPr>
        <p:blipFill>
          <a:blip r:embed="rId2" cstate="print">
            <a:lum bright="-100000"/>
          </a:blip>
          <a:stretch>
            <a:fillRect/>
          </a:stretch>
        </p:blipFill>
        <p:spPr>
          <a:xfrm>
            <a:off x="-1107503" y="1275607"/>
            <a:ext cx="480083" cy="64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con_information-white.png"/>
          <p:cNvPicPr>
            <a:picLocks noChangeAspect="1"/>
          </p:cNvPicPr>
          <p:nvPr userDrawn="1"/>
        </p:nvPicPr>
        <p:blipFill>
          <a:blip r:embed="rId3" cstate="print">
            <a:lum bright="-100000"/>
          </a:blip>
          <a:stretch>
            <a:fillRect/>
          </a:stretch>
        </p:blipFill>
        <p:spPr>
          <a:xfrm>
            <a:off x="-1107503" y="1587550"/>
            <a:ext cx="91194" cy="32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83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4" name="Straight Connector 43"/>
          <p:cNvCxnSpPr/>
          <p:nvPr userDrawn="1"/>
        </p:nvCxnSpPr>
        <p:spPr>
          <a:xfrm flipV="1">
            <a:off x="1607084" y="1524318"/>
            <a:ext cx="0" cy="1"/>
          </a:xfrm>
          <a:prstGeom prst="line">
            <a:avLst/>
          </a:prstGeom>
          <a:ln w="127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46"/>
          <p:cNvSpPr>
            <a:spLocks noGrp="1"/>
          </p:cNvSpPr>
          <p:nvPr>
            <p:ph type="title"/>
          </p:nvPr>
        </p:nvSpPr>
        <p:spPr>
          <a:xfrm>
            <a:off x="4599435" y="211101"/>
            <a:ext cx="4290879" cy="3290595"/>
          </a:xfrm>
        </p:spPr>
        <p:txBody>
          <a:bodyPr/>
          <a:lstStyle>
            <a:lvl1pPr marL="189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>
          <a:xfrm>
            <a:off x="4599433" y="211101"/>
            <a:ext cx="4373480" cy="25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4599437" y="211101"/>
            <a:ext cx="4374447" cy="3290595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654202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4" name="Straight Connector 43"/>
          <p:cNvCxnSpPr/>
          <p:nvPr userDrawn="1"/>
        </p:nvCxnSpPr>
        <p:spPr>
          <a:xfrm flipV="1">
            <a:off x="1607084" y="1524318"/>
            <a:ext cx="0" cy="1"/>
          </a:xfrm>
          <a:prstGeom prst="line">
            <a:avLst/>
          </a:prstGeom>
          <a:ln w="127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46"/>
          <p:cNvSpPr>
            <a:spLocks noGrp="1"/>
          </p:cNvSpPr>
          <p:nvPr>
            <p:ph type="title"/>
          </p:nvPr>
        </p:nvSpPr>
        <p:spPr>
          <a:xfrm>
            <a:off x="4599435" y="201770"/>
            <a:ext cx="4290879" cy="3290595"/>
          </a:xfrm>
        </p:spPr>
        <p:txBody>
          <a:bodyPr/>
          <a:lstStyle>
            <a:lvl1pPr marL="189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>
          <a:xfrm>
            <a:off x="4599433" y="201770"/>
            <a:ext cx="4373480" cy="25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4599437" y="201770"/>
            <a:ext cx="4374447" cy="3290595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3324001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4" name="Straight Connector 43"/>
          <p:cNvCxnSpPr/>
          <p:nvPr userDrawn="1"/>
        </p:nvCxnSpPr>
        <p:spPr>
          <a:xfrm flipV="1">
            <a:off x="1607084" y="1524318"/>
            <a:ext cx="0" cy="1"/>
          </a:xfrm>
          <a:prstGeom prst="line">
            <a:avLst/>
          </a:prstGeom>
          <a:ln w="127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46"/>
          <p:cNvSpPr>
            <a:spLocks noGrp="1"/>
          </p:cNvSpPr>
          <p:nvPr>
            <p:ph type="title"/>
          </p:nvPr>
        </p:nvSpPr>
        <p:spPr>
          <a:xfrm>
            <a:off x="4599435" y="201770"/>
            <a:ext cx="4290879" cy="3290595"/>
          </a:xfrm>
        </p:spPr>
        <p:txBody>
          <a:bodyPr/>
          <a:lstStyle>
            <a:lvl1pPr marL="189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>
          <a:xfrm>
            <a:off x="4599433" y="201770"/>
            <a:ext cx="4373480" cy="25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4599437" y="201770"/>
            <a:ext cx="4374447" cy="3290595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5449640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4" name="Straight Connector 43"/>
          <p:cNvCxnSpPr/>
          <p:nvPr userDrawn="1"/>
        </p:nvCxnSpPr>
        <p:spPr>
          <a:xfrm flipV="1">
            <a:off x="1607084" y="1524318"/>
            <a:ext cx="0" cy="1"/>
          </a:xfrm>
          <a:prstGeom prst="line">
            <a:avLst/>
          </a:prstGeom>
          <a:ln w="127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46"/>
          <p:cNvSpPr>
            <a:spLocks noGrp="1"/>
          </p:cNvSpPr>
          <p:nvPr>
            <p:ph type="title"/>
          </p:nvPr>
        </p:nvSpPr>
        <p:spPr>
          <a:xfrm>
            <a:off x="4599435" y="201770"/>
            <a:ext cx="4290879" cy="3290595"/>
          </a:xfrm>
        </p:spPr>
        <p:txBody>
          <a:bodyPr/>
          <a:lstStyle>
            <a:lvl1pPr marL="189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>
          <a:xfrm>
            <a:off x="4599433" y="201770"/>
            <a:ext cx="4373480" cy="25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4599437" y="201770"/>
            <a:ext cx="4374447" cy="3290595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641371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4" name="Straight Connector 43"/>
          <p:cNvCxnSpPr/>
          <p:nvPr userDrawn="1"/>
        </p:nvCxnSpPr>
        <p:spPr>
          <a:xfrm flipV="1">
            <a:off x="1607084" y="1524318"/>
            <a:ext cx="0" cy="1"/>
          </a:xfrm>
          <a:prstGeom prst="line">
            <a:avLst/>
          </a:prstGeom>
          <a:ln w="127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46"/>
          <p:cNvSpPr>
            <a:spLocks noGrp="1"/>
          </p:cNvSpPr>
          <p:nvPr>
            <p:ph type="title"/>
          </p:nvPr>
        </p:nvSpPr>
        <p:spPr>
          <a:xfrm>
            <a:off x="4599435" y="201770"/>
            <a:ext cx="4290879" cy="3290595"/>
          </a:xfrm>
        </p:spPr>
        <p:txBody>
          <a:bodyPr/>
          <a:lstStyle>
            <a:lvl1pPr marL="189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>
          <a:xfrm>
            <a:off x="4599433" y="201770"/>
            <a:ext cx="4373480" cy="25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4599437" y="201770"/>
            <a:ext cx="4374447" cy="3290595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427583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209550" y="239489"/>
            <a:ext cx="8728710" cy="8328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1FFC-34E2-614C-ACBB-5A0A524437F5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9549" y="1163638"/>
            <a:ext cx="8764333" cy="4919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8595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1FFC-34E2-614C-ACBB-5A0A524437F5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9549" y="239713"/>
            <a:ext cx="8764334" cy="58440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8595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994F-6013-F540-A8E6-6F5631FB8363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209550" y="1175657"/>
            <a:ext cx="4389834" cy="49330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0"/>
          </p:nvPr>
        </p:nvSpPr>
        <p:spPr>
          <a:xfrm>
            <a:off x="4598987" y="1175657"/>
            <a:ext cx="4374895" cy="493304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897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5BE71-E279-1843-95EA-D18739854C0A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D6B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09554" y="2505456"/>
            <a:ext cx="4389835" cy="3566160"/>
          </a:xfrm>
          <a:prstGeom prst="rect">
            <a:avLst/>
          </a:prstGeom>
        </p:spPr>
        <p:txBody>
          <a:bodyPr>
            <a:normAutofit/>
          </a:bodyPr>
          <a:lstStyle>
            <a:lvl5pPr>
              <a:defRPr sz="1800"/>
            </a:lvl5pPr>
          </a:lstStyle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4" y="289980"/>
            <a:ext cx="4389835" cy="2215477"/>
          </a:xfrm>
          <a:prstGeom prst="rect">
            <a:avLst/>
          </a:prstGeom>
        </p:spPr>
        <p:txBody>
          <a:bodyPr>
            <a:noAutofit/>
          </a:bodyPr>
          <a:lstStyle>
            <a:lvl1pPr fontAlgn="t"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4598988" y="290513"/>
            <a:ext cx="4374895" cy="578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470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Placeholder 21"/>
          <p:cNvSpPr>
            <a:spLocks noGrp="1"/>
          </p:cNvSpPr>
          <p:nvPr>
            <p:ph type="title"/>
          </p:nvPr>
        </p:nvSpPr>
        <p:spPr>
          <a:xfrm>
            <a:off x="296695" y="5410243"/>
            <a:ext cx="6352160" cy="6987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4" name="Date Placeholder 3"/>
          <p:cNvSpPr>
            <a:spLocks noGrp="1"/>
          </p:cNvSpPr>
          <p:nvPr>
            <p:ph type="dt" sz="half" idx="2"/>
          </p:nvPr>
        </p:nvSpPr>
        <p:spPr>
          <a:xfrm>
            <a:off x="2272019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98698866-2FE7-EA4E-B7F3-8D99DB92D134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85" name="Rectangle 84"/>
          <p:cNvSpPr/>
          <p:nvPr userDrawn="1"/>
        </p:nvSpPr>
        <p:spPr>
          <a:xfrm>
            <a:off x="6741268" y="5338900"/>
            <a:ext cx="2222771" cy="127604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smtClean="0"/>
              <a:t> </a:t>
            </a:r>
            <a:endParaRPr lang="en-US" sz="1350"/>
          </a:p>
        </p:txBody>
      </p:sp>
      <p:cxnSp>
        <p:nvCxnSpPr>
          <p:cNvPr id="86" name="Straight Connector 85"/>
          <p:cNvCxnSpPr/>
          <p:nvPr userDrawn="1"/>
        </p:nvCxnSpPr>
        <p:spPr>
          <a:xfrm>
            <a:off x="6731204" y="5334221"/>
            <a:ext cx="0" cy="1280723"/>
          </a:xfrm>
          <a:prstGeom prst="line">
            <a:avLst/>
          </a:prstGeom>
          <a:ln w="9525">
            <a:solidFill>
              <a:srgbClr val="0D0D0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466" y="6024564"/>
            <a:ext cx="6351984" cy="501651"/>
          </a:xfrm>
          <a:prstGeom prst="rect">
            <a:avLst/>
          </a:prstGeom>
        </p:spPr>
        <p:txBody>
          <a:bodyPr/>
          <a:lstStyle>
            <a:lvl1pPr marL="0">
              <a:def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-1188513" y="2019598"/>
            <a:ext cx="1026114" cy="3808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Use the white box on this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slide to add a partner logo.</a:t>
            </a:r>
            <a:endParaRPr lang="en-GB" sz="825" dirty="0" smtClean="0">
              <a:solidFill>
                <a:srgbClr val="000000"/>
              </a:solidFill>
              <a:latin typeface="Calibri Light" pitchFamily="34" charset="0"/>
            </a:endParaRPr>
          </a:p>
        </p:txBody>
      </p:sp>
      <p:pic>
        <p:nvPicPr>
          <p:cNvPr id="8" name="Picture 7" descr="icon_camera_circle.png"/>
          <p:cNvPicPr>
            <a:picLocks noChangeAspect="1"/>
          </p:cNvPicPr>
          <p:nvPr userDrawn="1"/>
        </p:nvPicPr>
        <p:blipFill>
          <a:blip r:embed="rId2" cstate="print">
            <a:lum bright="-100000"/>
          </a:blip>
          <a:stretch>
            <a:fillRect/>
          </a:stretch>
        </p:blipFill>
        <p:spPr>
          <a:xfrm>
            <a:off x="-1107503" y="1275607"/>
            <a:ext cx="480083" cy="64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con_information-white.png"/>
          <p:cNvPicPr>
            <a:picLocks noChangeAspect="1"/>
          </p:cNvPicPr>
          <p:nvPr userDrawn="1"/>
        </p:nvPicPr>
        <p:blipFill>
          <a:blip r:embed="rId3" cstate="print">
            <a:lum bright="-100000"/>
          </a:blip>
          <a:stretch>
            <a:fillRect/>
          </a:stretch>
        </p:blipFill>
        <p:spPr>
          <a:xfrm>
            <a:off x="-1107503" y="1587550"/>
            <a:ext cx="91194" cy="32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62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A64A-F8EE-BA40-BD0E-D260E1FA55C8}" type="datetime1">
              <a:rPr lang="en-GB" smtClean="0"/>
              <a:t>12/12/2017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11215" y="289980"/>
            <a:ext cx="8762664" cy="4772747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 algn="ctr">
              <a:buFontTx/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1800" dirty="0" smtClean="0"/>
              <a:t>PLACE IMAGE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09550" y="5151438"/>
            <a:ext cx="4389835" cy="9201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433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1" name="Text Placeholder 12"/>
          <p:cNvSpPr>
            <a:spLocks noGrp="1"/>
          </p:cNvSpPr>
          <p:nvPr>
            <p:ph idx="1"/>
          </p:nvPr>
        </p:nvSpPr>
        <p:spPr>
          <a:xfrm>
            <a:off x="612000" y="1808163"/>
            <a:ext cx="7920000" cy="4392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Date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813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209549" y="239489"/>
            <a:ext cx="8764333" cy="8328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1FFC-34E2-614C-ACBB-5A0A524437F5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9550" y="1163638"/>
            <a:ext cx="8764333" cy="4919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90077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1FFC-34E2-614C-ACBB-5A0A524437F5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9550" y="239713"/>
            <a:ext cx="8764333" cy="5843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90077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994F-6013-F540-A8E6-6F5631FB8363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49" y="250372"/>
            <a:ext cx="8764333" cy="8335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209550" y="1175657"/>
            <a:ext cx="4389834" cy="493304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0"/>
          </p:nvPr>
        </p:nvSpPr>
        <p:spPr>
          <a:xfrm>
            <a:off x="4598987" y="1175657"/>
            <a:ext cx="4374895" cy="49330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929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5BE71-E279-1843-95EA-D18739854C0A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09554" y="2505456"/>
            <a:ext cx="4389835" cy="3566160"/>
          </a:xfrm>
          <a:prstGeom prst="rect">
            <a:avLst/>
          </a:prstGeom>
        </p:spPr>
        <p:txBody>
          <a:bodyPr>
            <a:normAutofit/>
          </a:bodyPr>
          <a:lstStyle>
            <a:lvl5pPr>
              <a:defRPr sz="1800"/>
            </a:lvl5pPr>
          </a:lstStyle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4" y="289980"/>
            <a:ext cx="4389835" cy="2215477"/>
          </a:xfrm>
          <a:prstGeom prst="rect">
            <a:avLst/>
          </a:prstGeom>
        </p:spPr>
        <p:txBody>
          <a:bodyPr>
            <a:noAutofit/>
          </a:bodyPr>
          <a:lstStyle>
            <a:lvl1pPr fontAlgn="t"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4598988" y="290513"/>
            <a:ext cx="4374895" cy="578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747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209549" y="239489"/>
            <a:ext cx="8764333" cy="8328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1FFC-34E2-614C-ACBB-5A0A524437F5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9549" y="1163638"/>
            <a:ext cx="8764333" cy="4919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2322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1FFC-34E2-614C-ACBB-5A0A524437F5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9550" y="239713"/>
            <a:ext cx="8764333" cy="5843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2322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994F-6013-F540-A8E6-6F5631FB8363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209550" y="1135063"/>
            <a:ext cx="4389886" cy="49736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0"/>
          </p:nvPr>
        </p:nvSpPr>
        <p:spPr>
          <a:xfrm>
            <a:off x="4599436" y="1135063"/>
            <a:ext cx="4368914" cy="49736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92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5BE71-E279-1843-95EA-D18739854C0A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09554" y="2505456"/>
            <a:ext cx="4389835" cy="3566160"/>
          </a:xfrm>
          <a:prstGeom prst="rect">
            <a:avLst/>
          </a:prstGeom>
        </p:spPr>
        <p:txBody>
          <a:bodyPr>
            <a:normAutofit/>
          </a:bodyPr>
          <a:lstStyle>
            <a:lvl5pPr>
              <a:defRPr sz="1800"/>
            </a:lvl5pPr>
          </a:lstStyle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4" y="289980"/>
            <a:ext cx="4389835" cy="2215477"/>
          </a:xfrm>
          <a:prstGeom prst="rect">
            <a:avLst/>
          </a:prstGeom>
        </p:spPr>
        <p:txBody>
          <a:bodyPr>
            <a:noAutofit/>
          </a:bodyPr>
          <a:lstStyle>
            <a:lvl1pPr fontAlgn="t"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4598987" y="290513"/>
            <a:ext cx="4374895" cy="578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257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Placeholder 21"/>
          <p:cNvSpPr>
            <a:spLocks noGrp="1"/>
          </p:cNvSpPr>
          <p:nvPr>
            <p:ph type="title"/>
          </p:nvPr>
        </p:nvSpPr>
        <p:spPr>
          <a:xfrm>
            <a:off x="296695" y="5410243"/>
            <a:ext cx="8655222" cy="6987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4" name="Date Placeholder 3"/>
          <p:cNvSpPr>
            <a:spLocks noGrp="1"/>
          </p:cNvSpPr>
          <p:nvPr>
            <p:ph type="dt" sz="half" idx="2"/>
          </p:nvPr>
        </p:nvSpPr>
        <p:spPr>
          <a:xfrm>
            <a:off x="4577474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5CBE6464-5590-443F-BBEA-67A5A57A79CB}" type="datetime1">
              <a:rPr lang="en-GB" smtClean="0"/>
              <a:t>12/12/2017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64555" y="5925741"/>
            <a:ext cx="2292350" cy="412750"/>
          </a:xfrm>
        </p:spPr>
        <p:txBody>
          <a:bodyPr/>
          <a:lstStyle>
            <a:lvl1pPr>
              <a:defRPr/>
            </a:lvl1pPr>
            <a:lvl2pPr marL="189000" indent="0">
              <a:buNone/>
              <a:defRPr/>
            </a:lvl2pPr>
            <a:lvl4pPr marL="189000" indent="0">
              <a:buNone/>
              <a:defRPr/>
            </a:lvl4pPr>
          </a:lstStyle>
          <a:p>
            <a:pPr lvl="0"/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729630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209549" y="239489"/>
            <a:ext cx="8764333" cy="8328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1FFC-34E2-614C-ACBB-5A0A524437F5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9550" y="1163638"/>
            <a:ext cx="8764333" cy="4919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0961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1FFC-34E2-614C-ACBB-5A0A524437F5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9549" y="239713"/>
            <a:ext cx="8764333" cy="5843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0961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994F-6013-F540-A8E6-6F5631FB8363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209550" y="1166813"/>
            <a:ext cx="4389835" cy="4941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0"/>
          </p:nvPr>
        </p:nvSpPr>
        <p:spPr>
          <a:xfrm>
            <a:off x="4599436" y="1166813"/>
            <a:ext cx="4374447" cy="4941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524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5BE71-E279-1843-95EA-D18739854C0A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09554" y="2505456"/>
            <a:ext cx="4389835" cy="3566160"/>
          </a:xfrm>
          <a:prstGeom prst="rect">
            <a:avLst/>
          </a:prstGeom>
        </p:spPr>
        <p:txBody>
          <a:bodyPr>
            <a:normAutofit/>
          </a:bodyPr>
          <a:lstStyle>
            <a:lvl5pPr>
              <a:defRPr sz="1800"/>
            </a:lvl5pPr>
          </a:lstStyle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4" y="289980"/>
            <a:ext cx="4389835" cy="2215477"/>
          </a:xfrm>
          <a:prstGeom prst="rect">
            <a:avLst/>
          </a:prstGeom>
        </p:spPr>
        <p:txBody>
          <a:bodyPr>
            <a:noAutofit/>
          </a:bodyPr>
          <a:lstStyle>
            <a:lvl1pPr fontAlgn="t"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4598987" y="290513"/>
            <a:ext cx="4374895" cy="578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011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209550" y="239489"/>
            <a:ext cx="8728710" cy="8328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1FFC-34E2-614C-ACBB-5A0A524437F5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9550" y="1163638"/>
            <a:ext cx="8728710" cy="4919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8728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1FFC-34E2-614C-ACBB-5A0A524437F5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9550" y="239713"/>
            <a:ext cx="8764333" cy="5843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8728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994F-6013-F540-A8E6-6F5631FB8363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209550" y="1150938"/>
            <a:ext cx="4389835" cy="4957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0"/>
          </p:nvPr>
        </p:nvSpPr>
        <p:spPr>
          <a:xfrm>
            <a:off x="4598988" y="1150938"/>
            <a:ext cx="4369362" cy="4957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94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5BE71-E279-1843-95EA-D18739854C0A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09554" y="2505456"/>
            <a:ext cx="4389835" cy="3566160"/>
          </a:xfrm>
          <a:prstGeom prst="rect">
            <a:avLst/>
          </a:prstGeom>
        </p:spPr>
        <p:txBody>
          <a:bodyPr>
            <a:normAutofit/>
          </a:bodyPr>
          <a:lstStyle>
            <a:lvl5pPr>
              <a:defRPr sz="1800"/>
            </a:lvl5pPr>
          </a:lstStyle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4" y="289980"/>
            <a:ext cx="4389835" cy="2215477"/>
          </a:xfrm>
          <a:prstGeom prst="rect">
            <a:avLst/>
          </a:prstGeom>
        </p:spPr>
        <p:txBody>
          <a:bodyPr>
            <a:noAutofit/>
          </a:bodyPr>
          <a:lstStyle>
            <a:lvl1pPr fontAlgn="t"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4598988" y="290513"/>
            <a:ext cx="4374895" cy="578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86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 userDrawn="1"/>
        </p:nvSpPr>
        <p:spPr>
          <a:xfrm>
            <a:off x="4598561" y="311206"/>
            <a:ext cx="4374447" cy="6329193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4" name="Straight Connector 43"/>
          <p:cNvCxnSpPr/>
          <p:nvPr userDrawn="1"/>
        </p:nvCxnSpPr>
        <p:spPr>
          <a:xfrm flipV="1">
            <a:off x="1607084" y="1524318"/>
            <a:ext cx="0" cy="1"/>
          </a:xfrm>
          <a:prstGeom prst="line">
            <a:avLst/>
          </a:prstGeom>
          <a:ln w="127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50"/>
          <p:cNvSpPr>
            <a:spLocks noGrp="1"/>
          </p:cNvSpPr>
          <p:nvPr>
            <p:ph type="body" sz="quarter" idx="10" hasCustomPrompt="1"/>
          </p:nvPr>
        </p:nvSpPr>
        <p:spPr>
          <a:xfrm>
            <a:off x="4599385" y="4553265"/>
            <a:ext cx="4374356" cy="2061681"/>
          </a:xfr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lang="en-US" dirty="0" smtClean="0"/>
              <a:t>Speakers name</a:t>
            </a:r>
            <a:br>
              <a:rPr lang="en-US" dirty="0" smtClean="0"/>
            </a:br>
            <a:r>
              <a:rPr lang="en-US" dirty="0" smtClean="0"/>
              <a:t>Job title</a:t>
            </a:r>
            <a:br>
              <a:rPr lang="en-US" dirty="0" smtClean="0"/>
            </a:br>
            <a:r>
              <a:rPr lang="en-US" dirty="0" smtClean="0"/>
              <a:t>Email address</a:t>
            </a:r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4599437" y="285752"/>
            <a:ext cx="4374447" cy="6329193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5" name="Straight Connector 54"/>
          <p:cNvCxnSpPr/>
          <p:nvPr userDrawn="1"/>
        </p:nvCxnSpPr>
        <p:spPr>
          <a:xfrm>
            <a:off x="4599435" y="4348298"/>
            <a:ext cx="4374447" cy="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4715784" y="609243"/>
            <a:ext cx="41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UN Environment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World Conservation Monitoring Centre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766400" y="1676846"/>
            <a:ext cx="339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www.unep-wcmc.org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@unepwcmc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300176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" name="Rectangle 39"/>
          <p:cNvSpPr/>
          <p:nvPr userDrawn="1"/>
        </p:nvSpPr>
        <p:spPr>
          <a:xfrm>
            <a:off x="4598466" y="308994"/>
            <a:ext cx="4374447" cy="6329193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4" name="Straight Connector 43"/>
          <p:cNvCxnSpPr/>
          <p:nvPr userDrawn="1"/>
        </p:nvCxnSpPr>
        <p:spPr>
          <a:xfrm flipV="1">
            <a:off x="1607084" y="1524318"/>
            <a:ext cx="0" cy="1"/>
          </a:xfrm>
          <a:prstGeom prst="line">
            <a:avLst/>
          </a:prstGeom>
          <a:ln w="127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50"/>
          <p:cNvSpPr>
            <a:spLocks noGrp="1"/>
          </p:cNvSpPr>
          <p:nvPr>
            <p:ph type="body" sz="quarter" idx="10" hasCustomPrompt="1"/>
          </p:nvPr>
        </p:nvSpPr>
        <p:spPr>
          <a:xfrm>
            <a:off x="4599385" y="4553265"/>
            <a:ext cx="4374356" cy="2061681"/>
          </a:xfr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lang="en-US" dirty="0" smtClean="0"/>
              <a:t>Speakers name</a:t>
            </a:r>
            <a:br>
              <a:rPr lang="en-US" dirty="0" smtClean="0"/>
            </a:br>
            <a:r>
              <a:rPr lang="en-US" dirty="0" smtClean="0"/>
              <a:t>Job title</a:t>
            </a:r>
            <a:br>
              <a:rPr lang="en-US" dirty="0" smtClean="0"/>
            </a:br>
            <a:r>
              <a:rPr lang="en-US" dirty="0" smtClean="0"/>
              <a:t>Email address</a:t>
            </a:r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4599437" y="285752"/>
            <a:ext cx="4374447" cy="6329193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5" name="Straight Connector 54"/>
          <p:cNvCxnSpPr/>
          <p:nvPr userDrawn="1"/>
        </p:nvCxnSpPr>
        <p:spPr>
          <a:xfrm>
            <a:off x="4599435" y="4348298"/>
            <a:ext cx="4374447" cy="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4715689" y="615016"/>
            <a:ext cx="41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UN Environment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World Conservation Monitoring Centre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66400" y="1676846"/>
            <a:ext cx="339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www.unep-wcmc.org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@unepwcmc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300176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Placeholder 21"/>
          <p:cNvSpPr>
            <a:spLocks noGrp="1"/>
          </p:cNvSpPr>
          <p:nvPr>
            <p:ph type="title"/>
          </p:nvPr>
        </p:nvSpPr>
        <p:spPr>
          <a:xfrm>
            <a:off x="296695" y="5410243"/>
            <a:ext cx="6352160" cy="6987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4" name="Date Placeholder 3"/>
          <p:cNvSpPr>
            <a:spLocks noGrp="1"/>
          </p:cNvSpPr>
          <p:nvPr>
            <p:ph type="dt" sz="half" idx="2"/>
          </p:nvPr>
        </p:nvSpPr>
        <p:spPr>
          <a:xfrm>
            <a:off x="2272019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82072871-3D47-4B8E-9E13-FECE577E4413}" type="datetime1">
              <a:rPr lang="en-GB" smtClean="0"/>
              <a:t>12/12/2017</a:t>
            </a:fld>
            <a:endParaRPr lang="en-US" dirty="0"/>
          </a:p>
        </p:txBody>
      </p:sp>
      <p:sp>
        <p:nvSpPr>
          <p:cNvPr id="85" name="Rectangle 84"/>
          <p:cNvSpPr/>
          <p:nvPr userDrawn="1"/>
        </p:nvSpPr>
        <p:spPr>
          <a:xfrm>
            <a:off x="6741268" y="5338900"/>
            <a:ext cx="2222771" cy="127604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smtClean="0"/>
              <a:t> </a:t>
            </a:r>
            <a:endParaRPr lang="en-US" sz="1350"/>
          </a:p>
        </p:txBody>
      </p:sp>
      <p:cxnSp>
        <p:nvCxnSpPr>
          <p:cNvPr id="86" name="Straight Connector 85"/>
          <p:cNvCxnSpPr/>
          <p:nvPr userDrawn="1"/>
        </p:nvCxnSpPr>
        <p:spPr>
          <a:xfrm>
            <a:off x="6731204" y="5334221"/>
            <a:ext cx="0" cy="1280723"/>
          </a:xfrm>
          <a:prstGeom prst="line">
            <a:avLst/>
          </a:prstGeom>
          <a:ln w="9525">
            <a:solidFill>
              <a:srgbClr val="0D0D0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-1188513" y="2019598"/>
            <a:ext cx="1026114" cy="3808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Use the white box on this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slide to add a partner logo.</a:t>
            </a:r>
            <a:endParaRPr lang="en-GB" sz="825" dirty="0" smtClean="0">
              <a:solidFill>
                <a:srgbClr val="000000"/>
              </a:solidFill>
              <a:latin typeface="Calibri Light" pitchFamily="34" charset="0"/>
            </a:endParaRPr>
          </a:p>
        </p:txBody>
      </p:sp>
      <p:pic>
        <p:nvPicPr>
          <p:cNvPr id="8" name="Picture 7" descr="icon_camera_circle.png"/>
          <p:cNvPicPr>
            <a:picLocks noChangeAspect="1"/>
          </p:cNvPicPr>
          <p:nvPr userDrawn="1"/>
        </p:nvPicPr>
        <p:blipFill>
          <a:blip r:embed="rId2" cstate="print">
            <a:lum bright="-100000"/>
          </a:blip>
          <a:stretch>
            <a:fillRect/>
          </a:stretch>
        </p:blipFill>
        <p:spPr>
          <a:xfrm>
            <a:off x="-1107503" y="1275607"/>
            <a:ext cx="480083" cy="64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con_information-white.png"/>
          <p:cNvPicPr>
            <a:picLocks noChangeAspect="1"/>
          </p:cNvPicPr>
          <p:nvPr userDrawn="1"/>
        </p:nvPicPr>
        <p:blipFill>
          <a:blip r:embed="rId3" cstate="print">
            <a:lum bright="-100000"/>
          </a:blip>
          <a:stretch>
            <a:fillRect/>
          </a:stretch>
        </p:blipFill>
        <p:spPr>
          <a:xfrm>
            <a:off x="-1107503" y="1587550"/>
            <a:ext cx="91194" cy="32011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8590" y="5904183"/>
            <a:ext cx="3767137" cy="4095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 smtClean="0"/>
              <a:t>Speaker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63954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" name="Rectangle 39"/>
          <p:cNvSpPr/>
          <p:nvPr userDrawn="1"/>
        </p:nvSpPr>
        <p:spPr>
          <a:xfrm>
            <a:off x="4598561" y="311206"/>
            <a:ext cx="4374447" cy="6329193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4" name="Straight Connector 43"/>
          <p:cNvCxnSpPr/>
          <p:nvPr userDrawn="1"/>
        </p:nvCxnSpPr>
        <p:spPr>
          <a:xfrm flipV="1">
            <a:off x="1607084" y="1524318"/>
            <a:ext cx="0" cy="1"/>
          </a:xfrm>
          <a:prstGeom prst="line">
            <a:avLst/>
          </a:prstGeom>
          <a:ln w="127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50"/>
          <p:cNvSpPr>
            <a:spLocks noGrp="1"/>
          </p:cNvSpPr>
          <p:nvPr>
            <p:ph type="body" sz="quarter" idx="10" hasCustomPrompt="1"/>
          </p:nvPr>
        </p:nvSpPr>
        <p:spPr>
          <a:xfrm>
            <a:off x="4599385" y="4553265"/>
            <a:ext cx="4374356" cy="2061681"/>
          </a:xfr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lang="en-US" dirty="0" smtClean="0"/>
              <a:t>Speakers name</a:t>
            </a:r>
            <a:br>
              <a:rPr lang="en-US" dirty="0" smtClean="0"/>
            </a:br>
            <a:r>
              <a:rPr lang="en-US" dirty="0" smtClean="0"/>
              <a:t>Job title</a:t>
            </a:r>
            <a:br>
              <a:rPr lang="en-US" dirty="0" smtClean="0"/>
            </a:br>
            <a:r>
              <a:rPr lang="en-US" dirty="0" smtClean="0"/>
              <a:t>Email address</a:t>
            </a:r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4599437" y="285752"/>
            <a:ext cx="4374447" cy="6329193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5" name="Straight Connector 54"/>
          <p:cNvCxnSpPr/>
          <p:nvPr userDrawn="1"/>
        </p:nvCxnSpPr>
        <p:spPr>
          <a:xfrm>
            <a:off x="4599435" y="4348298"/>
            <a:ext cx="4374447" cy="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4716000" y="626980"/>
            <a:ext cx="41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UN Environment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World Conservation Monitoring Centre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66400" y="1676846"/>
            <a:ext cx="339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www.unep-wcmc.org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@unepwcmc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300176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" name="Rectangle 39"/>
          <p:cNvSpPr/>
          <p:nvPr userDrawn="1"/>
        </p:nvSpPr>
        <p:spPr>
          <a:xfrm>
            <a:off x="4598561" y="311206"/>
            <a:ext cx="4374447" cy="6329193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4" name="Straight Connector 43"/>
          <p:cNvCxnSpPr/>
          <p:nvPr userDrawn="1"/>
        </p:nvCxnSpPr>
        <p:spPr>
          <a:xfrm flipV="1">
            <a:off x="1607084" y="1524318"/>
            <a:ext cx="0" cy="1"/>
          </a:xfrm>
          <a:prstGeom prst="line">
            <a:avLst/>
          </a:prstGeom>
          <a:ln w="127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50"/>
          <p:cNvSpPr>
            <a:spLocks noGrp="1"/>
          </p:cNvSpPr>
          <p:nvPr>
            <p:ph type="body" sz="quarter" idx="10" hasCustomPrompt="1"/>
          </p:nvPr>
        </p:nvSpPr>
        <p:spPr>
          <a:xfrm>
            <a:off x="4599385" y="4553265"/>
            <a:ext cx="4374356" cy="2061681"/>
          </a:xfr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lang="en-US" dirty="0" smtClean="0"/>
              <a:t>Speakers name</a:t>
            </a:r>
            <a:br>
              <a:rPr lang="en-US" dirty="0" smtClean="0"/>
            </a:br>
            <a:r>
              <a:rPr lang="en-US" dirty="0" smtClean="0"/>
              <a:t>Job title</a:t>
            </a:r>
            <a:br>
              <a:rPr lang="en-US" dirty="0" smtClean="0"/>
            </a:br>
            <a:r>
              <a:rPr lang="en-US" dirty="0" smtClean="0"/>
              <a:t>Email address</a:t>
            </a:r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4599437" y="285752"/>
            <a:ext cx="4374447" cy="6329193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5" name="Straight Connector 54"/>
          <p:cNvCxnSpPr/>
          <p:nvPr userDrawn="1"/>
        </p:nvCxnSpPr>
        <p:spPr>
          <a:xfrm>
            <a:off x="4599435" y="4348298"/>
            <a:ext cx="4374447" cy="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4716000" y="611529"/>
            <a:ext cx="41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UN Environment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World Conservation Monitoring Centre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66400" y="1676846"/>
            <a:ext cx="339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www.unep-wcmc.org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@unepwcmc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300176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" name="Rectangle 39"/>
          <p:cNvSpPr/>
          <p:nvPr userDrawn="1"/>
        </p:nvSpPr>
        <p:spPr>
          <a:xfrm>
            <a:off x="4598561" y="311206"/>
            <a:ext cx="4374447" cy="6329193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4" name="Straight Connector 43"/>
          <p:cNvCxnSpPr/>
          <p:nvPr userDrawn="1"/>
        </p:nvCxnSpPr>
        <p:spPr>
          <a:xfrm flipV="1">
            <a:off x="1607084" y="1524318"/>
            <a:ext cx="0" cy="1"/>
          </a:xfrm>
          <a:prstGeom prst="line">
            <a:avLst/>
          </a:prstGeom>
          <a:ln w="127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50"/>
          <p:cNvSpPr>
            <a:spLocks noGrp="1"/>
          </p:cNvSpPr>
          <p:nvPr>
            <p:ph type="body" sz="quarter" idx="10" hasCustomPrompt="1"/>
          </p:nvPr>
        </p:nvSpPr>
        <p:spPr>
          <a:xfrm>
            <a:off x="4599385" y="4553265"/>
            <a:ext cx="4374356" cy="2061681"/>
          </a:xfr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lang="en-US" dirty="0" smtClean="0"/>
              <a:t>Speakers name</a:t>
            </a:r>
            <a:br>
              <a:rPr lang="en-US" dirty="0" smtClean="0"/>
            </a:br>
            <a:r>
              <a:rPr lang="en-US" dirty="0" smtClean="0"/>
              <a:t>Job title</a:t>
            </a:r>
            <a:br>
              <a:rPr lang="en-US" dirty="0" smtClean="0"/>
            </a:br>
            <a:r>
              <a:rPr lang="en-US" dirty="0" smtClean="0"/>
              <a:t>Email address</a:t>
            </a:r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4599437" y="285752"/>
            <a:ext cx="4374447" cy="6329193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5" name="Straight Connector 54"/>
          <p:cNvCxnSpPr/>
          <p:nvPr userDrawn="1"/>
        </p:nvCxnSpPr>
        <p:spPr>
          <a:xfrm>
            <a:off x="4599435" y="4348298"/>
            <a:ext cx="4374447" cy="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4716000" y="662400"/>
            <a:ext cx="41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UN Environment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World Conservation Monitoring Centre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766400" y="1676846"/>
            <a:ext cx="339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www.unep-wcmc.org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@unepwcmc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300176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Placeholder 21"/>
          <p:cNvSpPr>
            <a:spLocks noGrp="1"/>
          </p:cNvSpPr>
          <p:nvPr>
            <p:ph type="title"/>
          </p:nvPr>
        </p:nvSpPr>
        <p:spPr>
          <a:xfrm>
            <a:off x="296695" y="5410243"/>
            <a:ext cx="8655222" cy="6987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4" name="Date Placeholder 3"/>
          <p:cNvSpPr>
            <a:spLocks noGrp="1"/>
          </p:cNvSpPr>
          <p:nvPr>
            <p:ph type="dt" sz="half" idx="2"/>
          </p:nvPr>
        </p:nvSpPr>
        <p:spPr>
          <a:xfrm>
            <a:off x="4577474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98698866-2FE7-EA4E-B7F3-8D99DB92D134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5880100"/>
            <a:ext cx="3505200" cy="735013"/>
          </a:xfrm>
        </p:spPr>
        <p:txBody>
          <a:bodyPr/>
          <a:lstStyle>
            <a:lvl1pPr>
              <a:defRPr baseline="0"/>
            </a:lvl1pPr>
            <a:lvl2pPr marL="189000" indent="0">
              <a:buNone/>
              <a:defRPr/>
            </a:lvl2pPr>
            <a:lvl4pPr marL="189000" indent="0">
              <a:buNone/>
              <a:defRPr/>
            </a:lvl4pPr>
          </a:lstStyle>
          <a:p>
            <a:pPr lvl="0"/>
            <a:r>
              <a:rPr lang="en-US" dirty="0" smtClean="0"/>
              <a:t>Speaker name 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Placeholder 21"/>
          <p:cNvSpPr>
            <a:spLocks noGrp="1"/>
          </p:cNvSpPr>
          <p:nvPr>
            <p:ph type="title"/>
          </p:nvPr>
        </p:nvSpPr>
        <p:spPr>
          <a:xfrm>
            <a:off x="296695" y="5410243"/>
            <a:ext cx="6352160" cy="6987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4" name="Date Placeholder 3"/>
          <p:cNvSpPr>
            <a:spLocks noGrp="1"/>
          </p:cNvSpPr>
          <p:nvPr>
            <p:ph type="dt" sz="half" idx="2"/>
          </p:nvPr>
        </p:nvSpPr>
        <p:spPr>
          <a:xfrm>
            <a:off x="2272019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98698866-2FE7-EA4E-B7F3-8D99DB92D134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85" name="Rectangle 84"/>
          <p:cNvSpPr/>
          <p:nvPr userDrawn="1"/>
        </p:nvSpPr>
        <p:spPr>
          <a:xfrm>
            <a:off x="6741268" y="5338900"/>
            <a:ext cx="2222771" cy="127604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smtClean="0"/>
              <a:t> </a:t>
            </a:r>
            <a:endParaRPr lang="en-US" sz="1350"/>
          </a:p>
        </p:txBody>
      </p:sp>
      <p:cxnSp>
        <p:nvCxnSpPr>
          <p:cNvPr id="86" name="Straight Connector 85"/>
          <p:cNvCxnSpPr/>
          <p:nvPr userDrawn="1"/>
        </p:nvCxnSpPr>
        <p:spPr>
          <a:xfrm>
            <a:off x="6731204" y="5334221"/>
            <a:ext cx="0" cy="1280723"/>
          </a:xfrm>
          <a:prstGeom prst="line">
            <a:avLst/>
          </a:prstGeom>
          <a:ln w="9525">
            <a:solidFill>
              <a:srgbClr val="0D0D0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-1188513" y="2019598"/>
            <a:ext cx="1026114" cy="3808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Use the white box on this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slide to add a partner logo.</a:t>
            </a:r>
            <a:endParaRPr lang="en-GB" sz="825" dirty="0" smtClean="0">
              <a:solidFill>
                <a:srgbClr val="000000"/>
              </a:solidFill>
              <a:latin typeface="Calibri Light" pitchFamily="34" charset="0"/>
            </a:endParaRPr>
          </a:p>
        </p:txBody>
      </p:sp>
      <p:pic>
        <p:nvPicPr>
          <p:cNvPr id="8" name="Picture 7" descr="icon_camera_circle.png"/>
          <p:cNvPicPr>
            <a:picLocks noChangeAspect="1"/>
          </p:cNvPicPr>
          <p:nvPr userDrawn="1"/>
        </p:nvPicPr>
        <p:blipFill>
          <a:blip r:embed="rId2" cstate="print">
            <a:lum bright="-100000"/>
          </a:blip>
          <a:stretch>
            <a:fillRect/>
          </a:stretch>
        </p:blipFill>
        <p:spPr>
          <a:xfrm>
            <a:off x="-1107503" y="1275607"/>
            <a:ext cx="480083" cy="64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con_information-white.png"/>
          <p:cNvPicPr>
            <a:picLocks noChangeAspect="1"/>
          </p:cNvPicPr>
          <p:nvPr userDrawn="1"/>
        </p:nvPicPr>
        <p:blipFill>
          <a:blip r:embed="rId3" cstate="print">
            <a:lum bright="-100000"/>
          </a:blip>
          <a:stretch>
            <a:fillRect/>
          </a:stretch>
        </p:blipFill>
        <p:spPr>
          <a:xfrm>
            <a:off x="-1107503" y="1587550"/>
            <a:ext cx="91194" cy="32011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14346" y="5974582"/>
            <a:ext cx="3111500" cy="622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Speaker name</a:t>
            </a:r>
            <a:endParaRPr lang="en-GB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Placeholder 21"/>
          <p:cNvSpPr>
            <a:spLocks noGrp="1"/>
          </p:cNvSpPr>
          <p:nvPr>
            <p:ph type="title"/>
          </p:nvPr>
        </p:nvSpPr>
        <p:spPr>
          <a:xfrm>
            <a:off x="296695" y="5410243"/>
            <a:ext cx="8655222" cy="6987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4" name="Date Placeholder 3"/>
          <p:cNvSpPr>
            <a:spLocks noGrp="1"/>
          </p:cNvSpPr>
          <p:nvPr>
            <p:ph type="dt" sz="half" idx="2"/>
          </p:nvPr>
        </p:nvSpPr>
        <p:spPr>
          <a:xfrm>
            <a:off x="4577474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98698866-2FE7-EA4E-B7F3-8D99DB92D134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470" y="6024564"/>
            <a:ext cx="8655451" cy="501651"/>
          </a:xfrm>
          <a:prstGeom prst="rect">
            <a:avLst/>
          </a:prstGeom>
        </p:spPr>
        <p:txBody>
          <a:bodyPr/>
          <a:lstStyle>
            <a:lvl1pPr marL="0">
              <a:def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96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Placeholder 21"/>
          <p:cNvSpPr>
            <a:spLocks noGrp="1"/>
          </p:cNvSpPr>
          <p:nvPr>
            <p:ph type="title"/>
          </p:nvPr>
        </p:nvSpPr>
        <p:spPr>
          <a:xfrm>
            <a:off x="296695" y="5410243"/>
            <a:ext cx="6352160" cy="6987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4" name="Date Placeholder 3"/>
          <p:cNvSpPr>
            <a:spLocks noGrp="1"/>
          </p:cNvSpPr>
          <p:nvPr>
            <p:ph type="dt" sz="half" idx="2"/>
          </p:nvPr>
        </p:nvSpPr>
        <p:spPr>
          <a:xfrm>
            <a:off x="2272019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98698866-2FE7-EA4E-B7F3-8D99DB92D134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85" name="Rectangle 84"/>
          <p:cNvSpPr/>
          <p:nvPr userDrawn="1"/>
        </p:nvSpPr>
        <p:spPr>
          <a:xfrm>
            <a:off x="6741268" y="5338900"/>
            <a:ext cx="2222771" cy="127604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smtClean="0"/>
              <a:t> </a:t>
            </a:r>
            <a:endParaRPr lang="en-US" sz="1350"/>
          </a:p>
        </p:txBody>
      </p:sp>
      <p:cxnSp>
        <p:nvCxnSpPr>
          <p:cNvPr id="86" name="Straight Connector 85"/>
          <p:cNvCxnSpPr/>
          <p:nvPr userDrawn="1"/>
        </p:nvCxnSpPr>
        <p:spPr>
          <a:xfrm>
            <a:off x="6731204" y="5334221"/>
            <a:ext cx="0" cy="1280723"/>
          </a:xfrm>
          <a:prstGeom prst="line">
            <a:avLst/>
          </a:prstGeom>
          <a:ln w="9525">
            <a:solidFill>
              <a:srgbClr val="0D0D0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466" y="6024564"/>
            <a:ext cx="6351984" cy="501651"/>
          </a:xfrm>
          <a:prstGeom prst="rect">
            <a:avLst/>
          </a:prstGeom>
        </p:spPr>
        <p:txBody>
          <a:bodyPr/>
          <a:lstStyle>
            <a:lvl1pPr marL="0">
              <a:def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-1188513" y="2019598"/>
            <a:ext cx="1026114" cy="3808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Use the white box on this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slide to add a partner logo.</a:t>
            </a:r>
            <a:endParaRPr lang="en-GB" sz="825" dirty="0" smtClean="0">
              <a:solidFill>
                <a:srgbClr val="000000"/>
              </a:solidFill>
              <a:latin typeface="Calibri Light" pitchFamily="34" charset="0"/>
            </a:endParaRPr>
          </a:p>
        </p:txBody>
      </p:sp>
      <p:pic>
        <p:nvPicPr>
          <p:cNvPr id="8" name="Picture 7" descr="icon_camera_circle.png"/>
          <p:cNvPicPr>
            <a:picLocks noChangeAspect="1"/>
          </p:cNvPicPr>
          <p:nvPr userDrawn="1"/>
        </p:nvPicPr>
        <p:blipFill>
          <a:blip r:embed="rId2" cstate="print">
            <a:lum bright="-100000"/>
          </a:blip>
          <a:stretch>
            <a:fillRect/>
          </a:stretch>
        </p:blipFill>
        <p:spPr>
          <a:xfrm>
            <a:off x="-1107503" y="1275607"/>
            <a:ext cx="480083" cy="64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con_information-white.png"/>
          <p:cNvPicPr>
            <a:picLocks noChangeAspect="1"/>
          </p:cNvPicPr>
          <p:nvPr userDrawn="1"/>
        </p:nvPicPr>
        <p:blipFill>
          <a:blip r:embed="rId3" cstate="print">
            <a:lum bright="-100000"/>
          </a:blip>
          <a:stretch>
            <a:fillRect/>
          </a:stretch>
        </p:blipFill>
        <p:spPr>
          <a:xfrm>
            <a:off x="-1107503" y="1587550"/>
            <a:ext cx="91194" cy="32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686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Placeholder 21"/>
          <p:cNvSpPr>
            <a:spLocks noGrp="1"/>
          </p:cNvSpPr>
          <p:nvPr>
            <p:ph type="title"/>
          </p:nvPr>
        </p:nvSpPr>
        <p:spPr>
          <a:xfrm>
            <a:off x="296695" y="5410243"/>
            <a:ext cx="8655222" cy="6987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4" name="Date Placeholder 3"/>
          <p:cNvSpPr>
            <a:spLocks noGrp="1"/>
          </p:cNvSpPr>
          <p:nvPr>
            <p:ph type="dt" sz="half" idx="2"/>
          </p:nvPr>
        </p:nvSpPr>
        <p:spPr>
          <a:xfrm>
            <a:off x="4577474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98698866-2FE7-EA4E-B7F3-8D99DB92D134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470" y="6024564"/>
            <a:ext cx="8655451" cy="501651"/>
          </a:xfrm>
          <a:prstGeom prst="rect">
            <a:avLst/>
          </a:prstGeom>
        </p:spPr>
        <p:txBody>
          <a:bodyPr/>
          <a:lstStyle>
            <a:lvl1pPr marL="0">
              <a:def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0931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3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3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13" r="14184"/>
          <a:stretch/>
        </p:blipFill>
        <p:spPr>
          <a:xfrm>
            <a:off x="-382" y="0"/>
            <a:ext cx="9144381" cy="6858000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189616" y="208751"/>
            <a:ext cx="8774541" cy="1022033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20579" r="6220" b="20702"/>
          <a:stretch/>
        </p:blipFill>
        <p:spPr>
          <a:xfrm>
            <a:off x="189616" y="208749"/>
            <a:ext cx="6668384" cy="1022035"/>
          </a:xfrm>
          <a:prstGeom prst="rect">
            <a:avLst/>
          </a:prstGeom>
        </p:spPr>
      </p:pic>
      <p:sp>
        <p:nvSpPr>
          <p:cNvPr id="30" name="Rectangle 29"/>
          <p:cNvSpPr/>
          <p:nvPr userDrawn="1"/>
        </p:nvSpPr>
        <p:spPr>
          <a:xfrm>
            <a:off x="191967" y="5327737"/>
            <a:ext cx="8772190" cy="1287207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8" name="Straight Connector 47"/>
          <p:cNvCxnSpPr/>
          <p:nvPr userDrawn="1"/>
        </p:nvCxnSpPr>
        <p:spPr>
          <a:xfrm>
            <a:off x="189616" y="5327737"/>
            <a:ext cx="8774541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 userDrawn="1"/>
        </p:nvSpPr>
        <p:spPr>
          <a:xfrm>
            <a:off x="189616" y="208749"/>
            <a:ext cx="8774541" cy="6406195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2573298" y="208751"/>
            <a:ext cx="0" cy="1022033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 userDrawn="1">
            <p:ph type="title"/>
          </p:nvPr>
        </p:nvSpPr>
        <p:spPr>
          <a:xfrm>
            <a:off x="296695" y="5410243"/>
            <a:ext cx="6352160" cy="6987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8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2272019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98698866-2FE7-EA4E-B7F3-8D99DB92D134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99" name="Rectangle 98"/>
          <p:cNvSpPr/>
          <p:nvPr userDrawn="1"/>
        </p:nvSpPr>
        <p:spPr>
          <a:xfrm>
            <a:off x="656027" y="-908115"/>
            <a:ext cx="504176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The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</a:t>
            </a:r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corporate colours have already been set within this presentation for ease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of use. </a:t>
            </a:r>
          </a:p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When selecting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a colour, opt for the top row of colours on the Palette titled ‘Theme </a:t>
            </a:r>
            <a:r>
              <a:rPr lang="en-GB" sz="825" baseline="0" dirty="0" err="1" smtClean="0">
                <a:solidFill>
                  <a:srgbClr val="000000"/>
                </a:solidFill>
                <a:latin typeface="Calibri Light" pitchFamily="34" charset="0"/>
              </a:rPr>
              <a:t>Colors’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.  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If you are unsure, the corporate colours are also listed below this slide, as a reference.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Click on ‘More </a:t>
            </a:r>
            <a:r>
              <a:rPr lang="en-GB" sz="825" baseline="0" dirty="0" err="1" smtClean="0">
                <a:solidFill>
                  <a:srgbClr val="000000"/>
                </a:solidFill>
                <a:latin typeface="Calibri Light" pitchFamily="34" charset="0"/>
              </a:rPr>
              <a:t>Colors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’, ‘Custom’  and create a colour based on the following RGB colour numbers (see below slide)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-381" y="7118564"/>
            <a:ext cx="2799942" cy="909387"/>
            <a:chOff x="-508" y="7118557"/>
            <a:chExt cx="3733256" cy="909386"/>
          </a:xfrm>
        </p:grpSpPr>
        <p:grpSp>
          <p:nvGrpSpPr>
            <p:cNvPr id="104" name="Group 103"/>
            <p:cNvGrpSpPr/>
            <p:nvPr userDrawn="1"/>
          </p:nvGrpSpPr>
          <p:grpSpPr>
            <a:xfrm>
              <a:off x="-508" y="7128496"/>
              <a:ext cx="396044" cy="899447"/>
              <a:chOff x="9324528" y="36952"/>
              <a:chExt cx="396044" cy="899447"/>
            </a:xfrm>
          </p:grpSpPr>
          <p:sp>
            <p:nvSpPr>
              <p:cNvPr id="105" name="Rectangle 104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06" name="Rectangle 105"/>
              <p:cNvSpPr/>
              <p:nvPr userDrawn="1"/>
            </p:nvSpPr>
            <p:spPr>
              <a:xfrm>
                <a:off x="9376240" y="36952"/>
                <a:ext cx="277853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Light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07" name="Rectangle 106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16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209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08" name="Group 107"/>
            <p:cNvGrpSpPr/>
            <p:nvPr userDrawn="1"/>
          </p:nvGrpSpPr>
          <p:grpSpPr>
            <a:xfrm>
              <a:off x="940874" y="7118557"/>
              <a:ext cx="396044" cy="909386"/>
              <a:chOff x="9324528" y="27013"/>
              <a:chExt cx="396044" cy="909386"/>
            </a:xfrm>
          </p:grpSpPr>
          <p:sp>
            <p:nvSpPr>
              <p:cNvPr id="109" name="Rectangle 10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10" name="Rectangle 109"/>
              <p:cNvSpPr/>
              <p:nvPr userDrawn="1"/>
            </p:nvSpPr>
            <p:spPr>
              <a:xfrm>
                <a:off x="9378376" y="27013"/>
                <a:ext cx="273579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/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Lime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11" name="Rectangle 11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180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201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43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12" name="Group 18"/>
            <p:cNvGrpSpPr/>
            <p:nvPr userDrawn="1"/>
          </p:nvGrpSpPr>
          <p:grpSpPr>
            <a:xfrm>
              <a:off x="1420040" y="7118557"/>
              <a:ext cx="396044" cy="909386"/>
              <a:chOff x="9324528" y="27013"/>
              <a:chExt cx="396044" cy="909386"/>
            </a:xfrm>
          </p:grpSpPr>
          <p:sp>
            <p:nvSpPr>
              <p:cNvPr id="113" name="Rectangle 112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14" name="Rectangle 113"/>
              <p:cNvSpPr/>
              <p:nvPr userDrawn="1"/>
            </p:nvSpPr>
            <p:spPr>
              <a:xfrm>
                <a:off x="9365549" y="27013"/>
                <a:ext cx="29922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/>
                </a:r>
                <a:b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</a:b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Wine</a:t>
                </a:r>
              </a:p>
            </p:txBody>
          </p:sp>
          <p:sp>
            <p:nvSpPr>
              <p:cNvPr id="115" name="Rectangle 114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163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42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16" name="Group 19"/>
            <p:cNvGrpSpPr/>
            <p:nvPr userDrawn="1"/>
          </p:nvGrpSpPr>
          <p:grpSpPr>
            <a:xfrm>
              <a:off x="1899206" y="7118557"/>
              <a:ext cx="396044" cy="909386"/>
              <a:chOff x="9324528" y="27013"/>
              <a:chExt cx="396044" cy="909386"/>
            </a:xfrm>
          </p:grpSpPr>
          <p:sp>
            <p:nvSpPr>
              <p:cNvPr id="117" name="Rectangle 116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18" name="Rectangle 117"/>
              <p:cNvSpPr/>
              <p:nvPr userDrawn="1"/>
            </p:nvSpPr>
            <p:spPr>
              <a:xfrm>
                <a:off x="9329215" y="27013"/>
                <a:ext cx="37189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Yellow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19" name="Rectangle 118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196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32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20" name="Group 18"/>
            <p:cNvGrpSpPr/>
            <p:nvPr userDrawn="1"/>
          </p:nvGrpSpPr>
          <p:grpSpPr>
            <a:xfrm>
              <a:off x="2378372" y="7118557"/>
              <a:ext cx="418906" cy="909386"/>
              <a:chOff x="9324528" y="27013"/>
              <a:chExt cx="418906" cy="909386"/>
            </a:xfrm>
          </p:grpSpPr>
          <p:sp>
            <p:nvSpPr>
              <p:cNvPr id="121" name="Rectangle 120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22" name="Rectangle 121"/>
              <p:cNvSpPr/>
              <p:nvPr userDrawn="1"/>
            </p:nvSpPr>
            <p:spPr>
              <a:xfrm>
                <a:off x="9326653" y="27013"/>
                <a:ext cx="416781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Orange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23" name="Rectangle 122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219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94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36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24" name="Group 19"/>
            <p:cNvGrpSpPr/>
            <p:nvPr userDrawn="1"/>
          </p:nvGrpSpPr>
          <p:grpSpPr>
            <a:xfrm>
              <a:off x="2857538" y="7128496"/>
              <a:ext cx="396044" cy="899447"/>
              <a:chOff x="9324528" y="36952"/>
              <a:chExt cx="396044" cy="899447"/>
            </a:xfrm>
          </p:grpSpPr>
          <p:sp>
            <p:nvSpPr>
              <p:cNvPr id="125" name="Rectangle 124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26" name="Rectangle 125"/>
              <p:cNvSpPr/>
              <p:nvPr userDrawn="1"/>
            </p:nvSpPr>
            <p:spPr>
              <a:xfrm>
                <a:off x="9367688" y="36952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Black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27" name="Rectangle 126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0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28" name="Group 18"/>
            <p:cNvGrpSpPr/>
            <p:nvPr userDrawn="1"/>
          </p:nvGrpSpPr>
          <p:grpSpPr>
            <a:xfrm>
              <a:off x="3336704" y="7128496"/>
              <a:ext cx="396044" cy="899447"/>
              <a:chOff x="9324528" y="36952"/>
              <a:chExt cx="396044" cy="899447"/>
            </a:xfrm>
          </p:grpSpPr>
          <p:sp>
            <p:nvSpPr>
              <p:cNvPr id="129" name="Rectangle 12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30" name="Rectangle 129"/>
              <p:cNvSpPr/>
              <p:nvPr userDrawn="1"/>
            </p:nvSpPr>
            <p:spPr>
              <a:xfrm>
                <a:off x="9380515" y="36952"/>
                <a:ext cx="269304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Grey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31" name="Rectangle 13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71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79" name="Group 78"/>
            <p:cNvGrpSpPr/>
            <p:nvPr userDrawn="1"/>
          </p:nvGrpSpPr>
          <p:grpSpPr>
            <a:xfrm>
              <a:off x="478658" y="7118557"/>
              <a:ext cx="396044" cy="909386"/>
              <a:chOff x="9324528" y="27013"/>
              <a:chExt cx="396044" cy="909386"/>
            </a:xfrm>
          </p:grpSpPr>
          <p:sp>
            <p:nvSpPr>
              <p:cNvPr id="80" name="Rectangle 79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rgbClr val="4D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81" name="Rectangle 80"/>
              <p:cNvSpPr/>
              <p:nvPr userDrawn="1"/>
            </p:nvSpPr>
            <p:spPr>
              <a:xfrm>
                <a:off x="9367691" y="27013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Dark 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82" name="Rectangle 81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107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137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</p:grpSp>
      <p:grpSp>
        <p:nvGrpSpPr>
          <p:cNvPr id="54" name="Group 53"/>
          <p:cNvGrpSpPr/>
          <p:nvPr userDrawn="1"/>
        </p:nvGrpSpPr>
        <p:grpSpPr>
          <a:xfrm>
            <a:off x="22424" y="-882941"/>
            <a:ext cx="552643" cy="576004"/>
            <a:chOff x="22424" y="-647064"/>
            <a:chExt cx="552643" cy="576004"/>
          </a:xfrm>
        </p:grpSpPr>
        <p:sp>
          <p:nvSpPr>
            <p:cNvPr id="55" name="Oval 54"/>
            <p:cNvSpPr>
              <a:spLocks noChangeAspect="1"/>
            </p:cNvSpPr>
            <p:nvPr userDrawn="1"/>
          </p:nvSpPr>
          <p:spPr>
            <a:xfrm>
              <a:off x="27720" y="-647064"/>
              <a:ext cx="547347" cy="540000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itchFamily="34" charset="0"/>
              </a:endParaRPr>
            </a:p>
          </p:txBody>
        </p:sp>
        <p:pic>
          <p:nvPicPr>
            <p:cNvPr id="56" name="Picture 55" descr="fill.png"/>
            <p:cNvPicPr>
              <a:picLocks noChangeAspect="1"/>
            </p:cNvPicPr>
            <p:nvPr userDrawn="1"/>
          </p:nvPicPr>
          <p:blipFill>
            <a:blip r:embed="rId6" cstate="print">
              <a:lum bright="-100000"/>
            </a:blip>
            <a:stretch>
              <a:fillRect/>
            </a:stretch>
          </p:blipFill>
          <p:spPr>
            <a:xfrm>
              <a:off x="144016" y="-538604"/>
              <a:ext cx="359532" cy="359532"/>
            </a:xfrm>
            <a:prstGeom prst="rect">
              <a:avLst/>
            </a:prstGeom>
          </p:spPr>
        </p:pic>
        <p:pic>
          <p:nvPicPr>
            <p:cNvPr id="57" name="Picture 56" descr="icon_information-white.png"/>
            <p:cNvPicPr>
              <a:picLocks noChangeAspect="1"/>
            </p:cNvPicPr>
            <p:nvPr userDrawn="1"/>
          </p:nvPicPr>
          <p:blipFill>
            <a:blip r:embed="rId7" cstate="print">
              <a:lum bright="-100000"/>
            </a:blip>
            <a:stretch>
              <a:fillRect/>
            </a:stretch>
          </p:blipFill>
          <p:spPr>
            <a:xfrm>
              <a:off x="22424" y="-391173"/>
              <a:ext cx="121592" cy="320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52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i="0" kern="1200" cap="all" baseline="0">
          <a:solidFill>
            <a:schemeClr val="bg1"/>
          </a:solidFill>
          <a:effectLst/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</p:titleStyle>
    <p:bodyStyle>
      <a:lvl1pPr marL="189000" indent="0" algn="l" defTabSz="685783" rtl="0" eaLnBrk="1" latinLnBrk="0" hangingPunct="1">
        <a:lnSpc>
          <a:spcPct val="100000"/>
        </a:lnSpc>
        <a:spcBef>
          <a:spcPts val="750"/>
        </a:spcBef>
        <a:spcAft>
          <a:spcPts val="450"/>
        </a:spcAft>
        <a:buFontTx/>
        <a:buNone/>
        <a:defRPr sz="1350" b="0" i="0" kern="1200" cap="none" baseline="0">
          <a:solidFill>
            <a:schemeClr val="bg1"/>
          </a:solidFill>
          <a:latin typeface="+mn-lt"/>
          <a:ea typeface="+mn-ea"/>
          <a:cs typeface="+mn-cs"/>
        </a:defRPr>
      </a:lvl1pPr>
      <a:lvl2pPr marL="189000" indent="134997" algn="l" defTabSz="685783" rtl="0" eaLnBrk="1" latinLnBrk="0" hangingPunct="1">
        <a:lnSpc>
          <a:spcPct val="100000"/>
        </a:lnSpc>
        <a:spcBef>
          <a:spcPts val="375"/>
        </a:spcBef>
        <a:buClr>
          <a:schemeClr val="bg1"/>
        </a:buClr>
        <a:buSzPct val="120000"/>
        <a:buFont typeface="Wingdings" charset="2"/>
        <a:buChar char="§"/>
        <a:defRPr sz="750" kern="1200" cap="all" baseline="0">
          <a:solidFill>
            <a:schemeClr val="bg1"/>
          </a:solidFill>
          <a:latin typeface="+mj-lt"/>
          <a:ea typeface="+mn-ea"/>
          <a:cs typeface="+mn-cs"/>
        </a:defRPr>
      </a:lvl2pPr>
      <a:lvl3pPr marL="189000" indent="0" algn="l" defTabSz="685783" rtl="0" eaLnBrk="1" latinLnBrk="0" hangingPunct="1">
        <a:lnSpc>
          <a:spcPct val="100000"/>
        </a:lnSpc>
        <a:spcBef>
          <a:spcPts val="375"/>
        </a:spcBef>
        <a:buSzPct val="120000"/>
        <a:buFontTx/>
        <a:buNone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89000" indent="188996" algn="l" defTabSz="685783" rtl="0" eaLnBrk="1" latinLnBrk="0" hangingPunct="1">
        <a:lnSpc>
          <a:spcPct val="100000"/>
        </a:lnSpc>
        <a:spcBef>
          <a:spcPts val="375"/>
        </a:spcBef>
        <a:spcAft>
          <a:spcPts val="450"/>
        </a:spcAft>
        <a:buClr>
          <a:schemeClr val="bg1"/>
        </a:buClr>
        <a:buSzPct val="110000"/>
        <a:buFont typeface="Wingdings" charset="2"/>
        <a:buChar char="§"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89000" indent="0" algn="l" defTabSz="685783" rtl="0" eaLnBrk="1" latinLnBrk="0" hangingPunct="1">
        <a:lnSpc>
          <a:spcPct val="100000"/>
        </a:lnSpc>
        <a:spcBef>
          <a:spcPts val="375"/>
        </a:spcBef>
        <a:buSzPct val="120000"/>
        <a:buFontTx/>
        <a:buNone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550" y="6362943"/>
            <a:ext cx="438988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 baseline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5385060" y="5665015"/>
            <a:ext cx="695325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E27DF7-BE19-4F47-9388-00028A1A5C78}" type="datetime1">
              <a:rPr lang="en-GB" sz="600" smtClean="0"/>
              <a:pPr/>
              <a:t>12/12/2017</a:t>
            </a:fld>
            <a:endParaRPr lang="en-US" sz="6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09550" y="6362943"/>
            <a:ext cx="8758800" cy="252000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Rectangle 11"/>
          <p:cNvSpPr/>
          <p:nvPr userDrawn="1"/>
        </p:nvSpPr>
        <p:spPr>
          <a:xfrm>
            <a:off x="4599436" y="6362943"/>
            <a:ext cx="4374447" cy="252000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99436" y="6362943"/>
            <a:ext cx="4374447" cy="2520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1FA6FC9F-61D2-4C49-825D-FCC69A6A6268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550" y="1165470"/>
            <a:ext cx="8758800" cy="5011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209550" y="239490"/>
            <a:ext cx="8758800" cy="834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188513" y="2019599"/>
            <a:ext cx="1026114" cy="8887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To format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bullet points correctly</a:t>
            </a:r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 click the ‘Tab’ button at the top of the screen in the menu bar (to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the right of the ’Bullet’ and ‘Numbering’ buttons)</a:t>
            </a:r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1188513" y="3335781"/>
            <a:ext cx="1026114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First level style should be used for slide sub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headings.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Second level style should be used for main bullet points.</a:t>
            </a:r>
          </a:p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Third level style should be used for text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supporting the main bullet.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Fourth level style should be used for sub bullets. </a:t>
            </a:r>
          </a:p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Fifth level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text should be used for image captions</a:t>
            </a:r>
            <a:endParaRPr lang="en-GB" sz="825" dirty="0" smtClean="0">
              <a:solidFill>
                <a:srgbClr val="000000"/>
              </a:solidFill>
              <a:latin typeface="Calibri Light" pitchFamily="34" charset="0"/>
            </a:endParaRP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-381" y="7118564"/>
            <a:ext cx="2799942" cy="909387"/>
            <a:chOff x="-508" y="7118557"/>
            <a:chExt cx="3733256" cy="909386"/>
          </a:xfrm>
        </p:grpSpPr>
        <p:grpSp>
          <p:nvGrpSpPr>
            <p:cNvPr id="49" name="Group 48"/>
            <p:cNvGrpSpPr/>
            <p:nvPr userDrawn="1"/>
          </p:nvGrpSpPr>
          <p:grpSpPr>
            <a:xfrm>
              <a:off x="-508" y="7128496"/>
              <a:ext cx="396044" cy="899447"/>
              <a:chOff x="9324528" y="36952"/>
              <a:chExt cx="396044" cy="899447"/>
            </a:xfrm>
          </p:grpSpPr>
          <p:sp>
            <p:nvSpPr>
              <p:cNvPr id="78" name="Rectangle 77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9" name="Rectangle 78"/>
              <p:cNvSpPr/>
              <p:nvPr userDrawn="1"/>
            </p:nvSpPr>
            <p:spPr>
              <a:xfrm>
                <a:off x="9376240" y="36952"/>
                <a:ext cx="277853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Light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80" name="Rectangle 79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16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209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 userDrawn="1"/>
          </p:nvGrpSpPr>
          <p:grpSpPr>
            <a:xfrm>
              <a:off x="940874" y="7118557"/>
              <a:ext cx="396044" cy="909386"/>
              <a:chOff x="9324528" y="27013"/>
              <a:chExt cx="396044" cy="909386"/>
            </a:xfrm>
          </p:grpSpPr>
          <p:sp>
            <p:nvSpPr>
              <p:cNvPr id="75" name="Rectangle 74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6" name="Rectangle 75"/>
              <p:cNvSpPr/>
              <p:nvPr userDrawn="1"/>
            </p:nvSpPr>
            <p:spPr>
              <a:xfrm>
                <a:off x="9378376" y="27013"/>
                <a:ext cx="273579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/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Lime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77" name="Rectangle 76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180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201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43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1" name="Group 18"/>
            <p:cNvGrpSpPr/>
            <p:nvPr userDrawn="1"/>
          </p:nvGrpSpPr>
          <p:grpSpPr>
            <a:xfrm>
              <a:off x="1420040" y="7118557"/>
              <a:ext cx="396044" cy="909386"/>
              <a:chOff x="9324528" y="27013"/>
              <a:chExt cx="396044" cy="909386"/>
            </a:xfrm>
          </p:grpSpPr>
          <p:sp>
            <p:nvSpPr>
              <p:cNvPr id="72" name="Rectangle 71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3" name="Rectangle 72"/>
              <p:cNvSpPr/>
              <p:nvPr userDrawn="1"/>
            </p:nvSpPr>
            <p:spPr>
              <a:xfrm>
                <a:off x="9365549" y="27013"/>
                <a:ext cx="29922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/>
                </a:r>
                <a:b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</a:b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Wine</a:t>
                </a:r>
              </a:p>
            </p:txBody>
          </p:sp>
          <p:sp>
            <p:nvSpPr>
              <p:cNvPr id="74" name="Rectangle 73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163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42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2" name="Group 19"/>
            <p:cNvGrpSpPr/>
            <p:nvPr userDrawn="1"/>
          </p:nvGrpSpPr>
          <p:grpSpPr>
            <a:xfrm>
              <a:off x="1899206" y="7118557"/>
              <a:ext cx="396044" cy="909386"/>
              <a:chOff x="9324528" y="27013"/>
              <a:chExt cx="396044" cy="909386"/>
            </a:xfrm>
          </p:grpSpPr>
          <p:sp>
            <p:nvSpPr>
              <p:cNvPr id="69" name="Rectangle 6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0" name="Rectangle 69"/>
              <p:cNvSpPr/>
              <p:nvPr userDrawn="1"/>
            </p:nvSpPr>
            <p:spPr>
              <a:xfrm>
                <a:off x="9329215" y="27013"/>
                <a:ext cx="37189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Yellow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71" name="Rectangle 7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196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32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3" name="Group 18"/>
            <p:cNvGrpSpPr/>
            <p:nvPr userDrawn="1"/>
          </p:nvGrpSpPr>
          <p:grpSpPr>
            <a:xfrm>
              <a:off x="2378372" y="7118557"/>
              <a:ext cx="418906" cy="909386"/>
              <a:chOff x="9324528" y="27013"/>
              <a:chExt cx="418906" cy="909386"/>
            </a:xfrm>
          </p:grpSpPr>
          <p:sp>
            <p:nvSpPr>
              <p:cNvPr id="66" name="Rectangle 65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7" name="Rectangle 66"/>
              <p:cNvSpPr/>
              <p:nvPr userDrawn="1"/>
            </p:nvSpPr>
            <p:spPr>
              <a:xfrm>
                <a:off x="9326653" y="27013"/>
                <a:ext cx="416781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Orange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8" name="Rectangle 67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219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94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36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4" name="Group 19"/>
            <p:cNvGrpSpPr/>
            <p:nvPr userDrawn="1"/>
          </p:nvGrpSpPr>
          <p:grpSpPr>
            <a:xfrm>
              <a:off x="2857538" y="7128496"/>
              <a:ext cx="396044" cy="899447"/>
              <a:chOff x="9324528" y="36952"/>
              <a:chExt cx="396044" cy="899447"/>
            </a:xfrm>
          </p:grpSpPr>
          <p:sp>
            <p:nvSpPr>
              <p:cNvPr id="63" name="Rectangle 62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4" name="Rectangle 63"/>
              <p:cNvSpPr/>
              <p:nvPr userDrawn="1"/>
            </p:nvSpPr>
            <p:spPr>
              <a:xfrm>
                <a:off x="9367688" y="36952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Black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5" name="Rectangle 64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0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5" name="Group 18"/>
            <p:cNvGrpSpPr/>
            <p:nvPr userDrawn="1"/>
          </p:nvGrpSpPr>
          <p:grpSpPr>
            <a:xfrm>
              <a:off x="3336704" y="7128496"/>
              <a:ext cx="396044" cy="899447"/>
              <a:chOff x="9324528" y="36952"/>
              <a:chExt cx="396044" cy="899447"/>
            </a:xfrm>
          </p:grpSpPr>
          <p:sp>
            <p:nvSpPr>
              <p:cNvPr id="60" name="Rectangle 59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1" name="Rectangle 60"/>
              <p:cNvSpPr/>
              <p:nvPr userDrawn="1"/>
            </p:nvSpPr>
            <p:spPr>
              <a:xfrm>
                <a:off x="9380515" y="36952"/>
                <a:ext cx="269304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Grey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2" name="Rectangle 61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71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 userDrawn="1"/>
          </p:nvGrpSpPr>
          <p:grpSpPr>
            <a:xfrm>
              <a:off x="478658" y="7118557"/>
              <a:ext cx="396044" cy="909386"/>
              <a:chOff x="9324528" y="27013"/>
              <a:chExt cx="396044" cy="909386"/>
            </a:xfrm>
          </p:grpSpPr>
          <p:sp>
            <p:nvSpPr>
              <p:cNvPr id="57" name="Rectangle 56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rgbClr val="4D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58" name="Rectangle 57"/>
              <p:cNvSpPr/>
              <p:nvPr userDrawn="1"/>
            </p:nvSpPr>
            <p:spPr>
              <a:xfrm>
                <a:off x="9367691" y="27013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Dark 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59" name="Rectangle 58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107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137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</p:grpSp>
      <p:pic>
        <p:nvPicPr>
          <p:cNvPr id="81" name="Picture 80" descr="icon_camera_circle.png"/>
          <p:cNvPicPr>
            <a:picLocks noChangeAspect="1"/>
          </p:cNvPicPr>
          <p:nvPr userDrawn="1"/>
        </p:nvPicPr>
        <p:blipFill>
          <a:blip r:embed="rId6" cstate="print">
            <a:lum bright="-100000"/>
          </a:blip>
          <a:stretch>
            <a:fillRect/>
          </a:stretch>
        </p:blipFill>
        <p:spPr>
          <a:xfrm>
            <a:off x="-1188513" y="1275606"/>
            <a:ext cx="640111" cy="64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Picture 81" descr="icon_information-white.png"/>
          <p:cNvPicPr>
            <a:picLocks noChangeAspect="1"/>
          </p:cNvPicPr>
          <p:nvPr userDrawn="1"/>
        </p:nvPicPr>
        <p:blipFill>
          <a:blip r:embed="rId7" cstate="print">
            <a:lum bright="-100000"/>
          </a:blip>
          <a:stretch>
            <a:fillRect/>
          </a:stretch>
        </p:blipFill>
        <p:spPr>
          <a:xfrm>
            <a:off x="-1188513" y="1587547"/>
            <a:ext cx="121592" cy="32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7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918" r:id="rId2"/>
    <p:sldLayoutId id="2147483898" r:id="rId3"/>
    <p:sldLayoutId id="2147483899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b="1" i="0" kern="1200" cap="none" baseline="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</p:titleStyle>
    <p:bodyStyle>
      <a:lvl1pPr marL="0" indent="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Tx/>
        <a:buNone/>
        <a:defRPr sz="2400" b="1" i="0" kern="1200" cap="none" baseline="0">
          <a:solidFill>
            <a:schemeClr val="accent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405000" indent="-21600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Tx/>
        <a:buSzPct val="120000"/>
        <a:buFont typeface="Wingdings" charset="2"/>
        <a:buChar char="§"/>
        <a:defRPr sz="2000" kern="1200" cap="none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405000" indent="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SzPct val="120000"/>
        <a:buFontTx/>
        <a:buNone/>
        <a:defRPr sz="2000" kern="1200" baseline="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404991" indent="-215996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10000"/>
        <a:buFont typeface="Wingdings" charset="2"/>
        <a:buChar char="§"/>
        <a:defRPr sz="2000" kern="1200" baseline="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0" indent="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SzPct val="120000"/>
        <a:buFontTx/>
        <a:buNone/>
        <a:defRPr sz="2000" kern="1200" baseline="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550" y="6362943"/>
            <a:ext cx="438988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 baseline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5385060" y="5665015"/>
            <a:ext cx="695325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E27DF7-BE19-4F47-9388-00028A1A5C78}" type="datetime1">
              <a:rPr lang="en-GB" sz="600" smtClean="0"/>
              <a:pPr/>
              <a:t>12/12/2017</a:t>
            </a:fld>
            <a:endParaRPr lang="en-US" sz="6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09550" y="6362943"/>
            <a:ext cx="8758800" cy="252000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Rectangle 11"/>
          <p:cNvSpPr/>
          <p:nvPr userDrawn="1"/>
        </p:nvSpPr>
        <p:spPr>
          <a:xfrm>
            <a:off x="4599436" y="6362943"/>
            <a:ext cx="4374447" cy="25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99436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1FA6FC9F-61D2-4C49-825D-FCC69A6A6268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550" y="1155533"/>
            <a:ext cx="8758800" cy="5021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209550" y="239491"/>
            <a:ext cx="8758800" cy="824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188513" y="2019599"/>
            <a:ext cx="1026114" cy="8887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To format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bullet points correctly</a:t>
            </a:r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 click the ‘Tab’ button at the top of the screen in the menu bar (to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the right of the ’Bullet’ and ‘Numbering’ buttons)</a:t>
            </a:r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1188513" y="3335781"/>
            <a:ext cx="1026114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First level style should be used for slide sub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headings.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Second level style should be used for main bullet points.</a:t>
            </a:r>
          </a:p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Third level style should be used for text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supporting the main bullet.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Fourth level style should be used for sub bullets. </a:t>
            </a:r>
          </a:p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Fifth level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text should be used for image captions</a:t>
            </a:r>
            <a:endParaRPr lang="en-GB" sz="825" dirty="0" smtClean="0">
              <a:solidFill>
                <a:srgbClr val="000000"/>
              </a:solidFill>
              <a:latin typeface="Calibri Light" pitchFamily="34" charset="0"/>
            </a:endParaRP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-381" y="7118564"/>
            <a:ext cx="2799942" cy="909387"/>
            <a:chOff x="-508" y="7118557"/>
            <a:chExt cx="3733256" cy="909386"/>
          </a:xfrm>
        </p:grpSpPr>
        <p:grpSp>
          <p:nvGrpSpPr>
            <p:cNvPr id="49" name="Group 48"/>
            <p:cNvGrpSpPr/>
            <p:nvPr userDrawn="1"/>
          </p:nvGrpSpPr>
          <p:grpSpPr>
            <a:xfrm>
              <a:off x="-508" y="7128496"/>
              <a:ext cx="396044" cy="899447"/>
              <a:chOff x="9324528" y="36952"/>
              <a:chExt cx="396044" cy="899447"/>
            </a:xfrm>
          </p:grpSpPr>
          <p:sp>
            <p:nvSpPr>
              <p:cNvPr id="78" name="Rectangle 77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9" name="Rectangle 78"/>
              <p:cNvSpPr/>
              <p:nvPr userDrawn="1"/>
            </p:nvSpPr>
            <p:spPr>
              <a:xfrm>
                <a:off x="9376240" y="36952"/>
                <a:ext cx="277853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Light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80" name="Rectangle 79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16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209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 userDrawn="1"/>
          </p:nvGrpSpPr>
          <p:grpSpPr>
            <a:xfrm>
              <a:off x="940874" y="7118557"/>
              <a:ext cx="396044" cy="909386"/>
              <a:chOff x="9324528" y="27013"/>
              <a:chExt cx="396044" cy="909386"/>
            </a:xfrm>
          </p:grpSpPr>
          <p:sp>
            <p:nvSpPr>
              <p:cNvPr id="75" name="Rectangle 74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6" name="Rectangle 75"/>
              <p:cNvSpPr/>
              <p:nvPr userDrawn="1"/>
            </p:nvSpPr>
            <p:spPr>
              <a:xfrm>
                <a:off x="9378376" y="27013"/>
                <a:ext cx="273579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/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Lime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77" name="Rectangle 76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180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201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43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1" name="Group 18"/>
            <p:cNvGrpSpPr/>
            <p:nvPr userDrawn="1"/>
          </p:nvGrpSpPr>
          <p:grpSpPr>
            <a:xfrm>
              <a:off x="1420040" y="7118557"/>
              <a:ext cx="396044" cy="909386"/>
              <a:chOff x="9324528" y="27013"/>
              <a:chExt cx="396044" cy="909386"/>
            </a:xfrm>
          </p:grpSpPr>
          <p:sp>
            <p:nvSpPr>
              <p:cNvPr id="72" name="Rectangle 71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3" name="Rectangle 72"/>
              <p:cNvSpPr/>
              <p:nvPr userDrawn="1"/>
            </p:nvSpPr>
            <p:spPr>
              <a:xfrm>
                <a:off x="9365549" y="27013"/>
                <a:ext cx="29922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/>
                </a:r>
                <a:b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</a:b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Wine</a:t>
                </a:r>
              </a:p>
            </p:txBody>
          </p:sp>
          <p:sp>
            <p:nvSpPr>
              <p:cNvPr id="74" name="Rectangle 73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163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42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2" name="Group 19"/>
            <p:cNvGrpSpPr/>
            <p:nvPr userDrawn="1"/>
          </p:nvGrpSpPr>
          <p:grpSpPr>
            <a:xfrm>
              <a:off x="1899206" y="7118557"/>
              <a:ext cx="396044" cy="909386"/>
              <a:chOff x="9324528" y="27013"/>
              <a:chExt cx="396044" cy="909386"/>
            </a:xfrm>
          </p:grpSpPr>
          <p:sp>
            <p:nvSpPr>
              <p:cNvPr id="69" name="Rectangle 6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0" name="Rectangle 69"/>
              <p:cNvSpPr/>
              <p:nvPr userDrawn="1"/>
            </p:nvSpPr>
            <p:spPr>
              <a:xfrm>
                <a:off x="9329215" y="27013"/>
                <a:ext cx="37189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Yellow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71" name="Rectangle 7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196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32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3" name="Group 18"/>
            <p:cNvGrpSpPr/>
            <p:nvPr userDrawn="1"/>
          </p:nvGrpSpPr>
          <p:grpSpPr>
            <a:xfrm>
              <a:off x="2378372" y="7118557"/>
              <a:ext cx="418906" cy="909386"/>
              <a:chOff x="9324528" y="27013"/>
              <a:chExt cx="418906" cy="909386"/>
            </a:xfrm>
          </p:grpSpPr>
          <p:sp>
            <p:nvSpPr>
              <p:cNvPr id="66" name="Rectangle 65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7" name="Rectangle 66"/>
              <p:cNvSpPr/>
              <p:nvPr userDrawn="1"/>
            </p:nvSpPr>
            <p:spPr>
              <a:xfrm>
                <a:off x="9326653" y="27013"/>
                <a:ext cx="416781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Orange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8" name="Rectangle 67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219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94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36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4" name="Group 19"/>
            <p:cNvGrpSpPr/>
            <p:nvPr userDrawn="1"/>
          </p:nvGrpSpPr>
          <p:grpSpPr>
            <a:xfrm>
              <a:off x="2857538" y="7128496"/>
              <a:ext cx="396044" cy="899447"/>
              <a:chOff x="9324528" y="36952"/>
              <a:chExt cx="396044" cy="899447"/>
            </a:xfrm>
          </p:grpSpPr>
          <p:sp>
            <p:nvSpPr>
              <p:cNvPr id="63" name="Rectangle 62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4" name="Rectangle 63"/>
              <p:cNvSpPr/>
              <p:nvPr userDrawn="1"/>
            </p:nvSpPr>
            <p:spPr>
              <a:xfrm>
                <a:off x="9367688" y="36952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Black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5" name="Rectangle 64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0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5" name="Group 18"/>
            <p:cNvGrpSpPr/>
            <p:nvPr userDrawn="1"/>
          </p:nvGrpSpPr>
          <p:grpSpPr>
            <a:xfrm>
              <a:off x="3336704" y="7128496"/>
              <a:ext cx="396044" cy="899447"/>
              <a:chOff x="9324528" y="36952"/>
              <a:chExt cx="396044" cy="899447"/>
            </a:xfrm>
          </p:grpSpPr>
          <p:sp>
            <p:nvSpPr>
              <p:cNvPr id="60" name="Rectangle 59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1" name="Rectangle 60"/>
              <p:cNvSpPr/>
              <p:nvPr userDrawn="1"/>
            </p:nvSpPr>
            <p:spPr>
              <a:xfrm>
                <a:off x="9380515" y="36952"/>
                <a:ext cx="269304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Grey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2" name="Rectangle 61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71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 userDrawn="1"/>
          </p:nvGrpSpPr>
          <p:grpSpPr>
            <a:xfrm>
              <a:off x="478658" y="7118557"/>
              <a:ext cx="396044" cy="909386"/>
              <a:chOff x="9324528" y="27013"/>
              <a:chExt cx="396044" cy="909386"/>
            </a:xfrm>
          </p:grpSpPr>
          <p:sp>
            <p:nvSpPr>
              <p:cNvPr id="57" name="Rectangle 56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rgbClr val="4D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58" name="Rectangle 57"/>
              <p:cNvSpPr/>
              <p:nvPr userDrawn="1"/>
            </p:nvSpPr>
            <p:spPr>
              <a:xfrm>
                <a:off x="9367691" y="27013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Dark 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59" name="Rectangle 58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107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137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</p:grpSp>
      <p:pic>
        <p:nvPicPr>
          <p:cNvPr id="81" name="Picture 80" descr="icon_camera_circle.png"/>
          <p:cNvPicPr>
            <a:picLocks noChangeAspect="1"/>
          </p:cNvPicPr>
          <p:nvPr userDrawn="1"/>
        </p:nvPicPr>
        <p:blipFill>
          <a:blip r:embed="rId6" cstate="print">
            <a:lum bright="-100000"/>
          </a:blip>
          <a:stretch>
            <a:fillRect/>
          </a:stretch>
        </p:blipFill>
        <p:spPr>
          <a:xfrm>
            <a:off x="-1188513" y="1275606"/>
            <a:ext cx="640111" cy="64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Picture 81" descr="icon_information-white.png"/>
          <p:cNvPicPr>
            <a:picLocks noChangeAspect="1"/>
          </p:cNvPicPr>
          <p:nvPr userDrawn="1"/>
        </p:nvPicPr>
        <p:blipFill>
          <a:blip r:embed="rId7" cstate="print">
            <a:lum bright="-100000"/>
          </a:blip>
          <a:stretch>
            <a:fillRect/>
          </a:stretch>
        </p:blipFill>
        <p:spPr>
          <a:xfrm>
            <a:off x="-1188513" y="1587547"/>
            <a:ext cx="121592" cy="32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0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19" r:id="rId2"/>
    <p:sldLayoutId id="2147483903" r:id="rId3"/>
    <p:sldLayoutId id="2147483904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b="1" i="0" kern="1200" cap="none" baseline="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</p:titleStyle>
    <p:bodyStyle>
      <a:lvl1pPr marL="0" indent="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Tx/>
        <a:buNone/>
        <a:defRPr sz="2400" b="1" i="0" kern="1200" cap="none" baseline="0">
          <a:solidFill>
            <a:schemeClr val="accent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405000" indent="-21600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Tx/>
        <a:buSzPct val="120000"/>
        <a:buFont typeface="Wingdings" charset="2"/>
        <a:buChar char="§"/>
        <a:defRPr sz="2000" kern="1200" cap="none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405000" indent="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SzPct val="120000"/>
        <a:buFontTx/>
        <a:buNone/>
        <a:defRPr sz="2000" kern="1200" baseline="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404991" indent="-215996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10000"/>
        <a:buFont typeface="Wingdings" charset="2"/>
        <a:buChar char="§"/>
        <a:defRPr sz="2000" kern="1200" baseline="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0" indent="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SzPct val="120000"/>
        <a:buFontTx/>
        <a:buNone/>
        <a:defRPr sz="2000" kern="1200" baseline="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ext Placeholder 22"/>
          <p:cNvSpPr>
            <a:spLocks noGrp="1"/>
          </p:cNvSpPr>
          <p:nvPr>
            <p:ph type="body" idx="1"/>
          </p:nvPr>
        </p:nvSpPr>
        <p:spPr>
          <a:xfrm>
            <a:off x="4599434" y="3828346"/>
            <a:ext cx="4373483" cy="2786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99433" y="285749"/>
            <a:ext cx="43734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99437" y="285752"/>
            <a:ext cx="4374447" cy="6329193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188513" y="2019597"/>
            <a:ext cx="1026114" cy="13965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These slides are for use as section dividers or as a way to pull out one statistic or quote.</a:t>
            </a:r>
          </a:p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Use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the white box version to add a diagram or logo  to support your text, or use the dark box version to add supporting text.</a:t>
            </a:r>
            <a:endParaRPr lang="en-GB" sz="825" dirty="0" smtClean="0">
              <a:solidFill>
                <a:srgbClr val="000000"/>
              </a:solidFill>
              <a:latin typeface="Calibri Light" pitchFamily="34" charset="0"/>
            </a:endParaRP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-381" y="7118564"/>
            <a:ext cx="2799942" cy="909387"/>
            <a:chOff x="-508" y="7118557"/>
            <a:chExt cx="3733256" cy="909386"/>
          </a:xfrm>
        </p:grpSpPr>
        <p:grpSp>
          <p:nvGrpSpPr>
            <p:cNvPr id="49" name="Group 48"/>
            <p:cNvGrpSpPr/>
            <p:nvPr userDrawn="1"/>
          </p:nvGrpSpPr>
          <p:grpSpPr>
            <a:xfrm>
              <a:off x="-508" y="7128496"/>
              <a:ext cx="396044" cy="899447"/>
              <a:chOff x="9324528" y="36952"/>
              <a:chExt cx="396044" cy="899447"/>
            </a:xfrm>
          </p:grpSpPr>
          <p:sp>
            <p:nvSpPr>
              <p:cNvPr id="78" name="Rectangle 77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9" name="Rectangle 78"/>
              <p:cNvSpPr/>
              <p:nvPr userDrawn="1"/>
            </p:nvSpPr>
            <p:spPr>
              <a:xfrm>
                <a:off x="9376240" y="36952"/>
                <a:ext cx="277853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Light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80" name="Rectangle 79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16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209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 userDrawn="1"/>
          </p:nvGrpSpPr>
          <p:grpSpPr>
            <a:xfrm>
              <a:off x="940874" y="7118557"/>
              <a:ext cx="396044" cy="909386"/>
              <a:chOff x="9324528" y="27013"/>
              <a:chExt cx="396044" cy="909386"/>
            </a:xfrm>
          </p:grpSpPr>
          <p:sp>
            <p:nvSpPr>
              <p:cNvPr id="75" name="Rectangle 74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6" name="Rectangle 75"/>
              <p:cNvSpPr/>
              <p:nvPr userDrawn="1"/>
            </p:nvSpPr>
            <p:spPr>
              <a:xfrm>
                <a:off x="9378376" y="27013"/>
                <a:ext cx="273579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/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Lime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77" name="Rectangle 76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180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201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43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1" name="Group 18"/>
            <p:cNvGrpSpPr/>
            <p:nvPr userDrawn="1"/>
          </p:nvGrpSpPr>
          <p:grpSpPr>
            <a:xfrm>
              <a:off x="1420040" y="7118557"/>
              <a:ext cx="396044" cy="909386"/>
              <a:chOff x="9324528" y="27013"/>
              <a:chExt cx="396044" cy="909386"/>
            </a:xfrm>
          </p:grpSpPr>
          <p:sp>
            <p:nvSpPr>
              <p:cNvPr id="72" name="Rectangle 71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3" name="Rectangle 72"/>
              <p:cNvSpPr/>
              <p:nvPr userDrawn="1"/>
            </p:nvSpPr>
            <p:spPr>
              <a:xfrm>
                <a:off x="9365549" y="27013"/>
                <a:ext cx="29922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/>
                </a:r>
                <a:b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</a:b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Wine</a:t>
                </a:r>
              </a:p>
            </p:txBody>
          </p:sp>
          <p:sp>
            <p:nvSpPr>
              <p:cNvPr id="74" name="Rectangle 73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163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42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2" name="Group 19"/>
            <p:cNvGrpSpPr/>
            <p:nvPr userDrawn="1"/>
          </p:nvGrpSpPr>
          <p:grpSpPr>
            <a:xfrm>
              <a:off x="1899206" y="7118557"/>
              <a:ext cx="396044" cy="909386"/>
              <a:chOff x="9324528" y="27013"/>
              <a:chExt cx="396044" cy="909386"/>
            </a:xfrm>
          </p:grpSpPr>
          <p:sp>
            <p:nvSpPr>
              <p:cNvPr id="69" name="Rectangle 6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0" name="Rectangle 69"/>
              <p:cNvSpPr/>
              <p:nvPr userDrawn="1"/>
            </p:nvSpPr>
            <p:spPr>
              <a:xfrm>
                <a:off x="9329215" y="27013"/>
                <a:ext cx="37189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Yellow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71" name="Rectangle 7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196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32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3" name="Group 18"/>
            <p:cNvGrpSpPr/>
            <p:nvPr userDrawn="1"/>
          </p:nvGrpSpPr>
          <p:grpSpPr>
            <a:xfrm>
              <a:off x="2378372" y="7118557"/>
              <a:ext cx="418906" cy="909386"/>
              <a:chOff x="9324528" y="27013"/>
              <a:chExt cx="418906" cy="909386"/>
            </a:xfrm>
          </p:grpSpPr>
          <p:sp>
            <p:nvSpPr>
              <p:cNvPr id="66" name="Rectangle 65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7" name="Rectangle 66"/>
              <p:cNvSpPr/>
              <p:nvPr userDrawn="1"/>
            </p:nvSpPr>
            <p:spPr>
              <a:xfrm>
                <a:off x="9326653" y="27013"/>
                <a:ext cx="416781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Orange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8" name="Rectangle 67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219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94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36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4" name="Group 19"/>
            <p:cNvGrpSpPr/>
            <p:nvPr userDrawn="1"/>
          </p:nvGrpSpPr>
          <p:grpSpPr>
            <a:xfrm>
              <a:off x="2857538" y="7128496"/>
              <a:ext cx="396044" cy="899447"/>
              <a:chOff x="9324528" y="36952"/>
              <a:chExt cx="396044" cy="899447"/>
            </a:xfrm>
          </p:grpSpPr>
          <p:sp>
            <p:nvSpPr>
              <p:cNvPr id="63" name="Rectangle 62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4" name="Rectangle 63"/>
              <p:cNvSpPr/>
              <p:nvPr userDrawn="1"/>
            </p:nvSpPr>
            <p:spPr>
              <a:xfrm>
                <a:off x="9367688" y="36952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Black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5" name="Rectangle 64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0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5" name="Group 18"/>
            <p:cNvGrpSpPr/>
            <p:nvPr userDrawn="1"/>
          </p:nvGrpSpPr>
          <p:grpSpPr>
            <a:xfrm>
              <a:off x="3336704" y="7128496"/>
              <a:ext cx="396044" cy="899447"/>
              <a:chOff x="9324528" y="36952"/>
              <a:chExt cx="396044" cy="899447"/>
            </a:xfrm>
          </p:grpSpPr>
          <p:sp>
            <p:nvSpPr>
              <p:cNvPr id="60" name="Rectangle 59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1" name="Rectangle 60"/>
              <p:cNvSpPr/>
              <p:nvPr userDrawn="1"/>
            </p:nvSpPr>
            <p:spPr>
              <a:xfrm>
                <a:off x="9380515" y="36952"/>
                <a:ext cx="269304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Grey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2" name="Rectangle 61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71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 userDrawn="1"/>
          </p:nvGrpSpPr>
          <p:grpSpPr>
            <a:xfrm>
              <a:off x="478658" y="7118557"/>
              <a:ext cx="396044" cy="909386"/>
              <a:chOff x="9324528" y="27013"/>
              <a:chExt cx="396044" cy="909386"/>
            </a:xfrm>
          </p:grpSpPr>
          <p:sp>
            <p:nvSpPr>
              <p:cNvPr id="57" name="Rectangle 56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rgbClr val="4D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58" name="Rectangle 57"/>
              <p:cNvSpPr/>
              <p:nvPr userDrawn="1"/>
            </p:nvSpPr>
            <p:spPr>
              <a:xfrm>
                <a:off x="9367691" y="27013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Dark 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59" name="Rectangle 58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107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137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</p:grpSp>
      <p:pic>
        <p:nvPicPr>
          <p:cNvPr id="45" name="Picture 44" descr="icon_camera_circle.png"/>
          <p:cNvPicPr>
            <a:picLocks noChangeAspect="1"/>
          </p:cNvPicPr>
          <p:nvPr userDrawn="1"/>
        </p:nvPicPr>
        <p:blipFill>
          <a:blip r:embed="rId8" cstate="print">
            <a:lum bright="-100000"/>
          </a:blip>
          <a:stretch>
            <a:fillRect/>
          </a:stretch>
        </p:blipFill>
        <p:spPr>
          <a:xfrm>
            <a:off x="-1188513" y="1275606"/>
            <a:ext cx="640111" cy="64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 descr="icon_information-white.png"/>
          <p:cNvPicPr>
            <a:picLocks noChangeAspect="1"/>
          </p:cNvPicPr>
          <p:nvPr userDrawn="1"/>
        </p:nvPicPr>
        <p:blipFill>
          <a:blip r:embed="rId9" cstate="print">
            <a:lum bright="-100000"/>
          </a:blip>
          <a:stretch>
            <a:fillRect/>
          </a:stretch>
        </p:blipFill>
        <p:spPr>
          <a:xfrm>
            <a:off x="-1188513" y="1587547"/>
            <a:ext cx="121592" cy="320113"/>
          </a:xfrm>
          <a:prstGeom prst="rect">
            <a:avLst/>
          </a:prstGeom>
        </p:spPr>
      </p:pic>
      <p:sp>
        <p:nvSpPr>
          <p:cNvPr id="42" name="TextBox 41"/>
          <p:cNvSpPr txBox="1"/>
          <p:nvPr userDrawn="1"/>
        </p:nvSpPr>
        <p:spPr>
          <a:xfrm>
            <a:off x="4715999" y="616443"/>
            <a:ext cx="425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UN Environment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</a:rPr>
              <a:t>World Conservation Monitoring Centre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4766400" y="1676846"/>
            <a:ext cx="339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www.unep-wcmc.org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@unepwcmc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486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920" r:id="rId2"/>
    <p:sldLayoutId id="2147483921" r:id="rId3"/>
    <p:sldLayoutId id="2147483922" r:id="rId4"/>
    <p:sldLayoutId id="2147483923" r:id="rId5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000" b="1" i="0" kern="1200" cap="none" baseline="0">
          <a:solidFill>
            <a:schemeClr val="bg1"/>
          </a:solidFill>
          <a:effectLst>
            <a:outerShdw blurRad="215900" sx="101000" sy="101000" algn="ctr" rotWithShape="0">
              <a:prstClr val="black">
                <a:alpha val="30000"/>
              </a:prstClr>
            </a:outerShdw>
          </a:effectLst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</p:titleStyle>
    <p:bodyStyle>
      <a:lvl1pPr marL="189000" indent="0" algn="l" defTabSz="685783" rtl="0" eaLnBrk="1" latinLnBrk="0" hangingPunct="1">
        <a:lnSpc>
          <a:spcPct val="100000"/>
        </a:lnSpc>
        <a:spcBef>
          <a:spcPts val="750"/>
        </a:spcBef>
        <a:spcAft>
          <a:spcPts val="450"/>
        </a:spcAft>
        <a:buFontTx/>
        <a:buNone/>
        <a:defRPr sz="1800" b="0" i="0" kern="1200" cap="none" baseline="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189000" indent="0" algn="l" defTabSz="685783" rtl="0" eaLnBrk="1" latinLnBrk="0" hangingPunct="1">
        <a:lnSpc>
          <a:spcPct val="100000"/>
        </a:lnSpc>
        <a:spcBef>
          <a:spcPts val="375"/>
        </a:spcBef>
        <a:buClr>
          <a:schemeClr val="bg1"/>
        </a:buClr>
        <a:buSzPct val="120000"/>
        <a:buFont typeface="Wingdings" charset="2"/>
        <a:buNone/>
        <a:defRPr sz="1800" kern="1200" cap="all" baseline="0">
          <a:solidFill>
            <a:schemeClr val="bg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2pPr>
      <a:lvl3pPr marL="189000" indent="0" algn="l" defTabSz="685783" rtl="0" eaLnBrk="1" latinLnBrk="0" hangingPunct="1">
        <a:lnSpc>
          <a:spcPct val="100000"/>
        </a:lnSpc>
        <a:spcBef>
          <a:spcPts val="375"/>
        </a:spcBef>
        <a:buSzPct val="120000"/>
        <a:buFontTx/>
        <a:buNone/>
        <a:defRPr sz="1800" kern="1200" baseline="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89000" indent="188996" algn="l" defTabSz="685783" rtl="0" eaLnBrk="1" latinLnBrk="0" hangingPunct="1">
        <a:lnSpc>
          <a:spcPct val="100000"/>
        </a:lnSpc>
        <a:spcBef>
          <a:spcPts val="375"/>
        </a:spcBef>
        <a:spcAft>
          <a:spcPts val="450"/>
        </a:spcAft>
        <a:buClr>
          <a:schemeClr val="bg1"/>
        </a:buClr>
        <a:buSzPct val="110000"/>
        <a:buFont typeface="Wingdings" charset="2"/>
        <a:buChar char="§"/>
        <a:defRPr sz="1800" kern="1200" baseline="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189000" indent="0" algn="l" defTabSz="685783" rtl="0" eaLnBrk="1" latinLnBrk="0" hangingPunct="1">
        <a:lnSpc>
          <a:spcPct val="100000"/>
        </a:lnSpc>
        <a:spcBef>
          <a:spcPts val="375"/>
        </a:spcBef>
        <a:buSzPct val="120000"/>
        <a:buFontTx/>
        <a:buNone/>
        <a:defRPr sz="1800" kern="1200" baseline="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coast-1149735_1920.jpg"/>
          <p:cNvPicPr>
            <a:picLocks noChangeAspect="1"/>
          </p:cNvPicPr>
          <p:nvPr userDrawn="1"/>
        </p:nvPicPr>
        <p:blipFill rotWithShape="1">
          <a:blip r:embed="rId4"/>
          <a:srcRect l="1" t="15164" r="26406" b="1844"/>
          <a:stretch/>
        </p:blipFill>
        <p:spPr>
          <a:xfrm>
            <a:off x="-508" y="0"/>
            <a:ext cx="9144508" cy="6858000"/>
          </a:xfrm>
          <a:prstGeom prst="rect">
            <a:avLst/>
          </a:prstGeom>
        </p:spPr>
      </p:pic>
      <p:grpSp>
        <p:nvGrpSpPr>
          <p:cNvPr id="5" name="Group 3"/>
          <p:cNvGrpSpPr/>
          <p:nvPr userDrawn="1"/>
        </p:nvGrpSpPr>
        <p:grpSpPr>
          <a:xfrm>
            <a:off x="-381" y="7118564"/>
            <a:ext cx="2799942" cy="909387"/>
            <a:chOff x="-508" y="7118557"/>
            <a:chExt cx="3733256" cy="909386"/>
          </a:xfrm>
        </p:grpSpPr>
        <p:grpSp>
          <p:nvGrpSpPr>
            <p:cNvPr id="6" name="Group 103"/>
            <p:cNvGrpSpPr/>
            <p:nvPr userDrawn="1"/>
          </p:nvGrpSpPr>
          <p:grpSpPr>
            <a:xfrm>
              <a:off x="-508" y="7128496"/>
              <a:ext cx="396044" cy="899447"/>
              <a:chOff x="9324528" y="36952"/>
              <a:chExt cx="396044" cy="899447"/>
            </a:xfrm>
          </p:grpSpPr>
          <p:sp>
            <p:nvSpPr>
              <p:cNvPr id="105" name="Rectangle 104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06" name="Rectangle 105"/>
              <p:cNvSpPr/>
              <p:nvPr userDrawn="1"/>
            </p:nvSpPr>
            <p:spPr>
              <a:xfrm>
                <a:off x="9376240" y="36952"/>
                <a:ext cx="277853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Light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07" name="Rectangle 106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16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209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7" name="Group 107"/>
            <p:cNvGrpSpPr/>
            <p:nvPr userDrawn="1"/>
          </p:nvGrpSpPr>
          <p:grpSpPr>
            <a:xfrm>
              <a:off x="940874" y="7118557"/>
              <a:ext cx="396044" cy="909386"/>
              <a:chOff x="9324528" y="27013"/>
              <a:chExt cx="396044" cy="909386"/>
            </a:xfrm>
          </p:grpSpPr>
          <p:sp>
            <p:nvSpPr>
              <p:cNvPr id="109" name="Rectangle 10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10" name="Rectangle 109"/>
              <p:cNvSpPr/>
              <p:nvPr userDrawn="1"/>
            </p:nvSpPr>
            <p:spPr>
              <a:xfrm>
                <a:off x="9378376" y="27013"/>
                <a:ext cx="273579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/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Lime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11" name="Rectangle 11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180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201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43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8" name="Group 18"/>
            <p:cNvGrpSpPr/>
            <p:nvPr userDrawn="1"/>
          </p:nvGrpSpPr>
          <p:grpSpPr>
            <a:xfrm>
              <a:off x="1420040" y="7118557"/>
              <a:ext cx="396044" cy="909386"/>
              <a:chOff x="9324528" y="27013"/>
              <a:chExt cx="396044" cy="909386"/>
            </a:xfrm>
          </p:grpSpPr>
          <p:sp>
            <p:nvSpPr>
              <p:cNvPr id="113" name="Rectangle 112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14" name="Rectangle 113"/>
              <p:cNvSpPr/>
              <p:nvPr userDrawn="1"/>
            </p:nvSpPr>
            <p:spPr>
              <a:xfrm>
                <a:off x="9365549" y="27013"/>
                <a:ext cx="29922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/>
                </a:r>
                <a:b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</a:b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Wine</a:t>
                </a:r>
              </a:p>
            </p:txBody>
          </p:sp>
          <p:sp>
            <p:nvSpPr>
              <p:cNvPr id="115" name="Rectangle 114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163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42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9" name="Group 19"/>
            <p:cNvGrpSpPr/>
            <p:nvPr userDrawn="1"/>
          </p:nvGrpSpPr>
          <p:grpSpPr>
            <a:xfrm>
              <a:off x="1899206" y="7118557"/>
              <a:ext cx="396044" cy="909386"/>
              <a:chOff x="9324528" y="27013"/>
              <a:chExt cx="396044" cy="909386"/>
            </a:xfrm>
          </p:grpSpPr>
          <p:sp>
            <p:nvSpPr>
              <p:cNvPr id="117" name="Rectangle 116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18" name="Rectangle 117"/>
              <p:cNvSpPr/>
              <p:nvPr userDrawn="1"/>
            </p:nvSpPr>
            <p:spPr>
              <a:xfrm>
                <a:off x="9329215" y="27013"/>
                <a:ext cx="37189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Yellow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19" name="Rectangle 118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196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32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0" name="Group 18"/>
            <p:cNvGrpSpPr/>
            <p:nvPr userDrawn="1"/>
          </p:nvGrpSpPr>
          <p:grpSpPr>
            <a:xfrm>
              <a:off x="2378372" y="7118557"/>
              <a:ext cx="418906" cy="909386"/>
              <a:chOff x="9324528" y="27013"/>
              <a:chExt cx="418906" cy="909386"/>
            </a:xfrm>
          </p:grpSpPr>
          <p:sp>
            <p:nvSpPr>
              <p:cNvPr id="121" name="Rectangle 120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22" name="Rectangle 121"/>
              <p:cNvSpPr/>
              <p:nvPr userDrawn="1"/>
            </p:nvSpPr>
            <p:spPr>
              <a:xfrm>
                <a:off x="9326653" y="27013"/>
                <a:ext cx="416781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Orange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23" name="Rectangle 122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219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94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36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1" name="Group 19"/>
            <p:cNvGrpSpPr/>
            <p:nvPr userDrawn="1"/>
          </p:nvGrpSpPr>
          <p:grpSpPr>
            <a:xfrm>
              <a:off x="2857538" y="7128496"/>
              <a:ext cx="396044" cy="899447"/>
              <a:chOff x="9324528" y="36952"/>
              <a:chExt cx="396044" cy="899447"/>
            </a:xfrm>
          </p:grpSpPr>
          <p:sp>
            <p:nvSpPr>
              <p:cNvPr id="125" name="Rectangle 124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26" name="Rectangle 125"/>
              <p:cNvSpPr/>
              <p:nvPr userDrawn="1"/>
            </p:nvSpPr>
            <p:spPr>
              <a:xfrm>
                <a:off x="9367688" y="36952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Black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27" name="Rectangle 126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0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2" name="Group 18"/>
            <p:cNvGrpSpPr/>
            <p:nvPr userDrawn="1"/>
          </p:nvGrpSpPr>
          <p:grpSpPr>
            <a:xfrm>
              <a:off x="3336704" y="7128496"/>
              <a:ext cx="396044" cy="899447"/>
              <a:chOff x="9324528" y="36952"/>
              <a:chExt cx="396044" cy="899447"/>
            </a:xfrm>
          </p:grpSpPr>
          <p:sp>
            <p:nvSpPr>
              <p:cNvPr id="129" name="Rectangle 12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30" name="Rectangle 129"/>
              <p:cNvSpPr/>
              <p:nvPr userDrawn="1"/>
            </p:nvSpPr>
            <p:spPr>
              <a:xfrm>
                <a:off x="9380515" y="36952"/>
                <a:ext cx="269304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Grey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31" name="Rectangle 13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71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3" name="Group 78"/>
            <p:cNvGrpSpPr/>
            <p:nvPr userDrawn="1"/>
          </p:nvGrpSpPr>
          <p:grpSpPr>
            <a:xfrm>
              <a:off x="478658" y="7118557"/>
              <a:ext cx="396044" cy="909386"/>
              <a:chOff x="9324528" y="27013"/>
              <a:chExt cx="396044" cy="909386"/>
            </a:xfrm>
          </p:grpSpPr>
          <p:sp>
            <p:nvSpPr>
              <p:cNvPr id="80" name="Rectangle 79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rgbClr val="4D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81" name="Rectangle 80"/>
              <p:cNvSpPr/>
              <p:nvPr userDrawn="1"/>
            </p:nvSpPr>
            <p:spPr>
              <a:xfrm>
                <a:off x="9367691" y="27013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Dark 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82" name="Rectangle 81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107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137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</p:grpSp>
      <p:sp>
        <p:nvSpPr>
          <p:cNvPr id="53" name="Rectangle 52"/>
          <p:cNvSpPr/>
          <p:nvPr userDrawn="1"/>
        </p:nvSpPr>
        <p:spPr>
          <a:xfrm>
            <a:off x="189616" y="208751"/>
            <a:ext cx="8774541" cy="1022033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20579" r="6220" b="20702"/>
          <a:stretch/>
        </p:blipFill>
        <p:spPr>
          <a:xfrm>
            <a:off x="189616" y="208749"/>
            <a:ext cx="6668384" cy="1022035"/>
          </a:xfrm>
          <a:prstGeom prst="rect">
            <a:avLst/>
          </a:prstGeom>
        </p:spPr>
      </p:pic>
      <p:sp>
        <p:nvSpPr>
          <p:cNvPr id="55" name="Rectangle 54"/>
          <p:cNvSpPr/>
          <p:nvPr userDrawn="1"/>
        </p:nvSpPr>
        <p:spPr>
          <a:xfrm>
            <a:off x="191967" y="5341385"/>
            <a:ext cx="8772190" cy="1287207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6" name="Straight Connector 55"/>
          <p:cNvCxnSpPr/>
          <p:nvPr userDrawn="1"/>
        </p:nvCxnSpPr>
        <p:spPr>
          <a:xfrm>
            <a:off x="189616" y="5327737"/>
            <a:ext cx="8774541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 userDrawn="1"/>
        </p:nvSpPr>
        <p:spPr>
          <a:xfrm>
            <a:off x="189616" y="208749"/>
            <a:ext cx="8774541" cy="6406195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2573298" y="208751"/>
            <a:ext cx="0" cy="1022033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itle Placeholder 21"/>
          <p:cNvSpPr>
            <a:spLocks noGrp="1"/>
          </p:cNvSpPr>
          <p:nvPr>
            <p:ph type="title"/>
          </p:nvPr>
        </p:nvSpPr>
        <p:spPr>
          <a:xfrm>
            <a:off x="296695" y="5410243"/>
            <a:ext cx="6352160" cy="6987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0" name="Date Placeholder 3"/>
          <p:cNvSpPr>
            <a:spLocks noGrp="1"/>
          </p:cNvSpPr>
          <p:nvPr>
            <p:ph type="dt" sz="half" idx="2"/>
          </p:nvPr>
        </p:nvSpPr>
        <p:spPr>
          <a:xfrm>
            <a:off x="2272019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5074FC07-38BD-46FC-A2B7-5BDD405D7756}" type="datetime1">
              <a:rPr lang="en-GB" smtClean="0"/>
              <a:t>12/12/2017</a:t>
            </a:fld>
            <a:endParaRPr lang="en-US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656027" y="-908115"/>
            <a:ext cx="504176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The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</a:t>
            </a:r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corporate colours have already been set within this presentation for ease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of use. </a:t>
            </a:r>
          </a:p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When selecting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a colour, opt for the top row of colours on the Palette titled ‘Theme </a:t>
            </a:r>
            <a:r>
              <a:rPr lang="en-GB" sz="825" baseline="0" dirty="0" err="1" smtClean="0">
                <a:solidFill>
                  <a:srgbClr val="000000"/>
                </a:solidFill>
                <a:latin typeface="Calibri Light" pitchFamily="34" charset="0"/>
              </a:rPr>
              <a:t>Colors’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.  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If you are unsure, the corporate colours are also listed below this slide, as a reference.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Click on ‘More </a:t>
            </a:r>
            <a:r>
              <a:rPr lang="en-GB" sz="825" baseline="0" dirty="0" err="1" smtClean="0">
                <a:solidFill>
                  <a:srgbClr val="000000"/>
                </a:solidFill>
                <a:latin typeface="Calibri Light" pitchFamily="34" charset="0"/>
              </a:rPr>
              <a:t>Colors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’, ‘Custom’  and create a colour based on the following RGB colour numbers (see below slide)</a:t>
            </a:r>
          </a:p>
        </p:txBody>
      </p:sp>
      <p:grpSp>
        <p:nvGrpSpPr>
          <p:cNvPr id="66" name="Group 65"/>
          <p:cNvGrpSpPr/>
          <p:nvPr userDrawn="1"/>
        </p:nvGrpSpPr>
        <p:grpSpPr>
          <a:xfrm>
            <a:off x="22424" y="-882941"/>
            <a:ext cx="552643" cy="576004"/>
            <a:chOff x="22424" y="-647064"/>
            <a:chExt cx="552643" cy="576004"/>
          </a:xfrm>
        </p:grpSpPr>
        <p:sp>
          <p:nvSpPr>
            <p:cNvPr id="67" name="Oval 66"/>
            <p:cNvSpPr>
              <a:spLocks noChangeAspect="1"/>
            </p:cNvSpPr>
            <p:nvPr userDrawn="1"/>
          </p:nvSpPr>
          <p:spPr>
            <a:xfrm>
              <a:off x="27720" y="-647064"/>
              <a:ext cx="547347" cy="540000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itchFamily="34" charset="0"/>
              </a:endParaRPr>
            </a:p>
          </p:txBody>
        </p:sp>
        <p:pic>
          <p:nvPicPr>
            <p:cNvPr id="69" name="Picture 68" descr="fill.png"/>
            <p:cNvPicPr>
              <a:picLocks noChangeAspect="1"/>
            </p:cNvPicPr>
            <p:nvPr userDrawn="1"/>
          </p:nvPicPr>
          <p:blipFill>
            <a:blip r:embed="rId6" cstate="print">
              <a:lum bright="-100000"/>
            </a:blip>
            <a:stretch>
              <a:fillRect/>
            </a:stretch>
          </p:blipFill>
          <p:spPr>
            <a:xfrm>
              <a:off x="144016" y="-538604"/>
              <a:ext cx="359532" cy="359532"/>
            </a:xfrm>
            <a:prstGeom prst="rect">
              <a:avLst/>
            </a:prstGeom>
          </p:spPr>
        </p:pic>
        <p:pic>
          <p:nvPicPr>
            <p:cNvPr id="70" name="Picture 69" descr="icon_information-white.png"/>
            <p:cNvPicPr>
              <a:picLocks noChangeAspect="1"/>
            </p:cNvPicPr>
            <p:nvPr userDrawn="1"/>
          </p:nvPicPr>
          <p:blipFill>
            <a:blip r:embed="rId7" cstate="print">
              <a:lum bright="-100000"/>
            </a:blip>
            <a:stretch>
              <a:fillRect/>
            </a:stretch>
          </p:blipFill>
          <p:spPr>
            <a:xfrm>
              <a:off x="22424" y="-391173"/>
              <a:ext cx="121592" cy="320113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44016" y="2593075"/>
            <a:ext cx="4155029" cy="1105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131373" y="5934977"/>
            <a:ext cx="2117846" cy="538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Speaker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76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i="0" kern="1200" cap="all" baseline="0">
          <a:solidFill>
            <a:schemeClr val="bg1"/>
          </a:solidFill>
          <a:effectLst/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</p:titleStyle>
    <p:bodyStyle>
      <a:lvl1pPr marL="189000" indent="0" algn="l" defTabSz="685783" rtl="0" eaLnBrk="1" latinLnBrk="0" hangingPunct="1">
        <a:lnSpc>
          <a:spcPct val="100000"/>
        </a:lnSpc>
        <a:spcBef>
          <a:spcPts val="750"/>
        </a:spcBef>
        <a:spcAft>
          <a:spcPts val="450"/>
        </a:spcAft>
        <a:buFontTx/>
        <a:buNone/>
        <a:defRPr sz="1600" b="0" i="0" kern="1200" cap="none" baseline="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189000" indent="134997" algn="l" defTabSz="685783" rtl="0" eaLnBrk="1" latinLnBrk="0" hangingPunct="1">
        <a:lnSpc>
          <a:spcPct val="100000"/>
        </a:lnSpc>
        <a:spcBef>
          <a:spcPts val="375"/>
        </a:spcBef>
        <a:buClr>
          <a:schemeClr val="bg1"/>
        </a:buClr>
        <a:buSzPct val="120000"/>
        <a:buFont typeface="Wingdings" charset="2"/>
        <a:buChar char="§"/>
        <a:defRPr sz="750" kern="1200" cap="all" baseline="0">
          <a:solidFill>
            <a:schemeClr val="bg1"/>
          </a:solidFill>
          <a:latin typeface="+mj-lt"/>
          <a:ea typeface="+mn-ea"/>
          <a:cs typeface="+mn-cs"/>
        </a:defRPr>
      </a:lvl2pPr>
      <a:lvl3pPr marL="189000" indent="0" algn="l" defTabSz="685783" rtl="0" eaLnBrk="1" latinLnBrk="0" hangingPunct="1">
        <a:lnSpc>
          <a:spcPct val="100000"/>
        </a:lnSpc>
        <a:spcBef>
          <a:spcPts val="375"/>
        </a:spcBef>
        <a:buSzPct val="120000"/>
        <a:buFontTx/>
        <a:buNone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89000" indent="188996" algn="l" defTabSz="685783" rtl="0" eaLnBrk="1" latinLnBrk="0" hangingPunct="1">
        <a:lnSpc>
          <a:spcPct val="100000"/>
        </a:lnSpc>
        <a:spcBef>
          <a:spcPts val="375"/>
        </a:spcBef>
        <a:spcAft>
          <a:spcPts val="450"/>
        </a:spcAft>
        <a:buClr>
          <a:schemeClr val="bg1"/>
        </a:buClr>
        <a:buSzPct val="110000"/>
        <a:buFont typeface="Wingdings" charset="2"/>
        <a:buChar char="§"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89000" indent="0" algn="l" defTabSz="685783" rtl="0" eaLnBrk="1" latinLnBrk="0" hangingPunct="1">
        <a:lnSpc>
          <a:spcPct val="100000"/>
        </a:lnSpc>
        <a:spcBef>
          <a:spcPts val="375"/>
        </a:spcBef>
        <a:buSzPct val="120000"/>
        <a:buFontTx/>
        <a:buNone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0" t="2321" b="2138"/>
          <a:stretch/>
        </p:blipFill>
        <p:spPr>
          <a:xfrm>
            <a:off x="-382" y="0"/>
            <a:ext cx="9144381" cy="6858000"/>
          </a:xfrm>
          <a:prstGeom prst="rect">
            <a:avLst/>
          </a:prstGeom>
        </p:spPr>
      </p:pic>
      <p:grpSp>
        <p:nvGrpSpPr>
          <p:cNvPr id="5" name="Group 3"/>
          <p:cNvGrpSpPr/>
          <p:nvPr userDrawn="1"/>
        </p:nvGrpSpPr>
        <p:grpSpPr>
          <a:xfrm>
            <a:off x="-381" y="7118564"/>
            <a:ext cx="2799942" cy="909387"/>
            <a:chOff x="-508" y="7118557"/>
            <a:chExt cx="3733256" cy="909386"/>
          </a:xfrm>
        </p:grpSpPr>
        <p:grpSp>
          <p:nvGrpSpPr>
            <p:cNvPr id="6" name="Group 103"/>
            <p:cNvGrpSpPr/>
            <p:nvPr userDrawn="1"/>
          </p:nvGrpSpPr>
          <p:grpSpPr>
            <a:xfrm>
              <a:off x="-508" y="7128496"/>
              <a:ext cx="396044" cy="899447"/>
              <a:chOff x="9324528" y="36952"/>
              <a:chExt cx="396044" cy="899447"/>
            </a:xfrm>
          </p:grpSpPr>
          <p:sp>
            <p:nvSpPr>
              <p:cNvPr id="105" name="Rectangle 104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06" name="Rectangle 105"/>
              <p:cNvSpPr/>
              <p:nvPr userDrawn="1"/>
            </p:nvSpPr>
            <p:spPr>
              <a:xfrm>
                <a:off x="9376240" y="36952"/>
                <a:ext cx="277853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Light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07" name="Rectangle 106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16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209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7" name="Group 107"/>
            <p:cNvGrpSpPr/>
            <p:nvPr userDrawn="1"/>
          </p:nvGrpSpPr>
          <p:grpSpPr>
            <a:xfrm>
              <a:off x="940874" y="7118557"/>
              <a:ext cx="396044" cy="909386"/>
              <a:chOff x="9324528" y="27013"/>
              <a:chExt cx="396044" cy="909386"/>
            </a:xfrm>
          </p:grpSpPr>
          <p:sp>
            <p:nvSpPr>
              <p:cNvPr id="109" name="Rectangle 10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10" name="Rectangle 109"/>
              <p:cNvSpPr/>
              <p:nvPr userDrawn="1"/>
            </p:nvSpPr>
            <p:spPr>
              <a:xfrm>
                <a:off x="9378376" y="27013"/>
                <a:ext cx="273579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/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Lime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11" name="Rectangle 11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180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201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43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8" name="Group 18"/>
            <p:cNvGrpSpPr/>
            <p:nvPr userDrawn="1"/>
          </p:nvGrpSpPr>
          <p:grpSpPr>
            <a:xfrm>
              <a:off x="1420040" y="7118557"/>
              <a:ext cx="396044" cy="909386"/>
              <a:chOff x="9324528" y="27013"/>
              <a:chExt cx="396044" cy="909386"/>
            </a:xfrm>
          </p:grpSpPr>
          <p:sp>
            <p:nvSpPr>
              <p:cNvPr id="113" name="Rectangle 112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14" name="Rectangle 113"/>
              <p:cNvSpPr/>
              <p:nvPr userDrawn="1"/>
            </p:nvSpPr>
            <p:spPr>
              <a:xfrm>
                <a:off x="9365549" y="27013"/>
                <a:ext cx="29922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/>
                </a:r>
                <a:b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</a:b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Wine</a:t>
                </a:r>
              </a:p>
            </p:txBody>
          </p:sp>
          <p:sp>
            <p:nvSpPr>
              <p:cNvPr id="115" name="Rectangle 114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163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42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9" name="Group 19"/>
            <p:cNvGrpSpPr/>
            <p:nvPr userDrawn="1"/>
          </p:nvGrpSpPr>
          <p:grpSpPr>
            <a:xfrm>
              <a:off x="1899206" y="7118557"/>
              <a:ext cx="396044" cy="909386"/>
              <a:chOff x="9324528" y="27013"/>
              <a:chExt cx="396044" cy="909386"/>
            </a:xfrm>
          </p:grpSpPr>
          <p:sp>
            <p:nvSpPr>
              <p:cNvPr id="117" name="Rectangle 116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18" name="Rectangle 117"/>
              <p:cNvSpPr/>
              <p:nvPr userDrawn="1"/>
            </p:nvSpPr>
            <p:spPr>
              <a:xfrm>
                <a:off x="9329215" y="27013"/>
                <a:ext cx="37189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Yellow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19" name="Rectangle 118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196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32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0" name="Group 18"/>
            <p:cNvGrpSpPr/>
            <p:nvPr userDrawn="1"/>
          </p:nvGrpSpPr>
          <p:grpSpPr>
            <a:xfrm>
              <a:off x="2378372" y="7118557"/>
              <a:ext cx="418906" cy="909386"/>
              <a:chOff x="9324528" y="27013"/>
              <a:chExt cx="418906" cy="909386"/>
            </a:xfrm>
          </p:grpSpPr>
          <p:sp>
            <p:nvSpPr>
              <p:cNvPr id="121" name="Rectangle 120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22" name="Rectangle 121"/>
              <p:cNvSpPr/>
              <p:nvPr userDrawn="1"/>
            </p:nvSpPr>
            <p:spPr>
              <a:xfrm>
                <a:off x="9326653" y="27013"/>
                <a:ext cx="416781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Orange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23" name="Rectangle 122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219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94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36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1" name="Group 19"/>
            <p:cNvGrpSpPr/>
            <p:nvPr userDrawn="1"/>
          </p:nvGrpSpPr>
          <p:grpSpPr>
            <a:xfrm>
              <a:off x="2857538" y="7128496"/>
              <a:ext cx="396044" cy="899447"/>
              <a:chOff x="9324528" y="36952"/>
              <a:chExt cx="396044" cy="899447"/>
            </a:xfrm>
          </p:grpSpPr>
          <p:sp>
            <p:nvSpPr>
              <p:cNvPr id="125" name="Rectangle 124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26" name="Rectangle 125"/>
              <p:cNvSpPr/>
              <p:nvPr userDrawn="1"/>
            </p:nvSpPr>
            <p:spPr>
              <a:xfrm>
                <a:off x="9367688" y="36952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Black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27" name="Rectangle 126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0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2" name="Group 18"/>
            <p:cNvGrpSpPr/>
            <p:nvPr userDrawn="1"/>
          </p:nvGrpSpPr>
          <p:grpSpPr>
            <a:xfrm>
              <a:off x="3336704" y="7128496"/>
              <a:ext cx="396044" cy="899447"/>
              <a:chOff x="9324528" y="36952"/>
              <a:chExt cx="396044" cy="899447"/>
            </a:xfrm>
          </p:grpSpPr>
          <p:sp>
            <p:nvSpPr>
              <p:cNvPr id="129" name="Rectangle 12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30" name="Rectangle 129"/>
              <p:cNvSpPr/>
              <p:nvPr userDrawn="1"/>
            </p:nvSpPr>
            <p:spPr>
              <a:xfrm>
                <a:off x="9380515" y="36952"/>
                <a:ext cx="269304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Grey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31" name="Rectangle 13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71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3" name="Group 78"/>
            <p:cNvGrpSpPr/>
            <p:nvPr userDrawn="1"/>
          </p:nvGrpSpPr>
          <p:grpSpPr>
            <a:xfrm>
              <a:off x="478658" y="7118557"/>
              <a:ext cx="396044" cy="909386"/>
              <a:chOff x="9324528" y="27013"/>
              <a:chExt cx="396044" cy="909386"/>
            </a:xfrm>
          </p:grpSpPr>
          <p:sp>
            <p:nvSpPr>
              <p:cNvPr id="80" name="Rectangle 79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rgbClr val="4D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81" name="Rectangle 80"/>
              <p:cNvSpPr/>
              <p:nvPr userDrawn="1"/>
            </p:nvSpPr>
            <p:spPr>
              <a:xfrm>
                <a:off x="9367691" y="27013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Dark 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82" name="Rectangle 81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107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137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</p:grpSp>
      <p:sp>
        <p:nvSpPr>
          <p:cNvPr id="52" name="Rectangle 51"/>
          <p:cNvSpPr/>
          <p:nvPr userDrawn="1"/>
        </p:nvSpPr>
        <p:spPr>
          <a:xfrm>
            <a:off x="189616" y="208751"/>
            <a:ext cx="8774541" cy="1022033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3" name="Picture 5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20579" r="6220" b="20702"/>
          <a:stretch/>
        </p:blipFill>
        <p:spPr>
          <a:xfrm>
            <a:off x="189616" y="208749"/>
            <a:ext cx="6668384" cy="1022035"/>
          </a:xfrm>
          <a:prstGeom prst="rect">
            <a:avLst/>
          </a:prstGeom>
        </p:spPr>
      </p:pic>
      <p:sp>
        <p:nvSpPr>
          <p:cNvPr id="54" name="Rectangle 53"/>
          <p:cNvSpPr/>
          <p:nvPr userDrawn="1"/>
        </p:nvSpPr>
        <p:spPr>
          <a:xfrm>
            <a:off x="191967" y="5327737"/>
            <a:ext cx="8772190" cy="1287207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5" name="Straight Connector 54"/>
          <p:cNvCxnSpPr/>
          <p:nvPr userDrawn="1"/>
        </p:nvCxnSpPr>
        <p:spPr>
          <a:xfrm>
            <a:off x="189616" y="5327737"/>
            <a:ext cx="8774541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 userDrawn="1"/>
        </p:nvSpPr>
        <p:spPr>
          <a:xfrm>
            <a:off x="189616" y="208749"/>
            <a:ext cx="8774541" cy="6406195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2573298" y="208751"/>
            <a:ext cx="0" cy="1022033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itle Placeholder 21"/>
          <p:cNvSpPr>
            <a:spLocks noGrp="1"/>
          </p:cNvSpPr>
          <p:nvPr>
            <p:ph type="title"/>
          </p:nvPr>
        </p:nvSpPr>
        <p:spPr>
          <a:xfrm>
            <a:off x="296695" y="5410243"/>
            <a:ext cx="6352160" cy="6987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9" name="Date Placeholder 3"/>
          <p:cNvSpPr>
            <a:spLocks noGrp="1"/>
          </p:cNvSpPr>
          <p:nvPr>
            <p:ph type="dt" sz="half" idx="2"/>
          </p:nvPr>
        </p:nvSpPr>
        <p:spPr>
          <a:xfrm>
            <a:off x="2272019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8698866-2FE7-EA4E-B7F3-8D99DB92D134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656027" y="-908115"/>
            <a:ext cx="504176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The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</a:t>
            </a:r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corporate colours have already been set within this presentation for ease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of use. </a:t>
            </a:r>
          </a:p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When selecting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a colour, opt for the top row of colours on the Palette titled ‘Theme </a:t>
            </a:r>
            <a:r>
              <a:rPr lang="en-GB" sz="825" baseline="0" dirty="0" err="1" smtClean="0">
                <a:solidFill>
                  <a:srgbClr val="000000"/>
                </a:solidFill>
                <a:latin typeface="Calibri Light" pitchFamily="34" charset="0"/>
              </a:rPr>
              <a:t>Colors’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.  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If you are unsure, the corporate colours are also listed below this slide, as a reference.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Click on ‘More </a:t>
            </a:r>
            <a:r>
              <a:rPr lang="en-GB" sz="825" baseline="0" dirty="0" err="1" smtClean="0">
                <a:solidFill>
                  <a:srgbClr val="000000"/>
                </a:solidFill>
                <a:latin typeface="Calibri Light" pitchFamily="34" charset="0"/>
              </a:rPr>
              <a:t>Colors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’, ‘Custom’  and create a colour based on the following RGB colour numbers (see below slide)</a:t>
            </a:r>
          </a:p>
        </p:txBody>
      </p:sp>
      <p:grpSp>
        <p:nvGrpSpPr>
          <p:cNvPr id="61" name="Group 60"/>
          <p:cNvGrpSpPr/>
          <p:nvPr userDrawn="1"/>
        </p:nvGrpSpPr>
        <p:grpSpPr>
          <a:xfrm>
            <a:off x="22424" y="-882941"/>
            <a:ext cx="552643" cy="576004"/>
            <a:chOff x="22424" y="-647064"/>
            <a:chExt cx="552643" cy="576004"/>
          </a:xfrm>
        </p:grpSpPr>
        <p:sp>
          <p:nvSpPr>
            <p:cNvPr id="62" name="Oval 61"/>
            <p:cNvSpPr>
              <a:spLocks noChangeAspect="1"/>
            </p:cNvSpPr>
            <p:nvPr userDrawn="1"/>
          </p:nvSpPr>
          <p:spPr>
            <a:xfrm>
              <a:off x="27720" y="-647064"/>
              <a:ext cx="547347" cy="540000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itchFamily="34" charset="0"/>
              </a:endParaRPr>
            </a:p>
          </p:txBody>
        </p:sp>
        <p:pic>
          <p:nvPicPr>
            <p:cNvPr id="63" name="Picture 62" descr="fill.png"/>
            <p:cNvPicPr>
              <a:picLocks noChangeAspect="1"/>
            </p:cNvPicPr>
            <p:nvPr userDrawn="1"/>
          </p:nvPicPr>
          <p:blipFill>
            <a:blip r:embed="rId6" cstate="print">
              <a:lum bright="-100000"/>
            </a:blip>
            <a:stretch>
              <a:fillRect/>
            </a:stretch>
          </p:blipFill>
          <p:spPr>
            <a:xfrm>
              <a:off x="144016" y="-538604"/>
              <a:ext cx="359532" cy="359532"/>
            </a:xfrm>
            <a:prstGeom prst="rect">
              <a:avLst/>
            </a:prstGeom>
          </p:spPr>
        </p:pic>
        <p:pic>
          <p:nvPicPr>
            <p:cNvPr id="64" name="Picture 63" descr="icon_information-white.png"/>
            <p:cNvPicPr>
              <a:picLocks noChangeAspect="1"/>
            </p:cNvPicPr>
            <p:nvPr userDrawn="1"/>
          </p:nvPicPr>
          <p:blipFill>
            <a:blip r:embed="rId7" cstate="print">
              <a:lum bright="-100000"/>
            </a:blip>
            <a:stretch>
              <a:fillRect/>
            </a:stretch>
          </p:blipFill>
          <p:spPr>
            <a:xfrm>
              <a:off x="22424" y="-391173"/>
              <a:ext cx="121592" cy="320113"/>
            </a:xfrm>
            <a:prstGeom prst="rect">
              <a:avLst/>
            </a:prstGeom>
          </p:spPr>
        </p:pic>
      </p:grp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98506" y="5891483"/>
            <a:ext cx="1944648" cy="43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Speaker name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53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i="0" kern="1200" cap="all" baseline="0">
          <a:solidFill>
            <a:schemeClr val="bg1"/>
          </a:solidFill>
          <a:effectLst/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</p:titleStyle>
    <p:bodyStyle>
      <a:lvl1pPr marL="189000" indent="0" algn="l" defTabSz="685783" rtl="0" eaLnBrk="1" latinLnBrk="0" hangingPunct="1">
        <a:lnSpc>
          <a:spcPct val="100000"/>
        </a:lnSpc>
        <a:spcBef>
          <a:spcPts val="750"/>
        </a:spcBef>
        <a:spcAft>
          <a:spcPts val="450"/>
        </a:spcAft>
        <a:buFontTx/>
        <a:buNone/>
        <a:defRPr sz="1600" b="0" i="0" kern="1200" cap="none" baseline="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189000" indent="134997" algn="l" defTabSz="685783" rtl="0" eaLnBrk="1" latinLnBrk="0" hangingPunct="1">
        <a:lnSpc>
          <a:spcPct val="100000"/>
        </a:lnSpc>
        <a:spcBef>
          <a:spcPts val="375"/>
        </a:spcBef>
        <a:buClr>
          <a:schemeClr val="bg1"/>
        </a:buClr>
        <a:buSzPct val="120000"/>
        <a:buFont typeface="Wingdings" charset="2"/>
        <a:buChar char="§"/>
        <a:defRPr sz="750" kern="1200" cap="all" baseline="0">
          <a:solidFill>
            <a:schemeClr val="bg1"/>
          </a:solidFill>
          <a:latin typeface="+mj-lt"/>
          <a:ea typeface="+mn-ea"/>
          <a:cs typeface="+mn-cs"/>
        </a:defRPr>
      </a:lvl2pPr>
      <a:lvl3pPr marL="189000" indent="0" algn="l" defTabSz="685783" rtl="0" eaLnBrk="1" latinLnBrk="0" hangingPunct="1">
        <a:lnSpc>
          <a:spcPct val="100000"/>
        </a:lnSpc>
        <a:spcBef>
          <a:spcPts val="375"/>
        </a:spcBef>
        <a:buSzPct val="120000"/>
        <a:buFontTx/>
        <a:buNone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89000" indent="188996" algn="l" defTabSz="685783" rtl="0" eaLnBrk="1" latinLnBrk="0" hangingPunct="1">
        <a:lnSpc>
          <a:spcPct val="100000"/>
        </a:lnSpc>
        <a:spcBef>
          <a:spcPts val="375"/>
        </a:spcBef>
        <a:spcAft>
          <a:spcPts val="450"/>
        </a:spcAft>
        <a:buClr>
          <a:schemeClr val="bg1"/>
        </a:buClr>
        <a:buSzPct val="110000"/>
        <a:buFont typeface="Wingdings" charset="2"/>
        <a:buChar char="§"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89000" indent="0" algn="l" defTabSz="685783" rtl="0" eaLnBrk="1" latinLnBrk="0" hangingPunct="1">
        <a:lnSpc>
          <a:spcPct val="100000"/>
        </a:lnSpc>
        <a:spcBef>
          <a:spcPts val="375"/>
        </a:spcBef>
        <a:buSzPct val="120000"/>
        <a:buFontTx/>
        <a:buNone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4" t="-363" r="17098" b="-82"/>
          <a:stretch/>
        </p:blipFill>
        <p:spPr>
          <a:xfrm>
            <a:off x="-17418" y="-34835"/>
            <a:ext cx="9187543" cy="6905897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189616" y="208751"/>
            <a:ext cx="8774541" cy="1022033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20579" r="6220" b="20702"/>
          <a:stretch/>
        </p:blipFill>
        <p:spPr>
          <a:xfrm>
            <a:off x="189616" y="208749"/>
            <a:ext cx="6668384" cy="1022035"/>
          </a:xfrm>
          <a:prstGeom prst="rect">
            <a:avLst/>
          </a:prstGeom>
        </p:spPr>
      </p:pic>
      <p:sp>
        <p:nvSpPr>
          <p:cNvPr id="30" name="Rectangle 29"/>
          <p:cNvSpPr/>
          <p:nvPr userDrawn="1"/>
        </p:nvSpPr>
        <p:spPr>
          <a:xfrm>
            <a:off x="191967" y="5327737"/>
            <a:ext cx="8772190" cy="1287207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8" name="Straight Connector 47"/>
          <p:cNvCxnSpPr/>
          <p:nvPr userDrawn="1"/>
        </p:nvCxnSpPr>
        <p:spPr>
          <a:xfrm>
            <a:off x="189616" y="5327737"/>
            <a:ext cx="8774541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 userDrawn="1"/>
        </p:nvSpPr>
        <p:spPr>
          <a:xfrm>
            <a:off x="189616" y="208749"/>
            <a:ext cx="8774541" cy="6406195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2573298" y="208751"/>
            <a:ext cx="0" cy="1022033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 userDrawn="1">
            <p:ph type="title"/>
          </p:nvPr>
        </p:nvSpPr>
        <p:spPr>
          <a:xfrm>
            <a:off x="296695" y="5410243"/>
            <a:ext cx="6352160" cy="6987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8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2272019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98698866-2FE7-EA4E-B7F3-8D99DB92D134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99" name="Rectangle 98"/>
          <p:cNvSpPr/>
          <p:nvPr userDrawn="1"/>
        </p:nvSpPr>
        <p:spPr>
          <a:xfrm>
            <a:off x="656027" y="-908115"/>
            <a:ext cx="504176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The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</a:t>
            </a:r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corporate colours have already been set within this presentation for ease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of use. </a:t>
            </a:r>
          </a:p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When selecting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a colour, opt for the top row of colours on the Palette titled ‘Theme </a:t>
            </a:r>
            <a:r>
              <a:rPr lang="en-GB" sz="825" baseline="0" dirty="0" err="1" smtClean="0">
                <a:solidFill>
                  <a:srgbClr val="000000"/>
                </a:solidFill>
                <a:latin typeface="Calibri Light" pitchFamily="34" charset="0"/>
              </a:rPr>
              <a:t>Colors’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.  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If you are unsure, the corporate colours are also listed below this slide, as a reference.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Click on ‘More </a:t>
            </a:r>
            <a:r>
              <a:rPr lang="en-GB" sz="825" baseline="0" dirty="0" err="1" smtClean="0">
                <a:solidFill>
                  <a:srgbClr val="000000"/>
                </a:solidFill>
                <a:latin typeface="Calibri Light" pitchFamily="34" charset="0"/>
              </a:rPr>
              <a:t>Colors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’, ‘Custom’  and create a colour based on the following RGB colour numbers (see below slide)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-381" y="7118564"/>
            <a:ext cx="2799942" cy="909387"/>
            <a:chOff x="-508" y="7118557"/>
            <a:chExt cx="3733256" cy="909386"/>
          </a:xfrm>
        </p:grpSpPr>
        <p:grpSp>
          <p:nvGrpSpPr>
            <p:cNvPr id="104" name="Group 103"/>
            <p:cNvGrpSpPr/>
            <p:nvPr userDrawn="1"/>
          </p:nvGrpSpPr>
          <p:grpSpPr>
            <a:xfrm>
              <a:off x="-508" y="7128496"/>
              <a:ext cx="396044" cy="899447"/>
              <a:chOff x="9324528" y="36952"/>
              <a:chExt cx="396044" cy="899447"/>
            </a:xfrm>
          </p:grpSpPr>
          <p:sp>
            <p:nvSpPr>
              <p:cNvPr id="105" name="Rectangle 104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06" name="Rectangle 105"/>
              <p:cNvSpPr/>
              <p:nvPr userDrawn="1"/>
            </p:nvSpPr>
            <p:spPr>
              <a:xfrm>
                <a:off x="9376240" y="36952"/>
                <a:ext cx="277853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Light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07" name="Rectangle 106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16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209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08" name="Group 107"/>
            <p:cNvGrpSpPr/>
            <p:nvPr userDrawn="1"/>
          </p:nvGrpSpPr>
          <p:grpSpPr>
            <a:xfrm>
              <a:off x="940874" y="7118557"/>
              <a:ext cx="396044" cy="909386"/>
              <a:chOff x="9324528" y="27013"/>
              <a:chExt cx="396044" cy="909386"/>
            </a:xfrm>
          </p:grpSpPr>
          <p:sp>
            <p:nvSpPr>
              <p:cNvPr id="109" name="Rectangle 10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10" name="Rectangle 109"/>
              <p:cNvSpPr/>
              <p:nvPr userDrawn="1"/>
            </p:nvSpPr>
            <p:spPr>
              <a:xfrm>
                <a:off x="9378376" y="27013"/>
                <a:ext cx="273579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/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Lime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11" name="Rectangle 11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180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201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43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12" name="Group 18"/>
            <p:cNvGrpSpPr/>
            <p:nvPr userDrawn="1"/>
          </p:nvGrpSpPr>
          <p:grpSpPr>
            <a:xfrm>
              <a:off x="1420040" y="7118557"/>
              <a:ext cx="396044" cy="909386"/>
              <a:chOff x="9324528" y="27013"/>
              <a:chExt cx="396044" cy="909386"/>
            </a:xfrm>
          </p:grpSpPr>
          <p:sp>
            <p:nvSpPr>
              <p:cNvPr id="113" name="Rectangle 112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14" name="Rectangle 113"/>
              <p:cNvSpPr/>
              <p:nvPr userDrawn="1"/>
            </p:nvSpPr>
            <p:spPr>
              <a:xfrm>
                <a:off x="9365549" y="27013"/>
                <a:ext cx="29922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/>
                </a:r>
                <a:b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</a:b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Wine</a:t>
                </a:r>
              </a:p>
            </p:txBody>
          </p:sp>
          <p:sp>
            <p:nvSpPr>
              <p:cNvPr id="115" name="Rectangle 114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163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42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16" name="Group 19"/>
            <p:cNvGrpSpPr/>
            <p:nvPr userDrawn="1"/>
          </p:nvGrpSpPr>
          <p:grpSpPr>
            <a:xfrm>
              <a:off x="1899206" y="7118557"/>
              <a:ext cx="396044" cy="909386"/>
              <a:chOff x="9324528" y="27013"/>
              <a:chExt cx="396044" cy="909386"/>
            </a:xfrm>
          </p:grpSpPr>
          <p:sp>
            <p:nvSpPr>
              <p:cNvPr id="117" name="Rectangle 116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18" name="Rectangle 117"/>
              <p:cNvSpPr/>
              <p:nvPr userDrawn="1"/>
            </p:nvSpPr>
            <p:spPr>
              <a:xfrm>
                <a:off x="9329215" y="27013"/>
                <a:ext cx="37189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Yellow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19" name="Rectangle 118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196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32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20" name="Group 18"/>
            <p:cNvGrpSpPr/>
            <p:nvPr userDrawn="1"/>
          </p:nvGrpSpPr>
          <p:grpSpPr>
            <a:xfrm>
              <a:off x="2378372" y="7118557"/>
              <a:ext cx="418906" cy="909386"/>
              <a:chOff x="9324528" y="27013"/>
              <a:chExt cx="418906" cy="909386"/>
            </a:xfrm>
          </p:grpSpPr>
          <p:sp>
            <p:nvSpPr>
              <p:cNvPr id="121" name="Rectangle 120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22" name="Rectangle 121"/>
              <p:cNvSpPr/>
              <p:nvPr userDrawn="1"/>
            </p:nvSpPr>
            <p:spPr>
              <a:xfrm>
                <a:off x="9326653" y="27013"/>
                <a:ext cx="416781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Orange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23" name="Rectangle 122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219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94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36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24" name="Group 19"/>
            <p:cNvGrpSpPr/>
            <p:nvPr userDrawn="1"/>
          </p:nvGrpSpPr>
          <p:grpSpPr>
            <a:xfrm>
              <a:off x="2857538" y="7128496"/>
              <a:ext cx="396044" cy="899447"/>
              <a:chOff x="9324528" y="36952"/>
              <a:chExt cx="396044" cy="899447"/>
            </a:xfrm>
          </p:grpSpPr>
          <p:sp>
            <p:nvSpPr>
              <p:cNvPr id="125" name="Rectangle 124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26" name="Rectangle 125"/>
              <p:cNvSpPr/>
              <p:nvPr userDrawn="1"/>
            </p:nvSpPr>
            <p:spPr>
              <a:xfrm>
                <a:off x="9367688" y="36952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Black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27" name="Rectangle 126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0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28" name="Group 18"/>
            <p:cNvGrpSpPr/>
            <p:nvPr userDrawn="1"/>
          </p:nvGrpSpPr>
          <p:grpSpPr>
            <a:xfrm>
              <a:off x="3336704" y="7128496"/>
              <a:ext cx="396044" cy="899447"/>
              <a:chOff x="9324528" y="36952"/>
              <a:chExt cx="396044" cy="899447"/>
            </a:xfrm>
          </p:grpSpPr>
          <p:sp>
            <p:nvSpPr>
              <p:cNvPr id="129" name="Rectangle 12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30" name="Rectangle 129"/>
              <p:cNvSpPr/>
              <p:nvPr userDrawn="1"/>
            </p:nvSpPr>
            <p:spPr>
              <a:xfrm>
                <a:off x="9380515" y="36952"/>
                <a:ext cx="269304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Grey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31" name="Rectangle 13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71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79" name="Group 78"/>
            <p:cNvGrpSpPr/>
            <p:nvPr userDrawn="1"/>
          </p:nvGrpSpPr>
          <p:grpSpPr>
            <a:xfrm>
              <a:off x="478658" y="7118557"/>
              <a:ext cx="396044" cy="909386"/>
              <a:chOff x="9324528" y="27013"/>
              <a:chExt cx="396044" cy="909386"/>
            </a:xfrm>
          </p:grpSpPr>
          <p:sp>
            <p:nvSpPr>
              <p:cNvPr id="80" name="Rectangle 79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rgbClr val="4D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81" name="Rectangle 80"/>
              <p:cNvSpPr/>
              <p:nvPr userDrawn="1"/>
            </p:nvSpPr>
            <p:spPr>
              <a:xfrm>
                <a:off x="9367691" y="27013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Dark 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82" name="Rectangle 81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107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137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</p:grpSp>
      <p:grpSp>
        <p:nvGrpSpPr>
          <p:cNvPr id="54" name="Group 53"/>
          <p:cNvGrpSpPr/>
          <p:nvPr userDrawn="1"/>
        </p:nvGrpSpPr>
        <p:grpSpPr>
          <a:xfrm>
            <a:off x="22424" y="-882941"/>
            <a:ext cx="552643" cy="576004"/>
            <a:chOff x="22424" y="-647064"/>
            <a:chExt cx="552643" cy="576004"/>
          </a:xfrm>
        </p:grpSpPr>
        <p:sp>
          <p:nvSpPr>
            <p:cNvPr id="55" name="Oval 54"/>
            <p:cNvSpPr>
              <a:spLocks noChangeAspect="1"/>
            </p:cNvSpPr>
            <p:nvPr userDrawn="1"/>
          </p:nvSpPr>
          <p:spPr>
            <a:xfrm>
              <a:off x="27720" y="-647064"/>
              <a:ext cx="547347" cy="540000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itchFamily="34" charset="0"/>
              </a:endParaRPr>
            </a:p>
          </p:txBody>
        </p:sp>
        <p:pic>
          <p:nvPicPr>
            <p:cNvPr id="56" name="Picture 55" descr="fill.png"/>
            <p:cNvPicPr>
              <a:picLocks noChangeAspect="1"/>
            </p:cNvPicPr>
            <p:nvPr userDrawn="1"/>
          </p:nvPicPr>
          <p:blipFill>
            <a:blip r:embed="rId6" cstate="print">
              <a:lum bright="-100000"/>
            </a:blip>
            <a:stretch>
              <a:fillRect/>
            </a:stretch>
          </p:blipFill>
          <p:spPr>
            <a:xfrm>
              <a:off x="144016" y="-538604"/>
              <a:ext cx="359532" cy="359532"/>
            </a:xfrm>
            <a:prstGeom prst="rect">
              <a:avLst/>
            </a:prstGeom>
          </p:spPr>
        </p:pic>
        <p:pic>
          <p:nvPicPr>
            <p:cNvPr id="57" name="Picture 56" descr="icon_information-white.png"/>
            <p:cNvPicPr>
              <a:picLocks noChangeAspect="1"/>
            </p:cNvPicPr>
            <p:nvPr userDrawn="1"/>
          </p:nvPicPr>
          <p:blipFill>
            <a:blip r:embed="rId7" cstate="print">
              <a:lum bright="-100000"/>
            </a:blip>
            <a:stretch>
              <a:fillRect/>
            </a:stretch>
          </p:blipFill>
          <p:spPr>
            <a:xfrm>
              <a:off x="22424" y="-391173"/>
              <a:ext cx="121592" cy="320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402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i="0" kern="1200" cap="all" baseline="0">
          <a:solidFill>
            <a:schemeClr val="bg1"/>
          </a:solidFill>
          <a:effectLst/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</p:titleStyle>
    <p:bodyStyle>
      <a:lvl1pPr marL="189000" indent="0" algn="l" defTabSz="685783" rtl="0" eaLnBrk="1" latinLnBrk="0" hangingPunct="1">
        <a:lnSpc>
          <a:spcPct val="100000"/>
        </a:lnSpc>
        <a:spcBef>
          <a:spcPts val="750"/>
        </a:spcBef>
        <a:spcAft>
          <a:spcPts val="450"/>
        </a:spcAft>
        <a:buFontTx/>
        <a:buNone/>
        <a:defRPr sz="1350" b="0" i="0" kern="1200" cap="none" baseline="0">
          <a:solidFill>
            <a:schemeClr val="bg1"/>
          </a:solidFill>
          <a:latin typeface="+mn-lt"/>
          <a:ea typeface="+mn-ea"/>
          <a:cs typeface="+mn-cs"/>
        </a:defRPr>
      </a:lvl1pPr>
      <a:lvl2pPr marL="189000" indent="134997" algn="l" defTabSz="685783" rtl="0" eaLnBrk="1" latinLnBrk="0" hangingPunct="1">
        <a:lnSpc>
          <a:spcPct val="100000"/>
        </a:lnSpc>
        <a:spcBef>
          <a:spcPts val="375"/>
        </a:spcBef>
        <a:buClr>
          <a:schemeClr val="bg1"/>
        </a:buClr>
        <a:buSzPct val="120000"/>
        <a:buFont typeface="Wingdings" charset="2"/>
        <a:buChar char="§"/>
        <a:defRPr sz="750" kern="1200" cap="all" baseline="0">
          <a:solidFill>
            <a:schemeClr val="bg1"/>
          </a:solidFill>
          <a:latin typeface="+mj-lt"/>
          <a:ea typeface="+mn-ea"/>
          <a:cs typeface="+mn-cs"/>
        </a:defRPr>
      </a:lvl2pPr>
      <a:lvl3pPr marL="189000" indent="0" algn="l" defTabSz="685783" rtl="0" eaLnBrk="1" latinLnBrk="0" hangingPunct="1">
        <a:lnSpc>
          <a:spcPct val="100000"/>
        </a:lnSpc>
        <a:spcBef>
          <a:spcPts val="375"/>
        </a:spcBef>
        <a:buSzPct val="120000"/>
        <a:buFontTx/>
        <a:buNone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89000" indent="188996" algn="l" defTabSz="685783" rtl="0" eaLnBrk="1" latinLnBrk="0" hangingPunct="1">
        <a:lnSpc>
          <a:spcPct val="100000"/>
        </a:lnSpc>
        <a:spcBef>
          <a:spcPts val="375"/>
        </a:spcBef>
        <a:spcAft>
          <a:spcPts val="450"/>
        </a:spcAft>
        <a:buClr>
          <a:schemeClr val="bg1"/>
        </a:buClr>
        <a:buSzPct val="110000"/>
        <a:buFont typeface="Wingdings" charset="2"/>
        <a:buChar char="§"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89000" indent="0" algn="l" defTabSz="685783" rtl="0" eaLnBrk="1" latinLnBrk="0" hangingPunct="1">
        <a:lnSpc>
          <a:spcPct val="100000"/>
        </a:lnSpc>
        <a:spcBef>
          <a:spcPts val="375"/>
        </a:spcBef>
        <a:buSzPct val="120000"/>
        <a:buFontTx/>
        <a:buNone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1545" r="18078" b="1503"/>
          <a:stretch/>
        </p:blipFill>
        <p:spPr>
          <a:xfrm>
            <a:off x="0" y="-8709"/>
            <a:ext cx="9161417" cy="6888480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189616" y="208751"/>
            <a:ext cx="8774541" cy="1022033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20579" r="6220" b="20702"/>
          <a:stretch/>
        </p:blipFill>
        <p:spPr>
          <a:xfrm>
            <a:off x="189616" y="208749"/>
            <a:ext cx="6668384" cy="1022035"/>
          </a:xfrm>
          <a:prstGeom prst="rect">
            <a:avLst/>
          </a:prstGeom>
        </p:spPr>
      </p:pic>
      <p:sp>
        <p:nvSpPr>
          <p:cNvPr id="30" name="Rectangle 29"/>
          <p:cNvSpPr/>
          <p:nvPr userDrawn="1"/>
        </p:nvSpPr>
        <p:spPr>
          <a:xfrm>
            <a:off x="191967" y="5327737"/>
            <a:ext cx="8772190" cy="1287207"/>
          </a:xfrm>
          <a:prstGeom prst="rect">
            <a:avLst/>
          </a:prstGeom>
          <a:solidFill>
            <a:schemeClr val="tx1">
              <a:alpha val="4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8" name="Straight Connector 47"/>
          <p:cNvCxnSpPr/>
          <p:nvPr userDrawn="1"/>
        </p:nvCxnSpPr>
        <p:spPr>
          <a:xfrm>
            <a:off x="189616" y="5327737"/>
            <a:ext cx="8774541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 userDrawn="1"/>
        </p:nvSpPr>
        <p:spPr>
          <a:xfrm>
            <a:off x="189616" y="208749"/>
            <a:ext cx="8774541" cy="6406195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2573298" y="208751"/>
            <a:ext cx="0" cy="1022033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 userDrawn="1">
            <p:ph type="title"/>
          </p:nvPr>
        </p:nvSpPr>
        <p:spPr>
          <a:xfrm>
            <a:off x="296695" y="5410243"/>
            <a:ext cx="6352160" cy="6987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8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2272019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98698866-2FE7-EA4E-B7F3-8D99DB92D134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99" name="Rectangle 98"/>
          <p:cNvSpPr/>
          <p:nvPr userDrawn="1"/>
        </p:nvSpPr>
        <p:spPr>
          <a:xfrm>
            <a:off x="656027" y="-908115"/>
            <a:ext cx="504176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The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</a:t>
            </a:r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corporate colours have already been set within this presentation for ease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of use. </a:t>
            </a:r>
          </a:p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When selecting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a colour, opt for the top row of colours on the Palette titled ‘Theme </a:t>
            </a:r>
            <a:r>
              <a:rPr lang="en-GB" sz="825" baseline="0" dirty="0" err="1" smtClean="0">
                <a:solidFill>
                  <a:srgbClr val="000000"/>
                </a:solidFill>
                <a:latin typeface="Calibri Light" pitchFamily="34" charset="0"/>
              </a:rPr>
              <a:t>Colors’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.  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If you are unsure, the corporate colours are also listed below this slide, as a reference.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Click on ‘More </a:t>
            </a:r>
            <a:r>
              <a:rPr lang="en-GB" sz="825" baseline="0" dirty="0" err="1" smtClean="0">
                <a:solidFill>
                  <a:srgbClr val="000000"/>
                </a:solidFill>
                <a:latin typeface="Calibri Light" pitchFamily="34" charset="0"/>
              </a:rPr>
              <a:t>Colors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’, ‘Custom’  and create a colour based on the following RGB colour numbers (see below slide)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-381" y="7118564"/>
            <a:ext cx="2799942" cy="909387"/>
            <a:chOff x="-508" y="7118557"/>
            <a:chExt cx="3733256" cy="909386"/>
          </a:xfrm>
        </p:grpSpPr>
        <p:grpSp>
          <p:nvGrpSpPr>
            <p:cNvPr id="104" name="Group 103"/>
            <p:cNvGrpSpPr/>
            <p:nvPr userDrawn="1"/>
          </p:nvGrpSpPr>
          <p:grpSpPr>
            <a:xfrm>
              <a:off x="-508" y="7128496"/>
              <a:ext cx="396044" cy="899447"/>
              <a:chOff x="9324528" y="36952"/>
              <a:chExt cx="396044" cy="899447"/>
            </a:xfrm>
          </p:grpSpPr>
          <p:sp>
            <p:nvSpPr>
              <p:cNvPr id="105" name="Rectangle 104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06" name="Rectangle 105"/>
              <p:cNvSpPr/>
              <p:nvPr userDrawn="1"/>
            </p:nvSpPr>
            <p:spPr>
              <a:xfrm>
                <a:off x="9376240" y="36952"/>
                <a:ext cx="277853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Light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07" name="Rectangle 106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16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209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08" name="Group 107"/>
            <p:cNvGrpSpPr/>
            <p:nvPr userDrawn="1"/>
          </p:nvGrpSpPr>
          <p:grpSpPr>
            <a:xfrm>
              <a:off x="940874" y="7118557"/>
              <a:ext cx="396044" cy="909386"/>
              <a:chOff x="9324528" y="27013"/>
              <a:chExt cx="396044" cy="909386"/>
            </a:xfrm>
          </p:grpSpPr>
          <p:sp>
            <p:nvSpPr>
              <p:cNvPr id="109" name="Rectangle 10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10" name="Rectangle 109"/>
              <p:cNvSpPr/>
              <p:nvPr userDrawn="1"/>
            </p:nvSpPr>
            <p:spPr>
              <a:xfrm>
                <a:off x="9378376" y="27013"/>
                <a:ext cx="273579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/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Lime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11" name="Rectangle 11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180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201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43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12" name="Group 18"/>
            <p:cNvGrpSpPr/>
            <p:nvPr userDrawn="1"/>
          </p:nvGrpSpPr>
          <p:grpSpPr>
            <a:xfrm>
              <a:off x="1420040" y="7118557"/>
              <a:ext cx="396044" cy="909386"/>
              <a:chOff x="9324528" y="27013"/>
              <a:chExt cx="396044" cy="909386"/>
            </a:xfrm>
          </p:grpSpPr>
          <p:sp>
            <p:nvSpPr>
              <p:cNvPr id="113" name="Rectangle 112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14" name="Rectangle 113"/>
              <p:cNvSpPr/>
              <p:nvPr userDrawn="1"/>
            </p:nvSpPr>
            <p:spPr>
              <a:xfrm>
                <a:off x="9365549" y="27013"/>
                <a:ext cx="29922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/>
                </a:r>
                <a:b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</a:b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Wine</a:t>
                </a:r>
              </a:p>
            </p:txBody>
          </p:sp>
          <p:sp>
            <p:nvSpPr>
              <p:cNvPr id="115" name="Rectangle 114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163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42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16" name="Group 19"/>
            <p:cNvGrpSpPr/>
            <p:nvPr userDrawn="1"/>
          </p:nvGrpSpPr>
          <p:grpSpPr>
            <a:xfrm>
              <a:off x="1899206" y="7118557"/>
              <a:ext cx="396044" cy="909386"/>
              <a:chOff x="9324528" y="27013"/>
              <a:chExt cx="396044" cy="909386"/>
            </a:xfrm>
          </p:grpSpPr>
          <p:sp>
            <p:nvSpPr>
              <p:cNvPr id="117" name="Rectangle 116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18" name="Rectangle 117"/>
              <p:cNvSpPr/>
              <p:nvPr userDrawn="1"/>
            </p:nvSpPr>
            <p:spPr>
              <a:xfrm>
                <a:off x="9329215" y="27013"/>
                <a:ext cx="37189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Yellow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19" name="Rectangle 118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196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32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20" name="Group 18"/>
            <p:cNvGrpSpPr/>
            <p:nvPr userDrawn="1"/>
          </p:nvGrpSpPr>
          <p:grpSpPr>
            <a:xfrm>
              <a:off x="2378372" y="7118557"/>
              <a:ext cx="418906" cy="909386"/>
              <a:chOff x="9324528" y="27013"/>
              <a:chExt cx="418906" cy="909386"/>
            </a:xfrm>
          </p:grpSpPr>
          <p:sp>
            <p:nvSpPr>
              <p:cNvPr id="121" name="Rectangle 120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22" name="Rectangle 121"/>
              <p:cNvSpPr/>
              <p:nvPr userDrawn="1"/>
            </p:nvSpPr>
            <p:spPr>
              <a:xfrm>
                <a:off x="9326653" y="27013"/>
                <a:ext cx="416781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Orange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23" name="Rectangle 122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219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94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36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24" name="Group 19"/>
            <p:cNvGrpSpPr/>
            <p:nvPr userDrawn="1"/>
          </p:nvGrpSpPr>
          <p:grpSpPr>
            <a:xfrm>
              <a:off x="2857538" y="7128496"/>
              <a:ext cx="396044" cy="899447"/>
              <a:chOff x="9324528" y="36952"/>
              <a:chExt cx="396044" cy="899447"/>
            </a:xfrm>
          </p:grpSpPr>
          <p:sp>
            <p:nvSpPr>
              <p:cNvPr id="125" name="Rectangle 124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26" name="Rectangle 125"/>
              <p:cNvSpPr/>
              <p:nvPr userDrawn="1"/>
            </p:nvSpPr>
            <p:spPr>
              <a:xfrm>
                <a:off x="9367688" y="36952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Black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27" name="Rectangle 126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0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128" name="Group 18"/>
            <p:cNvGrpSpPr/>
            <p:nvPr userDrawn="1"/>
          </p:nvGrpSpPr>
          <p:grpSpPr>
            <a:xfrm>
              <a:off x="3336704" y="7128496"/>
              <a:ext cx="396044" cy="899447"/>
              <a:chOff x="9324528" y="36952"/>
              <a:chExt cx="396044" cy="899447"/>
            </a:xfrm>
          </p:grpSpPr>
          <p:sp>
            <p:nvSpPr>
              <p:cNvPr id="129" name="Rectangle 12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30" name="Rectangle 129"/>
              <p:cNvSpPr/>
              <p:nvPr userDrawn="1"/>
            </p:nvSpPr>
            <p:spPr>
              <a:xfrm>
                <a:off x="9380515" y="36952"/>
                <a:ext cx="269304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Grey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31" name="Rectangle 13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71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79" name="Group 78"/>
            <p:cNvGrpSpPr/>
            <p:nvPr userDrawn="1"/>
          </p:nvGrpSpPr>
          <p:grpSpPr>
            <a:xfrm>
              <a:off x="478658" y="7118557"/>
              <a:ext cx="396044" cy="909386"/>
              <a:chOff x="9324528" y="27013"/>
              <a:chExt cx="396044" cy="909386"/>
            </a:xfrm>
          </p:grpSpPr>
          <p:sp>
            <p:nvSpPr>
              <p:cNvPr id="80" name="Rectangle 79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rgbClr val="4D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81" name="Rectangle 80"/>
              <p:cNvSpPr/>
              <p:nvPr userDrawn="1"/>
            </p:nvSpPr>
            <p:spPr>
              <a:xfrm>
                <a:off x="9367691" y="27013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Dark 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82" name="Rectangle 81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107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137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</p:grpSp>
      <p:grpSp>
        <p:nvGrpSpPr>
          <p:cNvPr id="54" name="Group 53"/>
          <p:cNvGrpSpPr/>
          <p:nvPr userDrawn="1"/>
        </p:nvGrpSpPr>
        <p:grpSpPr>
          <a:xfrm>
            <a:off x="22424" y="-882941"/>
            <a:ext cx="552643" cy="576004"/>
            <a:chOff x="22424" y="-647064"/>
            <a:chExt cx="552643" cy="576004"/>
          </a:xfrm>
        </p:grpSpPr>
        <p:sp>
          <p:nvSpPr>
            <p:cNvPr id="55" name="Oval 54"/>
            <p:cNvSpPr>
              <a:spLocks noChangeAspect="1"/>
            </p:cNvSpPr>
            <p:nvPr userDrawn="1"/>
          </p:nvSpPr>
          <p:spPr>
            <a:xfrm>
              <a:off x="27720" y="-647064"/>
              <a:ext cx="547347" cy="540000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itchFamily="34" charset="0"/>
              </a:endParaRPr>
            </a:p>
          </p:txBody>
        </p:sp>
        <p:pic>
          <p:nvPicPr>
            <p:cNvPr id="56" name="Picture 55" descr="fill.png"/>
            <p:cNvPicPr>
              <a:picLocks noChangeAspect="1"/>
            </p:cNvPicPr>
            <p:nvPr userDrawn="1"/>
          </p:nvPicPr>
          <p:blipFill>
            <a:blip r:embed="rId6" cstate="print">
              <a:lum bright="-100000"/>
            </a:blip>
            <a:stretch>
              <a:fillRect/>
            </a:stretch>
          </p:blipFill>
          <p:spPr>
            <a:xfrm>
              <a:off x="144016" y="-538604"/>
              <a:ext cx="359532" cy="359532"/>
            </a:xfrm>
            <a:prstGeom prst="rect">
              <a:avLst/>
            </a:prstGeom>
          </p:spPr>
        </p:pic>
        <p:pic>
          <p:nvPicPr>
            <p:cNvPr id="57" name="Picture 56" descr="icon_information-white.png"/>
            <p:cNvPicPr>
              <a:picLocks noChangeAspect="1"/>
            </p:cNvPicPr>
            <p:nvPr userDrawn="1"/>
          </p:nvPicPr>
          <p:blipFill>
            <a:blip r:embed="rId7" cstate="print">
              <a:lum bright="-100000"/>
            </a:blip>
            <a:stretch>
              <a:fillRect/>
            </a:stretch>
          </p:blipFill>
          <p:spPr>
            <a:xfrm>
              <a:off x="22424" y="-391173"/>
              <a:ext cx="121592" cy="320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928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i="0" kern="1200" cap="all" baseline="0">
          <a:solidFill>
            <a:schemeClr val="bg1"/>
          </a:solidFill>
          <a:effectLst/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</p:titleStyle>
    <p:bodyStyle>
      <a:lvl1pPr marL="189000" indent="0" algn="l" defTabSz="685783" rtl="0" eaLnBrk="1" latinLnBrk="0" hangingPunct="1">
        <a:lnSpc>
          <a:spcPct val="100000"/>
        </a:lnSpc>
        <a:spcBef>
          <a:spcPts val="750"/>
        </a:spcBef>
        <a:spcAft>
          <a:spcPts val="450"/>
        </a:spcAft>
        <a:buFontTx/>
        <a:buNone/>
        <a:defRPr sz="1350" b="0" i="0" kern="1200" cap="none" baseline="0">
          <a:solidFill>
            <a:schemeClr val="bg1"/>
          </a:solidFill>
          <a:latin typeface="+mn-lt"/>
          <a:ea typeface="+mn-ea"/>
          <a:cs typeface="+mn-cs"/>
        </a:defRPr>
      </a:lvl1pPr>
      <a:lvl2pPr marL="189000" indent="134997" algn="l" defTabSz="685783" rtl="0" eaLnBrk="1" latinLnBrk="0" hangingPunct="1">
        <a:lnSpc>
          <a:spcPct val="100000"/>
        </a:lnSpc>
        <a:spcBef>
          <a:spcPts val="375"/>
        </a:spcBef>
        <a:buClr>
          <a:schemeClr val="bg1"/>
        </a:buClr>
        <a:buSzPct val="120000"/>
        <a:buFont typeface="Wingdings" charset="2"/>
        <a:buChar char="§"/>
        <a:defRPr sz="750" kern="1200" cap="all" baseline="0">
          <a:solidFill>
            <a:schemeClr val="bg1"/>
          </a:solidFill>
          <a:latin typeface="+mj-lt"/>
          <a:ea typeface="+mn-ea"/>
          <a:cs typeface="+mn-cs"/>
        </a:defRPr>
      </a:lvl2pPr>
      <a:lvl3pPr marL="189000" indent="0" algn="l" defTabSz="685783" rtl="0" eaLnBrk="1" latinLnBrk="0" hangingPunct="1">
        <a:lnSpc>
          <a:spcPct val="100000"/>
        </a:lnSpc>
        <a:spcBef>
          <a:spcPts val="375"/>
        </a:spcBef>
        <a:buSzPct val="120000"/>
        <a:buFontTx/>
        <a:buNone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89000" indent="188996" algn="l" defTabSz="685783" rtl="0" eaLnBrk="1" latinLnBrk="0" hangingPunct="1">
        <a:lnSpc>
          <a:spcPct val="100000"/>
        </a:lnSpc>
        <a:spcBef>
          <a:spcPts val="375"/>
        </a:spcBef>
        <a:spcAft>
          <a:spcPts val="450"/>
        </a:spcAft>
        <a:buClr>
          <a:schemeClr val="bg1"/>
        </a:buClr>
        <a:buSzPct val="110000"/>
        <a:buFont typeface="Wingdings" charset="2"/>
        <a:buChar char="§"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89000" indent="0" algn="l" defTabSz="685783" rtl="0" eaLnBrk="1" latinLnBrk="0" hangingPunct="1">
        <a:lnSpc>
          <a:spcPct val="100000"/>
        </a:lnSpc>
        <a:spcBef>
          <a:spcPts val="375"/>
        </a:spcBef>
        <a:buSzPct val="120000"/>
        <a:buFontTx/>
        <a:buNone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98470" y="285749"/>
            <a:ext cx="4304389" cy="3290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idx="1"/>
          </p:nvPr>
        </p:nvSpPr>
        <p:spPr>
          <a:xfrm>
            <a:off x="4599434" y="3828346"/>
            <a:ext cx="4373483" cy="2786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99433" y="285749"/>
            <a:ext cx="43734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99437" y="285752"/>
            <a:ext cx="4374447" cy="6329193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599435" y="3576348"/>
            <a:ext cx="4374447" cy="1"/>
          </a:xfrm>
          <a:prstGeom prst="line">
            <a:avLst/>
          </a:prstGeom>
          <a:ln w="12700">
            <a:solidFill>
              <a:srgbClr val="0D0D0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-1188513" y="2019599"/>
            <a:ext cx="1026114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These slides are for use as section dividers or as a way to pull out one statistic or quote.</a:t>
            </a:r>
          </a:p>
        </p:txBody>
      </p:sp>
      <p:grpSp>
        <p:nvGrpSpPr>
          <p:cNvPr id="79" name="Group 78"/>
          <p:cNvGrpSpPr/>
          <p:nvPr userDrawn="1"/>
        </p:nvGrpSpPr>
        <p:grpSpPr>
          <a:xfrm>
            <a:off x="-381" y="7118564"/>
            <a:ext cx="2799942" cy="909387"/>
            <a:chOff x="-508" y="7118557"/>
            <a:chExt cx="3733256" cy="909386"/>
          </a:xfrm>
        </p:grpSpPr>
        <p:grpSp>
          <p:nvGrpSpPr>
            <p:cNvPr id="80" name="Group 79"/>
            <p:cNvGrpSpPr/>
            <p:nvPr userDrawn="1"/>
          </p:nvGrpSpPr>
          <p:grpSpPr>
            <a:xfrm>
              <a:off x="-508" y="7128496"/>
              <a:ext cx="396044" cy="899447"/>
              <a:chOff x="9324528" y="36952"/>
              <a:chExt cx="396044" cy="899447"/>
            </a:xfrm>
          </p:grpSpPr>
          <p:sp>
            <p:nvSpPr>
              <p:cNvPr id="109" name="Rectangle 10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10" name="Rectangle 109"/>
              <p:cNvSpPr/>
              <p:nvPr userDrawn="1"/>
            </p:nvSpPr>
            <p:spPr>
              <a:xfrm>
                <a:off x="9376240" y="36952"/>
                <a:ext cx="277853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Light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11" name="Rectangle 11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16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209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81" name="Group 80"/>
            <p:cNvGrpSpPr/>
            <p:nvPr userDrawn="1"/>
          </p:nvGrpSpPr>
          <p:grpSpPr>
            <a:xfrm>
              <a:off x="940874" y="7118557"/>
              <a:ext cx="396044" cy="909386"/>
              <a:chOff x="9324528" y="27013"/>
              <a:chExt cx="396044" cy="909386"/>
            </a:xfrm>
          </p:grpSpPr>
          <p:sp>
            <p:nvSpPr>
              <p:cNvPr id="106" name="Rectangle 105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07" name="Rectangle 106"/>
              <p:cNvSpPr/>
              <p:nvPr userDrawn="1"/>
            </p:nvSpPr>
            <p:spPr>
              <a:xfrm>
                <a:off x="9378376" y="27013"/>
                <a:ext cx="273579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/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Lime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08" name="Rectangle 107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180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201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43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82" name="Group 18"/>
            <p:cNvGrpSpPr/>
            <p:nvPr userDrawn="1"/>
          </p:nvGrpSpPr>
          <p:grpSpPr>
            <a:xfrm>
              <a:off x="1420040" y="7118557"/>
              <a:ext cx="396044" cy="909386"/>
              <a:chOff x="9324528" y="27013"/>
              <a:chExt cx="396044" cy="909386"/>
            </a:xfrm>
          </p:grpSpPr>
          <p:sp>
            <p:nvSpPr>
              <p:cNvPr id="103" name="Rectangle 102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04" name="Rectangle 103"/>
              <p:cNvSpPr/>
              <p:nvPr userDrawn="1"/>
            </p:nvSpPr>
            <p:spPr>
              <a:xfrm>
                <a:off x="9365549" y="27013"/>
                <a:ext cx="29922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/>
                </a:r>
                <a:b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</a:b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Wine</a:t>
                </a:r>
              </a:p>
            </p:txBody>
          </p:sp>
          <p:sp>
            <p:nvSpPr>
              <p:cNvPr id="105" name="Rectangle 104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163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42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83" name="Group 19"/>
            <p:cNvGrpSpPr/>
            <p:nvPr userDrawn="1"/>
          </p:nvGrpSpPr>
          <p:grpSpPr>
            <a:xfrm>
              <a:off x="1899206" y="7118557"/>
              <a:ext cx="396044" cy="909386"/>
              <a:chOff x="9324528" y="27013"/>
              <a:chExt cx="396044" cy="909386"/>
            </a:xfrm>
          </p:grpSpPr>
          <p:sp>
            <p:nvSpPr>
              <p:cNvPr id="100" name="Rectangle 99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101" name="Rectangle 100"/>
              <p:cNvSpPr/>
              <p:nvPr userDrawn="1"/>
            </p:nvSpPr>
            <p:spPr>
              <a:xfrm>
                <a:off x="9329215" y="27013"/>
                <a:ext cx="37189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Yellow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102" name="Rectangle 101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196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32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84" name="Group 18"/>
            <p:cNvGrpSpPr/>
            <p:nvPr userDrawn="1"/>
          </p:nvGrpSpPr>
          <p:grpSpPr>
            <a:xfrm>
              <a:off x="2378372" y="7118557"/>
              <a:ext cx="418906" cy="909386"/>
              <a:chOff x="9324528" y="27013"/>
              <a:chExt cx="418906" cy="909386"/>
            </a:xfrm>
          </p:grpSpPr>
          <p:sp>
            <p:nvSpPr>
              <p:cNvPr id="97" name="Rectangle 96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98" name="Rectangle 97"/>
              <p:cNvSpPr/>
              <p:nvPr userDrawn="1"/>
            </p:nvSpPr>
            <p:spPr>
              <a:xfrm>
                <a:off x="9326653" y="27013"/>
                <a:ext cx="416781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Orange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99" name="Rectangle 98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219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94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36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85" name="Group 19"/>
            <p:cNvGrpSpPr/>
            <p:nvPr userDrawn="1"/>
          </p:nvGrpSpPr>
          <p:grpSpPr>
            <a:xfrm>
              <a:off x="2857538" y="7128496"/>
              <a:ext cx="396044" cy="899447"/>
              <a:chOff x="9324528" y="36952"/>
              <a:chExt cx="396044" cy="899447"/>
            </a:xfrm>
          </p:grpSpPr>
          <p:sp>
            <p:nvSpPr>
              <p:cNvPr id="94" name="Rectangle 93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95" name="Rectangle 94"/>
              <p:cNvSpPr/>
              <p:nvPr userDrawn="1"/>
            </p:nvSpPr>
            <p:spPr>
              <a:xfrm>
                <a:off x="9367688" y="36952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Black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96" name="Rectangle 95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0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86" name="Group 18"/>
            <p:cNvGrpSpPr/>
            <p:nvPr userDrawn="1"/>
          </p:nvGrpSpPr>
          <p:grpSpPr>
            <a:xfrm>
              <a:off x="3336704" y="7128496"/>
              <a:ext cx="396044" cy="899447"/>
              <a:chOff x="9324528" y="36952"/>
              <a:chExt cx="396044" cy="899447"/>
            </a:xfrm>
          </p:grpSpPr>
          <p:sp>
            <p:nvSpPr>
              <p:cNvPr id="91" name="Rectangle 90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92" name="Rectangle 91"/>
              <p:cNvSpPr/>
              <p:nvPr userDrawn="1"/>
            </p:nvSpPr>
            <p:spPr>
              <a:xfrm>
                <a:off x="9380515" y="36952"/>
                <a:ext cx="269304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Grey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93" name="Rectangle 92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71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87" name="Group 86"/>
            <p:cNvGrpSpPr/>
            <p:nvPr userDrawn="1"/>
          </p:nvGrpSpPr>
          <p:grpSpPr>
            <a:xfrm>
              <a:off x="478658" y="7118557"/>
              <a:ext cx="396044" cy="909386"/>
              <a:chOff x="9324528" y="27013"/>
              <a:chExt cx="396044" cy="909386"/>
            </a:xfrm>
          </p:grpSpPr>
          <p:sp>
            <p:nvSpPr>
              <p:cNvPr id="88" name="Rectangle 87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rgbClr val="4D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89" name="Rectangle 88"/>
              <p:cNvSpPr/>
              <p:nvPr userDrawn="1"/>
            </p:nvSpPr>
            <p:spPr>
              <a:xfrm>
                <a:off x="9367691" y="27013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Dark 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90" name="Rectangle 89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107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137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</p:grpSp>
      <p:pic>
        <p:nvPicPr>
          <p:cNvPr id="43" name="Picture 42" descr="icon_camera_circle.png"/>
          <p:cNvPicPr>
            <a:picLocks noChangeAspect="1"/>
          </p:cNvPicPr>
          <p:nvPr userDrawn="1"/>
        </p:nvPicPr>
        <p:blipFill>
          <a:blip r:embed="rId7" cstate="print">
            <a:lum bright="-100000"/>
          </a:blip>
          <a:stretch>
            <a:fillRect/>
          </a:stretch>
        </p:blipFill>
        <p:spPr>
          <a:xfrm>
            <a:off x="-1188513" y="1275606"/>
            <a:ext cx="640111" cy="64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icon_information-white.png"/>
          <p:cNvPicPr>
            <a:picLocks noChangeAspect="1"/>
          </p:cNvPicPr>
          <p:nvPr userDrawn="1"/>
        </p:nvPicPr>
        <p:blipFill>
          <a:blip r:embed="rId8" cstate="print">
            <a:lum bright="-100000"/>
          </a:blip>
          <a:stretch>
            <a:fillRect/>
          </a:stretch>
        </p:blipFill>
        <p:spPr>
          <a:xfrm>
            <a:off x="-1188513" y="1587547"/>
            <a:ext cx="121592" cy="32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7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000" b="1" i="0" kern="1200" cap="all" baseline="0">
          <a:solidFill>
            <a:schemeClr val="bg1"/>
          </a:solidFill>
          <a:effectLst>
            <a:outerShdw blurRad="215900" sx="101000" sy="101000" algn="ctr" rotWithShape="0">
              <a:prstClr val="black">
                <a:alpha val="30000"/>
              </a:prstClr>
            </a:outerShdw>
          </a:effectLst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</p:titleStyle>
    <p:bodyStyle>
      <a:lvl1pPr marL="189000" indent="0" algn="l" defTabSz="685783" rtl="0" eaLnBrk="1" latinLnBrk="0" hangingPunct="1">
        <a:lnSpc>
          <a:spcPct val="100000"/>
        </a:lnSpc>
        <a:spcBef>
          <a:spcPts val="750"/>
        </a:spcBef>
        <a:spcAft>
          <a:spcPts val="450"/>
        </a:spcAft>
        <a:buFontTx/>
        <a:buNone/>
        <a:defRPr sz="1350" b="0" i="0" kern="1200" cap="none" baseline="0">
          <a:solidFill>
            <a:schemeClr val="bg1"/>
          </a:solidFill>
          <a:latin typeface="+mn-lt"/>
          <a:ea typeface="+mn-ea"/>
          <a:cs typeface="+mn-cs"/>
        </a:defRPr>
      </a:lvl1pPr>
      <a:lvl2pPr marL="189000" indent="134997" algn="l" defTabSz="685783" rtl="0" eaLnBrk="1" latinLnBrk="0" hangingPunct="1">
        <a:lnSpc>
          <a:spcPct val="100000"/>
        </a:lnSpc>
        <a:spcBef>
          <a:spcPts val="375"/>
        </a:spcBef>
        <a:buClr>
          <a:schemeClr val="bg1"/>
        </a:buClr>
        <a:buSzPct val="120000"/>
        <a:buFont typeface="Wingdings" charset="2"/>
        <a:buChar char="§"/>
        <a:defRPr sz="750" kern="1200" cap="all" baseline="0">
          <a:solidFill>
            <a:schemeClr val="bg1"/>
          </a:solidFill>
          <a:latin typeface="+mj-lt"/>
          <a:ea typeface="+mn-ea"/>
          <a:cs typeface="+mn-cs"/>
        </a:defRPr>
      </a:lvl2pPr>
      <a:lvl3pPr marL="189000" indent="0" algn="l" defTabSz="685783" rtl="0" eaLnBrk="1" latinLnBrk="0" hangingPunct="1">
        <a:lnSpc>
          <a:spcPct val="100000"/>
        </a:lnSpc>
        <a:spcBef>
          <a:spcPts val="375"/>
        </a:spcBef>
        <a:buSzPct val="120000"/>
        <a:buFontTx/>
        <a:buNone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89000" indent="188996" algn="l" defTabSz="685783" rtl="0" eaLnBrk="1" latinLnBrk="0" hangingPunct="1">
        <a:lnSpc>
          <a:spcPct val="100000"/>
        </a:lnSpc>
        <a:spcBef>
          <a:spcPts val="375"/>
        </a:spcBef>
        <a:spcAft>
          <a:spcPts val="450"/>
        </a:spcAft>
        <a:buClr>
          <a:schemeClr val="bg1"/>
        </a:buClr>
        <a:buSzPct val="110000"/>
        <a:buFont typeface="Wingdings" charset="2"/>
        <a:buChar char="§"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89000" indent="0" algn="l" defTabSz="685783" rtl="0" eaLnBrk="1" latinLnBrk="0" hangingPunct="1">
        <a:lnSpc>
          <a:spcPct val="100000"/>
        </a:lnSpc>
        <a:spcBef>
          <a:spcPts val="375"/>
        </a:spcBef>
        <a:buSzPct val="120000"/>
        <a:buFontTx/>
        <a:buNone/>
        <a:defRPr sz="75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550" y="6362943"/>
            <a:ext cx="438988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 baseline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5385060" y="5665015"/>
            <a:ext cx="695325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E27DF7-BE19-4F47-9388-00028A1A5C78}" type="datetime1">
              <a:rPr lang="en-GB" sz="600" smtClean="0"/>
              <a:pPr/>
              <a:t>12/12/2017</a:t>
            </a:fld>
            <a:endParaRPr lang="en-US" sz="6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09550" y="6362943"/>
            <a:ext cx="8758800" cy="252000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Rectangle 11"/>
          <p:cNvSpPr/>
          <p:nvPr userDrawn="1"/>
        </p:nvSpPr>
        <p:spPr>
          <a:xfrm>
            <a:off x="4599436" y="6362943"/>
            <a:ext cx="4374447" cy="252000"/>
          </a:xfrm>
          <a:prstGeom prst="rect">
            <a:avLst/>
          </a:prstGeom>
          <a:solidFill>
            <a:srgbClr val="4D6B89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99436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1FA6FC9F-61D2-4C49-825D-FCC69A6A6268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" name="Text Placeholder 2"/>
          <p:cNvSpPr>
            <a:spLocks noGrp="1" noChangeAspect="1"/>
          </p:cNvSpPr>
          <p:nvPr>
            <p:ph type="body" idx="1"/>
          </p:nvPr>
        </p:nvSpPr>
        <p:spPr>
          <a:xfrm>
            <a:off x="209550" y="1165471"/>
            <a:ext cx="8758800" cy="5011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209550" y="250372"/>
            <a:ext cx="8758800" cy="823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188513" y="2019599"/>
            <a:ext cx="1026114" cy="8887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To format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bullet points correctly</a:t>
            </a:r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 click the ‘Tab’ button at the top of the screen in the menu bar (to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the right of the ’Bullet’ and ‘Numbering’ buttons)</a:t>
            </a:r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1188513" y="3335781"/>
            <a:ext cx="1026114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First level style should be used for slide sub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headings.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Second level style should be used for main bullet points.</a:t>
            </a:r>
          </a:p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Third level style should be used for text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supporting the main bullet.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Fourth level style should be used for sub bullets. </a:t>
            </a:r>
          </a:p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Fifth level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text should be used for image captions</a:t>
            </a:r>
            <a:endParaRPr lang="en-GB" sz="825" dirty="0" smtClean="0">
              <a:solidFill>
                <a:srgbClr val="000000"/>
              </a:solidFill>
              <a:latin typeface="Calibri Light" pitchFamily="34" charset="0"/>
            </a:endParaRP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-381" y="7118564"/>
            <a:ext cx="2799942" cy="909387"/>
            <a:chOff x="-508" y="7118557"/>
            <a:chExt cx="3733256" cy="909386"/>
          </a:xfrm>
        </p:grpSpPr>
        <p:grpSp>
          <p:nvGrpSpPr>
            <p:cNvPr id="49" name="Group 48"/>
            <p:cNvGrpSpPr/>
            <p:nvPr userDrawn="1"/>
          </p:nvGrpSpPr>
          <p:grpSpPr>
            <a:xfrm>
              <a:off x="-508" y="7128496"/>
              <a:ext cx="396044" cy="899447"/>
              <a:chOff x="9324528" y="36952"/>
              <a:chExt cx="396044" cy="899447"/>
            </a:xfrm>
          </p:grpSpPr>
          <p:sp>
            <p:nvSpPr>
              <p:cNvPr id="78" name="Rectangle 77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9" name="Rectangle 78"/>
              <p:cNvSpPr/>
              <p:nvPr userDrawn="1"/>
            </p:nvSpPr>
            <p:spPr>
              <a:xfrm>
                <a:off x="9376240" y="36952"/>
                <a:ext cx="277853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Light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80" name="Rectangle 79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16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209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 userDrawn="1"/>
          </p:nvGrpSpPr>
          <p:grpSpPr>
            <a:xfrm>
              <a:off x="940874" y="7118557"/>
              <a:ext cx="396044" cy="909386"/>
              <a:chOff x="9324528" y="27013"/>
              <a:chExt cx="396044" cy="909386"/>
            </a:xfrm>
          </p:grpSpPr>
          <p:sp>
            <p:nvSpPr>
              <p:cNvPr id="75" name="Rectangle 74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6" name="Rectangle 75"/>
              <p:cNvSpPr/>
              <p:nvPr userDrawn="1"/>
            </p:nvSpPr>
            <p:spPr>
              <a:xfrm>
                <a:off x="9378376" y="27013"/>
                <a:ext cx="273579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/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Lime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77" name="Rectangle 76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180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201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43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1" name="Group 18"/>
            <p:cNvGrpSpPr/>
            <p:nvPr userDrawn="1"/>
          </p:nvGrpSpPr>
          <p:grpSpPr>
            <a:xfrm>
              <a:off x="1420040" y="7118557"/>
              <a:ext cx="396044" cy="909386"/>
              <a:chOff x="9324528" y="27013"/>
              <a:chExt cx="396044" cy="909386"/>
            </a:xfrm>
          </p:grpSpPr>
          <p:sp>
            <p:nvSpPr>
              <p:cNvPr id="72" name="Rectangle 71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3" name="Rectangle 72"/>
              <p:cNvSpPr/>
              <p:nvPr userDrawn="1"/>
            </p:nvSpPr>
            <p:spPr>
              <a:xfrm>
                <a:off x="9365549" y="27013"/>
                <a:ext cx="29922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/>
                </a:r>
                <a:b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</a:b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Wine</a:t>
                </a:r>
              </a:p>
            </p:txBody>
          </p:sp>
          <p:sp>
            <p:nvSpPr>
              <p:cNvPr id="74" name="Rectangle 73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163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42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2" name="Group 19"/>
            <p:cNvGrpSpPr/>
            <p:nvPr userDrawn="1"/>
          </p:nvGrpSpPr>
          <p:grpSpPr>
            <a:xfrm>
              <a:off x="1899206" y="7118557"/>
              <a:ext cx="396044" cy="909386"/>
              <a:chOff x="9324528" y="27013"/>
              <a:chExt cx="396044" cy="909386"/>
            </a:xfrm>
          </p:grpSpPr>
          <p:sp>
            <p:nvSpPr>
              <p:cNvPr id="69" name="Rectangle 6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0" name="Rectangle 69"/>
              <p:cNvSpPr/>
              <p:nvPr userDrawn="1"/>
            </p:nvSpPr>
            <p:spPr>
              <a:xfrm>
                <a:off x="9329215" y="27013"/>
                <a:ext cx="37189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Yellow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71" name="Rectangle 7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196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32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3" name="Group 18"/>
            <p:cNvGrpSpPr/>
            <p:nvPr userDrawn="1"/>
          </p:nvGrpSpPr>
          <p:grpSpPr>
            <a:xfrm>
              <a:off x="2378372" y="7118557"/>
              <a:ext cx="418906" cy="909386"/>
              <a:chOff x="9324528" y="27013"/>
              <a:chExt cx="418906" cy="909386"/>
            </a:xfrm>
          </p:grpSpPr>
          <p:sp>
            <p:nvSpPr>
              <p:cNvPr id="66" name="Rectangle 65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7" name="Rectangle 66"/>
              <p:cNvSpPr/>
              <p:nvPr userDrawn="1"/>
            </p:nvSpPr>
            <p:spPr>
              <a:xfrm>
                <a:off x="9326653" y="27013"/>
                <a:ext cx="416781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Orange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8" name="Rectangle 67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219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94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36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4" name="Group 19"/>
            <p:cNvGrpSpPr/>
            <p:nvPr userDrawn="1"/>
          </p:nvGrpSpPr>
          <p:grpSpPr>
            <a:xfrm>
              <a:off x="2857538" y="7128496"/>
              <a:ext cx="396044" cy="899447"/>
              <a:chOff x="9324528" y="36952"/>
              <a:chExt cx="396044" cy="899447"/>
            </a:xfrm>
          </p:grpSpPr>
          <p:sp>
            <p:nvSpPr>
              <p:cNvPr id="63" name="Rectangle 62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4" name="Rectangle 63"/>
              <p:cNvSpPr/>
              <p:nvPr userDrawn="1"/>
            </p:nvSpPr>
            <p:spPr>
              <a:xfrm>
                <a:off x="9367688" y="36952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Black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5" name="Rectangle 64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0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5" name="Group 18"/>
            <p:cNvGrpSpPr/>
            <p:nvPr userDrawn="1"/>
          </p:nvGrpSpPr>
          <p:grpSpPr>
            <a:xfrm>
              <a:off x="3336704" y="7128496"/>
              <a:ext cx="396044" cy="899447"/>
              <a:chOff x="9324528" y="36952"/>
              <a:chExt cx="396044" cy="899447"/>
            </a:xfrm>
          </p:grpSpPr>
          <p:sp>
            <p:nvSpPr>
              <p:cNvPr id="60" name="Rectangle 59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1" name="Rectangle 60"/>
              <p:cNvSpPr/>
              <p:nvPr userDrawn="1"/>
            </p:nvSpPr>
            <p:spPr>
              <a:xfrm>
                <a:off x="9380515" y="36952"/>
                <a:ext cx="269304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Grey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2" name="Rectangle 61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71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 userDrawn="1"/>
          </p:nvGrpSpPr>
          <p:grpSpPr>
            <a:xfrm>
              <a:off x="478658" y="7118557"/>
              <a:ext cx="396044" cy="909386"/>
              <a:chOff x="9324528" y="27013"/>
              <a:chExt cx="396044" cy="909386"/>
            </a:xfrm>
          </p:grpSpPr>
          <p:sp>
            <p:nvSpPr>
              <p:cNvPr id="57" name="Rectangle 56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rgbClr val="4D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58" name="Rectangle 57"/>
              <p:cNvSpPr/>
              <p:nvPr userDrawn="1"/>
            </p:nvSpPr>
            <p:spPr>
              <a:xfrm>
                <a:off x="9367691" y="27013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Dark 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59" name="Rectangle 58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107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137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</p:grpSp>
      <p:pic>
        <p:nvPicPr>
          <p:cNvPr id="83" name="Picture 82" descr="icon_camera_circle.png"/>
          <p:cNvPicPr>
            <a:picLocks noChangeAspect="1"/>
          </p:cNvPicPr>
          <p:nvPr userDrawn="1"/>
        </p:nvPicPr>
        <p:blipFill>
          <a:blip r:embed="rId8" cstate="print">
            <a:lum bright="-100000"/>
          </a:blip>
          <a:stretch>
            <a:fillRect/>
          </a:stretch>
        </p:blipFill>
        <p:spPr>
          <a:xfrm>
            <a:off x="-1188513" y="1275606"/>
            <a:ext cx="640111" cy="64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 descr="icon_information-white.png"/>
          <p:cNvPicPr>
            <a:picLocks noChangeAspect="1"/>
          </p:cNvPicPr>
          <p:nvPr userDrawn="1"/>
        </p:nvPicPr>
        <p:blipFill>
          <a:blip r:embed="rId9" cstate="print">
            <a:lum bright="-100000"/>
          </a:blip>
          <a:stretch>
            <a:fillRect/>
          </a:stretch>
        </p:blipFill>
        <p:spPr>
          <a:xfrm>
            <a:off x="-1188513" y="1587547"/>
            <a:ext cx="121592" cy="32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915" r:id="rId2"/>
    <p:sldLayoutId id="2147483851" r:id="rId3"/>
    <p:sldLayoutId id="2147483852" r:id="rId4"/>
    <p:sldLayoutId id="2147483942" r:id="rId5"/>
    <p:sldLayoutId id="2147483943" r:id="rId6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800" b="1" i="0" kern="1200" cap="none" baseline="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</p:titleStyle>
    <p:bodyStyle>
      <a:lvl1pPr marL="0" indent="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Tx/>
        <a:buNone/>
        <a:defRPr sz="2400" b="1" i="0" kern="1200" cap="none" baseline="0">
          <a:solidFill>
            <a:schemeClr val="accent5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405000" indent="-21600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Tx/>
        <a:buSzPct val="120000"/>
        <a:buFont typeface="Wingdings" charset="2"/>
        <a:buChar char="§"/>
        <a:defRPr sz="2000" kern="1200" cap="none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405000" indent="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SzPct val="120000"/>
        <a:buFontTx/>
        <a:buNone/>
        <a:defRPr sz="2000" kern="1200" baseline="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404991" indent="-215996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10000"/>
        <a:buFont typeface="Wingdings" charset="2"/>
        <a:buChar char="§"/>
        <a:defRPr sz="2000" kern="1200" baseline="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0" indent="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SzPct val="120000"/>
        <a:buFontTx/>
        <a:buNone/>
        <a:defRPr sz="2000" kern="1200" baseline="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550" y="6362943"/>
            <a:ext cx="438988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 baseline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5385060" y="5665015"/>
            <a:ext cx="695325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E27DF7-BE19-4F47-9388-00028A1A5C78}" type="datetime1">
              <a:rPr lang="en-GB" sz="600" smtClean="0"/>
              <a:pPr/>
              <a:t>12/12/2017</a:t>
            </a:fld>
            <a:endParaRPr lang="en-US" sz="6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09550" y="6362943"/>
            <a:ext cx="8758800" cy="252000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Rectangle 11"/>
          <p:cNvSpPr/>
          <p:nvPr userDrawn="1"/>
        </p:nvSpPr>
        <p:spPr>
          <a:xfrm>
            <a:off x="4599436" y="6362943"/>
            <a:ext cx="4374447" cy="252000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99436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1FA6FC9F-61D2-4C49-825D-FCC69A6A6268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550" y="1083926"/>
            <a:ext cx="8758800" cy="5093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209550" y="250372"/>
            <a:ext cx="8758800" cy="83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188513" y="2019599"/>
            <a:ext cx="1026114" cy="8887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To format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bullet points correctly</a:t>
            </a:r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 click the ‘Tab’ button at the top of the screen in the menu bar (to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the right of the ’Bullet’ and ‘Numbering’ buttons)</a:t>
            </a:r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1188513" y="3335781"/>
            <a:ext cx="1026114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First level style should be used for slide sub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headings.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Second level style should be used for main bullet points.</a:t>
            </a:r>
          </a:p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Third level style should be used for text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supporting the main bullet.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Fourth level style should be used for sub bullets. </a:t>
            </a:r>
          </a:p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Fifth level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text should be used for image captions</a:t>
            </a:r>
            <a:endParaRPr lang="en-GB" sz="825" dirty="0" smtClean="0">
              <a:solidFill>
                <a:srgbClr val="000000"/>
              </a:solidFill>
              <a:latin typeface="Calibri Light" pitchFamily="34" charset="0"/>
            </a:endParaRP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-381" y="7118564"/>
            <a:ext cx="2799942" cy="909387"/>
            <a:chOff x="-508" y="7118557"/>
            <a:chExt cx="3733256" cy="909386"/>
          </a:xfrm>
        </p:grpSpPr>
        <p:grpSp>
          <p:nvGrpSpPr>
            <p:cNvPr id="49" name="Group 48"/>
            <p:cNvGrpSpPr/>
            <p:nvPr userDrawn="1"/>
          </p:nvGrpSpPr>
          <p:grpSpPr>
            <a:xfrm>
              <a:off x="-508" y="7128496"/>
              <a:ext cx="396044" cy="899447"/>
              <a:chOff x="9324528" y="36952"/>
              <a:chExt cx="396044" cy="899447"/>
            </a:xfrm>
          </p:grpSpPr>
          <p:sp>
            <p:nvSpPr>
              <p:cNvPr id="78" name="Rectangle 77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9" name="Rectangle 78"/>
              <p:cNvSpPr/>
              <p:nvPr userDrawn="1"/>
            </p:nvSpPr>
            <p:spPr>
              <a:xfrm>
                <a:off x="9376240" y="36952"/>
                <a:ext cx="277853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Light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80" name="Rectangle 79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16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209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 userDrawn="1"/>
          </p:nvGrpSpPr>
          <p:grpSpPr>
            <a:xfrm>
              <a:off x="940874" y="7118557"/>
              <a:ext cx="396044" cy="909386"/>
              <a:chOff x="9324528" y="27013"/>
              <a:chExt cx="396044" cy="909386"/>
            </a:xfrm>
          </p:grpSpPr>
          <p:sp>
            <p:nvSpPr>
              <p:cNvPr id="75" name="Rectangle 74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6" name="Rectangle 75"/>
              <p:cNvSpPr/>
              <p:nvPr userDrawn="1"/>
            </p:nvSpPr>
            <p:spPr>
              <a:xfrm>
                <a:off x="9378376" y="27013"/>
                <a:ext cx="273579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/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Lime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77" name="Rectangle 76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180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201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43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1" name="Group 18"/>
            <p:cNvGrpSpPr/>
            <p:nvPr userDrawn="1"/>
          </p:nvGrpSpPr>
          <p:grpSpPr>
            <a:xfrm>
              <a:off x="1420040" y="7118557"/>
              <a:ext cx="396044" cy="909386"/>
              <a:chOff x="9324528" y="27013"/>
              <a:chExt cx="396044" cy="909386"/>
            </a:xfrm>
          </p:grpSpPr>
          <p:sp>
            <p:nvSpPr>
              <p:cNvPr id="72" name="Rectangle 71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3" name="Rectangle 72"/>
              <p:cNvSpPr/>
              <p:nvPr userDrawn="1"/>
            </p:nvSpPr>
            <p:spPr>
              <a:xfrm>
                <a:off x="9365549" y="27013"/>
                <a:ext cx="29922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/>
                </a:r>
                <a:b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</a:b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Wine</a:t>
                </a:r>
              </a:p>
            </p:txBody>
          </p:sp>
          <p:sp>
            <p:nvSpPr>
              <p:cNvPr id="74" name="Rectangle 73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163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42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2" name="Group 19"/>
            <p:cNvGrpSpPr/>
            <p:nvPr userDrawn="1"/>
          </p:nvGrpSpPr>
          <p:grpSpPr>
            <a:xfrm>
              <a:off x="1899206" y="7118557"/>
              <a:ext cx="396044" cy="909386"/>
              <a:chOff x="9324528" y="27013"/>
              <a:chExt cx="396044" cy="909386"/>
            </a:xfrm>
          </p:grpSpPr>
          <p:sp>
            <p:nvSpPr>
              <p:cNvPr id="69" name="Rectangle 6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0" name="Rectangle 69"/>
              <p:cNvSpPr/>
              <p:nvPr userDrawn="1"/>
            </p:nvSpPr>
            <p:spPr>
              <a:xfrm>
                <a:off x="9329215" y="27013"/>
                <a:ext cx="37189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Yellow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71" name="Rectangle 7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196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32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3" name="Group 18"/>
            <p:cNvGrpSpPr/>
            <p:nvPr userDrawn="1"/>
          </p:nvGrpSpPr>
          <p:grpSpPr>
            <a:xfrm>
              <a:off x="2378372" y="7118557"/>
              <a:ext cx="418906" cy="909386"/>
              <a:chOff x="9324528" y="27013"/>
              <a:chExt cx="418906" cy="909386"/>
            </a:xfrm>
          </p:grpSpPr>
          <p:sp>
            <p:nvSpPr>
              <p:cNvPr id="66" name="Rectangle 65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7" name="Rectangle 66"/>
              <p:cNvSpPr/>
              <p:nvPr userDrawn="1"/>
            </p:nvSpPr>
            <p:spPr>
              <a:xfrm>
                <a:off x="9326653" y="27013"/>
                <a:ext cx="416781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Orange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8" name="Rectangle 67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219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94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36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4" name="Group 19"/>
            <p:cNvGrpSpPr/>
            <p:nvPr userDrawn="1"/>
          </p:nvGrpSpPr>
          <p:grpSpPr>
            <a:xfrm>
              <a:off x="2857538" y="7128496"/>
              <a:ext cx="396044" cy="899447"/>
              <a:chOff x="9324528" y="36952"/>
              <a:chExt cx="396044" cy="899447"/>
            </a:xfrm>
          </p:grpSpPr>
          <p:sp>
            <p:nvSpPr>
              <p:cNvPr id="63" name="Rectangle 62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4" name="Rectangle 63"/>
              <p:cNvSpPr/>
              <p:nvPr userDrawn="1"/>
            </p:nvSpPr>
            <p:spPr>
              <a:xfrm>
                <a:off x="9367688" y="36952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Black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5" name="Rectangle 64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0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5" name="Group 18"/>
            <p:cNvGrpSpPr/>
            <p:nvPr userDrawn="1"/>
          </p:nvGrpSpPr>
          <p:grpSpPr>
            <a:xfrm>
              <a:off x="3336704" y="7128496"/>
              <a:ext cx="396044" cy="899447"/>
              <a:chOff x="9324528" y="36952"/>
              <a:chExt cx="396044" cy="899447"/>
            </a:xfrm>
          </p:grpSpPr>
          <p:sp>
            <p:nvSpPr>
              <p:cNvPr id="60" name="Rectangle 59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1" name="Rectangle 60"/>
              <p:cNvSpPr/>
              <p:nvPr userDrawn="1"/>
            </p:nvSpPr>
            <p:spPr>
              <a:xfrm>
                <a:off x="9380515" y="36952"/>
                <a:ext cx="269304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Grey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2" name="Rectangle 61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71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 userDrawn="1"/>
          </p:nvGrpSpPr>
          <p:grpSpPr>
            <a:xfrm>
              <a:off x="478658" y="7118557"/>
              <a:ext cx="396044" cy="909386"/>
              <a:chOff x="9324528" y="27013"/>
              <a:chExt cx="396044" cy="909386"/>
            </a:xfrm>
          </p:grpSpPr>
          <p:sp>
            <p:nvSpPr>
              <p:cNvPr id="57" name="Rectangle 56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rgbClr val="4D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58" name="Rectangle 57"/>
              <p:cNvSpPr/>
              <p:nvPr userDrawn="1"/>
            </p:nvSpPr>
            <p:spPr>
              <a:xfrm>
                <a:off x="9367691" y="27013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Dark 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59" name="Rectangle 58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107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137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</p:grpSp>
      <p:pic>
        <p:nvPicPr>
          <p:cNvPr id="81" name="Picture 80" descr="icon_camera_circle.png"/>
          <p:cNvPicPr>
            <a:picLocks noChangeAspect="1"/>
          </p:cNvPicPr>
          <p:nvPr userDrawn="1"/>
        </p:nvPicPr>
        <p:blipFill>
          <a:blip r:embed="rId6" cstate="print">
            <a:lum bright="-100000"/>
          </a:blip>
          <a:stretch>
            <a:fillRect/>
          </a:stretch>
        </p:blipFill>
        <p:spPr>
          <a:xfrm>
            <a:off x="-1188513" y="1275606"/>
            <a:ext cx="640111" cy="64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Picture 81" descr="icon_information-white.png"/>
          <p:cNvPicPr>
            <a:picLocks noChangeAspect="1"/>
          </p:cNvPicPr>
          <p:nvPr userDrawn="1"/>
        </p:nvPicPr>
        <p:blipFill>
          <a:blip r:embed="rId7" cstate="print">
            <a:lum bright="-100000"/>
          </a:blip>
          <a:stretch>
            <a:fillRect/>
          </a:stretch>
        </p:blipFill>
        <p:spPr>
          <a:xfrm>
            <a:off x="-1188513" y="1587547"/>
            <a:ext cx="121592" cy="32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6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916" r:id="rId2"/>
    <p:sldLayoutId id="2147483888" r:id="rId3"/>
    <p:sldLayoutId id="2147483889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800" b="1" i="0" kern="1200" cap="none" baseline="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</p:titleStyle>
    <p:bodyStyle>
      <a:lvl1pPr marL="0" indent="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Tx/>
        <a:buNone/>
        <a:defRPr sz="2400" b="1" i="0" kern="1200" cap="none" baseline="0">
          <a:solidFill>
            <a:schemeClr val="accent3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405000" indent="-21600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Tx/>
        <a:buSzPct val="120000"/>
        <a:buFont typeface="Wingdings" charset="2"/>
        <a:buChar char="§"/>
        <a:defRPr sz="2000" kern="1200" cap="none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405000" indent="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SzPct val="120000"/>
        <a:buFontTx/>
        <a:buNone/>
        <a:defRPr sz="2000" kern="1200" baseline="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404991" indent="-215996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10000"/>
        <a:buFont typeface="Wingdings" charset="2"/>
        <a:buChar char="§"/>
        <a:defRPr sz="2000" kern="1200" baseline="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0" indent="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SzPct val="120000"/>
        <a:buFontTx/>
        <a:buNone/>
        <a:defRPr sz="2000" kern="1200" baseline="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550" y="6362943"/>
            <a:ext cx="438988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 baseline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5385060" y="5665015"/>
            <a:ext cx="695325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E27DF7-BE19-4F47-9388-00028A1A5C78}" type="datetime1">
              <a:rPr lang="en-GB" sz="600" smtClean="0"/>
              <a:pPr/>
              <a:t>12/12/2017</a:t>
            </a:fld>
            <a:endParaRPr lang="en-US" sz="6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09550" y="6362943"/>
            <a:ext cx="8758800" cy="252000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Rectangle 11"/>
          <p:cNvSpPr/>
          <p:nvPr userDrawn="1"/>
        </p:nvSpPr>
        <p:spPr>
          <a:xfrm>
            <a:off x="4599436" y="6362943"/>
            <a:ext cx="4374447" cy="252000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99436" y="6362943"/>
            <a:ext cx="437444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1FA6FC9F-61D2-4C49-825D-FCC69A6A6268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550" y="1175410"/>
            <a:ext cx="8758800" cy="5001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209550" y="239490"/>
            <a:ext cx="8758800" cy="817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188513" y="2019599"/>
            <a:ext cx="1026114" cy="8887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To format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bullet points correctly</a:t>
            </a:r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 click the ‘Tab’ button at the top of the screen in the menu bar (to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the right of the ’Bullet’ and ‘Numbering’ buttons)</a:t>
            </a:r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1188513" y="3335781"/>
            <a:ext cx="1026114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First level style should be used for slide sub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headings.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Second level style should be used for main bullet points.</a:t>
            </a:r>
          </a:p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Third level style should be used for text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supporting the main bullet.</a:t>
            </a:r>
          </a:p>
          <a:p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Fourth level style should be used for sub bullets. </a:t>
            </a:r>
          </a:p>
          <a:p>
            <a:r>
              <a:rPr lang="en-GB" sz="825" dirty="0" smtClean="0">
                <a:solidFill>
                  <a:srgbClr val="000000"/>
                </a:solidFill>
                <a:latin typeface="Calibri Light" pitchFamily="34" charset="0"/>
              </a:rPr>
              <a:t>Fifth level</a:t>
            </a:r>
            <a:r>
              <a:rPr lang="en-GB" sz="825" baseline="0" dirty="0" smtClean="0">
                <a:solidFill>
                  <a:srgbClr val="000000"/>
                </a:solidFill>
                <a:latin typeface="Calibri Light" pitchFamily="34" charset="0"/>
              </a:rPr>
              <a:t> text should be used for image captions</a:t>
            </a:r>
            <a:endParaRPr lang="en-GB" sz="825" dirty="0" smtClean="0">
              <a:solidFill>
                <a:srgbClr val="000000"/>
              </a:solidFill>
              <a:latin typeface="Calibri Light" pitchFamily="34" charset="0"/>
            </a:endParaRP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-381" y="7118564"/>
            <a:ext cx="2799942" cy="909387"/>
            <a:chOff x="-508" y="7118557"/>
            <a:chExt cx="3733256" cy="909386"/>
          </a:xfrm>
        </p:grpSpPr>
        <p:grpSp>
          <p:nvGrpSpPr>
            <p:cNvPr id="49" name="Group 48"/>
            <p:cNvGrpSpPr/>
            <p:nvPr userDrawn="1"/>
          </p:nvGrpSpPr>
          <p:grpSpPr>
            <a:xfrm>
              <a:off x="-508" y="7128496"/>
              <a:ext cx="396044" cy="899447"/>
              <a:chOff x="9324528" y="36952"/>
              <a:chExt cx="396044" cy="899447"/>
            </a:xfrm>
          </p:grpSpPr>
          <p:sp>
            <p:nvSpPr>
              <p:cNvPr id="78" name="Rectangle 77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9" name="Rectangle 78"/>
              <p:cNvSpPr/>
              <p:nvPr userDrawn="1"/>
            </p:nvSpPr>
            <p:spPr>
              <a:xfrm>
                <a:off x="9376240" y="36952"/>
                <a:ext cx="277853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Light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80" name="Rectangle 79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16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209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 userDrawn="1"/>
          </p:nvGrpSpPr>
          <p:grpSpPr>
            <a:xfrm>
              <a:off x="940874" y="7118557"/>
              <a:ext cx="396044" cy="909386"/>
              <a:chOff x="9324528" y="27013"/>
              <a:chExt cx="396044" cy="909386"/>
            </a:xfrm>
          </p:grpSpPr>
          <p:sp>
            <p:nvSpPr>
              <p:cNvPr id="75" name="Rectangle 74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6" name="Rectangle 75"/>
              <p:cNvSpPr/>
              <p:nvPr userDrawn="1"/>
            </p:nvSpPr>
            <p:spPr>
              <a:xfrm>
                <a:off x="9378376" y="27013"/>
                <a:ext cx="273579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/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Lime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77" name="Rectangle 76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180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201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43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1" name="Group 18"/>
            <p:cNvGrpSpPr/>
            <p:nvPr userDrawn="1"/>
          </p:nvGrpSpPr>
          <p:grpSpPr>
            <a:xfrm>
              <a:off x="1420040" y="7118557"/>
              <a:ext cx="396044" cy="909386"/>
              <a:chOff x="9324528" y="27013"/>
              <a:chExt cx="396044" cy="909386"/>
            </a:xfrm>
          </p:grpSpPr>
          <p:sp>
            <p:nvSpPr>
              <p:cNvPr id="72" name="Rectangle 71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3" name="Rectangle 72"/>
              <p:cNvSpPr/>
              <p:nvPr userDrawn="1"/>
            </p:nvSpPr>
            <p:spPr>
              <a:xfrm>
                <a:off x="9365549" y="27013"/>
                <a:ext cx="29922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/>
                </a:r>
                <a:b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</a:b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Wine</a:t>
                </a:r>
              </a:p>
            </p:txBody>
          </p:sp>
          <p:sp>
            <p:nvSpPr>
              <p:cNvPr id="74" name="Rectangle 73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163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42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47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2" name="Group 19"/>
            <p:cNvGrpSpPr/>
            <p:nvPr userDrawn="1"/>
          </p:nvGrpSpPr>
          <p:grpSpPr>
            <a:xfrm>
              <a:off x="1899206" y="7118557"/>
              <a:ext cx="396044" cy="909386"/>
              <a:chOff x="9324528" y="27013"/>
              <a:chExt cx="396044" cy="909386"/>
            </a:xfrm>
          </p:grpSpPr>
          <p:sp>
            <p:nvSpPr>
              <p:cNvPr id="69" name="Rectangle 68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70" name="Rectangle 69"/>
              <p:cNvSpPr/>
              <p:nvPr userDrawn="1"/>
            </p:nvSpPr>
            <p:spPr>
              <a:xfrm>
                <a:off x="9329215" y="27013"/>
                <a:ext cx="371897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Yellow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71" name="Rectangle 70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196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32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3" name="Group 18"/>
            <p:cNvGrpSpPr/>
            <p:nvPr userDrawn="1"/>
          </p:nvGrpSpPr>
          <p:grpSpPr>
            <a:xfrm>
              <a:off x="2378372" y="7118557"/>
              <a:ext cx="418906" cy="909386"/>
              <a:chOff x="9324528" y="27013"/>
              <a:chExt cx="418906" cy="909386"/>
            </a:xfrm>
          </p:grpSpPr>
          <p:sp>
            <p:nvSpPr>
              <p:cNvPr id="66" name="Rectangle 65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7" name="Rectangle 66"/>
              <p:cNvSpPr/>
              <p:nvPr userDrawn="1"/>
            </p:nvSpPr>
            <p:spPr>
              <a:xfrm>
                <a:off x="9326653" y="27013"/>
                <a:ext cx="416781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Orange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8" name="Rectangle 67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219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94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36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4" name="Group 19"/>
            <p:cNvGrpSpPr/>
            <p:nvPr userDrawn="1"/>
          </p:nvGrpSpPr>
          <p:grpSpPr>
            <a:xfrm>
              <a:off x="2857538" y="7128496"/>
              <a:ext cx="396044" cy="899447"/>
              <a:chOff x="9324528" y="36952"/>
              <a:chExt cx="396044" cy="899447"/>
            </a:xfrm>
          </p:grpSpPr>
          <p:sp>
            <p:nvSpPr>
              <p:cNvPr id="63" name="Rectangle 62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4" name="Rectangle 63"/>
              <p:cNvSpPr/>
              <p:nvPr userDrawn="1"/>
            </p:nvSpPr>
            <p:spPr>
              <a:xfrm>
                <a:off x="9367688" y="36952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Black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5" name="Rectangle 64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0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0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5" name="Group 18"/>
            <p:cNvGrpSpPr/>
            <p:nvPr userDrawn="1"/>
          </p:nvGrpSpPr>
          <p:grpSpPr>
            <a:xfrm>
              <a:off x="3336704" y="7128496"/>
              <a:ext cx="396044" cy="899447"/>
              <a:chOff x="9324528" y="36952"/>
              <a:chExt cx="396044" cy="899447"/>
            </a:xfrm>
          </p:grpSpPr>
          <p:sp>
            <p:nvSpPr>
              <p:cNvPr id="60" name="Rectangle 59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61" name="Rectangle 60"/>
              <p:cNvSpPr/>
              <p:nvPr userDrawn="1"/>
            </p:nvSpPr>
            <p:spPr>
              <a:xfrm>
                <a:off x="9380515" y="36952"/>
                <a:ext cx="269304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ctr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Grey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62" name="Rectangle 61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</a:t>
                </a:r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71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71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 userDrawn="1"/>
          </p:nvGrpSpPr>
          <p:grpSpPr>
            <a:xfrm>
              <a:off x="478658" y="7118557"/>
              <a:ext cx="396044" cy="909386"/>
              <a:chOff x="9324528" y="27013"/>
              <a:chExt cx="396044" cy="909386"/>
            </a:xfrm>
          </p:grpSpPr>
          <p:sp>
            <p:nvSpPr>
              <p:cNvPr id="57" name="Rectangle 56"/>
              <p:cNvSpPr/>
              <p:nvPr userDrawn="1"/>
            </p:nvSpPr>
            <p:spPr>
              <a:xfrm>
                <a:off x="9324528" y="382352"/>
                <a:ext cx="396044" cy="173174"/>
              </a:xfrm>
              <a:prstGeom prst="rect">
                <a:avLst/>
              </a:prstGeom>
              <a:solidFill>
                <a:srgbClr val="4D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latin typeface="Calibri Light" pitchFamily="34" charset="0"/>
                </a:endParaRPr>
              </a:p>
            </p:txBody>
          </p:sp>
          <p:sp>
            <p:nvSpPr>
              <p:cNvPr id="58" name="Rectangle 57"/>
              <p:cNvSpPr/>
              <p:nvPr userDrawn="1"/>
            </p:nvSpPr>
            <p:spPr>
              <a:xfrm>
                <a:off x="9367691" y="27013"/>
                <a:ext cx="294952" cy="253916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825" dirty="0" smtClean="0">
                    <a:latin typeface="Calibri Light" pitchFamily="34" charset="0"/>
                  </a:rPr>
                  <a:t>Dark </a:t>
                </a:r>
                <a:br>
                  <a:rPr lang="en-GB" sz="825" dirty="0" smtClean="0">
                    <a:latin typeface="Calibri Light" pitchFamily="34" charset="0"/>
                  </a:rPr>
                </a:br>
                <a:r>
                  <a:rPr lang="en-GB" sz="825" dirty="0" smtClean="0">
                    <a:latin typeface="Calibri Light" pitchFamily="34" charset="0"/>
                  </a:rPr>
                  <a:t>Blue</a:t>
                </a:r>
                <a:endParaRPr lang="en-GB" sz="825" dirty="0">
                  <a:latin typeface="Calibri Light" pitchFamily="34" charset="0"/>
                </a:endParaRPr>
              </a:p>
            </p:txBody>
          </p:sp>
          <p:sp>
            <p:nvSpPr>
              <p:cNvPr id="59" name="Rectangle 58"/>
              <p:cNvSpPr/>
              <p:nvPr userDrawn="1"/>
            </p:nvSpPr>
            <p:spPr>
              <a:xfrm>
                <a:off x="9327671" y="555526"/>
                <a:ext cx="392901" cy="38087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R: 77</a:t>
                </a: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G:</a:t>
                </a:r>
                <a:r>
                  <a:rPr lang="en-GB" sz="825" baseline="0" dirty="0" smtClean="0">
                    <a:solidFill>
                      <a:srgbClr val="000000"/>
                    </a:solidFill>
                    <a:latin typeface="Calibri Light" pitchFamily="34" charset="0"/>
                  </a:rPr>
                  <a:t> 107</a:t>
                </a:r>
                <a:endParaRPr lang="en-GB" sz="825" dirty="0" smtClean="0">
                  <a:solidFill>
                    <a:srgbClr val="000000"/>
                  </a:solidFill>
                  <a:latin typeface="Calibri Light" pitchFamily="34" charset="0"/>
                </a:endParaRPr>
              </a:p>
              <a:p>
                <a:pPr algn="l"/>
                <a:r>
                  <a:rPr lang="en-GB" sz="825" dirty="0" smtClean="0">
                    <a:solidFill>
                      <a:srgbClr val="000000"/>
                    </a:solidFill>
                    <a:latin typeface="Calibri Light" pitchFamily="34" charset="0"/>
                  </a:rPr>
                  <a:t>B: 137</a:t>
                </a:r>
                <a:endParaRPr lang="en-GB" sz="825" dirty="0">
                  <a:latin typeface="Calibri Light" pitchFamily="34" charset="0"/>
                </a:endParaRPr>
              </a:p>
            </p:txBody>
          </p:sp>
        </p:grpSp>
      </p:grpSp>
      <p:pic>
        <p:nvPicPr>
          <p:cNvPr id="81" name="Picture 80" descr="icon_camera_circle.png"/>
          <p:cNvPicPr>
            <a:picLocks noChangeAspect="1"/>
          </p:cNvPicPr>
          <p:nvPr userDrawn="1"/>
        </p:nvPicPr>
        <p:blipFill>
          <a:blip r:embed="rId6" cstate="print">
            <a:lum bright="-100000"/>
          </a:blip>
          <a:stretch>
            <a:fillRect/>
          </a:stretch>
        </p:blipFill>
        <p:spPr>
          <a:xfrm>
            <a:off x="-1188513" y="1275606"/>
            <a:ext cx="640111" cy="64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Picture 81" descr="icon_information-white.png"/>
          <p:cNvPicPr>
            <a:picLocks noChangeAspect="1"/>
          </p:cNvPicPr>
          <p:nvPr userDrawn="1"/>
        </p:nvPicPr>
        <p:blipFill>
          <a:blip r:embed="rId7" cstate="print">
            <a:lum bright="-100000"/>
          </a:blip>
          <a:stretch>
            <a:fillRect/>
          </a:stretch>
        </p:blipFill>
        <p:spPr>
          <a:xfrm>
            <a:off x="-1188513" y="1587547"/>
            <a:ext cx="121592" cy="32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3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917" r:id="rId2"/>
    <p:sldLayoutId id="2147483893" r:id="rId3"/>
    <p:sldLayoutId id="2147483894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b="1" i="0" kern="1200" cap="none" baseline="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</p:titleStyle>
    <p:bodyStyle>
      <a:lvl1pPr marL="0" indent="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Tx/>
        <a:buNone/>
        <a:defRPr sz="2400" b="1" i="0" kern="1200" cap="none" baseline="0">
          <a:solidFill>
            <a:schemeClr val="accent4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405000" indent="-21600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Tx/>
        <a:buSzPct val="120000"/>
        <a:buFont typeface="Wingdings" charset="2"/>
        <a:buChar char="§"/>
        <a:defRPr sz="2000" kern="1200" cap="none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405000" indent="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SzPct val="120000"/>
        <a:buFontTx/>
        <a:buNone/>
        <a:defRPr sz="2000" kern="1200" baseline="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404991" indent="-215996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10000"/>
        <a:buFont typeface="Wingdings" charset="2"/>
        <a:buChar char="§"/>
        <a:defRPr sz="2000" kern="1200" baseline="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0" indent="0" algn="l" defTabSz="685783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SzPct val="120000"/>
        <a:buFontTx/>
        <a:buNone/>
        <a:defRPr sz="2000" kern="1200" baseline="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nectbiodiversity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 UPDATE ON  THE Connect</a:t>
            </a:r>
            <a:r>
              <a:rPr lang="en-GB" dirty="0"/>
              <a:t> </a:t>
            </a:r>
            <a:r>
              <a:rPr lang="en-GB" dirty="0" smtClean="0"/>
              <a:t>PROJECT:</a:t>
            </a:r>
            <a:r>
              <a:rPr lang="en-GB" dirty="0"/>
              <a:t/>
            </a:r>
            <a:br>
              <a:rPr lang="en-GB" dirty="0"/>
            </a:br>
            <a:r>
              <a:rPr lang="en-GB" cap="none" dirty="0"/>
              <a:t>Mainstreaming biodiversity information into the heart of government decision making</a:t>
            </a:r>
            <a:endParaRPr lang="en-GB" b="0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3B2A945-46C8-4790-8BB0-28CD4E2C58E9}" type="datetime1">
              <a:rPr lang="en-GB" smtClean="0">
                <a:solidFill>
                  <a:prstClr val="white"/>
                </a:solidFill>
              </a:rPr>
              <a:pPr/>
              <a:t>12/12/2017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0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146" y="824364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GB" sz="3600" cap="none" dirty="0" smtClean="0"/>
              <a:t>The Connect Project: </a:t>
            </a:r>
            <a:br>
              <a:rPr lang="en-GB" sz="3600" cap="none" dirty="0" smtClean="0"/>
            </a:br>
            <a:r>
              <a:rPr lang="en-GB" sz="3600" cap="none" dirty="0" smtClean="0"/>
              <a:t>Mainstreaming biodiversity information into the heart of government decision making</a:t>
            </a:r>
            <a:endParaRPr lang="en-GB" sz="3600" cap="none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612000" y="2594547"/>
            <a:ext cx="7920000" cy="3294459"/>
          </a:xfrm>
        </p:spPr>
        <p:txBody>
          <a:bodyPr>
            <a:norm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dirty="0"/>
              <a:t>Four year project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dirty="0"/>
              <a:t>$5,000,000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dirty="0"/>
              <a:t>Global GEF allocation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dirty="0"/>
              <a:t>3 showcase countries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dirty="0" smtClean="0"/>
              <a:t>Coordinated </a:t>
            </a:r>
            <a:r>
              <a:rPr lang="en-GB" dirty="0"/>
              <a:t>by </a:t>
            </a:r>
            <a:r>
              <a:rPr lang="en-GB" dirty="0" smtClean="0"/>
              <a:t>UNEP-WCMC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en-GB" dirty="0"/>
          </a:p>
          <a:p>
            <a:pPr marL="344582" lvl="1" indent="-128588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344582" lvl="1" indent="-128588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16/08/2016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John Tayleur &amp; Nadine </a:t>
            </a:r>
            <a:r>
              <a:rPr lang="en-US" dirty="0" err="1"/>
              <a:t>Bowles-newark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169" y="4596493"/>
            <a:ext cx="1352714" cy="1529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659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224" y="810140"/>
            <a:ext cx="8758800" cy="823615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Country</a:t>
            </a:r>
            <a:r>
              <a:rPr lang="en-GB" sz="3200" dirty="0" smtClean="0"/>
              <a:t> partners, international partners </a:t>
            </a:r>
            <a:endParaRPr lang="en-GB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86" y="1818410"/>
            <a:ext cx="1964531" cy="130730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Date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19" y="1809567"/>
            <a:ext cx="1967828" cy="1311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293" y="1833716"/>
            <a:ext cx="1967829" cy="13118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9538" y="3383633"/>
            <a:ext cx="199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Uganda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5985" y="3399752"/>
            <a:ext cx="196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Ghana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98581" y="3357989"/>
            <a:ext cx="190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Mozambique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5445" y="5380485"/>
            <a:ext cx="728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+mj-lt"/>
              </a:rPr>
              <a:t> </a:t>
            </a:r>
            <a:endParaRPr lang="en-GB" b="1" dirty="0">
              <a:latin typeface="+mj-lt"/>
            </a:endParaRPr>
          </a:p>
        </p:txBody>
      </p:sp>
      <p:pic>
        <p:nvPicPr>
          <p:cNvPr id="13" name="Picture 12" descr="https://pbs.twimg.com/profile_images/476642345648021504/pH652zQ3_400x4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80" y="4052250"/>
            <a:ext cx="1021672" cy="102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053" y="4325682"/>
            <a:ext cx="2427314" cy="63505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23533" y="4188947"/>
            <a:ext cx="2306093" cy="858412"/>
            <a:chOff x="9267091" y="3802599"/>
            <a:chExt cx="1930969" cy="62149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60" y="3802599"/>
              <a:ext cx="1409700" cy="61912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7091" y="3804967"/>
              <a:ext cx="495300" cy="61912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19" y="5199772"/>
            <a:ext cx="1833929" cy="10927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4" y="5356751"/>
            <a:ext cx="3212397" cy="10061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86" y="5412074"/>
            <a:ext cx="3140412" cy="81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8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Project goal</a:t>
            </a:r>
            <a:endParaRPr lang="en-GB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1FFC-34E2-614C-ACBB-5A0A524437F5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17269" y="1906621"/>
            <a:ext cx="8764333" cy="5183790"/>
          </a:xfrm>
        </p:spPr>
        <p:txBody>
          <a:bodyPr/>
          <a:lstStyle/>
          <a:p>
            <a:pPr lvl="0" algn="ctr"/>
            <a:r>
              <a:rPr lang="en-GB" sz="2800" dirty="0"/>
              <a:t>To ensure biodiversity is taken into account in decision making across government sectors by improving end-users’ access to and use of biodiversity information and embedding biodiversity information within national development decision making processes</a:t>
            </a:r>
            <a:r>
              <a:rPr lang="en-GB" sz="2000" dirty="0" smtClean="0"/>
              <a:t>.</a:t>
            </a:r>
          </a:p>
          <a:p>
            <a:endParaRPr lang="en-GB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957" y="5341719"/>
            <a:ext cx="1900053" cy="78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2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sz="3600" dirty="0">
                <a:solidFill>
                  <a:prstClr val="black"/>
                </a:solidFill>
              </a:rPr>
              <a:t>Project objectives - global</a:t>
            </a:r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1FFC-34E2-614C-ACBB-5A0A524437F5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79667" y="1693665"/>
            <a:ext cx="8764333" cy="5183790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 smtClean="0"/>
              <a:t>Biodiversity </a:t>
            </a:r>
            <a:r>
              <a:rPr lang="en-GB" dirty="0"/>
              <a:t>data, information, and knowledge products, proof-of-concept models, good practices, lessons and tools, developed iteratively and through active showcasing and facilitated interaction with the three demonstration countries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Improved global understanding of and capacity to use and generate biodiversity information to influence development outcomes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Revision and development of project theory of change through practice and applied research.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3774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Project objectives - national</a:t>
            </a:r>
            <a:endParaRPr lang="en-GB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31FFC-34E2-614C-ACBB-5A0A524437F5}" type="datetime1">
              <a:rPr lang="en-GB" smtClean="0"/>
              <a:pPr/>
              <a:t>12/12/2017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01846" y="1408587"/>
            <a:ext cx="8270654" cy="4919662"/>
          </a:xfrm>
        </p:spPr>
        <p:txBody>
          <a:bodyPr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Clearly understand the in-country </a:t>
            </a:r>
            <a:r>
              <a:rPr lang="en-GB" dirty="0" smtClean="0"/>
              <a:t>demands </a:t>
            </a:r>
            <a:r>
              <a:rPr lang="en-GB" dirty="0"/>
              <a:t>for, and the barriers to using, biodiversity information within government decision making including clarifying the format, timing and packaging required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dirty="0"/>
              <a:t>Mobilise and repackage existing biodiversity data and information from a range of sources (national and international) to meet a number of the above demands; 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Strengthen the connection between government decision makers and biodiversity and ecosystem services data providers in order to sustainably provide policy-relevant, spatially explicit information to meet ongoing national needs.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1939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77518" y="542644"/>
            <a:ext cx="8379700" cy="690134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CONNECT: Mainstreaming biodiversity information into the heart of government decision making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06" y="1387523"/>
            <a:ext cx="8161987" cy="3636327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83" y="5023850"/>
            <a:ext cx="1776770" cy="118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2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00" y="143369"/>
            <a:ext cx="8758800" cy="823615"/>
          </a:xfrm>
        </p:spPr>
        <p:txBody>
          <a:bodyPr>
            <a:noAutofit/>
          </a:bodyPr>
          <a:lstStyle/>
          <a:p>
            <a:r>
              <a:rPr lang="en-GB" sz="3600" dirty="0" smtClean="0"/>
              <a:t>Project progress </a:t>
            </a:r>
            <a:r>
              <a:rPr lang="en-GB" sz="3600" dirty="0" err="1" smtClean="0"/>
              <a:t>Yr</a:t>
            </a:r>
            <a:r>
              <a:rPr lang="en-GB" sz="3600" dirty="0" smtClean="0"/>
              <a:t> 1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600" y="869707"/>
            <a:ext cx="8201260" cy="5283302"/>
          </a:xfrm>
        </p:spPr>
        <p:txBody>
          <a:bodyPr>
            <a:normAutofit/>
          </a:bodyPr>
          <a:lstStyle/>
          <a:p>
            <a:pPr lvl="0"/>
            <a:r>
              <a:rPr lang="en-GB" dirty="0" smtClean="0"/>
              <a:t>Scoping and contracting</a:t>
            </a:r>
          </a:p>
          <a:p>
            <a:pPr lvl="0"/>
            <a:r>
              <a:rPr lang="en-GB" dirty="0" smtClean="0"/>
              <a:t>First national workshops</a:t>
            </a:r>
          </a:p>
          <a:p>
            <a:pPr lvl="0"/>
            <a:r>
              <a:rPr lang="en-GB" dirty="0" smtClean="0"/>
              <a:t>Global biodiversity information landscape review</a:t>
            </a:r>
            <a:endParaRPr lang="en-GB" dirty="0"/>
          </a:p>
          <a:p>
            <a:r>
              <a:rPr lang="en-GB" dirty="0" smtClean="0"/>
              <a:t>International Technical Advisory and Upscaling Group</a:t>
            </a:r>
          </a:p>
          <a:p>
            <a:pPr marL="747900" lvl="1" indent="-342900">
              <a:buFont typeface="Arial" panose="020B0604020202020204" pitchFamily="34" charset="0"/>
              <a:buChar char="•"/>
            </a:pPr>
            <a:r>
              <a:rPr lang="en-GB" dirty="0" err="1" smtClean="0"/>
              <a:t>ToRs</a:t>
            </a:r>
            <a:r>
              <a:rPr lang="en-GB" dirty="0" smtClean="0"/>
              <a:t> agreed</a:t>
            </a:r>
          </a:p>
          <a:p>
            <a:pPr marL="747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Members agreed and invitations sent</a:t>
            </a:r>
            <a:endParaRPr lang="en-GB" dirty="0"/>
          </a:p>
          <a:p>
            <a:pPr lvl="0"/>
            <a:r>
              <a:rPr lang="en-GB" dirty="0" smtClean="0"/>
              <a:t>Global Communication Strategy</a:t>
            </a:r>
          </a:p>
          <a:p>
            <a:pPr lvl="0"/>
            <a:r>
              <a:rPr lang="en-GB" dirty="0"/>
              <a:t>Communication </a:t>
            </a:r>
            <a:r>
              <a:rPr lang="en-GB" dirty="0" smtClean="0"/>
              <a:t>tools</a:t>
            </a:r>
          </a:p>
          <a:p>
            <a:pPr marL="747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Website </a:t>
            </a:r>
            <a:r>
              <a:rPr lang="en-GB" dirty="0" smtClean="0">
                <a:hlinkClick r:id="rId3"/>
              </a:rPr>
              <a:t>www.connectbiodiversity.com</a:t>
            </a:r>
            <a:r>
              <a:rPr lang="en-GB" dirty="0" smtClean="0"/>
              <a:t> #</a:t>
            </a:r>
            <a:r>
              <a:rPr lang="en-GB" dirty="0" err="1" smtClean="0"/>
              <a:t>Connectbiodiversity</a:t>
            </a:r>
            <a:endParaRPr lang="en-GB" dirty="0"/>
          </a:p>
          <a:p>
            <a:pPr marL="7479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Project flyer</a:t>
            </a:r>
          </a:p>
          <a:p>
            <a:pPr lvl="0"/>
            <a:r>
              <a:rPr lang="en-GB" sz="2200" dirty="0" smtClean="0">
                <a:solidFill>
                  <a:srgbClr val="138EC7"/>
                </a:solidFill>
              </a:rPr>
              <a:t>Literature </a:t>
            </a:r>
            <a:r>
              <a:rPr lang="en-GB" sz="2200" dirty="0">
                <a:solidFill>
                  <a:srgbClr val="138EC7"/>
                </a:solidFill>
              </a:rPr>
              <a:t>review of </a:t>
            </a:r>
            <a:r>
              <a:rPr lang="en-GB" sz="2200" dirty="0" smtClean="0">
                <a:solidFill>
                  <a:srgbClr val="138EC7"/>
                </a:solidFill>
              </a:rPr>
              <a:t>GEF biodiversity mainstreaming </a:t>
            </a:r>
            <a:r>
              <a:rPr lang="en-GB" sz="2200" dirty="0">
                <a:solidFill>
                  <a:srgbClr val="138EC7"/>
                </a:solidFill>
              </a:rPr>
              <a:t>projects</a:t>
            </a:r>
          </a:p>
          <a:p>
            <a:pPr marL="747900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925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National perspectives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32694"/>
            <a:ext cx="7920000" cy="4392612"/>
          </a:xfrm>
        </p:spPr>
        <p:txBody>
          <a:bodyPr>
            <a:normAutofit/>
          </a:bodyPr>
          <a:lstStyle/>
          <a:p>
            <a:r>
              <a:rPr lang="en-GB" sz="2800" dirty="0"/>
              <a:t>Professor Alfred </a:t>
            </a:r>
            <a:r>
              <a:rPr lang="en-GB" sz="2800" dirty="0" err="1"/>
              <a:t>Oteng-Yeboah</a:t>
            </a:r>
            <a:r>
              <a:rPr lang="en-GB" sz="2800" dirty="0"/>
              <a:t> (Ghana) </a:t>
            </a:r>
            <a:endParaRPr lang="en-GB" sz="2800" dirty="0" smtClean="0"/>
          </a:p>
          <a:p>
            <a:r>
              <a:rPr lang="en-GB" sz="2800" dirty="0" smtClean="0"/>
              <a:t>Mr Francis Ogwal (Uganda)</a:t>
            </a:r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Date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Title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4508026" y="2812150"/>
            <a:ext cx="4465857" cy="3550793"/>
            <a:chOff x="1475655" y="332656"/>
            <a:chExt cx="5625009" cy="4248472"/>
          </a:xfrm>
        </p:grpSpPr>
        <p:pic>
          <p:nvPicPr>
            <p:cNvPr id="7" name="Picture 6" descr="pretoria_day1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1475655" y="332656"/>
              <a:ext cx="5387099" cy="410445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868144" y="3861048"/>
              <a:ext cx="1152128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372200" y="3501008"/>
              <a:ext cx="728464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861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slides">
  <a:themeElements>
    <a:clrScheme name="UNEP-WCMC 1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DB5E24"/>
      </a:accent1>
      <a:accent2>
        <a:srgbClr val="D9C420"/>
      </a:accent2>
      <a:accent3>
        <a:srgbClr val="B4C92B"/>
      </a:accent3>
      <a:accent4>
        <a:srgbClr val="A42A2F"/>
      </a:accent4>
      <a:accent5>
        <a:srgbClr val="138EC7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EP WCMC update MAR 2017 small screen V1" id="{5297775F-2CFD-324A-999C-21E5E887E1DC}" vid="{FF17FBF0-1938-E94D-8CCE-E1E211993833}"/>
    </a:ext>
  </a:extLst>
</a:theme>
</file>

<file path=ppt/theme/theme10.xml><?xml version="1.0" encoding="utf-8"?>
<a:theme xmlns:a="http://schemas.openxmlformats.org/drawingml/2006/main" name="Yellow">
  <a:themeElements>
    <a:clrScheme name="UNEP-WCMC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DB5E24"/>
      </a:accent1>
      <a:accent2>
        <a:srgbClr val="D9C420"/>
      </a:accent2>
      <a:accent3>
        <a:srgbClr val="B4C92B"/>
      </a:accent3>
      <a:accent4>
        <a:srgbClr val="A42A2F"/>
      </a:accent4>
      <a:accent5>
        <a:srgbClr val="138EC7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EP WCMC update MAR 2017 small screen V1" id="{5297775F-2CFD-324A-999C-21E5E887E1DC}" vid="{233B1B5F-E777-7543-8E8E-CB35858F313D}"/>
    </a:ext>
  </a:extLst>
</a:theme>
</file>

<file path=ppt/theme/theme11.xml><?xml version="1.0" encoding="utf-8"?>
<a:theme xmlns:a="http://schemas.openxmlformats.org/drawingml/2006/main" name="Orange">
  <a:themeElements>
    <a:clrScheme name="UNEP-WCMC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DB5E24"/>
      </a:accent1>
      <a:accent2>
        <a:srgbClr val="D9C420"/>
      </a:accent2>
      <a:accent3>
        <a:srgbClr val="B4C92B"/>
      </a:accent3>
      <a:accent4>
        <a:srgbClr val="A42A2F"/>
      </a:accent4>
      <a:accent5>
        <a:srgbClr val="138EC7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EP WCMC update MAR 2017 small screen V1" id="{5297775F-2CFD-324A-999C-21E5E887E1DC}" vid="{17791973-FE76-C14E-A8C9-2E2FCA68A835}"/>
    </a:ext>
  </a:extLst>
</a:theme>
</file>

<file path=ppt/theme/theme12.xml><?xml version="1.0" encoding="utf-8"?>
<a:theme xmlns:a="http://schemas.openxmlformats.org/drawingml/2006/main" name="End Slides">
  <a:themeElements>
    <a:clrScheme name="UNEP-WCMC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DB5E24"/>
      </a:accent1>
      <a:accent2>
        <a:srgbClr val="D9C420"/>
      </a:accent2>
      <a:accent3>
        <a:srgbClr val="B4C92B"/>
      </a:accent3>
      <a:accent4>
        <a:srgbClr val="A42A2F"/>
      </a:accent4>
      <a:accent5>
        <a:srgbClr val="138EC7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EP WCMC update MAR 2017 small screen V1" id="{5297775F-2CFD-324A-999C-21E5E887E1DC}" vid="{FFE3B57D-7427-D04D-9B97-C962FC0C40C9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slide 2">
  <a:themeElements>
    <a:clrScheme name="UNEP-WCMC 1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DB5E24"/>
      </a:accent1>
      <a:accent2>
        <a:srgbClr val="D9C420"/>
      </a:accent2>
      <a:accent3>
        <a:srgbClr val="B4C92B"/>
      </a:accent3>
      <a:accent4>
        <a:srgbClr val="A42A2F"/>
      </a:accent4>
      <a:accent5>
        <a:srgbClr val="138EC7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EP WCMC update MAR 2017 small screen V1" id="{5297775F-2CFD-324A-999C-21E5E887E1DC}" vid="{0FADEC32-3979-C349-8118-8FD02C791402}"/>
    </a:ext>
  </a:extLst>
</a:theme>
</file>

<file path=ppt/theme/theme3.xml><?xml version="1.0" encoding="utf-8"?>
<a:theme xmlns:a="http://schemas.openxmlformats.org/drawingml/2006/main" name="1_Cover slide 2">
  <a:themeElements>
    <a:clrScheme name="UNEP-WCMC 1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DB5E24"/>
      </a:accent1>
      <a:accent2>
        <a:srgbClr val="D9C420"/>
      </a:accent2>
      <a:accent3>
        <a:srgbClr val="B4C92B"/>
      </a:accent3>
      <a:accent4>
        <a:srgbClr val="A42A2F"/>
      </a:accent4>
      <a:accent5>
        <a:srgbClr val="138EC7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EP WCMC update MAR 2017 small screen V1" id="{5297775F-2CFD-324A-999C-21E5E887E1DC}" vid="{0C2901EB-0AEC-E748-8FF0-093DE4F735FC}"/>
    </a:ext>
  </a:extLst>
</a:theme>
</file>

<file path=ppt/theme/theme4.xml><?xml version="1.0" encoding="utf-8"?>
<a:theme xmlns:a="http://schemas.openxmlformats.org/drawingml/2006/main" name="1_Cover slides">
  <a:themeElements>
    <a:clrScheme name="UNEP-WCMC 1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DB5E24"/>
      </a:accent1>
      <a:accent2>
        <a:srgbClr val="D9C420"/>
      </a:accent2>
      <a:accent3>
        <a:srgbClr val="B4C92B"/>
      </a:accent3>
      <a:accent4>
        <a:srgbClr val="A42A2F"/>
      </a:accent4>
      <a:accent5>
        <a:srgbClr val="138EC7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EP WCMC update MAR 2017 small screen V1" id="{5297775F-2CFD-324A-999C-21E5E887E1DC}" vid="{FF17FBF0-1938-E94D-8CCE-E1E211993833}"/>
    </a:ext>
  </a:extLst>
</a:theme>
</file>

<file path=ppt/theme/theme5.xml><?xml version="1.0" encoding="utf-8"?>
<a:theme xmlns:a="http://schemas.openxmlformats.org/drawingml/2006/main" name="2_Cover slides">
  <a:themeElements>
    <a:clrScheme name="UNEP-WCMC 1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DB5E24"/>
      </a:accent1>
      <a:accent2>
        <a:srgbClr val="D9C420"/>
      </a:accent2>
      <a:accent3>
        <a:srgbClr val="B4C92B"/>
      </a:accent3>
      <a:accent4>
        <a:srgbClr val="A42A2F"/>
      </a:accent4>
      <a:accent5>
        <a:srgbClr val="138EC7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EP WCMC update MAR 2017 small screen V1" id="{5297775F-2CFD-324A-999C-21E5E887E1DC}" vid="{FF17FBF0-1938-E94D-8CCE-E1E211993833}"/>
    </a:ext>
  </a:extLst>
</a:theme>
</file>

<file path=ppt/theme/theme6.xml><?xml version="1.0" encoding="utf-8"?>
<a:theme xmlns:a="http://schemas.openxmlformats.org/drawingml/2006/main" name="Section Openers">
  <a:themeElements>
    <a:clrScheme name="UNEP-WCMC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DB5E24"/>
      </a:accent1>
      <a:accent2>
        <a:srgbClr val="D9C420"/>
      </a:accent2>
      <a:accent3>
        <a:srgbClr val="B4C92B"/>
      </a:accent3>
      <a:accent4>
        <a:srgbClr val="A42A2F"/>
      </a:accent4>
      <a:accent5>
        <a:srgbClr val="138EC7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EP WCMC update MAR 2017 small screen V1" id="{5297775F-2CFD-324A-999C-21E5E887E1DC}" vid="{17B4D20E-E217-6C42-8C94-44BD07878FAE}"/>
    </a:ext>
  </a:extLst>
</a:theme>
</file>

<file path=ppt/theme/theme7.xml><?xml version="1.0" encoding="utf-8"?>
<a:theme xmlns:a="http://schemas.openxmlformats.org/drawingml/2006/main" name="Corporate">
  <a:themeElements>
    <a:clrScheme name="UNEP-WCMC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DB5E24"/>
      </a:accent1>
      <a:accent2>
        <a:srgbClr val="D9C420"/>
      </a:accent2>
      <a:accent3>
        <a:srgbClr val="B4C92B"/>
      </a:accent3>
      <a:accent4>
        <a:srgbClr val="A42A2F"/>
      </a:accent4>
      <a:accent5>
        <a:srgbClr val="138EC7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EP WCMC update MAR 2017 small screen V1" id="{5297775F-2CFD-324A-999C-21E5E887E1DC}" vid="{3BA494BE-EAC9-6C4C-8878-0676E1CD1BBC}"/>
    </a:ext>
  </a:extLst>
</a:theme>
</file>

<file path=ppt/theme/theme8.xml><?xml version="1.0" encoding="utf-8"?>
<a:theme xmlns:a="http://schemas.openxmlformats.org/drawingml/2006/main" name="Lime">
  <a:themeElements>
    <a:clrScheme name="UNEP-WCMC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DB5E24"/>
      </a:accent1>
      <a:accent2>
        <a:srgbClr val="D9C420"/>
      </a:accent2>
      <a:accent3>
        <a:srgbClr val="B4C92B"/>
      </a:accent3>
      <a:accent4>
        <a:srgbClr val="A42A2F"/>
      </a:accent4>
      <a:accent5>
        <a:srgbClr val="138EC7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EP WCMC update MAR 2017 small screen V1" id="{5297775F-2CFD-324A-999C-21E5E887E1DC}" vid="{539E166C-D25E-6F4B-8D57-181A317D9ED6}"/>
    </a:ext>
  </a:extLst>
</a:theme>
</file>

<file path=ppt/theme/theme9.xml><?xml version="1.0" encoding="utf-8"?>
<a:theme xmlns:a="http://schemas.openxmlformats.org/drawingml/2006/main" name="Wine">
  <a:themeElements>
    <a:clrScheme name="UNEP-WCMC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DB5E24"/>
      </a:accent1>
      <a:accent2>
        <a:srgbClr val="D9C420"/>
      </a:accent2>
      <a:accent3>
        <a:srgbClr val="B4C92B"/>
      </a:accent3>
      <a:accent4>
        <a:srgbClr val="A42A2F"/>
      </a:accent4>
      <a:accent5>
        <a:srgbClr val="138EC7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EP WCMC update MAR 2017 small screen V1" id="{5297775F-2CFD-324A-999C-21E5E887E1DC}" vid="{7D57A946-714F-DD4E-BC76-858B9588E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UNEP WCMC update MAR 2017 small screen V1</Template>
  <TotalTime>615</TotalTime>
  <Words>382</Words>
  <Application>Microsoft Office PowerPoint</Application>
  <PresentationFormat>On-screen Show (4:3)</PresentationFormat>
  <Paragraphs>66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9</vt:i4>
      </vt:variant>
    </vt:vector>
  </HeadingPairs>
  <TitlesOfParts>
    <vt:vector size="28" baseType="lpstr">
      <vt:lpstr>Arial Black</vt:lpstr>
      <vt:lpstr>Arial</vt:lpstr>
      <vt:lpstr>Calibri Light</vt:lpstr>
      <vt:lpstr>Roboto</vt:lpstr>
      <vt:lpstr>Calibri</vt:lpstr>
      <vt:lpstr>Wingdings</vt:lpstr>
      <vt:lpstr>Roboto Condensed</vt:lpstr>
      <vt:lpstr>Cover slides</vt:lpstr>
      <vt:lpstr>Cover slide 2</vt:lpstr>
      <vt:lpstr>1_Cover slide 2</vt:lpstr>
      <vt:lpstr>1_Cover slides</vt:lpstr>
      <vt:lpstr>2_Cover slides</vt:lpstr>
      <vt:lpstr>Section Openers</vt:lpstr>
      <vt:lpstr>Corporate</vt:lpstr>
      <vt:lpstr>Lime</vt:lpstr>
      <vt:lpstr>Wine</vt:lpstr>
      <vt:lpstr>Yellow</vt:lpstr>
      <vt:lpstr>Orange</vt:lpstr>
      <vt:lpstr>End Slides</vt:lpstr>
      <vt:lpstr>An UPDATE ON  THE Connect PROJECT: Mainstreaming biodiversity information into the heart of government decision making</vt:lpstr>
      <vt:lpstr>The Connect Project:  Mainstreaming biodiversity information into the heart of government decision making</vt:lpstr>
      <vt:lpstr>Country partners, international partners </vt:lpstr>
      <vt:lpstr>Project goal</vt:lpstr>
      <vt:lpstr>Project objectives - global</vt:lpstr>
      <vt:lpstr>Project objectives - national</vt:lpstr>
      <vt:lpstr>PowerPoint Presentation</vt:lpstr>
      <vt:lpstr>Project progress Yr 1</vt:lpstr>
      <vt:lpstr>National perspectives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Lacey Thornton</dc:creator>
  <cp:lastModifiedBy>Andrew Rodrigues</cp:lastModifiedBy>
  <cp:revision>71</cp:revision>
  <cp:lastPrinted>2017-04-10T14:18:49Z</cp:lastPrinted>
  <dcterms:created xsi:type="dcterms:W3CDTF">2017-04-13T14:20:15Z</dcterms:created>
  <dcterms:modified xsi:type="dcterms:W3CDTF">2017-12-12T15:25:04Z</dcterms:modified>
</cp:coreProperties>
</file>