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8" r:id="rId1"/>
    <p:sldMasterId id="2147483690" r:id="rId2"/>
  </p:sldMasterIdLst>
  <p:notesMasterIdLst>
    <p:notesMasterId r:id="rId22"/>
  </p:notesMasterIdLst>
  <p:handoutMasterIdLst>
    <p:handoutMasterId r:id="rId23"/>
  </p:handoutMasterIdLst>
  <p:sldIdLst>
    <p:sldId id="286" r:id="rId3"/>
    <p:sldId id="304" r:id="rId4"/>
    <p:sldId id="294" r:id="rId5"/>
    <p:sldId id="295" r:id="rId6"/>
    <p:sldId id="296" r:id="rId7"/>
    <p:sldId id="297" r:id="rId8"/>
    <p:sldId id="299" r:id="rId9"/>
    <p:sldId id="298" r:id="rId10"/>
    <p:sldId id="300" r:id="rId11"/>
    <p:sldId id="301" r:id="rId12"/>
    <p:sldId id="302" r:id="rId13"/>
    <p:sldId id="303" r:id="rId14"/>
    <p:sldId id="272" r:id="rId15"/>
    <p:sldId id="274" r:id="rId16"/>
    <p:sldId id="290" r:id="rId17"/>
    <p:sldId id="289" r:id="rId18"/>
    <p:sldId id="279" r:id="rId19"/>
    <p:sldId id="293" r:id="rId20"/>
    <p:sldId id="30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p15:clr>
            <a:srgbClr val="A4A3A4"/>
          </p15:clr>
        </p15:guide>
        <p15:guide id="2" orient="horz" pos="3975">
          <p15:clr>
            <a:srgbClr val="A4A3A4"/>
          </p15:clr>
        </p15:guide>
        <p15:guide id="3" orient="horz" pos="935">
          <p15:clr>
            <a:srgbClr val="A4A3A4"/>
          </p15:clr>
        </p15:guide>
        <p15:guide id="4" orient="horz" pos="390">
          <p15:clr>
            <a:srgbClr val="A4A3A4"/>
          </p15:clr>
        </p15:guide>
        <p15:guide id="5" pos="368">
          <p15:clr>
            <a:srgbClr val="A4A3A4"/>
          </p15:clr>
        </p15:guide>
        <p15:guide id="6" pos="539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30" autoAdjust="0"/>
  </p:normalViewPr>
  <p:slideViewPr>
    <p:cSldViewPr snapToGrid="0" snapToObjects="1" showGuides="1">
      <p:cViewPr varScale="1">
        <p:scale>
          <a:sx n="112" d="100"/>
          <a:sy n="112" d="100"/>
        </p:scale>
        <p:origin x="1136" y="192"/>
      </p:cViewPr>
      <p:guideLst>
        <p:guide orient="horz" pos="1030"/>
        <p:guide orient="horz" pos="3975"/>
        <p:guide orient="horz" pos="935"/>
        <p:guide orient="horz" pos="390"/>
        <p:guide pos="368"/>
        <p:guide pos="5391"/>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showGuides="1">
      <p:cViewPr varScale="1">
        <p:scale>
          <a:sx n="122" d="100"/>
          <a:sy n="122" d="100"/>
        </p:scale>
        <p:origin x="4914"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Pladsholder til dato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8F9E11-F642-4BF2-B4DC-AF7D35EA7551}" type="datetimeFigureOut">
              <a:rPr lang="en-GB" smtClean="0"/>
              <a:t>21/11/2018</a:t>
            </a:fld>
            <a:endParaRPr lang="en-GB" dirty="0"/>
          </a:p>
        </p:txBody>
      </p:sp>
      <p:sp>
        <p:nvSpPr>
          <p:cNvPr id="4" name="Pladsholder til sidefod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Pladsholder til slide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371A3-64EC-4735-8565-D99D78279674}" type="slidenum">
              <a:rPr lang="en-GB" smtClean="0"/>
              <a:t>‹#›</a:t>
            </a:fld>
            <a:endParaRPr lang="en-GB" dirty="0"/>
          </a:p>
        </p:txBody>
      </p:sp>
    </p:spTree>
    <p:extLst>
      <p:ext uri="{BB962C8B-B14F-4D97-AF65-F5344CB8AC3E}">
        <p14:creationId xmlns:p14="http://schemas.microsoft.com/office/powerpoint/2010/main" val="346927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72A38B-F9FA-4036-A084-652409E98F08}" type="datetimeFigureOut">
              <a:rPr lang="en-GB" smtClean="0"/>
              <a:t>21/11/2018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436F85-577F-4A92-A47F-D540A2BCC821}" type="slidenum">
              <a:rPr lang="en-GB" smtClean="0"/>
              <a:t>‹#›</a:t>
            </a:fld>
            <a:endParaRPr lang="en-GB" dirty="0"/>
          </a:p>
        </p:txBody>
      </p:sp>
    </p:spTree>
    <p:extLst>
      <p:ext uri="{BB962C8B-B14F-4D97-AF65-F5344CB8AC3E}">
        <p14:creationId xmlns:p14="http://schemas.microsoft.com/office/powerpoint/2010/main" val="337809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The</a:t>
            </a:r>
            <a:r>
              <a:rPr lang="en-GB" baseline="0" dirty="0" smtClean="0"/>
              <a:t> BID programme started in 2015 and is now approaching its final year of implementation.  The main objective of the programme is to support biodiversity data mobilization in the Sub-Saharan, Caribbean and Pacific regions (ACP) for evidence-based decision-making.</a:t>
            </a:r>
            <a:endParaRPr lang="en-GB" dirty="0" smtClean="0"/>
          </a:p>
          <a:p>
            <a:r>
              <a:rPr lang="en-GB" dirty="0" smtClean="0"/>
              <a:t>This is underpinned by activities designed to develop capacity in these regions.</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869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In</a:t>
            </a:r>
            <a:r>
              <a:rPr lang="en-GB" baseline="0" dirty="0" smtClean="0"/>
              <a:t> the course of the BID programme we issued 4 calls for proposals. As you can see, we received a very strong response to these and the number of concept notes received illustrate the strong demand and interested in data mobilization projects and capacity development  in these regions.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The majority of project proposals came from Africa where GBIF had already an established network. However, we’ve noted a growing interest from the Pacific and the Caribbean since the beginning of the BID programme.</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4302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The BID programme gave</a:t>
            </a:r>
            <a:r>
              <a:rPr lang="en-GB" baseline="0" dirty="0" smtClean="0"/>
              <a:t> GBIF the opportunities to engage numerous data holding institutions. As a result, since 2015, the GBIF Secretariat received an increasing number of requests from data holding institutions located in the BID target regions to become GBIF data publishers. This is especially noticeable in the Pacific and the Caribbean regions where there were no GBIF data publishing institutions in BID eligible countries.</a:t>
            </a:r>
            <a:endParaRPr lang="en-GB" dirty="0" smtClean="0"/>
          </a:p>
          <a:p>
            <a:r>
              <a:rPr lang="en-GB" dirty="0" smtClean="0"/>
              <a:t>This represents</a:t>
            </a:r>
            <a:r>
              <a:rPr lang="en-GB" baseline="0" dirty="0" smtClean="0"/>
              <a:t> an important growth in institutional capacity to publish biodiversity data.</a:t>
            </a:r>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A0329C-91F7-CD43-B485-EB526DB269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6110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hyperlink" Target="http://image.ku.dk/lightbox/211/13407586855728741badb20/" TargetMode="External"/><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hyperlink" Target="http://www.designguide.ku.dk/ku/skabeloner/powerpoint/praesentatione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 Id="rId3"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image large left">
    <p:spTree>
      <p:nvGrpSpPr>
        <p:cNvPr id="1" name=""/>
        <p:cNvGrpSpPr/>
        <p:nvPr/>
      </p:nvGrpSpPr>
      <p:grpSpPr>
        <a:xfrm>
          <a:off x="0" y="0"/>
          <a:ext cx="0" cy="0"/>
          <a:chOff x="0" y="0"/>
          <a:chExt cx="0" cy="0"/>
        </a:xfrm>
      </p:grpSpPr>
      <p:sp>
        <p:nvSpPr>
          <p:cNvPr id="10" name="Pladsholder til billede 9"/>
          <p:cNvSpPr>
            <a:spLocks noGrp="1"/>
          </p:cNvSpPr>
          <p:nvPr>
            <p:ph type="pic" sz="quarter" idx="14" hasCustomPrompt="1"/>
          </p:nvPr>
        </p:nvSpPr>
        <p:spPr>
          <a:xfrm>
            <a:off x="0" y="0"/>
            <a:ext cx="9144000" cy="6858000"/>
          </a:xfrm>
          <a:blipFill>
            <a:blip r:embed="rId2"/>
            <a:stretch>
              <a:fillRect/>
            </a:stretch>
          </a:blipFill>
        </p:spPr>
        <p:txBody>
          <a:bodyPr lIns="4932000" tIns="36000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2" name="Titel 2"/>
          <p:cNvSpPr>
            <a:spLocks noGrp="1"/>
          </p:cNvSpPr>
          <p:nvPr>
            <p:ph type="ctrTitle"/>
          </p:nvPr>
        </p:nvSpPr>
        <p:spPr>
          <a:xfrm>
            <a:off x="0" y="691816"/>
            <a:ext cx="4469607"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05F63992-81DD-4E59-90FA-74361159722F}"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11" name="Pladsholder til tekst 14"/>
          <p:cNvSpPr>
            <a:spLocks noGrp="1"/>
          </p:cNvSpPr>
          <p:nvPr>
            <p:ph type="body" sz="quarter" idx="13" hasCustomPrompt="1"/>
          </p:nvPr>
        </p:nvSpPr>
        <p:spPr>
          <a:xfrm>
            <a:off x="587375" y="4053600"/>
            <a:ext cx="3564334"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87375" y="3007286"/>
            <a:ext cx="3564334"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12" name="Titel 1"/>
          <p:cNvSpPr>
            <a:spLocks noGrp="1"/>
          </p:cNvSpPr>
          <p:nvPr>
            <p:ph type="body" sz="quarter" idx="15" hasCustomPrompt="1"/>
          </p:nvPr>
        </p:nvSpPr>
        <p:spPr>
          <a:xfrm>
            <a:off x="587375" y="1020200"/>
            <a:ext cx="3564334"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3829081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8" name="Pladsholder til billede 9"/>
          <p:cNvSpPr>
            <a:spLocks noGrp="1"/>
          </p:cNvSpPr>
          <p:nvPr>
            <p:ph type="pic" sz="quarter" idx="14" hasCustomPrompt="1"/>
          </p:nvPr>
        </p:nvSpPr>
        <p:spPr>
          <a:xfrm>
            <a:off x="587376" y="1635125"/>
            <a:ext cx="7967662" cy="4667250"/>
          </a:xfrm>
          <a:blipFill>
            <a:blip r:embed="rId2"/>
            <a:stretch>
              <a:fillRect/>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7376" y="619125"/>
            <a:ext cx="7967663" cy="865188"/>
          </a:xfrm>
        </p:spPr>
        <p:txBody>
          <a:bodyPr/>
          <a:lstStyle/>
          <a:p>
            <a:r>
              <a:rPr lang="en-GB" dirty="0"/>
              <a:t>Click to add title</a:t>
            </a:r>
          </a:p>
        </p:txBody>
      </p:sp>
      <p:sp>
        <p:nvSpPr>
          <p:cNvPr id="5" name="Pladsholder til dato 4"/>
          <p:cNvSpPr>
            <a:spLocks noGrp="1"/>
          </p:cNvSpPr>
          <p:nvPr>
            <p:ph type="dt" sz="half" idx="10"/>
          </p:nvPr>
        </p:nvSpPr>
        <p:spPr/>
        <p:txBody>
          <a:bodyPr/>
          <a:lstStyle/>
          <a:p>
            <a:fld id="{A472F889-A811-4C65-BC10-FC6818A20D47}" type="datetime1">
              <a:rPr lang="en-GB" smtClean="0"/>
              <a:t>21/11/2018</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619167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text label right and image ">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olidFill>
                  <a:schemeClr val="tx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4682728" y="4903567"/>
            <a:ext cx="4461272" cy="1398808"/>
          </a:xfrm>
          <a:solidFill>
            <a:srgbClr val="A31D20">
              <a:alpha val="95000"/>
            </a:srgbClr>
          </a:solidFill>
        </p:spPr>
        <p:txBody>
          <a:bodyPr lIns="252000" tIns="144000" rIns="540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a:t>
            </a:r>
          </a:p>
        </p:txBody>
      </p:sp>
      <p:sp>
        <p:nvSpPr>
          <p:cNvPr id="4" name="Pladsholder til dato 3"/>
          <p:cNvSpPr>
            <a:spLocks noGrp="1"/>
          </p:cNvSpPr>
          <p:nvPr>
            <p:ph type="dt" sz="half" idx="10"/>
          </p:nvPr>
        </p:nvSpPr>
        <p:spPr/>
        <p:txBody>
          <a:bodyPr/>
          <a:lstStyle/>
          <a:p>
            <a:fld id="{1F8AFF43-DB95-4864-B236-B0B6E8F4F2A0}"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560550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ll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2" name="Titel 1"/>
          <p:cNvSpPr>
            <a:spLocks noGrp="1"/>
          </p:cNvSpPr>
          <p:nvPr>
            <p:ph type="title" hasCustomPrompt="1"/>
          </p:nvPr>
        </p:nvSpPr>
        <p:spPr>
          <a:xfrm>
            <a:off x="0" y="4903567"/>
            <a:ext cx="4461272" cy="1398808"/>
          </a:xfrm>
          <a:solidFill>
            <a:srgbClr val="A31D20">
              <a:alpha val="95000"/>
            </a:srgbClr>
          </a:solidFill>
        </p:spPr>
        <p:txBody>
          <a:bodyPr lIns="576000" tIns="144000" rIns="252000" bIns="144000" anchor="t" anchorCtr="0"/>
          <a:lstStyle>
            <a:lvl1pPr marL="0" marR="0" indent="0" algn="l" defTabSz="685800" rtl="0" eaLnBrk="1" fontAlgn="auto" latinLnBrk="0" hangingPunct="1">
              <a:lnSpc>
                <a:spcPct val="100000"/>
              </a:lnSpc>
              <a:spcBef>
                <a:spcPct val="0"/>
              </a:spcBef>
              <a:spcAft>
                <a:spcPts val="0"/>
              </a:spcAft>
              <a:buClrTx/>
              <a:buSzTx/>
              <a:buFontTx/>
              <a:buNone/>
              <a:tabLst/>
              <a:defRPr sz="2400">
                <a:solidFill>
                  <a:schemeClr val="bg1"/>
                </a:solidFill>
              </a:defRPr>
            </a:lvl1pPr>
          </a:lstStyle>
          <a:p>
            <a:r>
              <a:rPr lang="en-GB" dirty="0"/>
              <a:t>Click to add text </a:t>
            </a:r>
          </a:p>
        </p:txBody>
      </p:sp>
      <p:sp>
        <p:nvSpPr>
          <p:cNvPr id="4" name="Pladsholder til dato 3"/>
          <p:cNvSpPr>
            <a:spLocks noGrp="1"/>
          </p:cNvSpPr>
          <p:nvPr>
            <p:ph type="dt" sz="half" idx="10"/>
          </p:nvPr>
        </p:nvSpPr>
        <p:spPr/>
        <p:txBody>
          <a:bodyPr/>
          <a:lstStyle/>
          <a:p>
            <a:fld id="{5FD9B226-DDC5-405C-8EA3-5453C1E8EB5D}"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0945602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label righ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p:txBody>
          <a:bodyPr/>
          <a:lstStyle/>
          <a:p>
            <a:fld id="{C8D3E65C-360B-4039-AB89-06F19BC315AD}"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10" name="Pladsholder til tekst 9"/>
          <p:cNvSpPr>
            <a:spLocks noGrp="1"/>
          </p:cNvSpPr>
          <p:nvPr>
            <p:ph type="body" sz="quarter" idx="15" hasCustomPrompt="1"/>
          </p:nvPr>
        </p:nvSpPr>
        <p:spPr>
          <a:xfrm>
            <a:off x="4682728" y="2036763"/>
            <a:ext cx="4461272" cy="4265612"/>
          </a:xfrm>
          <a:solidFill>
            <a:schemeClr val="accent1">
              <a:alpha val="95000"/>
            </a:schemeClr>
          </a:solidFill>
        </p:spPr>
        <p:txBody>
          <a:bodyPr lIns="252000" tIns="144000" rIns="540000" bIns="144000"/>
          <a:lstStyle>
            <a:lvl1pPr marL="0" indent="0">
              <a:buNone/>
              <a:defRPr>
                <a:solidFill>
                  <a:schemeClr val="bg1"/>
                </a:solidFill>
              </a:defRPr>
            </a:lvl1pPr>
            <a:lvl2pPr marL="536575" indent="-271463">
              <a:tabLst/>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758010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text label left and image">
    <p:spTree>
      <p:nvGrpSpPr>
        <p:cNvPr id="1" name=""/>
        <p:cNvGrpSpPr/>
        <p:nvPr/>
      </p:nvGrpSpPr>
      <p:grpSpPr>
        <a:xfrm>
          <a:off x="0" y="0"/>
          <a:ext cx="0" cy="0"/>
          <a:chOff x="0" y="0"/>
          <a:chExt cx="0" cy="0"/>
        </a:xfrm>
      </p:grpSpPr>
      <p:sp>
        <p:nvSpPr>
          <p:cNvPr id="7" name="Pladsholder til billede 9"/>
          <p:cNvSpPr>
            <a:spLocks noGrp="1"/>
          </p:cNvSpPr>
          <p:nvPr>
            <p:ph type="pic" sz="quarter" idx="14" hasCustomPrompt="1"/>
          </p:nvPr>
        </p:nvSpPr>
        <p:spPr>
          <a:xfrm>
            <a:off x="0" y="334852"/>
            <a:ext cx="9144000" cy="6523149"/>
          </a:xfrm>
          <a:blipFill>
            <a:blip r:embed="rId2"/>
            <a:stretch>
              <a:fillRect/>
            </a:stretch>
          </a:blipFill>
        </p:spPr>
        <p:txBody>
          <a:bodyPr lIns="4932000" tIns="360000" rIns="0" anchor="ctr" anchorCtr="0"/>
          <a:lstStyle>
            <a:lvl1pPr marL="0" indent="0" algn="l">
              <a:buNone/>
              <a:defRPr sz="2400" baseline="0">
                <a:solidFill>
                  <a:schemeClr val="bg1"/>
                </a:solidFill>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p:txBody>
          <a:bodyPr/>
          <a:lstStyle/>
          <a:p>
            <a:fld id="{D47A19FB-3072-4077-AA42-D28791A679DA}"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8" name="Pladsholder til tekst 9"/>
          <p:cNvSpPr>
            <a:spLocks noGrp="1"/>
          </p:cNvSpPr>
          <p:nvPr>
            <p:ph type="body" sz="quarter" idx="15" hasCustomPrompt="1"/>
          </p:nvPr>
        </p:nvSpPr>
        <p:spPr>
          <a:xfrm>
            <a:off x="0" y="2036763"/>
            <a:ext cx="4461272" cy="4265612"/>
          </a:xfrm>
          <a:solidFill>
            <a:schemeClr val="accent1">
              <a:alpha val="95000"/>
            </a:schemeClr>
          </a:solidFill>
        </p:spPr>
        <p:txBody>
          <a:bodyPr lIns="576000" tIns="144000" rIns="252000" bIns="144000"/>
          <a:lstStyle>
            <a:lvl1pPr marL="0" indent="0">
              <a:buNone/>
              <a:defRPr>
                <a:solidFill>
                  <a:schemeClr val="bg1"/>
                </a:solidFill>
              </a:defRPr>
            </a:lvl1pPr>
            <a:lvl2pPr marL="536575" indent="-271463">
              <a:defRPr>
                <a:solidFill>
                  <a:schemeClr val="bg1"/>
                </a:solidFill>
              </a:defRPr>
            </a:lvl2pPr>
            <a:lvl3pPr marL="536575" indent="-271463">
              <a:defRPr sz="2000">
                <a:solidFill>
                  <a:schemeClr val="bg1"/>
                </a:solidFill>
              </a:defRPr>
            </a:lvl3pPr>
            <a:lvl4pPr marL="536575" indent="-271463">
              <a:defRPr sz="2000">
                <a:solidFill>
                  <a:schemeClr val="bg1"/>
                </a:solidFill>
              </a:defRPr>
            </a:lvl4pPr>
            <a:lvl5pPr marL="536575" indent="-271463">
              <a:defRPr sz="2000">
                <a:solidFill>
                  <a:schemeClr val="bg1"/>
                </a:solidFill>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2147276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pital bullet list">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1EABC56-A7A8-4003-BEB7-E47F01DF87DF}"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587374" y="622301"/>
            <a:ext cx="7967663" cy="5681002"/>
          </a:xfrm>
          <a:noFill/>
        </p:spPr>
        <p:txBody>
          <a:bodyPr lIns="0" tIns="0" rIns="0" bIns="0"/>
          <a:lstStyle>
            <a:lvl1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1pPr>
            <a:lvl2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2pPr>
            <a:lvl3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3pPr>
            <a:lvl4pPr marL="336947" indent="-336947" algn="l" defTabSz="685800" rtl="0" eaLnBrk="1" latinLnBrk="0" hangingPunct="1">
              <a:lnSpc>
                <a:spcPct val="90000"/>
              </a:lnSpc>
              <a:buFont typeface="Arial" panose="020B0604020202020204" pitchFamily="34" charset="0"/>
              <a:buChar char="•"/>
              <a:defRPr lang="da-DK" sz="4800" b="0" kern="1200" cap="all" spc="180" baseline="0" dirty="0" smtClean="0">
                <a:solidFill>
                  <a:schemeClr val="bg1"/>
                </a:solidFill>
                <a:latin typeface="+mn-lt"/>
                <a:ea typeface="+mn-ea"/>
                <a:cs typeface="+mn-cs"/>
              </a:defRPr>
            </a:lvl4pPr>
            <a:lvl5pPr marL="336947" indent="-336947" algn="l" defTabSz="685800" rtl="0" eaLnBrk="1" latinLnBrk="0" hangingPunct="1">
              <a:lnSpc>
                <a:spcPct val="90000"/>
              </a:lnSpc>
              <a:buFont typeface="Arial" panose="020B0604020202020204" pitchFamily="34" charset="0"/>
              <a:buChar char="•"/>
              <a:defRPr lang="da-DK" sz="4800" b="0" kern="1200" cap="all" spc="180"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Tree>
    <p:extLst>
      <p:ext uri="{BB962C8B-B14F-4D97-AF65-F5344CB8AC3E}">
        <p14:creationId xmlns:p14="http://schemas.microsoft.com/office/powerpoint/2010/main" val="1987839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ation">
    <p:bg>
      <p:bgPr>
        <a:solidFill>
          <a:schemeClr val="accent1"/>
        </a:solidFill>
        <a:effectLst/>
      </p:bgPr>
    </p:bg>
    <p:spTree>
      <p:nvGrpSpPr>
        <p:cNvPr id="1" name=""/>
        <p:cNvGrpSpPr/>
        <p:nvPr/>
      </p:nvGrpSpPr>
      <p:grpSpPr>
        <a:xfrm>
          <a:off x="0" y="0"/>
          <a:ext cx="0" cy="0"/>
          <a:chOff x="0" y="0"/>
          <a:chExt cx="0" cy="0"/>
        </a:xfrm>
      </p:grpSpPr>
      <p:sp>
        <p:nvSpPr>
          <p:cNvPr id="9" name="Tekstfelt 8"/>
          <p:cNvSpPr txBox="1"/>
          <p:nvPr userDrawn="1"/>
        </p:nvSpPr>
        <p:spPr>
          <a:xfrm>
            <a:off x="456070" y="612884"/>
            <a:ext cx="875714" cy="1823576"/>
          </a:xfrm>
          <a:prstGeom prst="rect">
            <a:avLst/>
          </a:prstGeom>
          <a:noFill/>
        </p:spPr>
        <p:txBody>
          <a:bodyPr wrap="square" rtlCol="0">
            <a:spAutoFit/>
          </a:bodyPr>
          <a:lstStyle/>
          <a:p>
            <a:r>
              <a:rPr lang="en-GB" sz="11250" b="1" dirty="0">
                <a:solidFill>
                  <a:schemeClr val="bg1"/>
                </a:solidFill>
              </a:rPr>
              <a:t>”</a:t>
            </a:r>
          </a:p>
        </p:txBody>
      </p:sp>
      <p:sp>
        <p:nvSpPr>
          <p:cNvPr id="4" name="Pladsholder til dato 3"/>
          <p:cNvSpPr>
            <a:spLocks noGrp="1"/>
          </p:cNvSpPr>
          <p:nvPr>
            <p:ph type="dt" sz="half" idx="10"/>
          </p:nvPr>
        </p:nvSpPr>
        <p:spPr/>
        <p:txBody>
          <a:bodyPr/>
          <a:lstStyle/>
          <a:p>
            <a:fld id="{CDA6F94A-E0B8-4DFD-A908-EFEAB82AF80D}"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Pladsholder til tekst 9"/>
          <p:cNvSpPr>
            <a:spLocks noGrp="1"/>
          </p:cNvSpPr>
          <p:nvPr>
            <p:ph type="body" sz="quarter" idx="15" hasCustomPrompt="1"/>
          </p:nvPr>
        </p:nvSpPr>
        <p:spPr>
          <a:xfrm>
            <a:off x="587375" y="1633538"/>
            <a:ext cx="7967663" cy="4110037"/>
          </a:xfrm>
          <a:noFill/>
        </p:spPr>
        <p:txBody>
          <a:bodyPr lIns="0" tIns="0" rIns="0" bIns="0" anchor="t" anchorCtr="0"/>
          <a:lstStyle>
            <a:lvl1pPr marL="0" indent="0" algn="l" defTabSz="685800" rtl="0" eaLnBrk="1" latinLnBrk="0" hangingPunct="1">
              <a:lnSpc>
                <a:spcPct val="90000"/>
              </a:lnSpc>
              <a:buFont typeface="Arial" panose="020B0604020202020204" pitchFamily="34" charset="0"/>
              <a:buNone/>
              <a:defRPr lang="da-DK" sz="4800" b="0" kern="1200" cap="none" baseline="0" dirty="0" smtClean="0">
                <a:solidFill>
                  <a:schemeClr val="bg1"/>
                </a:solidFill>
                <a:latin typeface="+mn-lt"/>
                <a:ea typeface="+mn-ea"/>
                <a:cs typeface="+mn-cs"/>
              </a:defRPr>
            </a:lvl1pPr>
            <a:lvl2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2pPr>
            <a:lvl3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3pPr>
            <a:lvl4pPr marL="0" indent="0" algn="l" defTabSz="685800" rtl="0" eaLnBrk="1" latinLnBrk="0" hangingPunct="1">
              <a:lnSpc>
                <a:spcPct val="90000"/>
              </a:lnSpc>
              <a:buFont typeface="Arial" panose="020B0604020202020204" pitchFamily="34" charset="0"/>
              <a:buNone/>
              <a:defRPr lang="da-DK" sz="3600" b="1" kern="1200" cap="all" baseline="0" dirty="0" smtClean="0">
                <a:solidFill>
                  <a:schemeClr val="bg1"/>
                </a:solidFill>
                <a:latin typeface="+mn-lt"/>
                <a:ea typeface="+mn-ea"/>
                <a:cs typeface="+mn-cs"/>
              </a:defRPr>
            </a:lvl4pPr>
            <a:lvl5pPr marL="0" indent="0" algn="l" defTabSz="685800" rtl="0" eaLnBrk="1" latinLnBrk="0" hangingPunct="1">
              <a:lnSpc>
                <a:spcPct val="90000"/>
              </a:lnSpc>
              <a:buFont typeface="Arial" panose="020B0604020202020204" pitchFamily="34" charset="0"/>
              <a:buNone/>
              <a:defRPr lang="da-DK" sz="3600" b="1" kern="1200" cap="all" baseline="0" dirty="0">
                <a:solidFill>
                  <a:schemeClr val="bg1"/>
                </a:solidFill>
                <a:latin typeface="+mn-lt"/>
                <a:ea typeface="+mn-ea"/>
                <a:cs typeface="+mn-cs"/>
              </a:defRPr>
            </a:lvl5pPr>
          </a:lstStyle>
          <a:p>
            <a:pPr lvl="0"/>
            <a:r>
              <a:rPr lang="en-GB" dirty="0"/>
              <a:t>Click to add text</a:t>
            </a:r>
          </a:p>
        </p:txBody>
      </p:sp>
      <p:sp>
        <p:nvSpPr>
          <p:cNvPr id="8" name="Pladsholder til tekst 14"/>
          <p:cNvSpPr>
            <a:spLocks noGrp="1"/>
          </p:cNvSpPr>
          <p:nvPr>
            <p:ph type="body" sz="quarter" idx="13" hasCustomPrompt="1"/>
          </p:nvPr>
        </p:nvSpPr>
        <p:spPr>
          <a:xfrm>
            <a:off x="587375" y="5934971"/>
            <a:ext cx="7967663" cy="367404"/>
          </a:xfrm>
        </p:spPr>
        <p:txBody>
          <a:bodyPr>
            <a:normAutofit/>
          </a:bodyPr>
          <a:lstStyle>
            <a:lvl1pPr marL="0" indent="0">
              <a:buNone/>
              <a:defRPr sz="2400" b="0" baseline="0">
                <a:solidFill>
                  <a:schemeClr val="bg1"/>
                </a:solidFill>
              </a:defRPr>
            </a:lvl1pPr>
          </a:lstStyle>
          <a:p>
            <a:pPr lvl="0"/>
            <a:r>
              <a:rPr lang="en-GB" dirty="0"/>
              <a:t>Name, source</a:t>
            </a:r>
          </a:p>
        </p:txBody>
      </p:sp>
    </p:spTree>
    <p:extLst>
      <p:ext uri="{BB962C8B-B14F-4D97-AF65-F5344CB8AC3E}">
        <p14:creationId xmlns:p14="http://schemas.microsoft.com/office/powerpoint/2010/main" val="414296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mirrored texts">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12063E39-AF6B-40E3-8BF3-7E834A04E609}"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9" name="Pladsholder til tekst 9"/>
          <p:cNvSpPr>
            <a:spLocks noGrp="1"/>
          </p:cNvSpPr>
          <p:nvPr>
            <p:ph type="body" sz="quarter" idx="15" hasCustomPrompt="1"/>
          </p:nvPr>
        </p:nvSpPr>
        <p:spPr>
          <a:xfrm>
            <a:off x="587375" y="1633538"/>
            <a:ext cx="3868583" cy="4669764"/>
          </a:xfrm>
          <a:noFill/>
        </p:spPr>
        <p:txBody>
          <a:bodyPr lIns="0" tIns="0" rIns="0" bIns="0"/>
          <a:lstStyle>
            <a:lvl1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1pPr>
            <a:lvl2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2pPr>
            <a:lvl3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3pPr>
            <a:lvl4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smtClean="0">
                <a:solidFill>
                  <a:schemeClr val="bg1"/>
                </a:solidFill>
                <a:latin typeface="+mn-lt"/>
                <a:ea typeface="+mn-ea"/>
                <a:cs typeface="+mn-cs"/>
              </a:defRPr>
            </a:lvl4pPr>
            <a:lvl5pPr marL="0" indent="0" algn="r" defTabSz="685800" rtl="0" eaLnBrk="1" latinLnBrk="0" hangingPunct="1">
              <a:lnSpc>
                <a:spcPct val="90000"/>
              </a:lnSpc>
              <a:spcAft>
                <a:spcPts val="900"/>
              </a:spcAft>
              <a:buFont typeface="Arial" panose="020B0604020202020204" pitchFamily="34" charset="0"/>
              <a:buNone/>
              <a:defRPr lang="da-DK" sz="3600" b="1"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10" name="Pladsholder til tekst 9"/>
          <p:cNvSpPr>
            <a:spLocks noGrp="1"/>
          </p:cNvSpPr>
          <p:nvPr>
            <p:ph type="body" sz="quarter" idx="16" hasCustomPrompt="1"/>
          </p:nvPr>
        </p:nvSpPr>
        <p:spPr>
          <a:xfrm>
            <a:off x="4678760" y="1633538"/>
            <a:ext cx="3876278" cy="4669764"/>
          </a:xfrm>
          <a:noFill/>
        </p:spPr>
        <p:txBody>
          <a:bodyPr lIns="0" tIns="0" rIns="0" bIns="0"/>
          <a:lstStyle>
            <a:lvl1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1pPr>
            <a:lvl2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2pPr>
            <a:lvl3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3pPr>
            <a:lvl4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smtClean="0">
                <a:solidFill>
                  <a:schemeClr val="bg1"/>
                </a:solidFill>
                <a:latin typeface="+mn-lt"/>
                <a:ea typeface="+mn-ea"/>
                <a:cs typeface="+mn-cs"/>
              </a:defRPr>
            </a:lvl4pPr>
            <a:lvl5pPr marL="0" indent="0" algn="l" defTabSz="685800" rtl="0" eaLnBrk="1" latinLnBrk="0" hangingPunct="1">
              <a:lnSpc>
                <a:spcPct val="90000"/>
              </a:lnSpc>
              <a:spcAft>
                <a:spcPts val="900"/>
              </a:spcAft>
              <a:buFont typeface="Arial" panose="020B0604020202020204" pitchFamily="34" charset="0"/>
              <a:buNone/>
              <a:defRPr lang="da-DK" sz="3600" b="0" kern="1200" cap="none" baseline="0" dirty="0">
                <a:solidFill>
                  <a:schemeClr val="bg1"/>
                </a:solidFill>
                <a:latin typeface="+mn-lt"/>
                <a:ea typeface="+mn-ea"/>
                <a:cs typeface="+mn-cs"/>
              </a:defRPr>
            </a:lvl5pPr>
          </a:lstStyle>
          <a:p>
            <a:pPr lvl="0"/>
            <a:r>
              <a:rPr lang="en-GB" dirty="0"/>
              <a:t>Click to add text</a:t>
            </a:r>
          </a:p>
          <a:p>
            <a:pPr lvl="1"/>
            <a:r>
              <a:rPr lang="en-GB" dirty="0"/>
              <a:t>2</a:t>
            </a:r>
          </a:p>
          <a:p>
            <a:pPr lvl="2"/>
            <a:r>
              <a:rPr lang="en-GB" dirty="0"/>
              <a:t>3</a:t>
            </a:r>
          </a:p>
          <a:p>
            <a:pPr lvl="3"/>
            <a:r>
              <a:rPr lang="en-GB" dirty="0"/>
              <a:t>4</a:t>
            </a:r>
          </a:p>
          <a:p>
            <a:pPr lvl="4"/>
            <a:r>
              <a:rPr lang="en-GB" dirty="0"/>
              <a:t>5</a:t>
            </a:r>
          </a:p>
        </p:txBody>
      </p:sp>
      <p:sp>
        <p:nvSpPr>
          <p:cNvPr id="7" name="Titel 1"/>
          <p:cNvSpPr>
            <a:spLocks noGrp="1"/>
          </p:cNvSpPr>
          <p:nvPr>
            <p:ph type="title"/>
          </p:nvPr>
        </p:nvSpPr>
        <p:spPr>
          <a:xfrm>
            <a:off x="587377" y="622300"/>
            <a:ext cx="7967662" cy="849313"/>
          </a:xfrm>
        </p:spPr>
        <p:txBody>
          <a:bodyPr/>
          <a:lstStyle>
            <a:lvl1pPr>
              <a:defRPr>
                <a:solidFill>
                  <a:schemeClr val="bg1"/>
                </a:solidFill>
              </a:defRPr>
            </a:lvl1pPr>
          </a:lstStyle>
          <a:p>
            <a:r>
              <a:rPr lang="en-GB" dirty="0" smtClean="0"/>
              <a:t>Click to edit Master title style</a:t>
            </a:r>
            <a:endParaRPr lang="en-GB" dirty="0"/>
          </a:p>
        </p:txBody>
      </p:sp>
    </p:spTree>
    <p:extLst>
      <p:ext uri="{BB962C8B-B14F-4D97-AF65-F5344CB8AC3E}">
        <p14:creationId xmlns:p14="http://schemas.microsoft.com/office/powerpoint/2010/main" val="2627308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ing ">
    <p:bg>
      <p:bgPr>
        <a:solidFill>
          <a:schemeClr val="accent1"/>
        </a:solidFill>
        <a:effectLst/>
      </p:bgPr>
    </p:bg>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59EC2F4-462D-4BD4-9025-86FD7D8AF145}"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
        <p:nvSpPr>
          <p:cNvPr id="7" name="Titel 1"/>
          <p:cNvSpPr>
            <a:spLocks noGrp="1"/>
          </p:cNvSpPr>
          <p:nvPr>
            <p:ph type="title" hasCustomPrompt="1"/>
          </p:nvPr>
        </p:nvSpPr>
        <p:spPr>
          <a:xfrm>
            <a:off x="587375" y="1633537"/>
            <a:ext cx="7967663" cy="4668837"/>
          </a:xfrm>
        </p:spPr>
        <p:txBody>
          <a:bodyPr anchor="t" anchorCtr="0"/>
          <a:lstStyle>
            <a:lvl1pPr>
              <a:defRPr sz="6400" b="0" baseline="0">
                <a:solidFill>
                  <a:schemeClr val="bg1"/>
                </a:solidFill>
              </a:defRPr>
            </a:lvl1pPr>
          </a:lstStyle>
          <a:p>
            <a:r>
              <a:rPr lang="en-GB" dirty="0"/>
              <a:t>Click to add title</a:t>
            </a:r>
          </a:p>
        </p:txBody>
      </p:sp>
    </p:spTree>
    <p:extLst>
      <p:ext uri="{BB962C8B-B14F-4D97-AF65-F5344CB8AC3E}">
        <p14:creationId xmlns:p14="http://schemas.microsoft.com/office/powerpoint/2010/main" val="3543884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3" cy="865188"/>
          </a:xfrm>
        </p:spPr>
        <p:txBody>
          <a:bodyPr/>
          <a:lstStyle/>
          <a:p>
            <a:r>
              <a:rPr lang="en-GB" dirty="0"/>
              <a:t>Click to add title</a:t>
            </a:r>
          </a:p>
        </p:txBody>
      </p:sp>
      <p:sp>
        <p:nvSpPr>
          <p:cNvPr id="3" name="Pladsholder til dato 2"/>
          <p:cNvSpPr>
            <a:spLocks noGrp="1"/>
          </p:cNvSpPr>
          <p:nvPr>
            <p:ph type="dt" sz="half" idx="10"/>
          </p:nvPr>
        </p:nvSpPr>
        <p:spPr/>
        <p:txBody>
          <a:bodyPr/>
          <a:lstStyle/>
          <a:p>
            <a:fld id="{76BEC015-C244-4BA1-A831-6C8E63A96CC2}" type="datetime1">
              <a:rPr lang="en-GB" smtClean="0"/>
              <a:t>21/11/2018</a:t>
            </a:fld>
            <a:endParaRPr lang="en-GB" dirty="0"/>
          </a:p>
        </p:txBody>
      </p:sp>
      <p:sp>
        <p:nvSpPr>
          <p:cNvPr id="4" name="Pladsholder til sidefod 3"/>
          <p:cNvSpPr>
            <a:spLocks noGrp="1"/>
          </p:cNvSpPr>
          <p:nvPr>
            <p:ph type="ftr" sz="quarter" idx="11"/>
          </p:nvPr>
        </p:nvSpPr>
        <p:spPr/>
        <p:txBody>
          <a:bodyPr/>
          <a:lstStyle/>
          <a:p>
            <a:endParaRPr lang="en-GB" dirty="0"/>
          </a:p>
        </p:txBody>
      </p:sp>
      <p:sp>
        <p:nvSpPr>
          <p:cNvPr id="5" name="Pladsholder til slidenummer 4"/>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76093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image small lef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4932000" tIns="360000" anchor="ctr" anchorCtr="0"/>
          <a:lstStyle>
            <a:lvl1pPr marL="0" indent="0" algn="l" defTabSz="685800" rtl="0" eaLnBrk="1" latinLnBrk="0" hangingPunct="1">
              <a:lnSpc>
                <a:spcPct val="90000"/>
              </a:lnSpc>
              <a:spcBef>
                <a:spcPts val="750"/>
              </a:spcBef>
              <a:buFont typeface="Arial" panose="020B0604020202020204" pitchFamily="34" charset="0"/>
              <a:buNone/>
              <a:defRPr lang="da-DK" sz="2400" kern="1200" baseline="0" dirty="0">
                <a:solidFill>
                  <a:schemeClr val="bg1"/>
                </a:solidFill>
                <a:latin typeface="+mn-lt"/>
                <a:ea typeface="+mn-ea"/>
                <a:cs typeface="+mn-cs"/>
                <a:sym typeface="Wingdings" panose="05000000000000000000" pitchFamily="2" charset="2"/>
              </a:defRPr>
            </a:lvl1pPr>
          </a:lstStyle>
          <a:p>
            <a:r>
              <a:rPr lang="en-GB" dirty="0"/>
              <a:t> Click icon to </a:t>
            </a:r>
            <a:br>
              <a:rPr lang="en-GB" dirty="0"/>
            </a:br>
            <a:r>
              <a:rPr lang="en-GB" dirty="0"/>
              <a:t>insert image</a:t>
            </a:r>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94BAEE1E-B5FD-4740-ACDA-6CAFC8D24650}"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0" y="2271092"/>
            <a:ext cx="4469607"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26" name="Pladsholder til tekst 14"/>
          <p:cNvSpPr>
            <a:spLocks noGrp="1"/>
          </p:cNvSpPr>
          <p:nvPr>
            <p:ph type="body" sz="quarter" idx="13" hasCustomPrompt="1"/>
          </p:nvPr>
        </p:nvSpPr>
        <p:spPr>
          <a:xfrm>
            <a:off x="587374" y="4042705"/>
            <a:ext cx="3563425"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587373" y="2610941"/>
            <a:ext cx="356342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967803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EBD4858-3149-45CE-A7BF-0594A400CFEA}" type="datetime1">
              <a:rPr lang="en-GB" smtClean="0"/>
              <a:t>21/11/2018</a:t>
            </a:fld>
            <a:endParaRPr lang="en-GB" dirty="0"/>
          </a:p>
        </p:txBody>
      </p:sp>
      <p:sp>
        <p:nvSpPr>
          <p:cNvPr id="3" name="Pladsholder til sidefod 2"/>
          <p:cNvSpPr>
            <a:spLocks noGrp="1"/>
          </p:cNvSpPr>
          <p:nvPr>
            <p:ph type="ftr" sz="quarter" idx="11"/>
          </p:nvPr>
        </p:nvSpPr>
        <p:spPr/>
        <p:txBody>
          <a:bodyPr/>
          <a:lstStyle/>
          <a:p>
            <a:endParaRPr lang="en-GB" dirty="0"/>
          </a:p>
        </p:txBody>
      </p:sp>
      <p:sp>
        <p:nvSpPr>
          <p:cNvPr id="4" name="Pladsholder til slidenummer 3"/>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63154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518027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20" name="Title 1"/>
          <p:cNvSpPr txBox="1">
            <a:spLocks/>
          </p:cNvSpPr>
          <p:nvPr userDrawn="1"/>
        </p:nvSpPr>
        <p:spPr>
          <a:xfrm>
            <a:off x="587376" y="619126"/>
            <a:ext cx="7967662" cy="865188"/>
          </a:xfrm>
          <a:prstGeom prst="rect">
            <a:avLst/>
          </a:prstGeom>
        </p:spPr>
        <p:txBody>
          <a:bodyPr vert="horz" lIns="0" tIns="0" rIns="0" bIns="0" rtlCol="0" anchor="t" anchorCtr="0">
            <a:noAutofit/>
          </a:bodyPr>
          <a:lstStyle>
            <a:lvl1pPr>
              <a:lnSpc>
                <a:spcPct val="100000"/>
              </a:lnSpc>
              <a:spcBef>
                <a:spcPct val="0"/>
              </a:spcBef>
              <a:buNone/>
              <a:defRPr sz="3200">
                <a:solidFill>
                  <a:schemeClr val="bg1"/>
                </a:solidFill>
                <a:latin typeface="+mj-lt"/>
                <a:ea typeface="+mj-ea"/>
                <a:cs typeface="+mj-cs"/>
              </a:defRPr>
            </a:lvl1pPr>
          </a:lstStyle>
          <a:p>
            <a:pPr lvl="0"/>
            <a:r>
              <a:rPr lang="en-GB" sz="3000" dirty="0">
                <a:solidFill>
                  <a:schemeClr val="tx1"/>
                </a:solidFill>
              </a:rPr>
              <a:t>User guide </a:t>
            </a:r>
            <a:r>
              <a:rPr lang="en-GB" sz="1800" dirty="0">
                <a:solidFill>
                  <a:schemeClr val="tx1"/>
                </a:solidFill>
              </a:rPr>
              <a:t>– delete before use</a:t>
            </a:r>
          </a:p>
        </p:txBody>
      </p:sp>
      <p:sp>
        <p:nvSpPr>
          <p:cNvPr id="46" name="Text Box 48"/>
          <p:cNvSpPr txBox="1">
            <a:spLocks noChangeArrowheads="1"/>
          </p:cNvSpPr>
          <p:nvPr userDrawn="1"/>
        </p:nvSpPr>
        <p:spPr bwMode="auto">
          <a:xfrm>
            <a:off x="587376" y="1640495"/>
            <a:ext cx="1750290" cy="38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UCPH PowerPoint templates</a:t>
            </a:r>
            <a:br>
              <a:rPr lang="en-GB" sz="1000" b="1" noProof="1">
                <a:solidFill>
                  <a:schemeClr val="tx1"/>
                </a:solidFill>
                <a:latin typeface="+mn-lt"/>
                <a:cs typeface="Arial" panose="020B0604020202020204" pitchFamily="34" charset="0"/>
              </a:rPr>
            </a:br>
            <a:r>
              <a:rPr lang="en-GB" sz="800" dirty="0">
                <a:effectLst/>
                <a:latin typeface="+mj-lt"/>
                <a:ea typeface="Calibri" panose="020F0502020204030204" pitchFamily="34" charset="0"/>
                <a:cs typeface="Times New Roman" panose="02020603050405020304" pitchFamily="18" charset="0"/>
              </a:rPr>
              <a:t>When you open PowerPoint on your UCPH computer, </a:t>
            </a:r>
            <a:r>
              <a:rPr lang="en-GB" sz="800" kern="1200" dirty="0">
                <a:solidFill>
                  <a:schemeClr val="tx1"/>
                </a:solidFill>
                <a:effectLst/>
                <a:latin typeface="Arial" charset="0"/>
                <a:ea typeface="Calibri" panose="020F0502020204030204" pitchFamily="34" charset="0"/>
                <a:cs typeface="Times New Roman" panose="02020603050405020304" pitchFamily="18" charset="0"/>
              </a:rPr>
              <a:t>PowerPoint opens</a:t>
            </a:r>
            <a:r>
              <a:rPr lang="en-GB" sz="800" dirty="0">
                <a:effectLst/>
                <a:latin typeface="+mj-lt"/>
                <a:ea typeface="Calibri" panose="020F0502020204030204" pitchFamily="34" charset="0"/>
                <a:cs typeface="Times New Roman" panose="02020603050405020304" pitchFamily="18" charset="0"/>
              </a:rPr>
              <a:t> a template in 4:3 format with an English UCPH logo.</a:t>
            </a:r>
          </a:p>
          <a:p>
            <a:pPr eaLnBrk="1" hangingPunct="1">
              <a:spcAft>
                <a:spcPts val="600"/>
              </a:spcAft>
              <a:defRPr/>
            </a:pPr>
            <a:r>
              <a:rPr lang="en-GB" sz="800" dirty="0">
                <a:effectLst/>
                <a:latin typeface="+mj-lt"/>
                <a:ea typeface="Calibri" panose="020F0502020204030204" pitchFamily="34" charset="0"/>
                <a:cs typeface="Times New Roman" panose="02020603050405020304" pitchFamily="18" charset="0"/>
              </a:rPr>
              <a:t>When you click on the UCPH tab in the toolbar, click "Select Template" to choose between templates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Danish and English </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4:3 and 16:9 formats</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in "full" or "empty" versions (in the full version there is an example of each slide type in the left-hand window)</a:t>
            </a:r>
          </a:p>
          <a:p>
            <a:pPr marL="88900" indent="-88900" eaLnBrk="1" hangingPunct="1">
              <a:spcAft>
                <a:spcPts val="600"/>
              </a:spcAft>
              <a:buFont typeface="Arial" panose="020B0604020202020204" pitchFamily="34" charset="0"/>
              <a:buChar char="•"/>
              <a:defRPr/>
            </a:pPr>
            <a:r>
              <a:rPr lang="en-GB" sz="800" dirty="0">
                <a:effectLst/>
                <a:latin typeface="+mj-lt"/>
                <a:ea typeface="Calibri" panose="020F0502020204030204" pitchFamily="34" charset="0"/>
                <a:cs typeface="Times New Roman" panose="02020603050405020304" pitchFamily="18" charset="0"/>
              </a:rPr>
              <a:t>as well as an example slide with text in English.</a:t>
            </a:r>
          </a:p>
          <a:p>
            <a:pPr>
              <a:lnSpc>
                <a:spcPct val="115000"/>
              </a:lnSpc>
              <a:spcAft>
                <a:spcPts val="1000"/>
              </a:spcAft>
            </a:pPr>
            <a:r>
              <a:rPr lang="en-GB" sz="800" dirty="0">
                <a:effectLst/>
                <a:latin typeface="+mj-lt"/>
                <a:ea typeface="Calibri" panose="020F0502020204030204" pitchFamily="34" charset="0"/>
                <a:cs typeface="Times New Roman" panose="02020603050405020304" pitchFamily="18" charset="0"/>
              </a:rPr>
              <a:t>If you use a 'full' version, you must delete the slides you do not want to use.</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
            </a:r>
            <a:br>
              <a:rPr lang="en-GB" sz="800" dirty="0">
                <a:effectLst/>
                <a:latin typeface="+mj-lt"/>
                <a:ea typeface="Calibri" panose="020F0502020204030204" pitchFamily="34" charset="0"/>
                <a:cs typeface="Times New Roman" panose="02020603050405020304" pitchFamily="18" charset="0"/>
              </a:rPr>
            </a:br>
            <a:r>
              <a:rPr lang="en-GB" sz="800" dirty="0">
                <a:effectLst/>
                <a:latin typeface="+mj-lt"/>
                <a:ea typeface="Calibri" panose="020F0502020204030204" pitchFamily="34" charset="0"/>
                <a:cs typeface="Times New Roman" panose="02020603050405020304" pitchFamily="18" charset="0"/>
              </a:rPr>
              <a:t>Mac users and others can download PowerPoint templates at</a:t>
            </a:r>
          </a:p>
          <a:p>
            <a:pPr>
              <a:lnSpc>
                <a:spcPct val="115000"/>
              </a:lnSpc>
              <a:spcAft>
                <a:spcPts val="1000"/>
              </a:spcAft>
            </a:pPr>
            <a:r>
              <a:rPr lang="en-GB" sz="800" dirty="0">
                <a:solidFill>
                  <a:schemeClr val="accent4"/>
                </a:solidFill>
                <a:effectLst/>
                <a:latin typeface="+mj-lt"/>
                <a:ea typeface="Calibri" panose="020F0502020204030204" pitchFamily="34" charset="0"/>
                <a:cs typeface="Times New Roman" panose="02020603050405020304" pitchFamily="18" charset="0"/>
                <a:hlinkClick r:id="rId2"/>
              </a:rPr>
              <a:t>www.designguide.ku.dk/ku/skabeloner/powerpoint/praesentationer/</a:t>
            </a:r>
            <a:endParaRPr lang="en-GB" sz="800" dirty="0">
              <a:solidFill>
                <a:schemeClr val="accent4"/>
              </a:solidFill>
              <a:effectLst/>
              <a:latin typeface="+mj-lt"/>
              <a:ea typeface="Calibri" panose="020F0502020204030204" pitchFamily="34" charset="0"/>
              <a:cs typeface="Times New Roman" panose="02020603050405020304" pitchFamily="18" charset="0"/>
            </a:endParaRPr>
          </a:p>
        </p:txBody>
      </p:sp>
      <p:sp>
        <p:nvSpPr>
          <p:cNvPr id="47" name="Text Box 48"/>
          <p:cNvSpPr txBox="1">
            <a:spLocks noChangeArrowheads="1"/>
          </p:cNvSpPr>
          <p:nvPr userDrawn="1"/>
        </p:nvSpPr>
        <p:spPr bwMode="auto">
          <a:xfrm>
            <a:off x="2570384" y="3966227"/>
            <a:ext cx="1755548" cy="189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your unit name (e.g. your department), page numbers and the date</a:t>
            </a:r>
            <a:endParaRPr lang="en-GB" sz="800" dirty="0">
              <a:effectLst/>
              <a:latin typeface="+mj-lt"/>
              <a:ea typeface="Calibri" panose="020F0502020204030204" pitchFamily="34" charset="0"/>
              <a:cs typeface="Times New Roman" panose="02020603050405020304" pitchFamily="18" charset="0"/>
            </a:endParaRP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1. </a:t>
            </a:r>
            <a:r>
              <a:rPr lang="en-GB" sz="800" dirty="0">
                <a:effectLst/>
                <a:latin typeface="+mj-lt"/>
                <a:ea typeface="Calibri" panose="020F0502020204030204" pitchFamily="34" charset="0"/>
                <a:cs typeface="Times New Roman" panose="02020603050405020304" pitchFamily="18" charset="0"/>
              </a:rPr>
              <a:t>Click on </a:t>
            </a:r>
            <a:r>
              <a:rPr lang="en-GB" sz="800" b="1" dirty="0">
                <a:effectLst/>
                <a:latin typeface="+mj-lt"/>
                <a:ea typeface="Calibri" panose="020F0502020204030204" pitchFamily="34" charset="0"/>
                <a:cs typeface="Times New Roman" panose="02020603050405020304" pitchFamily="18" charset="0"/>
              </a:rPr>
              <a:t>Insert</a:t>
            </a:r>
            <a:r>
              <a:rPr lang="en-GB" sz="800" dirty="0">
                <a:effectLst/>
                <a:latin typeface="+mj-lt"/>
                <a:ea typeface="Calibri" panose="020F0502020204030204" pitchFamily="34" charset="0"/>
                <a:cs typeface="Times New Roman" panose="02020603050405020304" pitchFamily="18" charset="0"/>
              </a:rPr>
              <a:t> in the top menu</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2.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Header and Footer</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3. </a:t>
            </a:r>
            <a:r>
              <a:rPr lang="en-GB" sz="800" dirty="0">
                <a:effectLst/>
                <a:latin typeface="+mj-lt"/>
                <a:ea typeface="Calibri" panose="020F0502020204030204" pitchFamily="34" charset="0"/>
                <a:cs typeface="Times New Roman" panose="02020603050405020304" pitchFamily="18" charset="0"/>
              </a:rPr>
              <a:t>Fill in the fields</a:t>
            </a:r>
          </a:p>
          <a:p>
            <a:pPr>
              <a:lnSpc>
                <a:spcPct val="90000"/>
              </a:lnSpc>
              <a:spcAft>
                <a:spcPts val="1000"/>
              </a:spcAft>
            </a:pPr>
            <a:r>
              <a:rPr lang="en-GB" sz="800" b="1" dirty="0">
                <a:effectLst/>
                <a:latin typeface="+mj-lt"/>
                <a:ea typeface="Calibri" panose="020F0502020204030204" pitchFamily="34" charset="0"/>
                <a:cs typeface="Times New Roman" panose="02020603050405020304" pitchFamily="18" charset="0"/>
              </a:rPr>
              <a:t>4. </a:t>
            </a:r>
            <a:r>
              <a:rPr lang="en-GB" sz="800" dirty="0">
                <a:effectLst/>
                <a:latin typeface="+mj-lt"/>
                <a:ea typeface="Calibri" panose="020F0502020204030204" pitchFamily="34" charset="0"/>
                <a:cs typeface="Times New Roman" panose="02020603050405020304" pitchFamily="18" charset="0"/>
              </a:rPr>
              <a:t>Select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a:t>
            </a:r>
            <a:r>
              <a:rPr lang="en-GB" sz="800" b="1" dirty="0">
                <a:effectLst/>
                <a:latin typeface="+mj-lt"/>
                <a:ea typeface="Calibri" panose="020F0502020204030204" pitchFamily="34" charset="0"/>
                <a:cs typeface="Times New Roman" panose="02020603050405020304" pitchFamily="18" charset="0"/>
              </a:rPr>
              <a:t>to all </a:t>
            </a:r>
            <a:r>
              <a:rPr lang="en-GB" sz="800" dirty="0">
                <a:effectLst/>
                <a:latin typeface="+mj-lt"/>
                <a:ea typeface="Calibri" panose="020F0502020204030204" pitchFamily="34" charset="0"/>
                <a:cs typeface="Times New Roman" panose="02020603050405020304" pitchFamily="18" charset="0"/>
              </a:rPr>
              <a:t>or </a:t>
            </a:r>
            <a:r>
              <a:rPr lang="en-GB" sz="800" b="1" dirty="0">
                <a:effectLst/>
                <a:latin typeface="+mj-lt"/>
                <a:ea typeface="Calibri" panose="020F0502020204030204" pitchFamily="34" charset="0"/>
                <a:cs typeface="Times New Roman" panose="02020603050405020304" pitchFamily="18" charset="0"/>
              </a:rPr>
              <a:t>Apply</a:t>
            </a:r>
            <a:r>
              <a:rPr lang="en-GB" sz="800" dirty="0">
                <a:effectLst/>
                <a:latin typeface="+mj-lt"/>
                <a:ea typeface="Calibri" panose="020F0502020204030204" pitchFamily="34" charset="0"/>
                <a:cs typeface="Times New Roman" panose="02020603050405020304" pitchFamily="18" charset="0"/>
              </a:rPr>
              <a:t> if it is only to be used on a single slide</a:t>
            </a:r>
          </a:p>
          <a:p>
            <a:pPr>
              <a:lnSpc>
                <a:spcPct val="90000"/>
              </a:lnSpc>
              <a:spcAft>
                <a:spcPts val="1000"/>
              </a:spcAft>
            </a:pPr>
            <a:r>
              <a:rPr lang="en-GB" sz="800" dirty="0">
                <a:effectLst/>
                <a:latin typeface="+mj-lt"/>
                <a:ea typeface="Calibri" panose="020F0502020204030204" pitchFamily="34" charset="0"/>
                <a:cs typeface="Times New Roman" panose="02020603050405020304" pitchFamily="18" charset="0"/>
              </a:rPr>
              <a:t>The information goes on the right-hand side of the page in the grey top bar.</a:t>
            </a:r>
          </a:p>
        </p:txBody>
      </p:sp>
      <p:sp>
        <p:nvSpPr>
          <p:cNvPr id="48" name="Text Box 48"/>
          <p:cNvSpPr txBox="1">
            <a:spLocks noChangeArrowheads="1"/>
          </p:cNvSpPr>
          <p:nvPr userDrawn="1"/>
        </p:nvSpPr>
        <p:spPr bwMode="auto">
          <a:xfrm>
            <a:off x="587375" y="5688880"/>
            <a:ext cx="189959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Create a new slide (2010 + 2013 and 2016 version) </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b="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p:txBody>
      </p:sp>
      <p:pic>
        <p:nvPicPr>
          <p:cNvPr id="49" name="Billede 40"/>
          <p:cNvPicPr>
            <a:picLocks noChangeAspect="1"/>
          </p:cNvPicPr>
          <p:nvPr userDrawn="1"/>
        </p:nvPicPr>
        <p:blipFill rotWithShape="1">
          <a:blip r:embed="rId3"/>
          <a:srcRect l="36944" r="2272" b="69429"/>
          <a:stretch/>
        </p:blipFill>
        <p:spPr>
          <a:xfrm>
            <a:off x="4157637" y="2896656"/>
            <a:ext cx="395416" cy="126627"/>
          </a:xfrm>
          <a:prstGeom prst="rect">
            <a:avLst/>
          </a:prstGeom>
        </p:spPr>
      </p:pic>
      <p:sp>
        <p:nvSpPr>
          <p:cNvPr id="50" name="Text Box 48"/>
          <p:cNvSpPr txBox="1">
            <a:spLocks noChangeArrowheads="1"/>
          </p:cNvSpPr>
          <p:nvPr userDrawn="1"/>
        </p:nvSpPr>
        <p:spPr bwMode="auto">
          <a:xfrm>
            <a:off x="2570384" y="2582327"/>
            <a:ext cx="162424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Replace slide type</a:t>
            </a:r>
            <a:br>
              <a:rPr lang="en-GB" sz="1000" b="1" noProof="1">
                <a:solidFill>
                  <a:schemeClr val="tx1"/>
                </a:solidFill>
                <a:latin typeface="+mn-lt"/>
                <a:cs typeface="Arial" panose="020B0604020202020204" pitchFamily="34" charset="0"/>
              </a:rPr>
            </a:br>
            <a:r>
              <a:rPr lang="en-GB" altLang="da-DK" sz="800" b="1" noProof="1">
                <a:solidFill>
                  <a:schemeClr val="tx1"/>
                </a:solidFill>
                <a:latin typeface="+mn-lt"/>
                <a:cs typeface="Arial" panose="020B0604020202020204" pitchFamily="34" charset="0"/>
              </a:rPr>
              <a:t>1. </a:t>
            </a:r>
            <a:r>
              <a:rPr lang="en-GB" altLang="da-DK" sz="800" noProof="1">
                <a:solidFill>
                  <a:schemeClr val="tx1"/>
                </a:solidFill>
                <a:latin typeface="+mn-lt"/>
                <a:cs typeface="Arial" panose="020B0604020202020204" pitchFamily="34" charset="0"/>
              </a:rPr>
              <a:t>Click on </a:t>
            </a:r>
            <a:r>
              <a:rPr lang="en-GB" altLang="da-DK" sz="800" b="1" noProof="1">
                <a:solidFill>
                  <a:schemeClr val="tx1"/>
                </a:solidFill>
                <a:latin typeface="+mn-lt"/>
                <a:cs typeface="Arial" panose="020B0604020202020204" pitchFamily="34" charset="0"/>
              </a:rPr>
              <a:t>Home</a:t>
            </a:r>
          </a:p>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Select </a:t>
            </a:r>
            <a:r>
              <a:rPr lang="en-GB" altLang="da-DK" sz="800" b="1" baseline="0" noProof="1">
                <a:solidFill>
                  <a:schemeClr val="tx1"/>
                </a:solidFill>
                <a:latin typeface="+mn-lt"/>
                <a:cs typeface="Arial" panose="020B0604020202020204" pitchFamily="34" charset="0"/>
              </a:rPr>
              <a:t>Layout</a:t>
            </a:r>
            <a:r>
              <a:rPr lang="en-GB" altLang="da-DK" sz="800" baseline="0" noProof="1">
                <a:solidFill>
                  <a:schemeClr val="tx1"/>
                </a:solidFill>
                <a:latin typeface="+mn-lt"/>
                <a:cs typeface="Arial" panose="020B0604020202020204" pitchFamily="34" charset="0"/>
              </a:rPr>
              <a:t> to change the layout of your current slide.</a:t>
            </a:r>
          </a:p>
        </p:txBody>
      </p:sp>
      <p:sp>
        <p:nvSpPr>
          <p:cNvPr id="51" name="Text Box 48"/>
          <p:cNvSpPr txBox="1">
            <a:spLocks noChangeArrowheads="1"/>
          </p:cNvSpPr>
          <p:nvPr userDrawn="1"/>
        </p:nvSpPr>
        <p:spPr bwMode="auto">
          <a:xfrm>
            <a:off x="2570384" y="3315092"/>
            <a:ext cx="16346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1000" b="1" noProof="1">
                <a:solidFill>
                  <a:schemeClr val="tx1"/>
                </a:solidFill>
                <a:latin typeface="+mn-lt"/>
                <a:cs typeface="Arial" panose="020B0604020202020204" pitchFamily="34" charset="0"/>
              </a:rPr>
              <a:t>Font</a:t>
            </a:r>
            <a:br>
              <a:rPr lang="en-GB" sz="1000" b="1" noProof="1">
                <a:solidFill>
                  <a:schemeClr val="tx1"/>
                </a:solidFill>
                <a:latin typeface="+mn-lt"/>
                <a:cs typeface="Arial" panose="020B0604020202020204" pitchFamily="34" charset="0"/>
              </a:rPr>
            </a:br>
            <a:r>
              <a:rPr lang="en-GB" altLang="da-DK" sz="800" b="0" noProof="1">
                <a:solidFill>
                  <a:schemeClr val="tx1"/>
                </a:solidFill>
                <a:latin typeface="+mn-lt"/>
                <a:cs typeface="Arial" panose="020B0604020202020204" pitchFamily="34" charset="0"/>
              </a:rPr>
              <a:t>UCPH uses the font Microsoft New Tai Lue in PowerPoint.</a:t>
            </a:r>
            <a:endParaRPr lang="en-GB" altLang="da-DK" sz="800" b="0" baseline="0" noProof="1">
              <a:solidFill>
                <a:schemeClr val="tx1"/>
              </a:solidFill>
              <a:latin typeface="+mn-lt"/>
              <a:cs typeface="Arial" panose="020B0604020202020204" pitchFamily="34" charset="0"/>
            </a:endParaRPr>
          </a:p>
        </p:txBody>
      </p:sp>
      <p:sp>
        <p:nvSpPr>
          <p:cNvPr id="52" name="Text Box 48"/>
          <p:cNvSpPr txBox="1">
            <a:spLocks noChangeArrowheads="1"/>
          </p:cNvSpPr>
          <p:nvPr userDrawn="1"/>
        </p:nvSpPr>
        <p:spPr bwMode="auto">
          <a:xfrm>
            <a:off x="4739114" y="1627125"/>
            <a:ext cx="1634624"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Gridliness and Guides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To see gridlines and guides</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Click on </a:t>
            </a:r>
            <a:r>
              <a:rPr lang="en-GB" sz="800" b="1" noProof="1">
                <a:solidFill>
                  <a:schemeClr val="tx1"/>
                </a:solidFill>
                <a:latin typeface="+mj-lt"/>
                <a:cs typeface="Arial" panose="020B0604020202020204" pitchFamily="34" charset="0"/>
              </a:rPr>
              <a:t>View</a:t>
            </a:r>
          </a:p>
          <a:p>
            <a:pPr marL="0" indent="0" eaLnBrk="1" hangingPunct="1">
              <a:lnSpc>
                <a:spcPct val="90000"/>
              </a:lnSpc>
              <a:spcAft>
                <a:spcPts val="600"/>
              </a:spcAft>
              <a:buNone/>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Select </a:t>
            </a:r>
            <a:r>
              <a:rPr lang="en-GB" sz="800" b="1" noProof="1">
                <a:solidFill>
                  <a:schemeClr val="tx1"/>
                </a:solidFill>
                <a:latin typeface="+mj-lt"/>
                <a:cs typeface="Arial" panose="020B0604020202020204" pitchFamily="34" charset="0"/>
              </a:rPr>
              <a:t>Gridlines</a:t>
            </a:r>
            <a:r>
              <a:rPr lang="en-GB" sz="800" b="0" noProof="1">
                <a:solidFill>
                  <a:schemeClr val="tx1"/>
                </a:solidFill>
                <a:latin typeface="+mj-lt"/>
                <a:cs typeface="Arial" panose="020B0604020202020204" pitchFamily="34" charset="0"/>
              </a:rPr>
              <a:t> and/or </a:t>
            </a:r>
            <a:r>
              <a:rPr lang="en-GB" sz="800" b="1" noProof="1">
                <a:solidFill>
                  <a:schemeClr val="tx1"/>
                </a:solidFill>
                <a:latin typeface="+mj-lt"/>
                <a:cs typeface="Arial" panose="020B0604020202020204" pitchFamily="34" charset="0"/>
              </a:rPr>
              <a:t>Guides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To establish additional gridlines and guides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1. </a:t>
            </a:r>
            <a:r>
              <a:rPr lang="en-GB" sz="800" b="0" noProof="1">
                <a:solidFill>
                  <a:schemeClr val="tx1"/>
                </a:solidFill>
                <a:latin typeface="+mj-lt"/>
                <a:cs typeface="Arial" panose="020B0604020202020204" pitchFamily="34" charset="0"/>
              </a:rPr>
              <a:t>Hover the mouse over an existing gridline and click on the line (coordinates of the line are displayed)</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Hold down the </a:t>
            </a:r>
            <a:r>
              <a:rPr lang="en-GB" sz="800" b="1" noProof="1">
                <a:solidFill>
                  <a:schemeClr val="tx1"/>
                </a:solidFill>
                <a:latin typeface="+mj-lt"/>
                <a:cs typeface="Arial" panose="020B0604020202020204" pitchFamily="34" charset="0"/>
              </a:rPr>
              <a:t>CTRL key </a:t>
            </a:r>
            <a:r>
              <a:rPr lang="en-GB" sz="800" b="0" noProof="1">
                <a:solidFill>
                  <a:schemeClr val="tx1"/>
                </a:solidFill>
                <a:latin typeface="+mj-lt"/>
                <a:cs typeface="Arial" panose="020B0604020202020204" pitchFamily="34" charset="0"/>
              </a:rPr>
              <a:t>while you move the location of the line (adds a new line).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Press Alt + F9 for a rapid display of gridlines</a:t>
            </a:r>
          </a:p>
        </p:txBody>
      </p:sp>
      <p:sp>
        <p:nvSpPr>
          <p:cNvPr id="53" name="Text Box 48"/>
          <p:cNvSpPr txBox="1">
            <a:spLocks noChangeArrowheads="1"/>
          </p:cNvSpPr>
          <p:nvPr userDrawn="1"/>
        </p:nvSpPr>
        <p:spPr bwMode="auto">
          <a:xfrm>
            <a:off x="4728822" y="4141417"/>
            <a:ext cx="1634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Insert picture</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On layouts with picture placeholders: Click the icon and select </a:t>
            </a:r>
            <a:r>
              <a:rPr lang="en-GB" sz="800" b="1" noProof="1">
                <a:solidFill>
                  <a:schemeClr val="tx1"/>
                </a:solidFill>
                <a:latin typeface="+mj-lt"/>
                <a:cs typeface="Arial" panose="020B0604020202020204" pitchFamily="34" charset="0"/>
              </a:rPr>
              <a:t>Insert</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The text  ”Clik here to insert image” will not be visible in presentation mode.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You can find UCPH-images, which are adapted to and minimised to the 4:3 and 16:9 format via this link: </a:t>
            </a:r>
            <a:br>
              <a:rPr lang="en-GB" sz="800" b="0"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 </a:t>
            </a:r>
            <a:r>
              <a:rPr lang="en-GB" sz="800" b="0" noProof="1">
                <a:solidFill>
                  <a:schemeClr val="accent4"/>
                </a:solidFill>
                <a:latin typeface="+mj-lt"/>
                <a:cs typeface="Arial" panose="020B0604020202020204" pitchFamily="34" charset="0"/>
                <a:hlinkClick r:id="rId4"/>
              </a:rPr>
              <a:t>http://image.ku.dk/lightbox/211/13407586855728741badb20/</a:t>
            </a:r>
            <a:r>
              <a:rPr lang="en-GB" sz="800" b="0" baseline="0" noProof="1">
                <a:solidFill>
                  <a:schemeClr val="accent4"/>
                </a:solidFill>
                <a:latin typeface="+mj-lt"/>
                <a:cs typeface="Arial" panose="020B0604020202020204" pitchFamily="34" charset="0"/>
                <a:hlinkClick r:id="rId4"/>
              </a:rPr>
              <a:t> </a:t>
            </a:r>
            <a:endParaRPr lang="en-GB" sz="800" b="0" noProof="1">
              <a:solidFill>
                <a:schemeClr val="accent4"/>
              </a:solidFill>
              <a:latin typeface="+mj-lt"/>
              <a:cs typeface="Arial" panose="020B0604020202020204" pitchFamily="34" charset="0"/>
            </a:endParaRP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Select slide show-view to activate the link.</a:t>
            </a:r>
          </a:p>
        </p:txBody>
      </p:sp>
      <p:sp>
        <p:nvSpPr>
          <p:cNvPr id="54" name="Text Box 48"/>
          <p:cNvSpPr txBox="1">
            <a:spLocks noChangeArrowheads="1"/>
          </p:cNvSpPr>
          <p:nvPr userDrawn="1"/>
        </p:nvSpPr>
        <p:spPr bwMode="auto">
          <a:xfrm>
            <a:off x="6691561" y="1640495"/>
            <a:ext cx="16346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Image sizes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The optimal picture sizes are</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4:3-format: 1.500 x 1.073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16:9-format: 1.500 x 818 pixels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Save the images in 72 dpi and in "jpg medium quality"</a:t>
            </a:r>
          </a:p>
        </p:txBody>
      </p:sp>
      <p:sp>
        <p:nvSpPr>
          <p:cNvPr id="55" name="Text Box 48"/>
          <p:cNvSpPr txBox="1">
            <a:spLocks noChangeArrowheads="1"/>
          </p:cNvSpPr>
          <p:nvPr userDrawn="1"/>
        </p:nvSpPr>
        <p:spPr bwMode="auto">
          <a:xfrm>
            <a:off x="6691561" y="2720006"/>
            <a:ext cx="1634624" cy="1920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Trimming pictures</a:t>
            </a:r>
            <a:br>
              <a:rPr lang="en-GB" sz="1000" b="1" noProof="1">
                <a:solidFill>
                  <a:schemeClr val="tx1"/>
                </a:solidFill>
                <a:latin typeface="+mj-lt"/>
                <a:cs typeface="Arial" panose="020B0604020202020204" pitchFamily="34" charset="0"/>
              </a:rPr>
            </a:br>
            <a:r>
              <a:rPr lang="en-GB" sz="800" b="1" noProof="1">
                <a:solidFill>
                  <a:schemeClr val="tx1"/>
                </a:solidFill>
                <a:latin typeface="+mj-lt"/>
                <a:cs typeface="Arial" panose="020B0604020202020204" pitchFamily="34" charset="0"/>
              </a:rPr>
              <a:t>1</a:t>
            </a:r>
            <a:r>
              <a:rPr lang="en-GB" sz="800" b="0" noProof="1">
                <a:solidFill>
                  <a:schemeClr val="tx1"/>
                </a:solidFill>
                <a:latin typeface="+mj-lt"/>
                <a:cs typeface="Arial" panose="020B0604020202020204" pitchFamily="34" charset="0"/>
              </a:rPr>
              <a:t>. Click</a:t>
            </a:r>
            <a:r>
              <a:rPr lang="en-GB" sz="800" b="1" noProof="1">
                <a:solidFill>
                  <a:schemeClr val="tx1"/>
                </a:solidFill>
                <a:latin typeface="+mj-lt"/>
                <a:cs typeface="Arial" panose="020B0604020202020204" pitchFamily="34" charset="0"/>
              </a:rPr>
              <a:t> Crop </a:t>
            </a:r>
            <a:r>
              <a:rPr lang="en-GB" sz="800" b="0" noProof="1">
                <a:solidFill>
                  <a:schemeClr val="tx1"/>
                </a:solidFill>
                <a:latin typeface="+mj-lt"/>
                <a:cs typeface="Arial" panose="020B0604020202020204" pitchFamily="34" charset="0"/>
              </a:rPr>
              <a:t>to change the image focus/size</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2. </a:t>
            </a:r>
            <a:r>
              <a:rPr lang="en-GB" sz="800" b="0" noProof="1">
                <a:solidFill>
                  <a:schemeClr val="tx1"/>
                </a:solidFill>
                <a:latin typeface="+mj-lt"/>
                <a:cs typeface="Arial" panose="020B0604020202020204" pitchFamily="34" charset="0"/>
              </a:rPr>
              <a:t>If you want to scale the picture, hold the </a:t>
            </a:r>
            <a:r>
              <a:rPr lang="en-GB" sz="800" b="1" noProof="1">
                <a:solidFill>
                  <a:schemeClr val="tx1"/>
                </a:solidFill>
                <a:latin typeface="+mj-lt"/>
                <a:cs typeface="Arial" panose="020B0604020202020204" pitchFamily="34" charset="0"/>
              </a:rPr>
              <a:t>SHIFT</a:t>
            </a:r>
            <a:r>
              <a:rPr lang="en-GB" sz="800" b="0" noProof="1">
                <a:solidFill>
                  <a:schemeClr val="tx1"/>
                </a:solidFill>
                <a:latin typeface="+mj-lt"/>
                <a:cs typeface="Arial" panose="020B0604020202020204" pitchFamily="34" charset="0"/>
              </a:rPr>
              <a:t> button down while dragging in the image corners</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3. </a:t>
            </a:r>
            <a:r>
              <a:rPr lang="en-GB" sz="800" b="0" noProof="1">
                <a:solidFill>
                  <a:schemeClr val="tx1"/>
                </a:solidFill>
                <a:latin typeface="+mj-lt"/>
                <a:cs typeface="Arial" panose="020B0604020202020204" pitchFamily="34" charset="0"/>
              </a:rPr>
              <a:t>Right-click on the picture and select </a:t>
            </a:r>
            <a:r>
              <a:rPr lang="en-GB" sz="800" b="1" noProof="1">
                <a:solidFill>
                  <a:schemeClr val="tx1"/>
                </a:solidFill>
                <a:latin typeface="+mj-lt"/>
                <a:cs typeface="Arial" panose="020B0604020202020204" pitchFamily="34" charset="0"/>
              </a:rPr>
              <a:t>Send to back</a:t>
            </a:r>
          </a:p>
          <a:p>
            <a:pPr eaLnBrk="1" hangingPunct="1">
              <a:lnSpc>
                <a:spcPct val="90000"/>
              </a:lnSpc>
              <a:spcAft>
                <a:spcPts val="600"/>
              </a:spcAft>
              <a:defRPr/>
            </a:pPr>
            <a:r>
              <a:rPr lang="en-GB" sz="800" b="1" noProof="1">
                <a:solidFill>
                  <a:schemeClr val="tx1"/>
                </a:solidFill>
                <a:latin typeface="+mj-lt"/>
                <a:cs typeface="Arial" panose="020B0604020202020204" pitchFamily="34" charset="0"/>
              </a:rPr>
              <a:t>Tip: </a:t>
            </a:r>
            <a:r>
              <a:rPr lang="en-GB" sz="800" b="0" noProof="1">
                <a:solidFill>
                  <a:schemeClr val="tx1"/>
                </a:solidFill>
                <a:latin typeface="+mj-lt"/>
                <a:cs typeface="Arial" panose="020B0604020202020204" pitchFamily="34" charset="0"/>
              </a:rPr>
              <a:t>If you delete the picture and inserts a new, the picture may be in front of text and graphics. If this happens, you must select the image, right-click and select </a:t>
            </a:r>
            <a:r>
              <a:rPr lang="en-GB" sz="800" b="1" noProof="1">
                <a:solidFill>
                  <a:schemeClr val="tx1"/>
                </a:solidFill>
                <a:latin typeface="+mj-lt"/>
                <a:cs typeface="Arial" panose="020B0604020202020204" pitchFamily="34" charset="0"/>
              </a:rPr>
              <a:t>Send to back</a:t>
            </a:r>
          </a:p>
        </p:txBody>
      </p:sp>
      <p:sp>
        <p:nvSpPr>
          <p:cNvPr id="56" name="Text Box 48"/>
          <p:cNvSpPr txBox="1">
            <a:spLocks noChangeArrowheads="1"/>
          </p:cNvSpPr>
          <p:nvPr userDrawn="1"/>
        </p:nvSpPr>
        <p:spPr bwMode="auto">
          <a:xfrm>
            <a:off x="6691561" y="4765322"/>
            <a:ext cx="1634624" cy="99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Template colors</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You can choose between a range of colors for backgrounds and graphs.</a:t>
            </a:r>
          </a:p>
          <a:p>
            <a:pPr eaLnBrk="1" hangingPunct="1">
              <a:lnSpc>
                <a:spcPct val="90000"/>
              </a:lnSpc>
              <a:spcAft>
                <a:spcPts val="600"/>
              </a:spcAft>
              <a:defRPr/>
            </a:pPr>
            <a:r>
              <a:rPr lang="en-GB" sz="800" b="0" noProof="1">
                <a:solidFill>
                  <a:schemeClr val="tx1"/>
                </a:solidFill>
                <a:latin typeface="+mj-lt"/>
                <a:cs typeface="Arial" panose="020B0604020202020204" pitchFamily="34" charset="0"/>
              </a:rPr>
              <a:t>Right-click on the surface of which you want to change the color and then click on the paint can icon</a:t>
            </a:r>
          </a:p>
        </p:txBody>
      </p:sp>
      <p:sp>
        <p:nvSpPr>
          <p:cNvPr id="57" name="Text Box 48"/>
          <p:cNvSpPr txBox="1">
            <a:spLocks noChangeArrowheads="1"/>
          </p:cNvSpPr>
          <p:nvPr userDrawn="1"/>
        </p:nvSpPr>
        <p:spPr bwMode="auto">
          <a:xfrm>
            <a:off x="6691561" y="5815137"/>
            <a:ext cx="16346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en-GB" sz="1000" b="1" noProof="1">
                <a:solidFill>
                  <a:schemeClr val="tx1"/>
                </a:solidFill>
                <a:latin typeface="+mj-lt"/>
                <a:cs typeface="Arial" panose="020B0604020202020204" pitchFamily="34" charset="0"/>
              </a:rPr>
              <a:t>Further information</a:t>
            </a:r>
            <a:br>
              <a:rPr lang="en-GB" sz="1000" b="1" noProof="1">
                <a:solidFill>
                  <a:schemeClr val="tx1"/>
                </a:solidFill>
                <a:latin typeface="+mj-lt"/>
                <a:cs typeface="Arial" panose="020B0604020202020204" pitchFamily="34" charset="0"/>
              </a:rPr>
            </a:br>
            <a:r>
              <a:rPr lang="en-GB" sz="800" b="0" noProof="1">
                <a:solidFill>
                  <a:schemeClr val="tx1"/>
                </a:solidFill>
                <a:latin typeface="+mj-lt"/>
                <a:cs typeface="Arial" panose="020B0604020202020204" pitchFamily="34" charset="0"/>
              </a:rPr>
              <a:t>See</a:t>
            </a:r>
            <a:r>
              <a:rPr lang="en-GB" sz="800" b="0" baseline="0" noProof="1">
                <a:solidFill>
                  <a:schemeClr val="tx1"/>
                </a:solidFill>
                <a:latin typeface="+mj-lt"/>
                <a:cs typeface="Arial" panose="020B0604020202020204" pitchFamily="34" charset="0"/>
              </a:rPr>
              <a:t> </a:t>
            </a:r>
            <a:br>
              <a:rPr lang="en-GB" sz="800" b="0" baseline="0" noProof="1">
                <a:solidFill>
                  <a:schemeClr val="tx1"/>
                </a:solidFill>
                <a:latin typeface="+mj-lt"/>
                <a:cs typeface="Arial" panose="020B0604020202020204" pitchFamily="34" charset="0"/>
              </a:rPr>
            </a:br>
            <a:r>
              <a:rPr lang="en-GB" sz="800" b="0" noProof="1">
                <a:solidFill>
                  <a:schemeClr val="accent4"/>
                </a:solidFill>
                <a:latin typeface="+mj-lt"/>
                <a:cs typeface="Arial" panose="020B0604020202020204" pitchFamily="34" charset="0"/>
                <a:hlinkClick r:id="rId2"/>
              </a:rPr>
              <a:t>www.designguide.ku.dk/ku/</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skabeloner/powerpoint/</a:t>
            </a:r>
            <a:br>
              <a:rPr lang="en-GB" sz="800" b="0" noProof="1">
                <a:solidFill>
                  <a:schemeClr val="accent4"/>
                </a:solidFill>
                <a:latin typeface="+mj-lt"/>
                <a:cs typeface="Arial" panose="020B0604020202020204" pitchFamily="34" charset="0"/>
                <a:hlinkClick r:id="rId2"/>
              </a:rPr>
            </a:br>
            <a:r>
              <a:rPr lang="en-GB" sz="800" b="0" noProof="1">
                <a:solidFill>
                  <a:schemeClr val="accent4"/>
                </a:solidFill>
                <a:latin typeface="+mj-lt"/>
                <a:cs typeface="Arial" panose="020B0604020202020204" pitchFamily="34" charset="0"/>
                <a:hlinkClick r:id="rId2"/>
              </a:rPr>
              <a:t>praesentationer/</a:t>
            </a:r>
            <a:endParaRPr lang="en-GB" sz="800" b="0" noProof="1">
              <a:solidFill>
                <a:schemeClr val="accent4"/>
              </a:solidFill>
              <a:latin typeface="+mj-lt"/>
              <a:cs typeface="Arial" panose="020B0604020202020204" pitchFamily="34" charset="0"/>
            </a:endParaRPr>
          </a:p>
        </p:txBody>
      </p:sp>
      <p:pic>
        <p:nvPicPr>
          <p:cNvPr id="58" name="Billede 25"/>
          <p:cNvPicPr>
            <a:picLocks noChangeAspect="1"/>
          </p:cNvPicPr>
          <p:nvPr userDrawn="1"/>
        </p:nvPicPr>
        <p:blipFill>
          <a:blip r:embed="rId5"/>
          <a:stretch>
            <a:fillRect/>
          </a:stretch>
        </p:blipFill>
        <p:spPr>
          <a:xfrm>
            <a:off x="6268044" y="4201412"/>
            <a:ext cx="257327" cy="275280"/>
          </a:xfrm>
          <a:prstGeom prst="rect">
            <a:avLst/>
          </a:prstGeom>
        </p:spPr>
      </p:pic>
      <p:pic>
        <p:nvPicPr>
          <p:cNvPr id="59" name="Billede 36"/>
          <p:cNvPicPr>
            <a:picLocks noChangeAspect="1"/>
          </p:cNvPicPr>
          <p:nvPr userDrawn="1"/>
        </p:nvPicPr>
        <p:blipFill>
          <a:blip r:embed="rId6"/>
          <a:stretch>
            <a:fillRect/>
          </a:stretch>
        </p:blipFill>
        <p:spPr>
          <a:xfrm>
            <a:off x="8223538" y="2795378"/>
            <a:ext cx="288708" cy="275280"/>
          </a:xfrm>
          <a:prstGeom prst="rect">
            <a:avLst/>
          </a:prstGeom>
        </p:spPr>
      </p:pic>
      <p:pic>
        <p:nvPicPr>
          <p:cNvPr id="60" name="Billede 37"/>
          <p:cNvPicPr>
            <a:picLocks noChangeAspect="1"/>
          </p:cNvPicPr>
          <p:nvPr userDrawn="1"/>
        </p:nvPicPr>
        <p:blipFill>
          <a:blip r:embed="rId7"/>
          <a:stretch>
            <a:fillRect/>
          </a:stretch>
        </p:blipFill>
        <p:spPr>
          <a:xfrm>
            <a:off x="8241826" y="3187789"/>
            <a:ext cx="223122" cy="228843"/>
          </a:xfrm>
          <a:prstGeom prst="rect">
            <a:avLst/>
          </a:prstGeom>
        </p:spPr>
      </p:pic>
      <p:sp>
        <p:nvSpPr>
          <p:cNvPr id="61" name="Text Box 48"/>
          <p:cNvSpPr txBox="1">
            <a:spLocks noChangeArrowheads="1"/>
          </p:cNvSpPr>
          <p:nvPr userDrawn="1"/>
        </p:nvSpPr>
        <p:spPr bwMode="auto">
          <a:xfrm>
            <a:off x="2570384" y="1666128"/>
            <a:ext cx="17681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altLang="da-DK" sz="800" b="1" noProof="1">
                <a:solidFill>
                  <a:schemeClr val="tx1"/>
                </a:solidFill>
                <a:latin typeface="+mn-lt"/>
                <a:cs typeface="Arial" panose="020B0604020202020204" pitchFamily="34" charset="0"/>
              </a:rPr>
              <a:t>2.</a:t>
            </a:r>
            <a:r>
              <a:rPr lang="en-GB" altLang="da-DK" sz="800" b="1" baseline="0" noProof="1">
                <a:solidFill>
                  <a:schemeClr val="tx1"/>
                </a:solidFill>
                <a:latin typeface="+mn-lt"/>
                <a:cs typeface="Arial" panose="020B0604020202020204" pitchFamily="34" charset="0"/>
              </a:rPr>
              <a:t> </a:t>
            </a:r>
            <a:r>
              <a:rPr lang="en-GB" altLang="da-DK" sz="800" baseline="0" noProof="1">
                <a:solidFill>
                  <a:schemeClr val="tx1"/>
                </a:solidFill>
                <a:latin typeface="+mn-lt"/>
                <a:cs typeface="Arial" panose="020B0604020202020204" pitchFamily="34" charset="0"/>
              </a:rPr>
              <a:t>Under the </a:t>
            </a:r>
            <a:r>
              <a:rPr lang="en-GB" altLang="da-DK" sz="800" b="1" baseline="0" noProof="1">
                <a:solidFill>
                  <a:schemeClr val="tx1"/>
                </a:solidFill>
                <a:latin typeface="+mn-lt"/>
                <a:cs typeface="Arial" panose="020B0604020202020204" pitchFamily="34" charset="0"/>
              </a:rPr>
              <a:t>New slide </a:t>
            </a:r>
            <a:r>
              <a:rPr lang="en-GB" altLang="da-DK" sz="800" baseline="0" noProof="1">
                <a:solidFill>
                  <a:schemeClr val="tx1"/>
                </a:solidFill>
                <a:latin typeface="+mn-lt"/>
                <a:cs typeface="Arial" panose="020B0604020202020204" pitchFamily="34" charset="0"/>
              </a:rPr>
              <a:t>button Click on the top part of the button to create a slide identical to the one selected. Click on the bottom part of the button to see a selection of possible layout choices</a:t>
            </a:r>
            <a:endParaRPr lang="en-GB" altLang="da-DK" sz="800" noProof="1">
              <a:solidFill>
                <a:schemeClr val="tx1"/>
              </a:solidFill>
              <a:latin typeface="+mn-lt"/>
              <a:cs typeface="Arial" panose="020B0604020202020204" pitchFamily="34" charset="0"/>
            </a:endParaRPr>
          </a:p>
        </p:txBody>
      </p:sp>
      <p:pic>
        <p:nvPicPr>
          <p:cNvPr id="62" name="Picture 21"/>
          <p:cNvPicPr>
            <a:picLocks noChangeAspect="1"/>
          </p:cNvPicPr>
          <p:nvPr userDrawn="1"/>
        </p:nvPicPr>
        <p:blipFill>
          <a:blip r:embed="rId8"/>
          <a:stretch>
            <a:fillRect/>
          </a:stretch>
        </p:blipFill>
        <p:spPr>
          <a:xfrm>
            <a:off x="4271879" y="1743737"/>
            <a:ext cx="243186" cy="432989"/>
          </a:xfrm>
          <a:prstGeom prst="rect">
            <a:avLst/>
          </a:prstGeom>
        </p:spPr>
      </p:pic>
    </p:spTree>
    <p:extLst>
      <p:ext uri="{BB962C8B-B14F-4D97-AF65-F5344CB8AC3E}">
        <p14:creationId xmlns:p14="http://schemas.microsoft.com/office/powerpoint/2010/main" val="27402793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440597" y="6324600"/>
            <a:ext cx="831950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8"/>
            <a:ext cx="8053388" cy="323851"/>
          </a:xfrm>
        </p:spPr>
        <p:txBody>
          <a:bodyPr lIns="0">
            <a:normAutofit/>
          </a:bodyPr>
          <a:lstStyle>
            <a:lvl1pPr marL="0" indent="0" algn="r">
              <a:buNone/>
              <a:defRPr sz="900" b="0" cap="all"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Location / date / NOTES / CAPTIONS / SOURCES</a:t>
            </a:r>
            <a:endParaRPr lang="en-GB" dirty="0"/>
          </a:p>
        </p:txBody>
      </p:sp>
      <p:sp>
        <p:nvSpPr>
          <p:cNvPr id="2" name="Title 1"/>
          <p:cNvSpPr>
            <a:spLocks noGrp="1"/>
          </p:cNvSpPr>
          <p:nvPr>
            <p:ph type="title" hasCustomPrompt="1"/>
          </p:nvPr>
        </p:nvSpPr>
        <p:spPr>
          <a:xfrm>
            <a:off x="440597" y="2184401"/>
            <a:ext cx="8054116" cy="3234267"/>
          </a:xfrm>
        </p:spPr>
        <p:txBody>
          <a:bodyPr anchor="b" anchorCtr="0">
            <a:noAutofit/>
          </a:bodyPr>
          <a:lstStyle>
            <a:lvl1pPr algn="l">
              <a:defRPr sz="4400" b="1" i="0" cap="none">
                <a:solidFill>
                  <a:srgbClr val="509E2F"/>
                </a:solidFill>
                <a:latin typeface="Arial"/>
                <a:cs typeface="Arial"/>
              </a:defRPr>
            </a:lvl1pPr>
          </a:lstStyle>
          <a:p>
            <a:r>
              <a:rPr lang="en-GB" dirty="0" smtClean="0"/>
              <a:t>TITLE</a:t>
            </a:r>
            <a:endParaRPr lang="en-GB" dirty="0"/>
          </a:p>
        </p:txBody>
      </p:sp>
      <p:sp>
        <p:nvSpPr>
          <p:cNvPr id="3" name="Text Placeholder 2"/>
          <p:cNvSpPr>
            <a:spLocks noGrp="1"/>
          </p:cNvSpPr>
          <p:nvPr>
            <p:ph type="body" idx="1" hasCustomPrompt="1"/>
          </p:nvPr>
        </p:nvSpPr>
        <p:spPr>
          <a:xfrm>
            <a:off x="440597" y="5503334"/>
            <a:ext cx="8054116" cy="718991"/>
          </a:xfrm>
        </p:spPr>
        <p:txBody>
          <a:bodyPr lIns="0" rIns="0" anchor="b">
            <a:noAutofit/>
          </a:bodyPr>
          <a:lstStyle>
            <a:lvl1pPr marL="0" indent="0" algn="r">
              <a:lnSpc>
                <a:spcPct val="100000"/>
              </a:lnSpc>
              <a:spcBef>
                <a:spcPts val="0"/>
              </a:spcBef>
              <a:spcAft>
                <a:spcPts val="0"/>
              </a:spcAft>
              <a:buNone/>
              <a:defRPr sz="2400" b="0" i="1" kern="1000" cap="none" spc="-50">
                <a:solidFill>
                  <a:schemeClr val="tx1"/>
                </a:solidFill>
                <a:latin typeface="Arial Narrow"/>
                <a:cs typeface="Arial Narrow"/>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dirty="0" smtClean="0"/>
              <a:t>Presenter</a:t>
            </a:r>
            <a:br>
              <a:rPr lang="en-GB" dirty="0" smtClean="0"/>
            </a:br>
            <a:r>
              <a:rPr lang="en-GB" dirty="0" smtClean="0"/>
              <a:t>Title</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39586" b="23848"/>
          <a:stretch/>
        </p:blipFill>
        <p:spPr>
          <a:xfrm>
            <a:off x="0" y="1706879"/>
            <a:ext cx="9144000" cy="2936241"/>
          </a:xfrm>
          <a:prstGeom prst="rect">
            <a:avLst/>
          </a:prstGeom>
          <a:ln>
            <a:noFill/>
          </a:ln>
          <a:effectLst/>
          <a:scene3d>
            <a:camera prst="orthographicFront"/>
            <a:lightRig rig="threePt" dir="t">
              <a:rot lat="0" lon="0" rev="2700000"/>
            </a:lightRig>
          </a:scene3d>
          <a:sp3d/>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636" y="80208"/>
            <a:ext cx="3793362" cy="1447800"/>
          </a:xfrm>
          <a:prstGeom prst="rect">
            <a:avLst/>
          </a:prstGeom>
        </p:spPr>
      </p:pic>
    </p:spTree>
    <p:extLst>
      <p:ext uri="{BB962C8B-B14F-4D97-AF65-F5344CB8AC3E}">
        <p14:creationId xmlns:p14="http://schemas.microsoft.com/office/powerpoint/2010/main" val="423915164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7"/>
            <a:ext cx="8229600" cy="793915"/>
          </a:xfrm>
        </p:spPr>
        <p:txBody>
          <a:bodyPr anchor="t">
            <a:normAutofit/>
          </a:bodyPr>
          <a:lstStyle>
            <a:lvl1pPr algn="l">
              <a:defRPr sz="2800" b="1">
                <a:solidFill>
                  <a:srgbClr val="509E2F"/>
                </a:solidFill>
                <a:latin typeface="Arial"/>
                <a:cs typeface="Arial"/>
              </a:defRPr>
            </a:lvl1pPr>
          </a:lstStyle>
          <a:p>
            <a:r>
              <a:rPr lang="en-GB" dirty="0" smtClean="0"/>
              <a:t>CLICK TO EDIT MASTER TITLE STYLE</a:t>
            </a:r>
            <a:endParaRPr lang="en-GB" dirty="0"/>
          </a:p>
        </p:txBody>
      </p:sp>
      <p:sp>
        <p:nvSpPr>
          <p:cNvPr id="3" name="Content Placeholder 2"/>
          <p:cNvSpPr>
            <a:spLocks noGrp="1"/>
          </p:cNvSpPr>
          <p:nvPr>
            <p:ph idx="1"/>
          </p:nvPr>
        </p:nvSpPr>
        <p:spPr>
          <a:xfrm>
            <a:off x="457200" y="1309689"/>
            <a:ext cx="8229600" cy="4816476"/>
          </a:xfrm>
        </p:spPr>
        <p:txBody>
          <a:bodyPr/>
          <a:lstStyle>
            <a:lvl1pPr>
              <a:defRPr sz="3200">
                <a:solidFill>
                  <a:schemeClr val="tx1"/>
                </a:solidFill>
                <a:latin typeface="Arial Narrow"/>
                <a:cs typeface="Arial Narrow"/>
              </a:defRPr>
            </a:lvl1pPr>
            <a:lvl2pPr>
              <a:defRPr>
                <a:latin typeface="Arial Narrow"/>
                <a:cs typeface="Arial Narrow"/>
              </a:defRPr>
            </a:lvl2pPr>
            <a:lvl3pPr>
              <a:defRPr>
                <a:latin typeface="Arial Narrow"/>
                <a:cs typeface="Arial Narrow"/>
              </a:defRPr>
            </a:lvl3pPr>
            <a:lvl4pPr>
              <a:defRPr>
                <a:latin typeface="Arial Narrow"/>
                <a:cs typeface="Arial Narrow"/>
              </a:defRPr>
            </a:lvl4pPr>
            <a:lvl5pPr>
              <a:defRPr>
                <a:latin typeface="Arial Narrow"/>
                <a:cs typeface="Arial Narrow"/>
              </a:defRPr>
            </a:lvl5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7" name="Straight Connector 6"/>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15866655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ork programme updat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GB" dirty="0" smtClean="0"/>
              <a:t>Click to edit Master title style</a:t>
            </a:r>
            <a:endParaRPr lang="en-GB" dirty="0"/>
          </a:p>
        </p:txBody>
      </p:sp>
      <p:sp>
        <p:nvSpPr>
          <p:cNvPr id="3" name="Content Placeholder 2"/>
          <p:cNvSpPr>
            <a:spLocks noGrp="1"/>
          </p:cNvSpPr>
          <p:nvPr>
            <p:ph sz="half" idx="1"/>
          </p:nvPr>
        </p:nvSpPr>
        <p:spPr>
          <a:xfrm>
            <a:off x="457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4648200" y="1676401"/>
            <a:ext cx="4038600" cy="44497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9" name="Content Placeholder 20"/>
          <p:cNvSpPr>
            <a:spLocks noGrp="1"/>
          </p:cNvSpPr>
          <p:nvPr>
            <p:ph sz="quarter" idx="18" hasCustomPrompt="1"/>
          </p:nvPr>
        </p:nvSpPr>
        <p:spPr>
          <a:xfrm>
            <a:off x="1130300" y="927100"/>
            <a:ext cx="7556500" cy="749300"/>
          </a:xfrm>
          <a:solidFill>
            <a:srgbClr val="E0FFFF"/>
          </a:solidFill>
        </p:spPr>
        <p:txBody>
          <a:bodyPr/>
          <a:lstStyle>
            <a:lvl1pPr>
              <a:defRPr sz="1800" b="0" i="1">
                <a:solidFill>
                  <a:srgbClr val="1086C1"/>
                </a:solidFill>
                <a:latin typeface="Arial"/>
                <a:cs typeface="Arial"/>
              </a:defRPr>
            </a:lvl1pPr>
          </a:lstStyle>
          <a:p>
            <a:pPr lvl="0"/>
            <a:r>
              <a:rPr lang="en-GB" dirty="0" err="1" smtClean="0"/>
              <a:t>Subhed</a:t>
            </a:r>
            <a:endParaRPr lang="en-GB" dirty="0" smtClean="0"/>
          </a:p>
        </p:txBody>
      </p:sp>
      <p:sp>
        <p:nvSpPr>
          <p:cNvPr id="12"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GB" dirty="0" smtClean="0"/>
              <a:t>topic</a:t>
            </a:r>
          </a:p>
        </p:txBody>
      </p:sp>
    </p:spTree>
    <p:extLst>
      <p:ext uri="{BB962C8B-B14F-4D97-AF65-F5344CB8AC3E}">
        <p14:creationId xmlns:p14="http://schemas.microsoft.com/office/powerpoint/2010/main" val="389206033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ctoid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95050"/>
          </a:xfrm>
        </p:spPr>
        <p:txBody>
          <a:bodyPr/>
          <a:lstStyle>
            <a:lvl1pPr>
              <a:defRPr>
                <a:solidFill>
                  <a:srgbClr val="509E2F"/>
                </a:solidFill>
              </a:defRPr>
            </a:lvl1pPr>
          </a:lstStyle>
          <a:p>
            <a:r>
              <a:rPr lang="en-GB" dirty="0" smtClean="0"/>
              <a:t>Click to edit Master title style</a:t>
            </a:r>
            <a:endParaRPr lang="en-GB" dirty="0"/>
          </a:p>
        </p:txBody>
      </p:sp>
      <p:sp>
        <p:nvSpPr>
          <p:cNvPr id="7" name="Text Placeholder 6"/>
          <p:cNvSpPr>
            <a:spLocks noGrp="1"/>
          </p:cNvSpPr>
          <p:nvPr>
            <p:ph type="body" sz="quarter" idx="13"/>
          </p:nvPr>
        </p:nvSpPr>
        <p:spPr>
          <a:xfrm>
            <a:off x="457203" y="1309688"/>
            <a:ext cx="3765248" cy="4664629"/>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147873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Free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7"/>
            <a:ext cx="8686800" cy="563563"/>
          </a:xfrm>
          <a:noFill/>
        </p:spPr>
        <p:txBody>
          <a:bodyPr lIns="457200" anchor="t">
            <a:normAutofit/>
          </a:bodyPr>
          <a:lstStyle>
            <a:lvl1pPr algn="l">
              <a:defRPr sz="2800" b="1">
                <a:solidFill>
                  <a:srgbClr val="509E2F"/>
                </a:solidFill>
                <a:latin typeface="Arial"/>
                <a:cs typeface="Arial"/>
              </a:defRPr>
            </a:lvl1pPr>
          </a:lstStyle>
          <a:p>
            <a:r>
              <a:rPr lang="en-GB" dirty="0" smtClean="0"/>
              <a:t>CLICK TO EDIT MASTER TITLE STYLE</a:t>
            </a:r>
            <a:endParaRPr lang="en-GB" dirty="0"/>
          </a:p>
        </p:txBody>
      </p:sp>
      <p:cxnSp>
        <p:nvCxnSpPr>
          <p:cNvPr id="7" name="Straight Connector 6"/>
          <p:cNvCxnSpPr/>
          <p:nvPr userDrawn="1"/>
        </p:nvCxnSpPr>
        <p:spPr>
          <a:xfrm>
            <a:off x="440597" y="6324600"/>
            <a:ext cx="6812890"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9"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57962648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893763"/>
          </a:xfrm>
        </p:spPr>
        <p:txBody>
          <a:bodyPr anchor="t" anchorCtr="0">
            <a:noAutofit/>
          </a:bodyPr>
          <a:lstStyle>
            <a:lvl1pPr algn="l">
              <a:defRPr sz="2800" b="1" cap="all">
                <a:solidFill>
                  <a:srgbClr val="509E2F"/>
                </a:solidFill>
              </a:defRPr>
            </a:lvl1pPr>
          </a:lstStyle>
          <a:p>
            <a:r>
              <a:rPr lang="en-GB" dirty="0" smtClean="0"/>
              <a:t>Click to edit Master title style</a:t>
            </a:r>
            <a:endParaRPr lang="en-GB" dirty="0"/>
          </a:p>
        </p:txBody>
      </p:sp>
      <p:sp>
        <p:nvSpPr>
          <p:cNvPr id="3" name="Content Placeholder 2"/>
          <p:cNvSpPr>
            <a:spLocks noGrp="1"/>
          </p:cNvSpPr>
          <p:nvPr>
            <p:ph sz="half" idx="1"/>
          </p:nvPr>
        </p:nvSpPr>
        <p:spPr>
          <a:xfrm>
            <a:off x="457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
        <p:nvSpPr>
          <p:cNvPr id="4" name="Content Placeholder 3"/>
          <p:cNvSpPr>
            <a:spLocks noGrp="1"/>
          </p:cNvSpPr>
          <p:nvPr>
            <p:ph sz="half" idx="2"/>
          </p:nvPr>
        </p:nvSpPr>
        <p:spPr>
          <a:xfrm>
            <a:off x="4648200" y="1309689"/>
            <a:ext cx="4038600" cy="481647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cxnSp>
        <p:nvCxnSpPr>
          <p:cNvPr id="8" name="Straight Connector 7"/>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07283470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GB" dirty="0" smtClean="0"/>
              <a:t>Click to edit Master title style</a:t>
            </a:r>
            <a:endParaRPr lang="en-GB" dirty="0"/>
          </a:p>
        </p:txBody>
      </p:sp>
      <p:sp>
        <p:nvSpPr>
          <p:cNvPr id="3" name="Content Placeholder 2"/>
          <p:cNvSpPr>
            <a:spLocks noGrp="1"/>
          </p:cNvSpPr>
          <p:nvPr>
            <p:ph sz="half" idx="1"/>
          </p:nvPr>
        </p:nvSpPr>
        <p:spPr>
          <a:xfrm>
            <a:off x="32429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p:txBody>
      </p:sp>
      <p:sp>
        <p:nvSpPr>
          <p:cNvPr id="4" name="Content Placeholder 3"/>
          <p:cNvSpPr>
            <a:spLocks noGrp="1"/>
          </p:cNvSpPr>
          <p:nvPr>
            <p:ph sz="half" idx="2"/>
          </p:nvPr>
        </p:nvSpPr>
        <p:spPr>
          <a:xfrm>
            <a:off x="6045399"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p:txBody>
      </p:sp>
      <p:sp>
        <p:nvSpPr>
          <p:cNvPr id="8" name="Content Placeholder 2"/>
          <p:cNvSpPr>
            <a:spLocks noGrp="1"/>
          </p:cNvSpPr>
          <p:nvPr>
            <p:ph sz="half" idx="11"/>
          </p:nvPr>
        </p:nvSpPr>
        <p:spPr>
          <a:xfrm>
            <a:off x="440598" y="2940050"/>
            <a:ext cx="2628000" cy="31861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p:txBody>
      </p:sp>
      <p:sp>
        <p:nvSpPr>
          <p:cNvPr id="10" name="Picture Placeholder 9"/>
          <p:cNvSpPr>
            <a:spLocks noGrp="1"/>
          </p:cNvSpPr>
          <p:nvPr>
            <p:ph type="pic" sz="quarter" idx="12"/>
          </p:nvPr>
        </p:nvSpPr>
        <p:spPr>
          <a:xfrm>
            <a:off x="440598" y="860425"/>
            <a:ext cx="2628040" cy="2079625"/>
          </a:xfrm>
        </p:spPr>
        <p:txBody>
          <a:bodyPr/>
          <a:lstStyle/>
          <a:p>
            <a:r>
              <a:rPr lang="en-GB" dirty="0" smtClean="0"/>
              <a:t>Click icon to add picture</a:t>
            </a:r>
            <a:endParaRPr lang="en-GB" dirty="0"/>
          </a:p>
        </p:txBody>
      </p:sp>
      <p:sp>
        <p:nvSpPr>
          <p:cNvPr id="13" name="Picture Placeholder 9"/>
          <p:cNvSpPr>
            <a:spLocks noGrp="1"/>
          </p:cNvSpPr>
          <p:nvPr>
            <p:ph type="pic" sz="quarter" idx="13"/>
          </p:nvPr>
        </p:nvSpPr>
        <p:spPr>
          <a:xfrm>
            <a:off x="6045359" y="860425"/>
            <a:ext cx="2628040" cy="2079625"/>
          </a:xfrm>
        </p:spPr>
        <p:txBody>
          <a:bodyPr/>
          <a:lstStyle/>
          <a:p>
            <a:r>
              <a:rPr lang="en-GB" dirty="0" smtClean="0"/>
              <a:t>Click icon to add picture</a:t>
            </a:r>
            <a:endParaRPr lang="en-GB" dirty="0"/>
          </a:p>
        </p:txBody>
      </p:sp>
      <p:sp>
        <p:nvSpPr>
          <p:cNvPr id="15" name="Picture Placeholder 9"/>
          <p:cNvSpPr>
            <a:spLocks noGrp="1"/>
          </p:cNvSpPr>
          <p:nvPr>
            <p:ph type="pic" sz="quarter" idx="14"/>
          </p:nvPr>
        </p:nvSpPr>
        <p:spPr>
          <a:xfrm>
            <a:off x="3242959" y="860425"/>
            <a:ext cx="2628040" cy="2079625"/>
          </a:xfrm>
        </p:spPr>
        <p:txBody>
          <a:bodyPr/>
          <a:lstStyle/>
          <a:p>
            <a:r>
              <a:rPr lang="en-GB" dirty="0" smtClean="0"/>
              <a:t>Click icon to add picture</a:t>
            </a:r>
            <a:endParaRPr lang="en-GB" dirty="0"/>
          </a:p>
        </p:txBody>
      </p:sp>
      <p:cxnSp>
        <p:nvCxnSpPr>
          <p:cNvPr id="16" name="Straight Connector 1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691531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image large right">
    <p:spTree>
      <p:nvGrpSpPr>
        <p:cNvPr id="1" name=""/>
        <p:cNvGrpSpPr/>
        <p:nvPr/>
      </p:nvGrpSpPr>
      <p:grpSpPr>
        <a:xfrm>
          <a:off x="0" y="0"/>
          <a:ext cx="0" cy="0"/>
          <a:chOff x="0" y="0"/>
          <a:chExt cx="0" cy="0"/>
        </a:xfrm>
      </p:grpSpPr>
      <p:sp>
        <p:nvSpPr>
          <p:cNvPr id="12" name="Pladsholder til billede 9"/>
          <p:cNvSpPr>
            <a:spLocks noGrp="1"/>
          </p:cNvSpPr>
          <p:nvPr>
            <p:ph type="pic" sz="quarter" idx="14" hasCustomPrompt="1"/>
          </p:nvPr>
        </p:nvSpPr>
        <p:spPr>
          <a:xfrm>
            <a:off x="6603" y="0"/>
            <a:ext cx="9144000" cy="6858000"/>
          </a:xfrm>
          <a:blipFill>
            <a:blip r:embed="rId2"/>
            <a:stretch>
              <a:fillRect/>
            </a:stretch>
          </a:blipFill>
        </p:spPr>
        <p:txBody>
          <a:bodyPr lIns="0" tIns="360000" rIns="4932000" anchor="ctr" anchorCtr="0"/>
          <a:lstStyle>
            <a:lvl1pPr marL="0" indent="0" algn="r">
              <a:buNone/>
              <a:defRPr sz="2400" baseline="0">
                <a:sym typeface="Wingdings" panose="05000000000000000000" pitchFamily="2" charset="2"/>
              </a:defRPr>
            </a:lvl1pPr>
          </a:lstStyle>
          <a:p>
            <a:r>
              <a:rPr lang="en-GB" dirty="0"/>
              <a:t/>
            </a:r>
            <a:br>
              <a:rPr lang="en-GB" dirty="0"/>
            </a:br>
            <a:r>
              <a:rPr lang="en-GB" dirty="0"/>
              <a:t>Click icon to </a:t>
            </a:r>
            <a:br>
              <a:rPr lang="en-GB" dirty="0"/>
            </a:br>
            <a:r>
              <a:rPr lang="en-GB" dirty="0"/>
              <a:t>insert image   </a:t>
            </a:r>
            <a:br>
              <a:rPr lang="en-GB" dirty="0"/>
            </a:br>
            <a:endParaRPr lang="en-GB" dirty="0"/>
          </a:p>
          <a:p>
            <a:r>
              <a:rPr lang="en-GB" dirty="0"/>
              <a:t> </a:t>
            </a:r>
          </a:p>
        </p:txBody>
      </p:sp>
      <p:sp>
        <p:nvSpPr>
          <p:cNvPr id="2" name="Titel 2"/>
          <p:cNvSpPr>
            <a:spLocks noGrp="1"/>
          </p:cNvSpPr>
          <p:nvPr>
            <p:ph type="ctrTitle"/>
          </p:nvPr>
        </p:nvSpPr>
        <p:spPr>
          <a:xfrm>
            <a:off x="4682728" y="691816"/>
            <a:ext cx="4461272" cy="5474035"/>
          </a:xfrm>
          <a:blipFill>
            <a:blip r:embed="rId3"/>
            <a:stretch>
              <a:fillRect/>
            </a:stretch>
          </a:blipFill>
        </p:spPr>
        <p:txBody>
          <a:bodyPr lIns="360000" tIns="468000" rIns="540000" bIns="3384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4" name="Pladsholder til dato 3"/>
          <p:cNvSpPr>
            <a:spLocks noGrp="1"/>
          </p:cNvSpPr>
          <p:nvPr>
            <p:ph type="dt" sz="half" idx="10"/>
          </p:nvPr>
        </p:nvSpPr>
        <p:spPr>
          <a:xfrm>
            <a:off x="7746833" y="-385164"/>
            <a:ext cx="611232" cy="176797"/>
          </a:xfrm>
        </p:spPr>
        <p:txBody>
          <a:bodyPr/>
          <a:lstStyle>
            <a:lvl1pPr>
              <a:defRPr sz="100">
                <a:solidFill>
                  <a:schemeClr val="bg1"/>
                </a:solidFill>
              </a:defRPr>
            </a:lvl1pPr>
          </a:lstStyle>
          <a:p>
            <a:fld id="{5EC0A1D8-3ABB-4543-BDE4-494CA30745CE}" type="datetime1">
              <a:rPr lang="en-GB" smtClean="0"/>
              <a:t>21/11/2018</a:t>
            </a:fld>
            <a:endParaRPr lang="en-GB" dirty="0"/>
          </a:p>
        </p:txBody>
      </p:sp>
      <p:sp>
        <p:nvSpPr>
          <p:cNvPr id="5" name="Pladsholder til sidefod 4"/>
          <p:cNvSpPr>
            <a:spLocks noGrp="1"/>
          </p:cNvSpPr>
          <p:nvPr>
            <p:ph type="ftr" sz="quarter" idx="11"/>
          </p:nvPr>
        </p:nvSpPr>
        <p:spPr>
          <a:xfrm>
            <a:off x="2427371" y="-385164"/>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164"/>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15" name="Pladsholder til tekst 14"/>
          <p:cNvSpPr>
            <a:spLocks noGrp="1"/>
          </p:cNvSpPr>
          <p:nvPr>
            <p:ph type="body" sz="quarter" idx="13" hasCustomPrompt="1"/>
          </p:nvPr>
        </p:nvSpPr>
        <p:spPr>
          <a:xfrm>
            <a:off x="5055748" y="4053600"/>
            <a:ext cx="3499292"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9" name="Undertitel 2"/>
          <p:cNvSpPr>
            <a:spLocks noGrp="1"/>
          </p:cNvSpPr>
          <p:nvPr>
            <p:ph type="subTitle" idx="1" hasCustomPrompt="1"/>
          </p:nvPr>
        </p:nvSpPr>
        <p:spPr>
          <a:xfrm>
            <a:off x="5055747" y="3007286"/>
            <a:ext cx="3499291" cy="726435"/>
          </a:xfrm>
        </p:spPr>
        <p:txBody>
          <a:bodyPr rIns="0">
            <a:noAutofit/>
          </a:bodyPr>
          <a:lstStyle>
            <a:lvl1pPr marL="0" indent="0" algn="l">
              <a:lnSpc>
                <a:spcPct val="100000"/>
              </a:lnSpc>
              <a:buNone/>
              <a:defRPr sz="24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10" name="Titel 1"/>
          <p:cNvSpPr>
            <a:spLocks noGrp="1"/>
          </p:cNvSpPr>
          <p:nvPr>
            <p:ph type="body" sz="quarter" idx="15" hasCustomPrompt="1"/>
          </p:nvPr>
        </p:nvSpPr>
        <p:spPr>
          <a:xfrm>
            <a:off x="5055747" y="1020200"/>
            <a:ext cx="3511991"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29034541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ta-in-Use-Case-Study">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
        <p:nvSpPr>
          <p:cNvPr id="15"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DOI or URL</a:t>
            </a:r>
            <a:endParaRPr lang="en-GB" dirty="0"/>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3"/>
          <p:cNvSpPr>
            <a:spLocks noGrp="1"/>
          </p:cNvSpPr>
          <p:nvPr>
            <p:ph sz="half" idx="11" hasCustomPrompt="1"/>
          </p:nvPr>
        </p:nvSpPr>
        <p:spPr>
          <a:xfrm>
            <a:off x="536432" y="3875845"/>
            <a:ext cx="3960955" cy="2255434"/>
          </a:xfrm>
        </p:spPr>
        <p:txBody>
          <a:bodyPr/>
          <a:lstStyle>
            <a:lvl1pPr marL="180000" indent="-180000">
              <a:lnSpc>
                <a:spcPct val="120000"/>
              </a:lnSpc>
              <a:spcBef>
                <a:spcPts val="0"/>
              </a:spcBef>
              <a:spcAft>
                <a:spcPts val="300"/>
              </a:spcAft>
              <a:buFont typeface="Arial"/>
              <a:buChar char="•"/>
              <a:defRPr sz="24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Key points</a:t>
            </a:r>
          </a:p>
          <a:p>
            <a:pPr lvl="0"/>
            <a:r>
              <a:rPr lang="en-GB" dirty="0" smtClean="0"/>
              <a:t>Highlighting</a:t>
            </a:r>
          </a:p>
          <a:p>
            <a:pPr lvl="0"/>
            <a:r>
              <a:rPr lang="en-GB" dirty="0" smtClean="0"/>
              <a:t>Use case</a:t>
            </a:r>
          </a:p>
          <a:p>
            <a:pPr lvl="0"/>
            <a:endParaRPr lang="en-GB" dirty="0" smtClean="0"/>
          </a:p>
        </p:txBody>
      </p:sp>
      <p:sp>
        <p:nvSpPr>
          <p:cNvPr id="8" name="Picture Placeholder 7"/>
          <p:cNvSpPr>
            <a:spLocks noGrp="1"/>
          </p:cNvSpPr>
          <p:nvPr>
            <p:ph type="pic" sz="quarter" idx="12" hasCustomPrompt="1"/>
          </p:nvPr>
        </p:nvSpPr>
        <p:spPr>
          <a:xfrm>
            <a:off x="7017425" y="274641"/>
            <a:ext cx="1669375" cy="1630359"/>
          </a:xfrm>
        </p:spPr>
        <p:txBody>
          <a:bodyPr/>
          <a:lstStyle>
            <a:lvl1pPr>
              <a:defRPr baseline="0"/>
            </a:lvl1pPr>
          </a:lstStyle>
          <a:p>
            <a:r>
              <a:rPr lang="en-GB" dirty="0" smtClean="0"/>
              <a:t>Logo / journal cover</a:t>
            </a:r>
            <a:endParaRPr lang="en-GB" dirty="0"/>
          </a:p>
        </p:txBody>
      </p:sp>
      <p:sp>
        <p:nvSpPr>
          <p:cNvPr id="16" name="Picture Placeholder 15"/>
          <p:cNvSpPr>
            <a:spLocks noGrp="1"/>
          </p:cNvSpPr>
          <p:nvPr>
            <p:ph type="pic" sz="quarter" idx="14" hasCustomPrompt="1"/>
          </p:nvPr>
        </p:nvSpPr>
        <p:spPr>
          <a:xfrm>
            <a:off x="4686300" y="1981200"/>
            <a:ext cx="4000500" cy="4149725"/>
          </a:xfrm>
        </p:spPr>
        <p:txBody>
          <a:bodyPr/>
          <a:lstStyle>
            <a:lvl1pPr>
              <a:defRPr baseline="0"/>
            </a:lvl1pPr>
          </a:lstStyle>
          <a:p>
            <a:r>
              <a:rPr lang="en-GB" dirty="0" smtClean="0"/>
              <a:t>Representative graphic / map / visual from article</a:t>
            </a:r>
            <a:endParaRPr lang="en-GB" dirty="0"/>
          </a:p>
        </p:txBody>
      </p:sp>
      <p:sp>
        <p:nvSpPr>
          <p:cNvPr id="18" name="Picture Placeholder 17"/>
          <p:cNvSpPr>
            <a:spLocks noGrp="1"/>
          </p:cNvSpPr>
          <p:nvPr>
            <p:ph type="pic" sz="quarter" idx="15" hasCustomPrompt="1"/>
          </p:nvPr>
        </p:nvSpPr>
        <p:spPr>
          <a:xfrm>
            <a:off x="536433" y="1981200"/>
            <a:ext cx="3960955" cy="1893888"/>
          </a:xfrm>
        </p:spPr>
        <p:txBody>
          <a:bodyPr/>
          <a:lstStyle/>
          <a:p>
            <a:r>
              <a:rPr lang="en-GB" dirty="0" smtClean="0"/>
              <a:t>Species photo</a:t>
            </a:r>
            <a:endParaRPr lang="en-GB" dirty="0"/>
          </a:p>
        </p:txBody>
      </p:sp>
      <p:sp>
        <p:nvSpPr>
          <p:cNvPr id="23" name="Text Placeholder 22"/>
          <p:cNvSpPr>
            <a:spLocks noGrp="1"/>
          </p:cNvSpPr>
          <p:nvPr>
            <p:ph type="body" sz="quarter" idx="16" hasCustomPrompt="1"/>
          </p:nvPr>
        </p:nvSpPr>
        <p:spPr>
          <a:xfrm>
            <a:off x="-104635" y="-10949"/>
            <a:ext cx="550800" cy="7007225"/>
          </a:xfrm>
        </p:spPr>
        <p:txBody>
          <a:bodyPr vert="vert270" lIns="0" tIns="36000" rIns="0" bIns="36000">
            <a:noAutofit/>
          </a:bodyPr>
          <a:lstStyle>
            <a:lvl1pPr marL="0" algn="r" defTabSz="457200" rtl="0" eaLnBrk="1" latinLnBrk="0" hangingPunct="1">
              <a:defRPr lang="en-US" sz="4000" kern="1200" dirty="0" smtClean="0">
                <a:solidFill>
                  <a:srgbClr val="FDB002">
                    <a:alpha val="32000"/>
                  </a:srgbClr>
                </a:solidFill>
                <a:latin typeface="Arial"/>
                <a:ea typeface="+mn-ea"/>
                <a:cs typeface="Arial"/>
              </a:defRPr>
            </a:lvl1pPr>
          </a:lstStyle>
          <a:p>
            <a:pPr lvl="0"/>
            <a:r>
              <a:rPr lang="en-GB" dirty="0" smtClean="0"/>
              <a:t>topic</a:t>
            </a:r>
          </a:p>
        </p:txBody>
      </p:sp>
      <p:sp>
        <p:nvSpPr>
          <p:cNvPr id="14" name="Content Placeholder 3"/>
          <p:cNvSpPr>
            <a:spLocks noGrp="1"/>
          </p:cNvSpPr>
          <p:nvPr>
            <p:ph sz="half" idx="17" hasCustomPrompt="1"/>
          </p:nvPr>
        </p:nvSpPr>
        <p:spPr>
          <a:xfrm>
            <a:off x="536433" y="274641"/>
            <a:ext cx="6480992" cy="1630359"/>
          </a:xfrm>
        </p:spPr>
        <p:txBody>
          <a:bodyPr>
            <a:normAutofit/>
          </a:bodyPr>
          <a:lstStyle>
            <a:lvl1pPr marL="0" indent="0">
              <a:lnSpc>
                <a:spcPct val="120000"/>
              </a:lnSpc>
              <a:spcBef>
                <a:spcPts val="0"/>
              </a:spcBef>
              <a:spcAft>
                <a:spcPts val="300"/>
              </a:spcAft>
              <a:buFont typeface="Arial"/>
              <a:buNone/>
              <a:defRPr sz="3200" baseline="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Title/Author clipping or citation</a:t>
            </a:r>
          </a:p>
        </p:txBody>
      </p:sp>
    </p:spTree>
    <p:extLst>
      <p:ext uri="{BB962C8B-B14F-4D97-AF65-F5344CB8AC3E}">
        <p14:creationId xmlns:p14="http://schemas.microsoft.com/office/powerpoint/2010/main" val="26394480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ain-Side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69875"/>
          </a:xfrm>
        </p:spPr>
        <p:txBody>
          <a:bodyPr anchor="t" anchorCtr="0">
            <a:noAutofit/>
          </a:bodyPr>
          <a:lstStyle>
            <a:lvl1pPr algn="l">
              <a:defRPr sz="2800" b="1" cap="all">
                <a:solidFill>
                  <a:srgbClr val="509E2F"/>
                </a:solidFill>
              </a:defRPr>
            </a:lvl1pPr>
          </a:lstStyle>
          <a:p>
            <a:r>
              <a:rPr lang="en-GB" dirty="0" smtClean="0"/>
              <a:t>Click to edit Master title style</a:t>
            </a:r>
            <a:endParaRPr lang="en-GB" dirty="0"/>
          </a:p>
        </p:txBody>
      </p:sp>
      <p:sp>
        <p:nvSpPr>
          <p:cNvPr id="4" name="Content Placeholder 3"/>
          <p:cNvSpPr>
            <a:spLocks noGrp="1"/>
          </p:cNvSpPr>
          <p:nvPr>
            <p:ph sz="half" idx="2"/>
          </p:nvPr>
        </p:nvSpPr>
        <p:spPr>
          <a:xfrm>
            <a:off x="6045399" y="860425"/>
            <a:ext cx="2628000"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p:txBody>
      </p:sp>
      <p:sp>
        <p:nvSpPr>
          <p:cNvPr id="8" name="Content Placeholder 2"/>
          <p:cNvSpPr>
            <a:spLocks noGrp="1"/>
          </p:cNvSpPr>
          <p:nvPr>
            <p:ph sz="half" idx="11"/>
          </p:nvPr>
        </p:nvSpPr>
        <p:spPr>
          <a:xfrm>
            <a:off x="440597" y="860425"/>
            <a:ext cx="5430401" cy="52657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Edit Master text styles</a:t>
            </a:r>
          </a:p>
          <a:p>
            <a:pPr lvl="1"/>
            <a:r>
              <a:rPr lang="en-GB" dirty="0" smtClean="0"/>
              <a:t>Second level</a:t>
            </a:r>
          </a:p>
          <a:p>
            <a:pPr lvl="2"/>
            <a:r>
              <a:rPr lang="en-GB" dirty="0" smtClean="0"/>
              <a:t>Third level</a:t>
            </a:r>
          </a:p>
        </p:txBody>
      </p:sp>
      <p:cxnSp>
        <p:nvCxnSpPr>
          <p:cNvPr id="10" name="Straight Connector 9"/>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99071274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502720"/>
          </a:xfrm>
        </p:spPr>
        <p:txBody>
          <a:bodyPr anchor="t" anchorCtr="0">
            <a:normAutofit/>
          </a:bodyPr>
          <a:lstStyle>
            <a:lvl1pPr algn="l">
              <a:defRPr sz="2800" b="1" cap="all">
                <a:solidFill>
                  <a:srgbClr val="509E2F"/>
                </a:solidFill>
              </a:defRPr>
            </a:lvl1pPr>
          </a:lstStyle>
          <a:p>
            <a:r>
              <a:rPr lang="en-GB" dirty="0" smtClean="0"/>
              <a:t>Click to edit Master title style</a:t>
            </a:r>
            <a:endParaRPr lang="en-GB" dirty="0"/>
          </a:p>
        </p:txBody>
      </p:sp>
      <p:sp>
        <p:nvSpPr>
          <p:cNvPr id="3" name="Text Placeholder 2"/>
          <p:cNvSpPr>
            <a:spLocks noGrp="1"/>
          </p:cNvSpPr>
          <p:nvPr>
            <p:ph type="body" idx="1"/>
          </p:nvPr>
        </p:nvSpPr>
        <p:spPr>
          <a:xfrm>
            <a:off x="457200" y="874735"/>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Edit Master text styles</a:t>
            </a:r>
          </a:p>
        </p:txBody>
      </p:sp>
      <p:sp>
        <p:nvSpPr>
          <p:cNvPr id="4" name="Content Placeholder 3"/>
          <p:cNvSpPr>
            <a:spLocks noGrp="1"/>
          </p:cNvSpPr>
          <p:nvPr>
            <p:ph sz="half" idx="2"/>
          </p:nvPr>
        </p:nvSpPr>
        <p:spPr>
          <a:xfrm>
            <a:off x="457200" y="1620410"/>
            <a:ext cx="4040188" cy="45065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Edit Master text styles</a:t>
            </a:r>
          </a:p>
          <a:p>
            <a:pPr lvl="1"/>
            <a:r>
              <a:rPr lang="en-GB" dirty="0" smtClean="0"/>
              <a:t>Second level</a:t>
            </a:r>
          </a:p>
          <a:p>
            <a:pPr lvl="2"/>
            <a:r>
              <a:rPr lang="en-GB" dirty="0" smtClean="0"/>
              <a:t>Third level</a:t>
            </a:r>
          </a:p>
        </p:txBody>
      </p:sp>
      <p:sp>
        <p:nvSpPr>
          <p:cNvPr id="5" name="Text Placeholder 4"/>
          <p:cNvSpPr>
            <a:spLocks noGrp="1"/>
          </p:cNvSpPr>
          <p:nvPr>
            <p:ph type="body" sz="quarter" idx="3"/>
          </p:nvPr>
        </p:nvSpPr>
        <p:spPr>
          <a:xfrm>
            <a:off x="4645027" y="874735"/>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Edit Master text styles</a:t>
            </a:r>
          </a:p>
        </p:txBody>
      </p:sp>
      <p:sp>
        <p:nvSpPr>
          <p:cNvPr id="6" name="Content Placeholder 5"/>
          <p:cNvSpPr>
            <a:spLocks noGrp="1"/>
          </p:cNvSpPr>
          <p:nvPr>
            <p:ph sz="quarter" idx="4"/>
          </p:nvPr>
        </p:nvSpPr>
        <p:spPr>
          <a:xfrm>
            <a:off x="4645027" y="1620410"/>
            <a:ext cx="4041775" cy="450653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dirty="0" smtClean="0"/>
              <a:t>Edit Master text styles</a:t>
            </a:r>
          </a:p>
          <a:p>
            <a:pPr lvl="1"/>
            <a:r>
              <a:rPr lang="en-GB" dirty="0" smtClean="0"/>
              <a:t>Second level</a:t>
            </a:r>
          </a:p>
          <a:p>
            <a:pPr lvl="2"/>
            <a:r>
              <a:rPr lang="en-GB" dirty="0" smtClean="0"/>
              <a:t>Third level</a:t>
            </a:r>
          </a:p>
        </p:txBody>
      </p:sp>
      <p:cxnSp>
        <p:nvCxnSpPr>
          <p:cNvPr id="13" name="Straight Connector 12"/>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10"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78534451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2800" b="1" cap="all">
                <a:solidFill>
                  <a:srgbClr val="509E2F"/>
                </a:solidFill>
              </a:defRPr>
            </a:lvl1pPr>
          </a:lstStyle>
          <a:p>
            <a:r>
              <a:rPr lang="en-GB" dirty="0" smtClean="0"/>
              <a:t>Click to edit Master title style</a:t>
            </a:r>
            <a:endParaRPr lang="en-GB"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50189176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5" name="Straight Connector 4"/>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sp>
        <p:nvSpPr>
          <p:cNvPr id="7" name="Text Placeholder 4"/>
          <p:cNvSpPr>
            <a:spLocks noGrp="1"/>
          </p:cNvSpPr>
          <p:nvPr>
            <p:ph type="body" sz="quarter" idx="10" hasCustomPrompt="1"/>
          </p:nvPr>
        </p:nvSpPr>
        <p:spPr>
          <a:xfrm>
            <a:off x="441325" y="6407149"/>
            <a:ext cx="7156324" cy="383119"/>
          </a:xfrm>
        </p:spPr>
        <p:txBody>
          <a:bodyPr lIns="0" anchor="ctr" anchorCtr="0">
            <a:noAutofit/>
          </a:bodyPr>
          <a:lstStyle>
            <a:lvl1pPr marL="0" indent="0" algn="r">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GB" dirty="0" smtClean="0"/>
              <a:t>NOTES / CAPTIONS / SOURCES</a:t>
            </a:r>
            <a:endParaRPr lang="en-GB"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38522537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Centere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noAutofit/>
          </a:bodyPr>
          <a:lstStyle>
            <a:lvl1pPr>
              <a:defRPr sz="4800">
                <a:solidFill>
                  <a:srgbClr val="509E2F"/>
                </a:solidFill>
                <a:latin typeface="Arial"/>
                <a:cs typeface="Arial"/>
              </a:defRPr>
            </a:lvl1pPr>
          </a:lstStyle>
          <a:p>
            <a:r>
              <a:rPr lang="en-GB" dirty="0" smtClean="0"/>
              <a:t>Click to edit Master title style</a:t>
            </a:r>
            <a:endParaRPr lang="en-GB" dirty="0"/>
          </a:p>
        </p:txBody>
      </p:sp>
      <p:sp>
        <p:nvSpPr>
          <p:cNvPr id="3" name="Subtitle 2"/>
          <p:cNvSpPr>
            <a:spLocks noGrp="1"/>
          </p:cNvSpPr>
          <p:nvPr>
            <p:ph type="subTitle" idx="1"/>
          </p:nvPr>
        </p:nvSpPr>
        <p:spPr>
          <a:xfrm>
            <a:off x="1371600" y="4353858"/>
            <a:ext cx="6400800" cy="1606679"/>
          </a:xfrm>
        </p:spPr>
        <p:txBody>
          <a:bodyPr/>
          <a:lstStyle>
            <a:lvl1pPr marL="0" indent="0" algn="ctr">
              <a:buNone/>
              <a:defRPr>
                <a:solidFill>
                  <a:schemeClr val="tx1">
                    <a:tint val="75000"/>
                  </a:schemeClr>
                </a:solidFill>
                <a:latin typeface="Arial Narrow"/>
                <a:cs typeface="Arial Narrow"/>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GB" dirty="0"/>
          </a:p>
        </p:txBody>
      </p:sp>
      <p:cxnSp>
        <p:nvCxnSpPr>
          <p:cNvPr id="6" name="Straight Connector 5"/>
          <p:cNvCxnSpPr/>
          <p:nvPr userDrawn="1"/>
        </p:nvCxnSpPr>
        <p:spPr>
          <a:xfrm>
            <a:off x="440598" y="6349719"/>
            <a:ext cx="7157051" cy="0"/>
          </a:xfrm>
          <a:prstGeom prst="line">
            <a:avLst/>
          </a:prstGeom>
          <a:ln w="3175" cmpd="sng">
            <a:solidFill>
              <a:srgbClr val="509E2F"/>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3895" y="6214910"/>
            <a:ext cx="962526" cy="638475"/>
          </a:xfrm>
          <a:prstGeom prst="rect">
            <a:avLst/>
          </a:prstGeom>
        </p:spPr>
      </p:pic>
    </p:spTree>
    <p:extLst>
      <p:ext uri="{BB962C8B-B14F-4D97-AF65-F5344CB8AC3E}">
        <p14:creationId xmlns:p14="http://schemas.microsoft.com/office/powerpoint/2010/main" val="152919555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74637"/>
            <a:ext cx="8229600" cy="793915"/>
          </a:xfrm>
          <a:prstGeom prst="rect">
            <a:avLst/>
          </a:prstGeom>
          <a:noFill/>
          <a:ln>
            <a:noFill/>
          </a:ln>
        </p:spPr>
        <p:txBody>
          <a:bodyPr spcFirstLastPara="1" wrap="square" lIns="0" tIns="45700" rIns="0" bIns="45700" anchor="t" anchorCtr="0"/>
          <a:lstStyle>
            <a:lvl1pPr marR="0" lvl="0" algn="l" rtl="0">
              <a:spcBef>
                <a:spcPts val="0"/>
              </a:spcBef>
              <a:spcAft>
                <a:spcPts val="0"/>
              </a:spcAft>
              <a:buClr>
                <a:srgbClr val="509E2F"/>
              </a:buClr>
              <a:buSzPts val="2800"/>
              <a:buFont typeface="Arial"/>
              <a:buNone/>
              <a:defRPr sz="2800" b="1" i="0" u="none" strike="noStrike" cap="none">
                <a:solidFill>
                  <a:srgbClr val="509E2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457200" y="1309689"/>
            <a:ext cx="8229600" cy="4816476"/>
          </a:xfrm>
          <a:prstGeom prst="rect">
            <a:avLst/>
          </a:prstGeom>
          <a:noFill/>
          <a:ln>
            <a:noFill/>
          </a:ln>
        </p:spPr>
        <p:txBody>
          <a:bodyPr spcFirstLastPara="1" wrap="square" lIns="91425" tIns="45700" rIns="91425" bIns="45700" anchor="t" anchorCtr="0"/>
          <a:lstStyle>
            <a:lvl1pPr marL="457200" marR="0" lvl="0" indent="-228600" algn="l" rtl="0">
              <a:spcBef>
                <a:spcPts val="640"/>
              </a:spcBef>
              <a:spcAft>
                <a:spcPts val="0"/>
              </a:spcAft>
              <a:buClr>
                <a:schemeClr val="dk1"/>
              </a:buClr>
              <a:buSzPts val="3200"/>
              <a:buFont typeface="Arial"/>
              <a:buNone/>
              <a:defRPr sz="3200" b="0" i="0" u="none" strike="noStrike" cap="none">
                <a:solidFill>
                  <a:schemeClr val="dk1"/>
                </a:solidFill>
                <a:latin typeface="Arial Narrow"/>
                <a:ea typeface="Arial Narrow"/>
                <a:cs typeface="Arial Narrow"/>
                <a:sym typeface="Arial Narrow"/>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Narrow"/>
                <a:ea typeface="Arial Narrow"/>
                <a:cs typeface="Arial Narrow"/>
                <a:sym typeface="Arial Narrow"/>
              </a:defRPr>
            </a:lvl2pPr>
            <a:lvl3pPr marL="1371600" marR="0" lvl="2" indent="-381000" algn="l" rtl="0">
              <a:spcBef>
                <a:spcPts val="480"/>
              </a:spcBef>
              <a:spcAft>
                <a:spcPts val="0"/>
              </a:spcAft>
              <a:buClr>
                <a:schemeClr val="dk1"/>
              </a:buClr>
              <a:buSzPts val="2400"/>
              <a:buFont typeface="Noto Sans Symbols"/>
              <a:buChar char="▪"/>
              <a:defRPr sz="2400" b="0" i="0" u="none" strike="noStrike" cap="none">
                <a:solidFill>
                  <a:schemeClr val="dk1"/>
                </a:solidFill>
                <a:latin typeface="Arial Narrow"/>
                <a:ea typeface="Arial Narrow"/>
                <a:cs typeface="Arial Narrow"/>
                <a:sym typeface="Arial Narrow"/>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cxnSp>
        <p:nvCxnSpPr>
          <p:cNvPr id="22" name="Google Shape;22;p3"/>
          <p:cNvCxnSpPr/>
          <p:nvPr/>
        </p:nvCxnSpPr>
        <p:spPr>
          <a:xfrm>
            <a:off x="440598" y="6349719"/>
            <a:ext cx="7157051" cy="0"/>
          </a:xfrm>
          <a:prstGeom prst="straightConnector1">
            <a:avLst/>
          </a:prstGeom>
          <a:noFill/>
          <a:ln w="9525" cap="flat" cmpd="sng">
            <a:solidFill>
              <a:srgbClr val="509E2F"/>
            </a:solidFill>
            <a:prstDash val="solid"/>
            <a:round/>
            <a:headEnd type="none" w="sm" len="sm"/>
            <a:tailEnd type="none" w="sm" len="sm"/>
          </a:ln>
        </p:spPr>
      </p:cxnSp>
      <p:sp>
        <p:nvSpPr>
          <p:cNvPr id="23" name="Google Shape;23;p3"/>
          <p:cNvSpPr txBox="1">
            <a:spLocks noGrp="1"/>
          </p:cNvSpPr>
          <p:nvPr>
            <p:ph type="body" idx="2"/>
          </p:nvPr>
        </p:nvSpPr>
        <p:spPr>
          <a:xfrm>
            <a:off x="441325" y="6407149"/>
            <a:ext cx="7156324" cy="383119"/>
          </a:xfrm>
          <a:prstGeom prst="rect">
            <a:avLst/>
          </a:prstGeom>
          <a:noFill/>
          <a:ln>
            <a:noFill/>
          </a:ln>
        </p:spPr>
        <p:txBody>
          <a:bodyPr spcFirstLastPara="1" wrap="square" lIns="0" tIns="45700" rIns="91425" bIns="45700" anchor="ctr" anchorCtr="0"/>
          <a:lstStyle>
            <a:lvl1pPr marL="457200" marR="0" lvl="0" indent="-228600" algn="r" rtl="0">
              <a:spcBef>
                <a:spcPts val="180"/>
              </a:spcBef>
              <a:spcAft>
                <a:spcPts val="0"/>
              </a:spcAft>
              <a:buClr>
                <a:schemeClr val="dk1"/>
              </a:buClr>
              <a:buSzPts val="900"/>
              <a:buFont typeface="Arial"/>
              <a:buNone/>
              <a:defRPr sz="900" b="0" i="0" u="none" strike="noStrike" cap="none">
                <a:solidFill>
                  <a:schemeClr val="dk1"/>
                </a:solidFill>
                <a:latin typeface="Arial Narrow"/>
                <a:ea typeface="Arial Narrow"/>
                <a:cs typeface="Arial Narrow"/>
                <a:sym typeface="Arial Narrow"/>
              </a:defRPr>
            </a:lvl1pPr>
            <a:lvl2pPr marL="914400" marR="0" lvl="1" indent="-228600" algn="l" rtl="0">
              <a:spcBef>
                <a:spcPts val="560"/>
              </a:spcBef>
              <a:spcAft>
                <a:spcPts val="0"/>
              </a:spcAft>
              <a:buClr>
                <a:schemeClr val="dk1"/>
              </a:buClr>
              <a:buSzPts val="2800"/>
              <a:buFont typeface="Arial"/>
              <a:buNone/>
              <a:defRPr sz="2800" b="0" i="0" u="none" strike="noStrike" cap="none">
                <a:solidFill>
                  <a:schemeClr val="dk1"/>
                </a:solidFill>
                <a:latin typeface="Arial Narrow"/>
                <a:ea typeface="Arial Narrow"/>
                <a:cs typeface="Arial Narrow"/>
                <a:sym typeface="Arial Narrow"/>
              </a:defRPr>
            </a:lvl2pPr>
            <a:lvl3pPr marL="1371600" marR="0" lvl="2" indent="-228600" algn="l" rtl="0">
              <a:spcBef>
                <a:spcPts val="480"/>
              </a:spcBef>
              <a:spcAft>
                <a:spcPts val="0"/>
              </a:spcAft>
              <a:buClr>
                <a:schemeClr val="dk1"/>
              </a:buClr>
              <a:buSzPts val="2400"/>
              <a:buFont typeface="Noto Sans Symbols"/>
              <a:buNone/>
              <a:defRPr sz="2400" b="0" i="0" u="none" strike="noStrike" cap="none">
                <a:solidFill>
                  <a:schemeClr val="dk1"/>
                </a:solidFill>
                <a:latin typeface="Arial Narrow"/>
                <a:ea typeface="Arial Narrow"/>
                <a:cs typeface="Arial Narrow"/>
                <a:sym typeface="Arial Narrow"/>
              </a:defRPr>
            </a:lvl3pPr>
            <a:lvl4pPr marL="1828800" marR="0" lvl="3" indent="-228600" algn="l" rtl="0">
              <a:spcBef>
                <a:spcPts val="4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4pPr>
            <a:lvl5pPr marL="2286000" marR="0" lvl="4" indent="-228600" algn="l" rtl="0">
              <a:spcBef>
                <a:spcPts val="400"/>
              </a:spcBef>
              <a:spcAft>
                <a:spcPts val="0"/>
              </a:spcAft>
              <a:buClr>
                <a:schemeClr val="dk1"/>
              </a:buClr>
              <a:buSzPts val="2000"/>
              <a:buFont typeface="Arial"/>
              <a:buNone/>
              <a:defRPr sz="2000" b="0" i="0" u="none" strike="noStrike" cap="none">
                <a:solidFill>
                  <a:schemeClr val="dk1"/>
                </a:solidFill>
                <a:latin typeface="Arial Narrow"/>
                <a:ea typeface="Arial Narrow"/>
                <a:cs typeface="Arial Narrow"/>
                <a:sym typeface="Arial Narrow"/>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4" name="Google Shape;24;p3"/>
          <p:cNvPicPr preferRelativeResize="0"/>
          <p:nvPr/>
        </p:nvPicPr>
        <p:blipFill rotWithShape="1">
          <a:blip r:embed="rId2">
            <a:alphaModFix/>
          </a:blip>
          <a:srcRect/>
          <a:stretch/>
        </p:blipFill>
        <p:spPr>
          <a:xfrm>
            <a:off x="7833895" y="6214910"/>
            <a:ext cx="962526" cy="638475"/>
          </a:xfrm>
          <a:prstGeom prst="rect">
            <a:avLst/>
          </a:prstGeom>
          <a:noFill/>
          <a:ln>
            <a:noFill/>
          </a:ln>
        </p:spPr>
      </p:pic>
    </p:spTree>
    <p:extLst>
      <p:ext uri="{BB962C8B-B14F-4D97-AF65-F5344CB8AC3E}">
        <p14:creationId xmlns:p14="http://schemas.microsoft.com/office/powerpoint/2010/main" val="10732985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 +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3"/>
          </p:nvPr>
        </p:nvSpPr>
        <p:spPr>
          <a:xfrm>
            <a:off x="1301262" y="3429000"/>
            <a:ext cx="2321755" cy="2749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
          <p:cNvSpPr>
            <a:spLocks noGrp="1"/>
          </p:cNvSpPr>
          <p:nvPr>
            <p:ph type="body" sz="quarter" idx="10" hasCustomPrompt="1"/>
          </p:nvPr>
        </p:nvSpPr>
        <p:spPr>
          <a:xfrm>
            <a:off x="1301262" y="6407150"/>
            <a:ext cx="6738787"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a:t>Click to insert attribution</a:t>
            </a:r>
          </a:p>
        </p:txBody>
      </p:sp>
    </p:spTree>
    <p:extLst>
      <p:ext uri="{BB962C8B-B14F-4D97-AF65-F5344CB8AC3E}">
        <p14:creationId xmlns:p14="http://schemas.microsoft.com/office/powerpoint/2010/main" val="1001549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3" name="Content Placeholder 2"/>
          <p:cNvSpPr>
            <a:spLocks noGrp="1"/>
          </p:cNvSpPr>
          <p:nvPr>
            <p:ph idx="1"/>
          </p:nvPr>
        </p:nvSpPr>
        <p:spPr>
          <a:xfrm>
            <a:off x="3827585" y="3429000"/>
            <a:ext cx="4859215" cy="2749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2"/>
          <p:cNvSpPr>
            <a:spLocks noGrp="1"/>
          </p:cNvSpPr>
          <p:nvPr>
            <p:ph type="body" sz="quarter" idx="10" hasCustomPrompt="1"/>
          </p:nvPr>
        </p:nvSpPr>
        <p:spPr>
          <a:xfrm>
            <a:off x="1301262" y="6407150"/>
            <a:ext cx="6738787" cy="450850"/>
          </a:xfrm>
        </p:spPr>
        <p:txBody>
          <a:bodyPr/>
          <a:lstStyle>
            <a:lvl1pPr>
              <a:lnSpc>
                <a:spcPct val="85000"/>
              </a:lnSpc>
              <a:buFontTx/>
              <a:buNone/>
              <a:defRPr lang="en-US" sz="900" b="0" i="0" kern="1200" dirty="0">
                <a:solidFill>
                  <a:schemeClr val="bg2"/>
                </a:solidFill>
                <a:latin typeface="Arial Narrow"/>
                <a:ea typeface="+mn-ea"/>
                <a:cs typeface="Arial Narrow"/>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marL="0" lvl="0" indent="0" algn="l" defTabSz="914400" rtl="0" eaLnBrk="1" latinLnBrk="0" hangingPunct="1">
              <a:lnSpc>
                <a:spcPct val="85000"/>
              </a:lnSpc>
              <a:spcBef>
                <a:spcPts val="600"/>
              </a:spcBef>
              <a:spcAft>
                <a:spcPts val="1200"/>
              </a:spcAft>
              <a:buFontTx/>
              <a:buNone/>
            </a:pPr>
            <a:r>
              <a:rPr lang="en-US" dirty="0"/>
              <a:t>Click to insert attribution</a:t>
            </a:r>
          </a:p>
        </p:txBody>
      </p:sp>
    </p:spTree>
    <p:extLst>
      <p:ext uri="{BB962C8B-B14F-4D97-AF65-F5344CB8AC3E}">
        <p14:creationId xmlns:p14="http://schemas.microsoft.com/office/powerpoint/2010/main" val="67773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image small right">
    <p:spTree>
      <p:nvGrpSpPr>
        <p:cNvPr id="1" name=""/>
        <p:cNvGrpSpPr/>
        <p:nvPr/>
      </p:nvGrpSpPr>
      <p:grpSpPr>
        <a:xfrm>
          <a:off x="0" y="0"/>
          <a:ext cx="0" cy="0"/>
          <a:chOff x="0" y="0"/>
          <a:chExt cx="0" cy="0"/>
        </a:xfrm>
      </p:grpSpPr>
      <p:sp>
        <p:nvSpPr>
          <p:cNvPr id="30" name="Pladsholder til billede 9"/>
          <p:cNvSpPr>
            <a:spLocks noGrp="1"/>
          </p:cNvSpPr>
          <p:nvPr>
            <p:ph type="pic" sz="quarter" idx="14" hasCustomPrompt="1"/>
          </p:nvPr>
        </p:nvSpPr>
        <p:spPr>
          <a:xfrm>
            <a:off x="0" y="0"/>
            <a:ext cx="9144000" cy="6858000"/>
          </a:xfrm>
          <a:blipFill>
            <a:blip r:embed="rId2"/>
            <a:stretch>
              <a:fillRect/>
            </a:stretch>
          </a:blipFill>
        </p:spPr>
        <p:txBody>
          <a:bodyPr lIns="0" tIns="360000" rIns="4932000" anchor="ctr" anchorCtr="0"/>
          <a:lstStyle>
            <a:lvl1pPr marL="0" indent="0" algn="r">
              <a:buNone/>
              <a:defRPr sz="2400" baseline="0">
                <a:solidFill>
                  <a:schemeClr val="bg1"/>
                </a:solidFill>
                <a:sym typeface="Wingdings" panose="05000000000000000000" pitchFamily="2" charset="2"/>
              </a:defRPr>
            </a:lvl1pPr>
          </a:lstStyle>
          <a:p>
            <a:r>
              <a:rPr lang="en-GB" dirty="0"/>
              <a:t>Click icon to </a:t>
            </a:r>
            <a:br>
              <a:rPr lang="en-GB" dirty="0"/>
            </a:br>
            <a:r>
              <a:rPr lang="en-GB" dirty="0"/>
              <a:t>insert image   </a:t>
            </a:r>
            <a:br>
              <a:rPr lang="en-GB" dirty="0"/>
            </a:br>
            <a:endParaRPr lang="en-GB" dirty="0"/>
          </a:p>
        </p:txBody>
      </p:sp>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228DFFFC-8FEB-49C6-9D0D-E0BD92A86F5F}"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4682728" y="2271092"/>
            <a:ext cx="4461272" cy="3895200"/>
          </a:xfrm>
          <a:blipFill>
            <a:blip r:embed="rId3"/>
            <a:stretch>
              <a:fillRect/>
            </a:stretch>
          </a:blipFill>
        </p:spPr>
        <p:txBody>
          <a:bodyPr lIns="360000" tIns="468000" rIns="540000" bIns="2448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9" name="Pladsholder til tekst 14"/>
          <p:cNvSpPr>
            <a:spLocks noGrp="1"/>
          </p:cNvSpPr>
          <p:nvPr>
            <p:ph type="body" sz="quarter" idx="13" hasCustomPrompt="1"/>
          </p:nvPr>
        </p:nvSpPr>
        <p:spPr>
          <a:xfrm>
            <a:off x="5054401" y="4053600"/>
            <a:ext cx="3500638" cy="899766"/>
          </a:xfrm>
        </p:spPr>
        <p:txBody>
          <a:bodyPr rIns="0">
            <a:noAutofit/>
          </a:bodyPr>
          <a:lstStyle>
            <a:lvl1pPr marL="0" indent="0">
              <a:spcBef>
                <a:spcPts val="0"/>
              </a:spcBef>
              <a:buNone/>
              <a:defRPr sz="1800" baseline="0"/>
            </a:lvl1pPr>
          </a:lstStyle>
          <a:p>
            <a:pPr lvl="0"/>
            <a:r>
              <a:rPr lang="en-GB" dirty="0"/>
              <a:t>Name of speaker, UCPH unit, place and date</a:t>
            </a:r>
          </a:p>
        </p:txBody>
      </p:sp>
      <p:sp>
        <p:nvSpPr>
          <p:cNvPr id="8" name="Titel 1"/>
          <p:cNvSpPr>
            <a:spLocks noGrp="1"/>
          </p:cNvSpPr>
          <p:nvPr>
            <p:ph type="body" sz="quarter" idx="15" hasCustomPrompt="1"/>
          </p:nvPr>
        </p:nvSpPr>
        <p:spPr>
          <a:xfrm>
            <a:off x="5054401" y="2610941"/>
            <a:ext cx="3513337"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629679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eal large">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763323" y="0"/>
            <a:ext cx="9907323" cy="6858000"/>
          </a:xfrm>
          <a:prstGeom prst="rect">
            <a:avLst/>
          </a:prstGeom>
        </p:spPr>
      </p:pic>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FA633E42-BD66-4E16-AB4B-D4F73B67BBBB}"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0" y="691816"/>
            <a:ext cx="4469607" cy="5474035"/>
          </a:xfrm>
          <a:blipFill>
            <a:blip r:embed="rId3"/>
            <a:stretch>
              <a:fillRect/>
            </a:stretch>
          </a:blipFill>
        </p:spPr>
        <p:txBody>
          <a:bodyPr lIns="540000" tIns="468000" rIns="360000" bIns="3384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37" name="Undertitel 2"/>
          <p:cNvSpPr>
            <a:spLocks noGrp="1"/>
          </p:cNvSpPr>
          <p:nvPr>
            <p:ph type="subTitle" idx="1" hasCustomPrompt="1"/>
          </p:nvPr>
        </p:nvSpPr>
        <p:spPr>
          <a:xfrm>
            <a:off x="587375" y="3007286"/>
            <a:ext cx="3564334" cy="726435"/>
          </a:xfrm>
        </p:spPr>
        <p:txBody>
          <a:bodyPr rIns="0">
            <a:noAutofit/>
          </a:bodyPr>
          <a:lstStyle>
            <a:lvl1pPr marL="0" indent="0" algn="l">
              <a:lnSpc>
                <a:spcPct val="100000"/>
              </a:lnSpc>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add subtitle</a:t>
            </a:r>
          </a:p>
        </p:txBody>
      </p:sp>
      <p:sp>
        <p:nvSpPr>
          <p:cNvPr id="38" name="Pladsholder til tekst 14"/>
          <p:cNvSpPr>
            <a:spLocks noGrp="1"/>
          </p:cNvSpPr>
          <p:nvPr>
            <p:ph type="body" sz="quarter" idx="13" hasCustomPrompt="1"/>
          </p:nvPr>
        </p:nvSpPr>
        <p:spPr>
          <a:xfrm>
            <a:off x="587375" y="4053600"/>
            <a:ext cx="3564334"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12" name="Titel 1"/>
          <p:cNvSpPr>
            <a:spLocks noGrp="1"/>
          </p:cNvSpPr>
          <p:nvPr>
            <p:ph type="body" sz="quarter" idx="14" hasCustomPrompt="1"/>
          </p:nvPr>
        </p:nvSpPr>
        <p:spPr>
          <a:xfrm>
            <a:off x="587375" y="1020200"/>
            <a:ext cx="3564334" cy="1763813"/>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428179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eal small">
    <p:spTree>
      <p:nvGrpSpPr>
        <p:cNvPr id="1" name=""/>
        <p:cNvGrpSpPr/>
        <p:nvPr/>
      </p:nvGrpSpPr>
      <p:grpSpPr>
        <a:xfrm>
          <a:off x="0" y="0"/>
          <a:ext cx="0" cy="0"/>
          <a:chOff x="0" y="0"/>
          <a:chExt cx="0" cy="0"/>
        </a:xfrm>
      </p:grpSpPr>
      <p:sp>
        <p:nvSpPr>
          <p:cNvPr id="11" name="Rectangle 7"/>
          <p:cNvSpPr/>
          <p:nvPr userDrawn="1"/>
        </p:nvSpPr>
        <p:spPr>
          <a:xfrm>
            <a:off x="1" y="0"/>
            <a:ext cx="9144000" cy="6858000"/>
          </a:xfrm>
          <a:prstGeom prst="rect">
            <a:avLst/>
          </a:prstGeom>
          <a:gradFill flip="none" rotWithShape="1">
            <a:gsLst>
              <a:gs pos="0">
                <a:srgbClr val="DDDDDD"/>
              </a:gs>
              <a:gs pos="100000">
                <a:schemeClr val="bg1"/>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pic>
        <p:nvPicPr>
          <p:cNvPr id="10" name="Picture 8"/>
          <p:cNvPicPr>
            <a:picLocks noChangeAspect="1"/>
          </p:cNvPicPr>
          <p:nvPr userDrawn="1"/>
        </p:nvPicPr>
        <p:blipFill rotWithShape="1">
          <a:blip r:embed="rId2">
            <a:extLst>
              <a:ext uri="{28A0092B-C50C-407E-A947-70E740481C1C}">
                <a14:useLocalDpi xmlns:a14="http://schemas.microsoft.com/office/drawing/2010/main" val="0"/>
              </a:ext>
            </a:extLst>
          </a:blip>
          <a:srcRect t="-1534" r="15398" b="7654"/>
          <a:stretch/>
        </p:blipFill>
        <p:spPr>
          <a:xfrm>
            <a:off x="-763323" y="0"/>
            <a:ext cx="9907323" cy="6858000"/>
          </a:xfrm>
          <a:prstGeom prst="rect">
            <a:avLst/>
          </a:prstGeom>
        </p:spPr>
      </p:pic>
      <p:sp>
        <p:nvSpPr>
          <p:cNvPr id="4" name="Pladsholder til dato 3"/>
          <p:cNvSpPr>
            <a:spLocks noGrp="1"/>
          </p:cNvSpPr>
          <p:nvPr>
            <p:ph type="dt" sz="half" idx="10"/>
          </p:nvPr>
        </p:nvSpPr>
        <p:spPr>
          <a:xfrm>
            <a:off x="7746833" y="-385200"/>
            <a:ext cx="611232" cy="176797"/>
          </a:xfrm>
        </p:spPr>
        <p:txBody>
          <a:bodyPr/>
          <a:lstStyle>
            <a:lvl1pPr>
              <a:defRPr sz="100">
                <a:solidFill>
                  <a:schemeClr val="bg1"/>
                </a:solidFill>
              </a:defRPr>
            </a:lvl1pPr>
          </a:lstStyle>
          <a:p>
            <a:fld id="{D0A47663-4FC2-4F88-9BD5-092FD898EE9B}" type="datetime1">
              <a:rPr lang="en-GB" smtClean="0"/>
              <a:t>21/11/2018</a:t>
            </a:fld>
            <a:endParaRPr lang="en-GB" dirty="0"/>
          </a:p>
        </p:txBody>
      </p:sp>
      <p:sp>
        <p:nvSpPr>
          <p:cNvPr id="5" name="Pladsholder til sidefod 4"/>
          <p:cNvSpPr>
            <a:spLocks noGrp="1"/>
          </p:cNvSpPr>
          <p:nvPr>
            <p:ph type="ftr" sz="quarter" idx="11"/>
          </p:nvPr>
        </p:nvSpPr>
        <p:spPr>
          <a:xfrm>
            <a:off x="2427371" y="-385200"/>
            <a:ext cx="5235872" cy="176797"/>
          </a:xfrm>
        </p:spPr>
        <p:txBody>
          <a:bodyPr/>
          <a:lstStyle>
            <a:lvl1pPr>
              <a:defRPr sz="100">
                <a:solidFill>
                  <a:schemeClr val="bg1"/>
                </a:solidFill>
              </a:defRPr>
            </a:lvl1pPr>
          </a:lstStyle>
          <a:p>
            <a:endParaRPr lang="en-GB" dirty="0"/>
          </a:p>
        </p:txBody>
      </p:sp>
      <p:sp>
        <p:nvSpPr>
          <p:cNvPr id="6" name="Pladsholder til slidenummer 5"/>
          <p:cNvSpPr>
            <a:spLocks noGrp="1"/>
          </p:cNvSpPr>
          <p:nvPr>
            <p:ph type="sldNum" sz="quarter" idx="12"/>
          </p:nvPr>
        </p:nvSpPr>
        <p:spPr>
          <a:xfrm>
            <a:off x="8441657" y="-385200"/>
            <a:ext cx="286319" cy="176797"/>
          </a:xfrm>
        </p:spPr>
        <p:txBody>
          <a:bodyPr/>
          <a:lstStyle>
            <a:lvl1pPr>
              <a:defRPr sz="100">
                <a:solidFill>
                  <a:schemeClr val="bg1"/>
                </a:solidFill>
              </a:defRPr>
            </a:lvl1pPr>
          </a:lstStyle>
          <a:p>
            <a:fld id="{091A926C-488A-4E3E-9C21-57CAA120E114}" type="slidenum">
              <a:rPr lang="en-GB" smtClean="0"/>
              <a:pPr/>
              <a:t>‹#›</a:t>
            </a:fld>
            <a:endParaRPr lang="en-GB" dirty="0"/>
          </a:p>
        </p:txBody>
      </p:sp>
      <p:sp>
        <p:nvSpPr>
          <p:cNvPr id="22" name="Titel 2"/>
          <p:cNvSpPr>
            <a:spLocks noGrp="1"/>
          </p:cNvSpPr>
          <p:nvPr>
            <p:ph type="ctrTitle"/>
          </p:nvPr>
        </p:nvSpPr>
        <p:spPr>
          <a:xfrm>
            <a:off x="0" y="2271092"/>
            <a:ext cx="4469607" cy="3895200"/>
          </a:xfrm>
          <a:blipFill>
            <a:blip r:embed="rId3"/>
            <a:stretch>
              <a:fillRect/>
            </a:stretch>
          </a:blipFill>
        </p:spPr>
        <p:txBody>
          <a:bodyPr lIns="540000" tIns="468000" rIns="360000" bIns="2340000" anchor="b" anchorCtr="0">
            <a:noAutofit/>
          </a:bodyPr>
          <a:lstStyle>
            <a:lvl1pPr algn="l">
              <a:lnSpc>
                <a:spcPts val="4000"/>
              </a:lnSpc>
              <a:defRPr sz="3600">
                <a:solidFill>
                  <a:schemeClr val="bg1"/>
                </a:solidFill>
              </a:defRPr>
            </a:lvl1pPr>
          </a:lstStyle>
          <a:p>
            <a:r>
              <a:rPr lang="en-GB" dirty="0" smtClean="0"/>
              <a:t>Click to edit Master title style</a:t>
            </a:r>
            <a:endParaRPr lang="en-GB" dirty="0"/>
          </a:p>
        </p:txBody>
      </p:sp>
      <p:sp>
        <p:nvSpPr>
          <p:cNvPr id="15" name="Pladsholder til tekst 14"/>
          <p:cNvSpPr>
            <a:spLocks noGrp="1"/>
          </p:cNvSpPr>
          <p:nvPr>
            <p:ph type="body" sz="quarter" idx="13" hasCustomPrompt="1"/>
          </p:nvPr>
        </p:nvSpPr>
        <p:spPr>
          <a:xfrm>
            <a:off x="587374" y="4053600"/>
            <a:ext cx="3563425" cy="899766"/>
          </a:xfrm>
        </p:spPr>
        <p:txBody>
          <a:bodyPr rIns="0">
            <a:noAutofit/>
          </a:bodyPr>
          <a:lstStyle>
            <a:lvl1pPr marL="0" indent="0">
              <a:lnSpc>
                <a:spcPct val="100000"/>
              </a:lnSpc>
              <a:spcBef>
                <a:spcPts val="0"/>
              </a:spcBef>
              <a:buNone/>
              <a:defRPr sz="1800" baseline="0"/>
            </a:lvl1pPr>
          </a:lstStyle>
          <a:p>
            <a:pPr lvl="0"/>
            <a:r>
              <a:rPr lang="en-GB" dirty="0"/>
              <a:t>Name of speaker, UCPH unit, place and date</a:t>
            </a:r>
          </a:p>
        </p:txBody>
      </p:sp>
      <p:sp>
        <p:nvSpPr>
          <p:cNvPr id="9" name="Titel 1"/>
          <p:cNvSpPr>
            <a:spLocks noGrp="1"/>
          </p:cNvSpPr>
          <p:nvPr>
            <p:ph type="body" sz="quarter" idx="15" hasCustomPrompt="1"/>
          </p:nvPr>
        </p:nvSpPr>
        <p:spPr>
          <a:xfrm>
            <a:off x="587373" y="2610941"/>
            <a:ext cx="3563426" cy="1212926"/>
          </a:xfrm>
        </p:spPr>
        <p:txBody>
          <a:bodyPr rIns="0">
            <a:noAutofit/>
          </a:bodyPr>
          <a:lstStyle>
            <a:lvl1pPr marL="0" indent="0">
              <a:lnSpc>
                <a:spcPct val="100000"/>
              </a:lnSpc>
              <a:spcBef>
                <a:spcPts val="0"/>
              </a:spcBef>
              <a:buNone/>
              <a:defRPr sz="3600" baseline="0">
                <a:solidFill>
                  <a:schemeClr val="accent1"/>
                </a:solidFill>
              </a:defRPr>
            </a:lvl1pPr>
          </a:lstStyle>
          <a:p>
            <a:pPr lvl="0"/>
            <a:r>
              <a:rPr lang="en-GB" dirty="0"/>
              <a:t>Click to add title</a:t>
            </a:r>
          </a:p>
        </p:txBody>
      </p:sp>
    </p:spTree>
    <p:extLst>
      <p:ext uri="{BB962C8B-B14F-4D97-AF65-F5344CB8AC3E}">
        <p14:creationId xmlns:p14="http://schemas.microsoft.com/office/powerpoint/2010/main" val="1690682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5" y="619125"/>
            <a:ext cx="7967664" cy="865188"/>
          </a:xfrm>
        </p:spPr>
        <p:txBody>
          <a:bodyPr/>
          <a:lstStyle>
            <a:lvl1pPr>
              <a:defRPr baseline="0"/>
            </a:lvl1pPr>
          </a:lstStyle>
          <a:p>
            <a:r>
              <a:rPr lang="en-GB" dirty="0"/>
              <a:t>Click to add title</a:t>
            </a:r>
          </a:p>
        </p:txBody>
      </p:sp>
      <p:sp>
        <p:nvSpPr>
          <p:cNvPr id="3" name="Pladsholder til indhold 2"/>
          <p:cNvSpPr>
            <a:spLocks noGrp="1"/>
          </p:cNvSpPr>
          <p:nvPr>
            <p:ph idx="1" hasCustomPrompt="1"/>
          </p:nvPr>
        </p:nvSpPr>
        <p:spPr>
          <a:xfrm>
            <a:off x="587375" y="1635125"/>
            <a:ext cx="7967663" cy="4668178"/>
          </a:xfrm>
        </p:spPr>
        <p:txBody>
          <a:bodyPr vert="horz" lIns="0" tIns="0" rIns="0" bIns="0" rtlCol="0">
            <a:noAutofit/>
          </a:bodyPr>
          <a:lstStyle>
            <a:lvl1pPr>
              <a:defRPr lang="da-DK" baseline="0"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dato 3"/>
          <p:cNvSpPr>
            <a:spLocks noGrp="1"/>
          </p:cNvSpPr>
          <p:nvPr>
            <p:ph type="dt" sz="half" idx="10"/>
          </p:nvPr>
        </p:nvSpPr>
        <p:spPr/>
        <p:txBody>
          <a:bodyPr/>
          <a:lstStyle/>
          <a:p>
            <a:fld id="{76863CBA-FE51-40BA-9B41-89C7FDAF5BF4}" type="datetime1">
              <a:rPr lang="en-GB" smtClean="0"/>
              <a:t>21/11/2018</a:t>
            </a:fld>
            <a:endParaRPr lang="en-GB" dirty="0"/>
          </a:p>
        </p:txBody>
      </p:sp>
      <p:sp>
        <p:nvSpPr>
          <p:cNvPr id="5" name="Pladsholder til sidefod 4"/>
          <p:cNvSpPr>
            <a:spLocks noGrp="1"/>
          </p:cNvSpPr>
          <p:nvPr>
            <p:ph type="ftr" sz="quarter" idx="11"/>
          </p:nvPr>
        </p:nvSpPr>
        <p:spPr/>
        <p:txBody>
          <a:bodyPr/>
          <a:lstStyle/>
          <a:p>
            <a:endParaRPr lang="en-GB" dirty="0"/>
          </a:p>
        </p:txBody>
      </p:sp>
      <p:sp>
        <p:nvSpPr>
          <p:cNvPr id="6" name="Pladsholder til slidenummer 5"/>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2796859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87376" y="619125"/>
            <a:ext cx="7967662" cy="865188"/>
          </a:xfrm>
        </p:spPr>
        <p:txBody>
          <a:bodyPr/>
          <a:lstStyle/>
          <a:p>
            <a:r>
              <a:rPr lang="en-GB" dirty="0"/>
              <a:t>Click to add title</a:t>
            </a:r>
          </a:p>
        </p:txBody>
      </p:sp>
      <p:sp>
        <p:nvSpPr>
          <p:cNvPr id="3" name="Pladsholder til indhold 2"/>
          <p:cNvSpPr>
            <a:spLocks noGrp="1"/>
          </p:cNvSpPr>
          <p:nvPr>
            <p:ph sz="half" idx="1" hasCustomPrompt="1"/>
          </p:nvPr>
        </p:nvSpPr>
        <p:spPr>
          <a:xfrm>
            <a:off x="587376" y="1633539"/>
            <a:ext cx="3873247" cy="4668836"/>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4" name="Pladsholder til indhold 3"/>
          <p:cNvSpPr>
            <a:spLocks noGrp="1"/>
          </p:cNvSpPr>
          <p:nvPr>
            <p:ph sz="half" idx="2" hasCustomPrompt="1"/>
          </p:nvPr>
        </p:nvSpPr>
        <p:spPr>
          <a:xfrm>
            <a:off x="4678759" y="1635125"/>
            <a:ext cx="3876280" cy="4667250"/>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BA84B769-5527-4DD4-9DA1-DF6DC20FE7C2}" type="datetime1">
              <a:rPr lang="en-GB" smtClean="0"/>
              <a:t>21/11/2018</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3754967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9" name="Pladsholder til billede 9"/>
          <p:cNvSpPr>
            <a:spLocks noGrp="1"/>
          </p:cNvSpPr>
          <p:nvPr>
            <p:ph type="pic" sz="quarter" idx="15" hasCustomPrompt="1"/>
          </p:nvPr>
        </p:nvSpPr>
        <p:spPr>
          <a:xfrm>
            <a:off x="4682729" y="1635125"/>
            <a:ext cx="3872309" cy="4667251"/>
          </a:xfrm>
          <a:blipFill>
            <a:blip r:embed="rId2"/>
            <a:srcRect/>
            <a:stretch>
              <a:fillRect l="-11" r="-9936"/>
            </a:stretch>
          </a:blipFill>
        </p:spPr>
        <p:txBody>
          <a:bodyPr lIns="0" tIns="2304000" rIns="0" anchor="t" anchorCtr="0"/>
          <a:lstStyle>
            <a:lvl1pPr marL="0" indent="0" algn="ctr">
              <a:buNone/>
              <a:defRPr sz="2400" baseline="0">
                <a:solidFill>
                  <a:schemeClr val="bg1"/>
                </a:solidFill>
                <a:sym typeface="Wingdings" panose="05000000000000000000" pitchFamily="2" charset="2"/>
              </a:defRPr>
            </a:lvl1pPr>
          </a:lstStyle>
          <a:p>
            <a:r>
              <a:rPr lang="en-GB" dirty="0"/>
              <a:t>Click icon to insert image</a:t>
            </a:r>
          </a:p>
        </p:txBody>
      </p:sp>
      <p:sp>
        <p:nvSpPr>
          <p:cNvPr id="2" name="Titel 1"/>
          <p:cNvSpPr>
            <a:spLocks noGrp="1"/>
          </p:cNvSpPr>
          <p:nvPr>
            <p:ph type="title" hasCustomPrompt="1"/>
          </p:nvPr>
        </p:nvSpPr>
        <p:spPr>
          <a:xfrm>
            <a:off x="587377" y="619125"/>
            <a:ext cx="7967662" cy="865188"/>
          </a:xfrm>
        </p:spPr>
        <p:txBody>
          <a:bodyPr/>
          <a:lstStyle>
            <a:lvl1pPr>
              <a:defRPr/>
            </a:lvl1pPr>
          </a:lstStyle>
          <a:p>
            <a:r>
              <a:rPr lang="en-GB" dirty="0"/>
              <a:t>Click to add title</a:t>
            </a:r>
          </a:p>
        </p:txBody>
      </p:sp>
      <p:sp>
        <p:nvSpPr>
          <p:cNvPr id="3" name="Pladsholder til indhold 2"/>
          <p:cNvSpPr>
            <a:spLocks noGrp="1"/>
          </p:cNvSpPr>
          <p:nvPr>
            <p:ph sz="half" idx="1" hasCustomPrompt="1"/>
          </p:nvPr>
        </p:nvSpPr>
        <p:spPr>
          <a:xfrm>
            <a:off x="587376" y="1635125"/>
            <a:ext cx="3882486" cy="4667251"/>
          </a:xfrm>
        </p:spPr>
        <p:txBody>
          <a:bodyPr vert="horz" lIns="0" tIns="0" rIns="0" bIns="0" rtlCol="0">
            <a:noAutofit/>
          </a:bodyPr>
          <a:lstStyle>
            <a:lvl1pPr>
              <a:defRPr lang="da-DK" dirty="0" smtClean="0"/>
            </a:lvl1pPr>
            <a:lvl2pPr>
              <a:defRPr lang="da-DK" dirty="0" smtClean="0"/>
            </a:lvl2pPr>
            <a:lvl3pPr>
              <a:defRPr lang="da-DK" dirty="0" smtClean="0"/>
            </a:lvl3pPr>
            <a:lvl4pPr>
              <a:defRPr lang="da-DK" dirty="0" smtClean="0"/>
            </a:lvl4pPr>
            <a:lvl5pPr>
              <a:defRPr lang="da-DK" dirty="0"/>
            </a:lvl5pPr>
          </a:lstStyle>
          <a:p>
            <a:pPr lvl="0"/>
            <a:r>
              <a:rPr lang="en-GB" dirty="0"/>
              <a:t>Click to add text</a:t>
            </a:r>
          </a:p>
          <a:p>
            <a:pPr lvl="1"/>
            <a:r>
              <a:rPr lang="en-GB" dirty="0"/>
              <a:t>2</a:t>
            </a:r>
          </a:p>
          <a:p>
            <a:pPr lvl="2"/>
            <a:r>
              <a:rPr lang="en-GB" dirty="0"/>
              <a:t>3</a:t>
            </a:r>
          </a:p>
        </p:txBody>
      </p:sp>
      <p:sp>
        <p:nvSpPr>
          <p:cNvPr id="5" name="Pladsholder til dato 4"/>
          <p:cNvSpPr>
            <a:spLocks noGrp="1"/>
          </p:cNvSpPr>
          <p:nvPr>
            <p:ph type="dt" sz="half" idx="10"/>
          </p:nvPr>
        </p:nvSpPr>
        <p:spPr/>
        <p:txBody>
          <a:bodyPr/>
          <a:lstStyle/>
          <a:p>
            <a:fld id="{AB71E670-9FB7-4315-84DE-52FB48770D82}" type="datetime1">
              <a:rPr lang="en-GB" smtClean="0"/>
              <a:t>21/11/2018</a:t>
            </a:fld>
            <a:endParaRPr lang="en-GB" dirty="0"/>
          </a:p>
        </p:txBody>
      </p:sp>
      <p:sp>
        <p:nvSpPr>
          <p:cNvPr id="6" name="Pladsholder til sidefod 5"/>
          <p:cNvSpPr>
            <a:spLocks noGrp="1"/>
          </p:cNvSpPr>
          <p:nvPr>
            <p:ph type="ftr" sz="quarter" idx="11"/>
          </p:nvPr>
        </p:nvSpPr>
        <p:spPr/>
        <p:txBody>
          <a:bodyPr/>
          <a:lstStyle/>
          <a:p>
            <a:endParaRPr lang="en-GB" dirty="0"/>
          </a:p>
        </p:txBody>
      </p:sp>
      <p:sp>
        <p:nvSpPr>
          <p:cNvPr id="7" name="Pladsholder til slidenummer 6"/>
          <p:cNvSpPr>
            <a:spLocks noGrp="1"/>
          </p:cNvSpPr>
          <p:nvPr>
            <p:ph type="sldNum" sz="quarter" idx="12"/>
          </p:nvPr>
        </p:nvSpPr>
        <p:spPr/>
        <p:txBody>
          <a:bodyPr/>
          <a:lstStyle/>
          <a:p>
            <a:fld id="{091A926C-488A-4E3E-9C21-57CAA120E114}" type="slidenum">
              <a:rPr lang="en-GB" smtClean="0"/>
              <a:t>‹#›</a:t>
            </a:fld>
            <a:endParaRPr lang="en-GB" dirty="0"/>
          </a:p>
        </p:txBody>
      </p:sp>
    </p:spTree>
    <p:extLst>
      <p:ext uri="{BB962C8B-B14F-4D97-AF65-F5344CB8AC3E}">
        <p14:creationId xmlns:p14="http://schemas.microsoft.com/office/powerpoint/2010/main" val="101778324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image" Target="../media/image1.emf"/><Relationship Id="rId25"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theme" Target="../theme/theme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587375" y="619125"/>
            <a:ext cx="7967663" cy="865188"/>
          </a:xfrm>
          <a:prstGeom prst="rect">
            <a:avLst/>
          </a:prstGeom>
        </p:spPr>
        <p:txBody>
          <a:bodyPr vert="horz" lIns="0" tIns="0" rIns="0" bIns="0" rtlCol="0" anchor="t" anchorCtr="0">
            <a:noAutofit/>
          </a:bodyPr>
          <a:lstStyle/>
          <a:p>
            <a:r>
              <a:rPr lang="en-GB" dirty="0"/>
              <a:t>Click to add text</a:t>
            </a:r>
          </a:p>
        </p:txBody>
      </p:sp>
      <p:sp>
        <p:nvSpPr>
          <p:cNvPr id="3" name="Pladsholder til tekst 2"/>
          <p:cNvSpPr>
            <a:spLocks noGrp="1"/>
          </p:cNvSpPr>
          <p:nvPr>
            <p:ph type="body" idx="1"/>
          </p:nvPr>
        </p:nvSpPr>
        <p:spPr>
          <a:xfrm>
            <a:off x="587375" y="1635125"/>
            <a:ext cx="7967663" cy="4668178"/>
          </a:xfrm>
          <a:prstGeom prst="rect">
            <a:avLst/>
          </a:prstGeom>
        </p:spPr>
        <p:txBody>
          <a:bodyPr vert="horz" lIns="0" tIns="0" rIns="0" bIns="0" rtlCol="0">
            <a:noAutofit/>
          </a:bodyPr>
          <a:lstStyle/>
          <a:p>
            <a:pPr lvl="0"/>
            <a:r>
              <a:rPr lang="en-GB" dirty="0"/>
              <a:t>Click to add text</a:t>
            </a:r>
          </a:p>
          <a:p>
            <a:pPr lvl="1"/>
            <a:r>
              <a:rPr lang="en-GB" dirty="0"/>
              <a:t>2</a:t>
            </a:r>
          </a:p>
          <a:p>
            <a:pPr lvl="2"/>
            <a:r>
              <a:rPr lang="en-GB" dirty="0"/>
              <a:t>3</a:t>
            </a:r>
          </a:p>
          <a:p>
            <a:pPr lvl="3"/>
            <a:r>
              <a:rPr lang="en-GB" dirty="0"/>
              <a:t>4</a:t>
            </a:r>
          </a:p>
          <a:p>
            <a:pPr lvl="4"/>
            <a:r>
              <a:rPr lang="en-GB" dirty="0"/>
              <a:t>5</a:t>
            </a:r>
          </a:p>
          <a:p>
            <a:pPr lvl="5"/>
            <a:r>
              <a:rPr lang="en-GB" dirty="0"/>
              <a:t>6</a:t>
            </a:r>
          </a:p>
          <a:p>
            <a:pPr lvl="6"/>
            <a:r>
              <a:rPr lang="en-GB" dirty="0"/>
              <a:t>7</a:t>
            </a:r>
          </a:p>
          <a:p>
            <a:pPr lvl="7"/>
            <a:r>
              <a:rPr lang="en-GB" dirty="0"/>
              <a:t>8</a:t>
            </a:r>
          </a:p>
          <a:p>
            <a:pPr lvl="8"/>
            <a:r>
              <a:rPr lang="en-GB" dirty="0"/>
              <a:t>9</a:t>
            </a:r>
          </a:p>
          <a:p>
            <a:pPr lvl="4"/>
            <a:endParaRPr lang="en-GB" dirty="0"/>
          </a:p>
          <a:p>
            <a:pPr marL="402431" marR="0" lvl="1" indent="-198835" algn="l" defTabSz="685800" rtl="0" eaLnBrk="1" fontAlgn="auto" latinLnBrk="0" hangingPunct="1">
              <a:lnSpc>
                <a:spcPct val="90000"/>
              </a:lnSpc>
              <a:spcBef>
                <a:spcPts val="375"/>
              </a:spcBef>
              <a:spcAft>
                <a:spcPts val="0"/>
              </a:spcAft>
              <a:buClrTx/>
              <a:buSzTx/>
              <a:buFont typeface="Arial" panose="020B0604020202020204" pitchFamily="34" charset="0"/>
              <a:buChar char="•"/>
              <a:tabLst/>
            </a:pPr>
            <a:endParaRPr lang="en-GB" dirty="0"/>
          </a:p>
        </p:txBody>
      </p:sp>
      <p:sp>
        <p:nvSpPr>
          <p:cNvPr id="7" name="Rectangle 19"/>
          <p:cNvSpPr/>
          <p:nvPr userDrawn="1"/>
        </p:nvSpPr>
        <p:spPr>
          <a:xfrm>
            <a:off x="0" y="3"/>
            <a:ext cx="9144000" cy="332655"/>
          </a:xfrm>
          <a:prstGeom prst="rect">
            <a:avLst/>
          </a:prstGeom>
          <a:gradFill flip="none" rotWithShape="1">
            <a:gsLst>
              <a:gs pos="0">
                <a:schemeClr val="bg1"/>
              </a:gs>
              <a:gs pos="100000">
                <a:srgbClr val="EEEFEE">
                  <a:alpha val="93000"/>
                </a:srgbClr>
              </a:gs>
            </a:gsLst>
            <a:lin ang="5400000" scaled="0"/>
            <a:tileRect/>
          </a:gradFill>
          <a:ln w="381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dirty="0"/>
          </a:p>
        </p:txBody>
      </p:sp>
      <p:sp>
        <p:nvSpPr>
          <p:cNvPr id="5" name="Pladsholder til sidefod 4"/>
          <p:cNvSpPr>
            <a:spLocks noGrp="1"/>
          </p:cNvSpPr>
          <p:nvPr>
            <p:ph type="ftr" sz="quarter" idx="3"/>
          </p:nvPr>
        </p:nvSpPr>
        <p:spPr>
          <a:xfrm>
            <a:off x="2984558" y="85746"/>
            <a:ext cx="4168170" cy="176797"/>
          </a:xfrm>
          <a:prstGeom prst="rect">
            <a:avLst/>
          </a:prstGeom>
        </p:spPr>
        <p:txBody>
          <a:bodyPr vert="horz" lIns="0" tIns="0" rIns="0" bIns="0" rtlCol="0" anchor="b" anchorCtr="0"/>
          <a:lstStyle>
            <a:lvl1pPr algn="r">
              <a:defRPr sz="1000">
                <a:solidFill>
                  <a:srgbClr val="333333"/>
                </a:solidFill>
              </a:defRPr>
            </a:lvl1pPr>
          </a:lstStyle>
          <a:p>
            <a:endParaRPr lang="en-GB" dirty="0"/>
          </a:p>
        </p:txBody>
      </p:sp>
      <p:sp>
        <p:nvSpPr>
          <p:cNvPr id="6" name="Pladsholder til slidenummer 5"/>
          <p:cNvSpPr>
            <a:spLocks noGrp="1"/>
          </p:cNvSpPr>
          <p:nvPr>
            <p:ph type="sldNum" sz="quarter" idx="4"/>
          </p:nvPr>
        </p:nvSpPr>
        <p:spPr>
          <a:xfrm>
            <a:off x="8177914" y="85746"/>
            <a:ext cx="377124" cy="176797"/>
          </a:xfrm>
          <a:prstGeom prst="rect">
            <a:avLst/>
          </a:prstGeom>
        </p:spPr>
        <p:txBody>
          <a:bodyPr vert="horz" lIns="0" tIns="0" rIns="0" bIns="0" rtlCol="0" anchor="b" anchorCtr="0"/>
          <a:lstStyle>
            <a:lvl1pPr algn="r">
              <a:defRPr sz="1000">
                <a:solidFill>
                  <a:srgbClr val="333333"/>
                </a:solidFill>
              </a:defRPr>
            </a:lvl1pPr>
          </a:lstStyle>
          <a:p>
            <a:fld id="{091A926C-488A-4E3E-9C21-57CAA120E114}" type="slidenum">
              <a:rPr lang="en-GB" smtClean="0"/>
              <a:pPr/>
              <a:t>‹#›</a:t>
            </a:fld>
            <a:endParaRPr lang="en-GB" dirty="0"/>
          </a:p>
        </p:txBody>
      </p:sp>
      <p:sp>
        <p:nvSpPr>
          <p:cNvPr id="4" name="Pladsholder til dato 3"/>
          <p:cNvSpPr>
            <a:spLocks noGrp="1"/>
          </p:cNvSpPr>
          <p:nvPr>
            <p:ph type="dt" sz="half" idx="2"/>
          </p:nvPr>
        </p:nvSpPr>
        <p:spPr>
          <a:xfrm>
            <a:off x="7272722" y="85746"/>
            <a:ext cx="814976" cy="176797"/>
          </a:xfrm>
          <a:prstGeom prst="rect">
            <a:avLst/>
          </a:prstGeom>
        </p:spPr>
        <p:txBody>
          <a:bodyPr vert="horz" lIns="0" tIns="0" rIns="0" bIns="0" rtlCol="0" anchor="b" anchorCtr="0"/>
          <a:lstStyle>
            <a:lvl1pPr algn="r">
              <a:defRPr sz="1000">
                <a:solidFill>
                  <a:srgbClr val="333333"/>
                </a:solidFill>
              </a:defRPr>
            </a:lvl1pPr>
          </a:lstStyle>
          <a:p>
            <a:fld id="{78B939E7-E8BE-4EDC-A4C7-4CF4D90B066E}" type="datetime1">
              <a:rPr lang="en-GB" smtClean="0"/>
              <a:t>21/11/2018</a:t>
            </a:fld>
            <a:endParaRPr lang="en-GB" dirty="0"/>
          </a:p>
        </p:txBody>
      </p:sp>
      <p:pic>
        <p:nvPicPr>
          <p:cNvPr id="14" name="Picture 13"/>
          <p:cNvPicPr>
            <a:picLocks noChangeAspect="1"/>
          </p:cNvPicPr>
          <p:nvPr userDrawn="1"/>
        </p:nvPicPr>
        <p:blipFill rotWithShape="1">
          <a:blip r:embed="rId24"/>
          <a:srcRect l="12043" t="11448" r="17199" b="13844"/>
          <a:stretch/>
        </p:blipFill>
        <p:spPr>
          <a:xfrm>
            <a:off x="335534" y="63578"/>
            <a:ext cx="166516" cy="211296"/>
          </a:xfrm>
          <a:prstGeom prst="rect">
            <a:avLst/>
          </a:prstGeom>
        </p:spPr>
      </p:pic>
      <p:pic>
        <p:nvPicPr>
          <p:cNvPr id="15" name="Picture 27"/>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61694" y="96467"/>
            <a:ext cx="2332648" cy="159521"/>
          </a:xfrm>
          <a:prstGeom prst="rect">
            <a:avLst/>
          </a:prstGeom>
        </p:spPr>
      </p:pic>
    </p:spTree>
    <p:extLst>
      <p:ext uri="{BB962C8B-B14F-4D97-AF65-F5344CB8AC3E}">
        <p14:creationId xmlns:p14="http://schemas.microsoft.com/office/powerpoint/2010/main" val="1203620196"/>
      </p:ext>
    </p:extLst>
  </p:cSld>
  <p:clrMap bg1="lt1" tx1="dk1" bg2="lt2" tx2="dk2" accent1="accent1" accent2="accent2" accent3="accent3" accent4="accent4" accent5="accent5" accent6="accent6" hlink="hlink" folHlink="folHlink"/>
  <p:sldLayoutIdLst>
    <p:sldLayoutId id="2147483670" r:id="rId1"/>
    <p:sldLayoutId id="2147483674" r:id="rId2"/>
    <p:sldLayoutId id="2147483673" r:id="rId3"/>
    <p:sldLayoutId id="2147483671" r:id="rId4"/>
    <p:sldLayoutId id="2147483659" r:id="rId5"/>
    <p:sldLayoutId id="2147483672" r:id="rId6"/>
    <p:sldLayoutId id="2147483660" r:id="rId7"/>
    <p:sldLayoutId id="2147483662" r:id="rId8"/>
    <p:sldLayoutId id="2147483684" r:id="rId9"/>
    <p:sldLayoutId id="2147483685" r:id="rId10"/>
    <p:sldLayoutId id="2147483677" r:id="rId11"/>
    <p:sldLayoutId id="2147483675" r:id="rId12"/>
    <p:sldLayoutId id="2147483676" r:id="rId13"/>
    <p:sldLayoutId id="2147483678" r:id="rId14"/>
    <p:sldLayoutId id="2147483681" r:id="rId15"/>
    <p:sldLayoutId id="2147483682" r:id="rId16"/>
    <p:sldLayoutId id="2147483683" r:id="rId17"/>
    <p:sldLayoutId id="2147483687" r:id="rId18"/>
    <p:sldLayoutId id="2147483664" r:id="rId19"/>
    <p:sldLayoutId id="2147483665" r:id="rId20"/>
    <p:sldLayoutId id="2147483689" r:id="rId21"/>
    <p:sldLayoutId id="2147483688" r:id="rId22"/>
  </p:sldLayoutIdLst>
  <p:hf hdr="0" ftr="0"/>
  <p:txStyles>
    <p:titleStyle>
      <a:lvl1pPr algn="l" defTabSz="685800" rtl="0" eaLnBrk="1" latinLnBrk="0" hangingPunct="1">
        <a:lnSpc>
          <a:spcPct val="100000"/>
        </a:lnSpc>
        <a:spcBef>
          <a:spcPct val="0"/>
        </a:spcBef>
        <a:buNone/>
        <a:defRPr sz="3000" kern="1200" spc="45" baseline="0">
          <a:solidFill>
            <a:schemeClr val="accent1"/>
          </a:solidFill>
          <a:latin typeface="+mj-lt"/>
          <a:ea typeface="+mj-ea"/>
          <a:cs typeface="+mj-cs"/>
        </a:defRPr>
      </a:lvl1pPr>
    </p:titleStyle>
    <p:bodyStyle>
      <a:lvl1pPr marL="271463" indent="-271463" algn="l" defTabSz="685800" rtl="0" eaLnBrk="1" latinLnBrk="0" hangingPunct="1">
        <a:lnSpc>
          <a:spcPct val="100000"/>
        </a:lnSpc>
        <a:spcBef>
          <a:spcPts val="750"/>
        </a:spcBef>
        <a:buFont typeface="Arial" panose="020B0604020202020204" pitchFamily="34" charset="0"/>
        <a:buChar char="•"/>
        <a:defRPr sz="2400" kern="1200" spc="45" baseline="0">
          <a:solidFill>
            <a:schemeClr val="tx1"/>
          </a:solidFill>
          <a:latin typeface="+mn-lt"/>
          <a:ea typeface="+mn-ea"/>
          <a:cs typeface="+mn-cs"/>
        </a:defRPr>
      </a:lvl1pPr>
      <a:lvl2pPr marL="535781" marR="0" indent="-264319" algn="l" defTabSz="685800" rtl="0" eaLnBrk="1" fontAlgn="auto" latinLnBrk="0" hangingPunct="1">
        <a:lnSpc>
          <a:spcPct val="100000"/>
        </a:lnSpc>
        <a:spcBef>
          <a:spcPts val="375"/>
        </a:spcBef>
        <a:spcAft>
          <a:spcPts val="0"/>
        </a:spcAft>
        <a:buClrTx/>
        <a:buSzTx/>
        <a:buFont typeface="Arial" panose="020B0604020202020204" pitchFamily="34" charset="0"/>
        <a:buChar char="•"/>
        <a:tabLst/>
        <a:defRPr lang="da-DK" sz="2000" kern="1200" spc="45" baseline="0" dirty="0" smtClean="0">
          <a:solidFill>
            <a:schemeClr val="tx1"/>
          </a:solidFill>
          <a:latin typeface="+mn-lt"/>
          <a:ea typeface="+mn-ea"/>
          <a:cs typeface="+mn-cs"/>
        </a:defRPr>
      </a:lvl2pPr>
      <a:lvl3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3pPr>
      <a:lvl4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808038" indent="-271463" algn="l" defTabSz="685800" rtl="0" eaLnBrk="1" latinLnBrk="0" hangingPunct="1">
        <a:lnSpc>
          <a:spcPct val="100000"/>
        </a:lnSpc>
        <a:spcBef>
          <a:spcPts val="375"/>
        </a:spcBef>
        <a:buFont typeface="Arial" panose="020B0604020202020204" pitchFamily="34" charset="0"/>
        <a:buChar char="•"/>
        <a:defRPr sz="1600" kern="1200" spc="45" baseline="0">
          <a:solidFill>
            <a:schemeClr val="tx1"/>
          </a:solidFill>
          <a:latin typeface="+mn-lt"/>
          <a:ea typeface="+mn-ea"/>
          <a:cs typeface="+mn-cs"/>
        </a:defRPr>
      </a:lvl5pPr>
      <a:lvl6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808038" indent="-271463"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70" userDrawn="1">
          <p15:clr>
            <a:srgbClr val="F26B43"/>
          </p15:clr>
        </p15:guide>
        <p15:guide id="2" pos="5389" userDrawn="1">
          <p15:clr>
            <a:srgbClr val="F26B43"/>
          </p15:clr>
        </p15:guide>
        <p15:guide id="3" orient="horz" pos="1029" userDrawn="1">
          <p15:clr>
            <a:srgbClr val="F26B43"/>
          </p15:clr>
        </p15:guide>
        <p15:guide id="4" orient="horz" pos="3970" userDrawn="1">
          <p15:clr>
            <a:srgbClr val="F26B43"/>
          </p15:clr>
        </p15:guide>
        <p15:guide id="5" pos="5397" userDrawn="1">
          <p15:clr>
            <a:srgbClr val="F26B43"/>
          </p15:clr>
        </p15:guide>
        <p15:guide id="6" orient="horz" pos="392" userDrawn="1">
          <p15:clr>
            <a:srgbClr val="F26B43"/>
          </p15:clr>
        </p15:guide>
        <p15:guide id="7" orient="horz" pos="9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0" tIns="45720" rIns="0" bIns="45720" rtlCol="0" anchor="t" anchorCtr="0">
            <a:normAutofit/>
          </a:bodyPr>
          <a:lstStyle/>
          <a:p>
            <a:r>
              <a:rPr lang="en-GB" dirty="0" smtClean="0"/>
              <a:t>Click to edit Master title style</a:t>
            </a:r>
            <a:endParaRPr lang="en-GB"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p:txBody>
      </p:sp>
    </p:spTree>
    <p:extLst>
      <p:ext uri="{BB962C8B-B14F-4D97-AF65-F5344CB8AC3E}">
        <p14:creationId xmlns:p14="http://schemas.microsoft.com/office/powerpoint/2010/main" val="405334084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iming>
    <p:tnLst>
      <p:par>
        <p:cTn id="1" dur="indefinite" restart="never" nodeType="tmRoot"/>
      </p:par>
    </p:tnLst>
  </p:timing>
  <p:txStyles>
    <p:titleStyle>
      <a:lvl1pPr algn="l" defTabSz="457200" rtl="0" eaLnBrk="1" latinLnBrk="0" hangingPunct="1">
        <a:spcBef>
          <a:spcPct val="0"/>
        </a:spcBef>
        <a:buNone/>
        <a:defRPr sz="2800" b="1" kern="1200" cap="all">
          <a:solidFill>
            <a:srgbClr val="328127"/>
          </a:solidFill>
          <a:latin typeface="Arial"/>
          <a:ea typeface="+mj-ea"/>
          <a:cs typeface="Arial"/>
        </a:defRPr>
      </a:lvl1pPr>
    </p:titleStyle>
    <p:bodyStyle>
      <a:lvl1pPr marL="0" indent="0" algn="l" defTabSz="457200" rtl="0" eaLnBrk="1" latinLnBrk="0" hangingPunct="1">
        <a:spcBef>
          <a:spcPct val="20000"/>
        </a:spcBef>
        <a:buFont typeface="Arial"/>
        <a:buNone/>
        <a:defRPr sz="32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8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Wingdings" charset="2"/>
        <a:buChar char="§"/>
        <a:defRPr sz="24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20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hyperlink" Target="https://www.cbd.int/side-events/2619" TargetMode="External"/><Relationship Id="rId3"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hyperlink" Target="https://www.gbif.org/resource/search?contentType=dataUse" TargetMode="External"/><Relationship Id="rId4" Type="http://schemas.openxmlformats.org/officeDocument/2006/relationships/image" Target="../media/image37.png"/><Relationship Id="rId1" Type="http://schemas.openxmlformats.org/officeDocument/2006/relationships/slideLayout" Target="../slideLayouts/slideLayout38.xml"/><Relationship Id="rId2" Type="http://schemas.openxmlformats.org/officeDocument/2006/relationships/hyperlink" Target="https://www.gbif.org/science-revie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hyperlink" Target="https://www.gbif.org/resource/search?contentType=dataUse&amp;topics=AGRICULTURE" TargetMode="External"/><Relationship Id="rId3"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hyperlink" Target="https://www.gbif.org/bid" TargetMode="Externa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24.xml"/><Relationship Id="rId2" Type="http://schemas.openxmlformats.org/officeDocument/2006/relationships/notesSlide" Target="../notesSlides/notesSlide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39.png"/><Relationship Id="rId9" Type="http://schemas.openxmlformats.org/officeDocument/2006/relationships/image" Target="../media/image40.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9.png"/><Relationship Id="rId7" Type="http://schemas.openxmlformats.org/officeDocument/2006/relationships/image" Target="../media/image50.png"/><Relationship Id="rId1" Type="http://schemas.openxmlformats.org/officeDocument/2006/relationships/slideLayout" Target="../slideLayouts/slideLayout24.xml"/><Relationship Id="rId2" Type="http://schemas.openxmlformats.org/officeDocument/2006/relationships/hyperlink" Target="https://www.gbif.org/programme/82243/bid-biodiversity-information-for-development#project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52.png"/><Relationship Id="rId5" Type="http://schemas.openxmlformats.org/officeDocument/2006/relationships/image" Target="../media/image53.jpg"/><Relationship Id="rId6" Type="http://schemas.openxmlformats.org/officeDocument/2006/relationships/image" Target="../media/image54.tiff"/><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24.xml"/><Relationship Id="rId2"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4.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4.xml"/><Relationship Id="rId2" Type="http://schemas.openxmlformats.org/officeDocument/2006/relationships/image" Target="../media/image6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gbif.org/" TargetMode="Externa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gbif.org/country/EG/about" TargetMode="Externa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4.xml"/><Relationship Id="rId2" Type="http://schemas.openxmlformats.org/officeDocument/2006/relationships/hyperlink" Target="https://www.gbif.org/country/EG/about"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gbif.org/country/EG/about" TargetMode="External"/><Relationship Id="rId3"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www.gbif.org/occurrence/1317753479" TargetMode="External"/><Relationship Id="rId3"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4.xml"/><Relationship Id="rId2" Type="http://schemas.openxmlformats.org/officeDocument/2006/relationships/hyperlink" Target="https://www.gbif.org/occurrence/131775347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31.xml"/><Relationship Id="rId2" Type="http://schemas.openxmlformats.org/officeDocument/2006/relationships/hyperlink" Target="https://www.gbif.org/resource/search?contentType=literature&amp;relevance=GBIF_USED&amp;peerReview=tru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160021" y="6407148"/>
            <a:ext cx="8561070" cy="323851"/>
          </a:xfrm>
        </p:spPr>
        <p:txBody>
          <a:bodyPr>
            <a:normAutofit fontScale="92500"/>
          </a:bodyPr>
          <a:lstStyle/>
          <a:p>
            <a:r>
              <a:rPr lang="en-US" dirty="0" smtClean="0"/>
              <a:t>Side event on </a:t>
            </a:r>
            <a:r>
              <a:rPr lang="en-US" dirty="0">
                <a:hlinkClick r:id="rId2"/>
              </a:rPr>
              <a:t>Supporting data management for enhanced implementation and </a:t>
            </a:r>
            <a:r>
              <a:rPr lang="en-US">
                <a:hlinkClick r:id="rId2"/>
              </a:rPr>
              <a:t>non-monetary </a:t>
            </a:r>
            <a:r>
              <a:rPr lang="en-US" smtClean="0">
                <a:hlinkClick r:id="rId2"/>
              </a:rPr>
              <a:t>benefit-sharing</a:t>
            </a:r>
            <a:r>
              <a:rPr lang="en-US" smtClean="0"/>
              <a:t>, </a:t>
            </a:r>
            <a:r>
              <a:rPr lang="en-US" dirty="0" smtClean="0"/>
              <a:t>un biodiversity conference, </a:t>
            </a:r>
            <a:r>
              <a:rPr lang="en-US" dirty="0" err="1" smtClean="0"/>
              <a:t>sharm</a:t>
            </a:r>
            <a:r>
              <a:rPr lang="en-US" dirty="0" smtClean="0"/>
              <a:t> el sheikh, 22 </a:t>
            </a:r>
            <a:r>
              <a:rPr lang="en-US" dirty="0" err="1" smtClean="0"/>
              <a:t>november</a:t>
            </a:r>
            <a:r>
              <a:rPr lang="en-US" dirty="0" smtClean="0"/>
              <a:t> 2018</a:t>
            </a:r>
            <a:endParaRPr lang="en-US" dirty="0"/>
          </a:p>
        </p:txBody>
      </p:sp>
      <p:sp>
        <p:nvSpPr>
          <p:cNvPr id="5" name="Title 4"/>
          <p:cNvSpPr>
            <a:spLocks noGrp="1"/>
          </p:cNvSpPr>
          <p:nvPr>
            <p:ph type="title"/>
          </p:nvPr>
        </p:nvSpPr>
        <p:spPr>
          <a:xfrm>
            <a:off x="440597" y="3137830"/>
            <a:ext cx="8054116" cy="3234267"/>
          </a:xfrm>
        </p:spPr>
        <p:txBody>
          <a:bodyPr/>
          <a:lstStyle/>
          <a:p>
            <a:r>
              <a:rPr lang="en-US" sz="3600" dirty="0" smtClean="0"/>
              <a:t>Returning benefits from open access biodiversity data</a:t>
            </a:r>
            <a:endParaRPr lang="en-US" sz="3600" dirty="0"/>
          </a:p>
        </p:txBody>
      </p:sp>
      <p:sp>
        <p:nvSpPr>
          <p:cNvPr id="6" name="Text Placeholder 5"/>
          <p:cNvSpPr>
            <a:spLocks noGrp="1"/>
          </p:cNvSpPr>
          <p:nvPr>
            <p:ph type="body" idx="1"/>
          </p:nvPr>
        </p:nvSpPr>
        <p:spPr>
          <a:xfrm>
            <a:off x="440597" y="5653106"/>
            <a:ext cx="8054116" cy="718991"/>
          </a:xfrm>
        </p:spPr>
        <p:txBody>
          <a:bodyPr/>
          <a:lstStyle/>
          <a:p>
            <a:r>
              <a:rPr lang="en-US" dirty="0" smtClean="0"/>
              <a:t>Tim Hirsch, Deputy Director, GBIF</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1446"/>
            <a:ext cx="9144000" cy="4057065"/>
          </a:xfrm>
          <a:prstGeom prst="rect">
            <a:avLst/>
          </a:prstGeom>
        </p:spPr>
      </p:pic>
    </p:spTree>
    <p:extLst>
      <p:ext uri="{BB962C8B-B14F-4D97-AF65-F5344CB8AC3E}">
        <p14:creationId xmlns:p14="http://schemas.microsoft.com/office/powerpoint/2010/main" val="17496183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14B5033-5EEF-5F49-BC9F-25D9BA43A601}"/>
              </a:ext>
            </a:extLst>
          </p:cNvPr>
          <p:cNvPicPr>
            <a:picLocks noChangeAspect="1"/>
          </p:cNvPicPr>
          <p:nvPr/>
        </p:nvPicPr>
        <p:blipFill>
          <a:blip r:embed="rId2"/>
          <a:stretch>
            <a:fillRect/>
          </a:stretch>
        </p:blipFill>
        <p:spPr>
          <a:xfrm>
            <a:off x="4624236" y="685800"/>
            <a:ext cx="3544525" cy="3558264"/>
          </a:xfrm>
          <a:prstGeom prst="rect">
            <a:avLst/>
          </a:prstGeom>
        </p:spPr>
      </p:pic>
      <p:sp>
        <p:nvSpPr>
          <p:cNvPr id="13" name="Oval 12">
            <a:extLst>
              <a:ext uri="{FF2B5EF4-FFF2-40B4-BE49-F238E27FC236}">
                <a16:creationId xmlns:a16="http://schemas.microsoft.com/office/drawing/2014/main" xmlns="" id="{ECB44856-BC19-4C4B-8E92-FC70D23F8732}"/>
              </a:ext>
            </a:extLst>
          </p:cNvPr>
          <p:cNvSpPr/>
          <p:nvPr/>
        </p:nvSpPr>
        <p:spPr>
          <a:xfrm>
            <a:off x="5712574" y="1781008"/>
            <a:ext cx="1367848" cy="1367848"/>
          </a:xfrm>
          <a:prstGeom prst="ellipse">
            <a:avLst/>
          </a:prstGeom>
          <a:solidFill>
            <a:schemeClr val="bg1"/>
          </a:solidFill>
          <a:ln>
            <a:noFill/>
          </a:ln>
          <a:effectLst>
            <a:outerShdw dist="38100" dir="5400000" algn="t" rotWithShape="0">
              <a:schemeClr val="bg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b="1" dirty="0">
              <a:solidFill>
                <a:schemeClr val="tx2"/>
              </a:solidFill>
              <a:latin typeface="+mj-lt"/>
            </a:endParaRPr>
          </a:p>
        </p:txBody>
      </p:sp>
      <p:graphicFrame>
        <p:nvGraphicFramePr>
          <p:cNvPr id="6" name="Content Placeholder 11"/>
          <p:cNvGraphicFramePr>
            <a:graphicFrameLocks noGrp="1"/>
          </p:cNvGraphicFramePr>
          <p:nvPr>
            <p:ph idx="13"/>
            <p:extLst/>
          </p:nvPr>
        </p:nvGraphicFramePr>
        <p:xfrm>
          <a:off x="4624237" y="4315582"/>
          <a:ext cx="3544525" cy="2316480"/>
        </p:xfrm>
        <a:graphic>
          <a:graphicData uri="http://schemas.openxmlformats.org/drawingml/2006/table">
            <a:tbl>
              <a:tblPr firstRow="1" bandRow="1">
                <a:tableStyleId>{2D5ABB26-0587-4C30-8999-92F81FD0307C}</a:tableStyleId>
              </a:tblPr>
              <a:tblGrid>
                <a:gridCol w="492091">
                  <a:extLst>
                    <a:ext uri="{9D8B030D-6E8A-4147-A177-3AD203B41FA5}">
                      <a16:colId xmlns:a16="http://schemas.microsoft.com/office/drawing/2014/main" xmlns="" val="20000"/>
                    </a:ext>
                  </a:extLst>
                </a:gridCol>
                <a:gridCol w="2570414">
                  <a:extLst>
                    <a:ext uri="{9D8B030D-6E8A-4147-A177-3AD203B41FA5}">
                      <a16:colId xmlns:a16="http://schemas.microsoft.com/office/drawing/2014/main" xmlns="" val="20001"/>
                    </a:ext>
                  </a:extLst>
                </a:gridCol>
                <a:gridCol w="482020">
                  <a:extLst>
                    <a:ext uri="{9D8B030D-6E8A-4147-A177-3AD203B41FA5}">
                      <a16:colId xmlns:a16="http://schemas.microsoft.com/office/drawing/2014/main" xmlns="" val="20002"/>
                    </a:ext>
                  </a:extLst>
                </a:gridCol>
              </a:tblGrid>
              <a:tr h="187021">
                <a:tc gridSpan="3">
                  <a:txBody>
                    <a:bodyPr/>
                    <a:lstStyle/>
                    <a:p>
                      <a:pPr algn="l"/>
                      <a:r>
                        <a:rPr lang="en-US" sz="1400" b="0" i="1" dirty="0">
                          <a:latin typeface="Arial Narrow"/>
                          <a:cs typeface="Arial Narrow"/>
                        </a:rPr>
                        <a:t>Total</a:t>
                      </a:r>
                      <a:r>
                        <a:rPr lang="en-US" sz="1400" b="0" i="1" baseline="0" dirty="0">
                          <a:latin typeface="Arial Narrow"/>
                          <a:cs typeface="Arial Narrow"/>
                        </a:rPr>
                        <a:t> </a:t>
                      </a:r>
                      <a:r>
                        <a:rPr lang="en-US" sz="1400" b="0" i="1" dirty="0">
                          <a:latin typeface="Arial Narrow"/>
                          <a:cs typeface="Arial Narrow"/>
                        </a:rPr>
                        <a:t># of papers by region</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BFBFBF"/>
                    </a:solidFill>
                  </a:tcPr>
                </a:tc>
                <a:tc hMerge="1">
                  <a:txBody>
                    <a:bodyPr/>
                    <a:lstStyle/>
                    <a:p>
                      <a:endParaRPr lang="en-US" sz="1400">
                        <a:latin typeface="Arial Narrow"/>
                        <a:cs typeface="Arial Narrow"/>
                      </a:endParaRP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hMerge="1">
                  <a:txBody>
                    <a:bodyPr/>
                    <a:lstStyle/>
                    <a:p>
                      <a:pPr algn="r"/>
                      <a:endParaRPr lang="en-US" sz="1400">
                        <a:latin typeface="Arial Narrow"/>
                        <a:cs typeface="Arial Narrow"/>
                      </a:endParaRP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extLst>
                  <a:ext uri="{0D108BD9-81ED-4DB2-BD59-A6C34878D82A}">
                    <a16:rowId xmlns:a16="http://schemas.microsoft.com/office/drawing/2014/main" xmlns="" val="10000"/>
                  </a:ext>
                </a:extLst>
              </a:tr>
              <a:tr h="187021">
                <a:tc>
                  <a:txBody>
                    <a:bodyPr/>
                    <a:lstStyle/>
                    <a:p>
                      <a:pPr algn="r"/>
                      <a:r>
                        <a:rPr lang="en-US" sz="1600">
                          <a:latin typeface="Arial Narrow"/>
                          <a:cs typeface="Arial Narrow"/>
                        </a:rPr>
                        <a:t>1</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a:txBody>
                    <a:bodyPr/>
                    <a:lstStyle/>
                    <a:p>
                      <a:r>
                        <a:rPr lang="en-US" sz="1600" dirty="0">
                          <a:latin typeface="Arial Narrow"/>
                          <a:cs typeface="Arial Narrow"/>
                        </a:rPr>
                        <a:t>Europe &amp; Central Asia</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a:txBody>
                    <a:bodyPr/>
                    <a:lstStyle/>
                    <a:p>
                      <a:pPr algn="r"/>
                      <a:r>
                        <a:rPr lang="en-US" sz="1600" dirty="0">
                          <a:latin typeface="Arial Narrow"/>
                          <a:cs typeface="Arial Narrow"/>
                        </a:rPr>
                        <a:t>300</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extLst>
                  <a:ext uri="{0D108BD9-81ED-4DB2-BD59-A6C34878D82A}">
                    <a16:rowId xmlns:a16="http://schemas.microsoft.com/office/drawing/2014/main" xmlns="" val="10001"/>
                  </a:ext>
                </a:extLst>
              </a:tr>
              <a:tr h="187021">
                <a:tc>
                  <a:txBody>
                    <a:bodyPr/>
                    <a:lstStyle/>
                    <a:p>
                      <a:pPr algn="r"/>
                      <a:r>
                        <a:rPr lang="en-US" sz="1600" dirty="0">
                          <a:latin typeface="Arial Narrow"/>
                          <a:cs typeface="Arial Narrow"/>
                        </a:rPr>
                        <a:t>2</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r>
                        <a:rPr lang="en-US" sz="1600" dirty="0">
                          <a:latin typeface="Arial Narrow"/>
                          <a:cs typeface="Arial Narrow"/>
                        </a:rPr>
                        <a:t>Latin </a:t>
                      </a:r>
                      <a:r>
                        <a:rPr lang="en-US" sz="1600" baseline="0" dirty="0">
                          <a:latin typeface="Arial Narrow"/>
                          <a:cs typeface="Arial Narrow"/>
                        </a:rPr>
                        <a:t>America &amp; the Caribbean</a:t>
                      </a:r>
                      <a:endParaRPr lang="en-US" sz="1600" dirty="0">
                        <a:latin typeface="Arial Narrow"/>
                        <a:cs typeface="Arial Narrow"/>
                      </a:endParaRP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pPr algn="r"/>
                      <a:r>
                        <a:rPr lang="en-US" sz="1600" dirty="0">
                          <a:latin typeface="Arial Narrow"/>
                          <a:cs typeface="Arial Narrow"/>
                        </a:rPr>
                        <a:t>185</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extLst>
                  <a:ext uri="{0D108BD9-81ED-4DB2-BD59-A6C34878D82A}">
                    <a16:rowId xmlns:a16="http://schemas.microsoft.com/office/drawing/2014/main" xmlns="" val="10002"/>
                  </a:ext>
                </a:extLst>
              </a:tr>
              <a:tr h="187021">
                <a:tc>
                  <a:txBody>
                    <a:bodyPr/>
                    <a:lstStyle/>
                    <a:p>
                      <a:pPr algn="r"/>
                      <a:r>
                        <a:rPr lang="en-US" sz="1600" dirty="0">
                          <a:latin typeface="Arial Narrow"/>
                          <a:cs typeface="Arial Narrow"/>
                        </a:rPr>
                        <a:t>3</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North</a:t>
                      </a:r>
                      <a:r>
                        <a:rPr lang="en-US" sz="1600" baseline="0" dirty="0">
                          <a:latin typeface="Arial Narrow"/>
                          <a:cs typeface="Arial Narrow"/>
                        </a:rPr>
                        <a:t> </a:t>
                      </a:r>
                      <a:r>
                        <a:rPr lang="en-US" sz="1600" dirty="0">
                          <a:latin typeface="Arial Narrow"/>
                          <a:cs typeface="Arial Narrow"/>
                        </a:rPr>
                        <a:t>America</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a:txBody>
                    <a:bodyPr/>
                    <a:lstStyle/>
                    <a:p>
                      <a:pPr algn="r"/>
                      <a:r>
                        <a:rPr lang="en-US" sz="1600" dirty="0">
                          <a:latin typeface="Arial Narrow"/>
                          <a:cs typeface="Arial Narrow"/>
                        </a:rPr>
                        <a:t>162</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extLst>
                  <a:ext uri="{0D108BD9-81ED-4DB2-BD59-A6C34878D82A}">
                    <a16:rowId xmlns:a16="http://schemas.microsoft.com/office/drawing/2014/main" xmlns="" val="10003"/>
                  </a:ext>
                </a:extLst>
              </a:tr>
              <a:tr h="187021">
                <a:tc>
                  <a:txBody>
                    <a:bodyPr/>
                    <a:lstStyle/>
                    <a:p>
                      <a:pPr algn="r"/>
                      <a:r>
                        <a:rPr lang="en-US" sz="1600" dirty="0">
                          <a:latin typeface="Arial Narrow"/>
                          <a:cs typeface="Arial Narrow"/>
                        </a:rPr>
                        <a:t>4</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E8E8E8"/>
                    </a:solidFill>
                  </a:tcPr>
                </a:tc>
                <a:tc>
                  <a:txBody>
                    <a:bodyPr/>
                    <a:lstStyle/>
                    <a:p>
                      <a:r>
                        <a:rPr lang="en-US" sz="1600" dirty="0">
                          <a:latin typeface="Arial Narrow"/>
                          <a:cs typeface="Arial Narrow"/>
                        </a:rPr>
                        <a:t>Asia</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E8E8E8"/>
                    </a:solidFill>
                  </a:tcPr>
                </a:tc>
                <a:tc>
                  <a:txBody>
                    <a:bodyPr/>
                    <a:lstStyle/>
                    <a:p>
                      <a:pPr algn="r"/>
                      <a:r>
                        <a:rPr lang="en-US" sz="1600" dirty="0">
                          <a:latin typeface="Arial Narrow"/>
                          <a:cs typeface="Arial Narrow"/>
                        </a:rPr>
                        <a:t>88</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E8E8E8"/>
                    </a:solidFill>
                  </a:tcPr>
                </a:tc>
                <a:extLst>
                  <a:ext uri="{0D108BD9-81ED-4DB2-BD59-A6C34878D82A}">
                    <a16:rowId xmlns:a16="http://schemas.microsoft.com/office/drawing/2014/main" xmlns="" val="10004"/>
                  </a:ext>
                </a:extLst>
              </a:tr>
              <a:tr h="187021">
                <a:tc>
                  <a:txBody>
                    <a:bodyPr/>
                    <a:lstStyle/>
                    <a:p>
                      <a:pPr algn="r"/>
                      <a:r>
                        <a:rPr lang="en-US" sz="1600" dirty="0">
                          <a:latin typeface="Arial Narrow"/>
                          <a:cs typeface="Arial Narrow"/>
                        </a:rPr>
                        <a:t>5</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Oceania</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a:txBody>
                    <a:bodyPr/>
                    <a:lstStyle/>
                    <a:p>
                      <a:pPr algn="r"/>
                      <a:r>
                        <a:rPr lang="en-US" sz="1600" dirty="0">
                          <a:latin typeface="Arial Narrow"/>
                          <a:cs typeface="Arial Narrow"/>
                        </a:rPr>
                        <a:t>57</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extLst>
                  <a:ext uri="{0D108BD9-81ED-4DB2-BD59-A6C34878D82A}">
                    <a16:rowId xmlns:a16="http://schemas.microsoft.com/office/drawing/2014/main" xmlns="" val="10005"/>
                  </a:ext>
                </a:extLst>
              </a:tr>
              <a:tr h="187021">
                <a:tc>
                  <a:txBody>
                    <a:bodyPr/>
                    <a:lstStyle/>
                    <a:p>
                      <a:pPr algn="r"/>
                      <a:r>
                        <a:rPr lang="en-US" sz="1600" dirty="0">
                          <a:latin typeface="Arial Narrow"/>
                          <a:cs typeface="Arial Narrow"/>
                        </a:rPr>
                        <a:t>6</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Africa</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pPr algn="r"/>
                      <a:r>
                        <a:rPr lang="en-US" sz="1600" dirty="0">
                          <a:latin typeface="Arial Narrow"/>
                          <a:cs typeface="Arial Narrow"/>
                        </a:rPr>
                        <a:t>32</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extLst>
                  <a:ext uri="{0D108BD9-81ED-4DB2-BD59-A6C34878D82A}">
                    <a16:rowId xmlns:a16="http://schemas.microsoft.com/office/drawing/2014/main" xmlns="" val="10006"/>
                  </a:ext>
                </a:extLst>
              </a:tr>
            </a:tbl>
          </a:graphicData>
        </a:graphic>
      </p:graphicFrame>
      <p:graphicFrame>
        <p:nvGraphicFramePr>
          <p:cNvPr id="12" name="Content Placeholder 11"/>
          <p:cNvGraphicFramePr>
            <a:graphicFrameLocks noGrp="1"/>
          </p:cNvGraphicFramePr>
          <p:nvPr>
            <p:ph idx="13"/>
            <p:extLst/>
          </p:nvPr>
        </p:nvGraphicFramePr>
        <p:xfrm>
          <a:off x="520156" y="2836173"/>
          <a:ext cx="3105695" cy="3795889"/>
        </p:xfrm>
        <a:graphic>
          <a:graphicData uri="http://schemas.openxmlformats.org/drawingml/2006/table">
            <a:tbl>
              <a:tblPr firstRow="1" bandRow="1">
                <a:tableStyleId>{2D5ABB26-0587-4C30-8999-92F81FD0307C}</a:tableStyleId>
              </a:tblPr>
              <a:tblGrid>
                <a:gridCol w="444911">
                  <a:extLst>
                    <a:ext uri="{9D8B030D-6E8A-4147-A177-3AD203B41FA5}">
                      <a16:colId xmlns:a16="http://schemas.microsoft.com/office/drawing/2014/main" xmlns="" val="20000"/>
                    </a:ext>
                  </a:extLst>
                </a:gridCol>
                <a:gridCol w="1400417">
                  <a:extLst>
                    <a:ext uri="{9D8B030D-6E8A-4147-A177-3AD203B41FA5}">
                      <a16:colId xmlns:a16="http://schemas.microsoft.com/office/drawing/2014/main" xmlns="" val="20001"/>
                    </a:ext>
                  </a:extLst>
                </a:gridCol>
                <a:gridCol w="1260367">
                  <a:extLst>
                    <a:ext uri="{9D8B030D-6E8A-4147-A177-3AD203B41FA5}">
                      <a16:colId xmlns:a16="http://schemas.microsoft.com/office/drawing/2014/main" xmlns="" val="20002"/>
                    </a:ext>
                  </a:extLst>
                </a:gridCol>
              </a:tblGrid>
              <a:tr h="365119">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1" dirty="0">
                          <a:latin typeface="Arial Narrow"/>
                          <a:cs typeface="Arial Narrow"/>
                        </a:rPr>
                        <a:t>Total # of peer-reviewed papers by country</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1">
                        <a:lumMod val="7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i="1">
                        <a:latin typeface="Arial Narrow"/>
                        <a:cs typeface="Arial Narrow"/>
                      </a:endParaRP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hMerge="1">
                  <a:txBody>
                    <a:bodyPr/>
                    <a:lstStyle/>
                    <a:p>
                      <a:pPr algn="r"/>
                      <a:endParaRPr lang="en-US" sz="1400">
                        <a:latin typeface="Arial Narrow"/>
                        <a:cs typeface="Arial Narrow"/>
                      </a:endParaRP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extLst>
                  <a:ext uri="{0D108BD9-81ED-4DB2-BD59-A6C34878D82A}">
                    <a16:rowId xmlns:a16="http://schemas.microsoft.com/office/drawing/2014/main" xmlns="" val="10000"/>
                  </a:ext>
                </a:extLst>
              </a:tr>
              <a:tr h="343077">
                <a:tc>
                  <a:txBody>
                    <a:bodyPr/>
                    <a:lstStyle/>
                    <a:p>
                      <a:pPr algn="r"/>
                      <a:r>
                        <a:rPr lang="en-US" sz="1600">
                          <a:latin typeface="Arial Narrow"/>
                          <a:cs typeface="Arial Narrow"/>
                        </a:rPr>
                        <a:t>1</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a:txBody>
                    <a:bodyPr/>
                    <a:lstStyle/>
                    <a:p>
                      <a:r>
                        <a:rPr lang="en-US" sz="1600" dirty="0">
                          <a:latin typeface="Arial Narrow"/>
                          <a:cs typeface="Arial Narrow"/>
                        </a:rPr>
                        <a:t>United States</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tc>
                  <a:txBody>
                    <a:bodyPr/>
                    <a:lstStyle/>
                    <a:p>
                      <a:pPr algn="r"/>
                      <a:r>
                        <a:rPr lang="en-US" sz="1600" dirty="0">
                          <a:latin typeface="Arial Narrow"/>
                          <a:cs typeface="Arial Narrow"/>
                        </a:rPr>
                        <a:t>130</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tcPr>
                </a:tc>
                <a:extLst>
                  <a:ext uri="{0D108BD9-81ED-4DB2-BD59-A6C34878D82A}">
                    <a16:rowId xmlns:a16="http://schemas.microsoft.com/office/drawing/2014/main" xmlns="" val="10001"/>
                  </a:ext>
                </a:extLst>
              </a:tr>
              <a:tr h="343077">
                <a:tc>
                  <a:txBody>
                    <a:bodyPr/>
                    <a:lstStyle/>
                    <a:p>
                      <a:pPr algn="r"/>
                      <a:r>
                        <a:rPr lang="en-US" sz="1600" dirty="0">
                          <a:latin typeface="Arial Narrow"/>
                          <a:cs typeface="Arial Narrow"/>
                        </a:rPr>
                        <a:t>2</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E8E8E8"/>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Brazil</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E8E8E8"/>
                    </a:solidFill>
                  </a:tcPr>
                </a:tc>
                <a:tc>
                  <a:txBody>
                    <a:bodyPr/>
                    <a:lstStyle/>
                    <a:p>
                      <a:pPr algn="r"/>
                      <a:r>
                        <a:rPr lang="en-US" sz="1600" dirty="0">
                          <a:latin typeface="Arial Narrow"/>
                          <a:cs typeface="Arial Narrow"/>
                        </a:rPr>
                        <a:t>58</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rgbClr val="E8E8E8"/>
                    </a:solidFill>
                  </a:tcPr>
                </a:tc>
                <a:extLst>
                  <a:ext uri="{0D108BD9-81ED-4DB2-BD59-A6C34878D82A}">
                    <a16:rowId xmlns:a16="http://schemas.microsoft.com/office/drawing/2014/main" xmlns="" val="10002"/>
                  </a:ext>
                </a:extLst>
              </a:tr>
              <a:tr h="343077">
                <a:tc>
                  <a:txBody>
                    <a:bodyPr/>
                    <a:lstStyle/>
                    <a:p>
                      <a:pPr algn="r"/>
                      <a:r>
                        <a:rPr lang="en-US" sz="1600" dirty="0">
                          <a:latin typeface="Arial Narrow"/>
                          <a:cs typeface="Arial Narrow"/>
                        </a:rPr>
                        <a:t>3</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Mexico</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r"/>
                      <a:r>
                        <a:rPr lang="en-US" sz="1600" dirty="0">
                          <a:latin typeface="Arial Narrow"/>
                          <a:cs typeface="Arial Narrow"/>
                        </a:rPr>
                        <a:t>55</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extLst>
                  <a:ext uri="{0D108BD9-81ED-4DB2-BD59-A6C34878D82A}">
                    <a16:rowId xmlns:a16="http://schemas.microsoft.com/office/drawing/2014/main" xmlns="" val="10003"/>
                  </a:ext>
                </a:extLst>
              </a:tr>
              <a:tr h="343077">
                <a:tc>
                  <a:txBody>
                    <a:bodyPr/>
                    <a:lstStyle/>
                    <a:p>
                      <a:pPr algn="r"/>
                      <a:r>
                        <a:rPr lang="en-US" sz="1600" dirty="0">
                          <a:latin typeface="Arial Narrow"/>
                          <a:cs typeface="Arial Narrow"/>
                        </a:rPr>
                        <a:t>3</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Australia</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r"/>
                      <a:r>
                        <a:rPr lang="en-US" sz="1600" dirty="0">
                          <a:latin typeface="Arial Narrow"/>
                          <a:cs typeface="Arial Narrow"/>
                        </a:rPr>
                        <a:t>44</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extLst>
                  <a:ext uri="{0D108BD9-81ED-4DB2-BD59-A6C34878D82A}">
                    <a16:rowId xmlns:a16="http://schemas.microsoft.com/office/drawing/2014/main" xmlns="" val="10004"/>
                  </a:ext>
                </a:extLst>
              </a:tr>
              <a:tr h="343077">
                <a:tc>
                  <a:txBody>
                    <a:bodyPr/>
                    <a:lstStyle/>
                    <a:p>
                      <a:pPr algn="r"/>
                      <a:r>
                        <a:rPr lang="en-US" sz="1600" dirty="0">
                          <a:latin typeface="Arial Narrow"/>
                          <a:cs typeface="Arial Narrow"/>
                        </a:rPr>
                        <a:t>5</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United</a:t>
                      </a:r>
                      <a:r>
                        <a:rPr lang="en-US" sz="1600" baseline="0" dirty="0">
                          <a:latin typeface="Arial Narrow"/>
                          <a:cs typeface="Arial Narrow"/>
                        </a:rPr>
                        <a:t> Kingdom</a:t>
                      </a:r>
                      <a:endParaRPr lang="en-US" sz="1600" dirty="0">
                        <a:latin typeface="Arial Narrow"/>
                        <a:cs typeface="Arial Narrow"/>
                      </a:endParaRP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pPr algn="r"/>
                      <a:r>
                        <a:rPr lang="en-US" sz="1600" dirty="0">
                          <a:latin typeface="Arial Narrow"/>
                          <a:cs typeface="Arial Narrow"/>
                        </a:rPr>
                        <a:t>42</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extLst>
                  <a:ext uri="{0D108BD9-81ED-4DB2-BD59-A6C34878D82A}">
                    <a16:rowId xmlns:a16="http://schemas.microsoft.com/office/drawing/2014/main" xmlns="" val="10005"/>
                  </a:ext>
                </a:extLst>
              </a:tr>
              <a:tr h="343077">
                <a:tc>
                  <a:txBody>
                    <a:bodyPr/>
                    <a:lstStyle/>
                    <a:p>
                      <a:pPr algn="r"/>
                      <a:r>
                        <a:rPr lang="en-US" sz="1600" dirty="0">
                          <a:latin typeface="Arial Narrow"/>
                          <a:cs typeface="Arial Narrow"/>
                        </a:rPr>
                        <a:t>6</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Spain</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r"/>
                      <a:r>
                        <a:rPr lang="en-US" sz="1600" dirty="0">
                          <a:latin typeface="Arial Narrow"/>
                          <a:cs typeface="Arial Narrow"/>
                        </a:rPr>
                        <a:t>39</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extLst>
                  <a:ext uri="{0D108BD9-81ED-4DB2-BD59-A6C34878D82A}">
                    <a16:rowId xmlns:a16="http://schemas.microsoft.com/office/drawing/2014/main" xmlns="" val="10006"/>
                  </a:ext>
                </a:extLst>
              </a:tr>
              <a:tr h="343077">
                <a:tc>
                  <a:txBody>
                    <a:bodyPr/>
                    <a:lstStyle/>
                    <a:p>
                      <a:pPr algn="r"/>
                      <a:r>
                        <a:rPr lang="en-US" sz="1600" dirty="0">
                          <a:latin typeface="Arial Narrow"/>
                          <a:cs typeface="Arial Narrow"/>
                        </a:rPr>
                        <a:t>7</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latin typeface="Arial Narrow"/>
                          <a:cs typeface="Arial Narrow"/>
                        </a:rPr>
                        <a:t>China</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pPr algn="r"/>
                      <a:r>
                        <a:rPr lang="en-US" sz="1600" kern="1200" dirty="0">
                          <a:solidFill>
                            <a:schemeClr val="tx1"/>
                          </a:solidFill>
                          <a:latin typeface="Arial Narrow"/>
                          <a:ea typeface="+mn-ea"/>
                          <a:cs typeface="Arial Narrow"/>
                        </a:rPr>
                        <a:t>38</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extLst>
                  <a:ext uri="{0D108BD9-81ED-4DB2-BD59-A6C34878D82A}">
                    <a16:rowId xmlns:a16="http://schemas.microsoft.com/office/drawing/2014/main" xmlns="" val="10007"/>
                  </a:ext>
                </a:extLst>
              </a:tr>
              <a:tr h="343077">
                <a:tc>
                  <a:txBody>
                    <a:bodyPr/>
                    <a:lstStyle/>
                    <a:p>
                      <a:pPr algn="r"/>
                      <a:r>
                        <a:rPr lang="en-US" sz="1600" dirty="0">
                          <a:latin typeface="Arial Narrow"/>
                          <a:cs typeface="Arial Narrow"/>
                        </a:rPr>
                        <a:t>8</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r>
                        <a:rPr lang="en-US" sz="1600" dirty="0">
                          <a:latin typeface="Arial Narrow"/>
                          <a:cs typeface="Arial Narrow"/>
                        </a:rPr>
                        <a:t>Canada</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r"/>
                      <a:r>
                        <a:rPr lang="en-US" sz="1600" dirty="0">
                          <a:latin typeface="Arial Narrow"/>
                          <a:cs typeface="Arial Narrow"/>
                        </a:rPr>
                        <a:t>31</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extLst>
                  <a:ext uri="{0D108BD9-81ED-4DB2-BD59-A6C34878D82A}">
                    <a16:rowId xmlns:a16="http://schemas.microsoft.com/office/drawing/2014/main" xmlns="" val="10008"/>
                  </a:ext>
                </a:extLst>
              </a:tr>
              <a:tr h="343077">
                <a:tc>
                  <a:txBody>
                    <a:bodyPr/>
                    <a:lstStyle/>
                    <a:p>
                      <a:pPr algn="r"/>
                      <a:r>
                        <a:rPr lang="en-US" sz="1600" dirty="0">
                          <a:latin typeface="Arial Narrow"/>
                          <a:cs typeface="Arial Narrow"/>
                        </a:rPr>
                        <a:t>9</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r>
                        <a:rPr lang="en-US" sz="1600" dirty="0">
                          <a:latin typeface="Arial Narrow"/>
                          <a:cs typeface="Arial Narrow"/>
                        </a:rPr>
                        <a:t>Germany</a:t>
                      </a:r>
                      <a:endParaRPr lang="en-US" sz="1600" kern="1200" dirty="0">
                        <a:solidFill>
                          <a:schemeClr val="tx1"/>
                        </a:solidFill>
                        <a:latin typeface="Arial Narrow"/>
                        <a:ea typeface="+mn-ea"/>
                        <a:cs typeface="Arial Narrow"/>
                      </a:endParaRP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tc>
                  <a:txBody>
                    <a:bodyPr/>
                    <a:lstStyle/>
                    <a:p>
                      <a:pPr algn="r"/>
                      <a:r>
                        <a:rPr lang="en-US" sz="1600" kern="1200" dirty="0">
                          <a:solidFill>
                            <a:schemeClr val="tx1"/>
                          </a:solidFill>
                          <a:latin typeface="Arial Narrow"/>
                          <a:ea typeface="+mn-ea"/>
                          <a:cs typeface="Arial Narrow"/>
                        </a:rPr>
                        <a:t>30</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solidFill>
                      <a:schemeClr val="bg2"/>
                    </a:solidFill>
                  </a:tcPr>
                </a:tc>
                <a:extLst>
                  <a:ext uri="{0D108BD9-81ED-4DB2-BD59-A6C34878D82A}">
                    <a16:rowId xmlns:a16="http://schemas.microsoft.com/office/drawing/2014/main" xmlns="" val="10009"/>
                  </a:ext>
                </a:extLst>
              </a:tr>
              <a:tr h="343077">
                <a:tc>
                  <a:txBody>
                    <a:bodyPr/>
                    <a:lstStyle/>
                    <a:p>
                      <a:pPr algn="r"/>
                      <a:r>
                        <a:rPr lang="en-US" sz="1600" dirty="0">
                          <a:latin typeface="Arial Narrow"/>
                          <a:cs typeface="Arial Narrow"/>
                        </a:rPr>
                        <a:t>10</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r>
                        <a:rPr lang="en-US" sz="1600" kern="1200" dirty="0">
                          <a:solidFill>
                            <a:schemeClr val="tx1"/>
                          </a:solidFill>
                          <a:latin typeface="Arial Narrow"/>
                          <a:ea typeface="+mn-ea"/>
                          <a:cs typeface="Arial Narrow"/>
                        </a:rPr>
                        <a:t>France</a:t>
                      </a:r>
                      <a:endParaRPr lang="en-US" sz="1600" dirty="0">
                        <a:latin typeface="Arial Narrow"/>
                        <a:cs typeface="Arial Narrow"/>
                      </a:endParaRP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tc>
                  <a:txBody>
                    <a:bodyPr/>
                    <a:lstStyle/>
                    <a:p>
                      <a:pPr algn="r"/>
                      <a:r>
                        <a:rPr lang="en-US" sz="1600" dirty="0">
                          <a:latin typeface="Arial Narrow"/>
                          <a:cs typeface="Arial Narrow"/>
                        </a:rPr>
                        <a:t>29</a:t>
                      </a:r>
                    </a:p>
                  </a:txBody>
                  <a:tcPr>
                    <a:lnL w="12700" cap="flat" cmpd="sng" algn="ctr">
                      <a:solidFill>
                        <a:prstClr val="white">
                          <a:lumMod val="85000"/>
                        </a:prstClr>
                      </a:solidFill>
                      <a:prstDash val="solid"/>
                      <a:round/>
                      <a:headEnd type="none" w="med" len="med"/>
                      <a:tailEnd type="none" w="med" len="med"/>
                    </a:lnL>
                    <a:lnR w="12700" cap="flat" cmpd="sng" algn="ctr">
                      <a:solidFill>
                        <a:prstClr val="white">
                          <a:lumMod val="85000"/>
                        </a:prstClr>
                      </a:solidFill>
                      <a:prstDash val="solid"/>
                      <a:round/>
                      <a:headEnd type="none" w="med" len="med"/>
                      <a:tailEnd type="none" w="med" len="med"/>
                    </a:lnR>
                    <a:lnT w="12700" cap="flat" cmpd="sng" algn="ctr">
                      <a:solidFill>
                        <a:prstClr val="white">
                          <a:lumMod val="85000"/>
                        </a:prstClr>
                      </a:solidFill>
                      <a:prstDash val="solid"/>
                      <a:round/>
                      <a:headEnd type="none" w="med" len="med"/>
                      <a:tailEnd type="none" w="med" len="med"/>
                    </a:lnT>
                    <a:lnB w="12700" cap="flat" cmpd="sng" algn="ctr">
                      <a:solidFill>
                        <a:prstClr val="white">
                          <a:lumMod val="85000"/>
                        </a:prstClr>
                      </a:solidFill>
                      <a:prstDash val="solid"/>
                      <a:round/>
                      <a:headEnd type="none" w="med" len="med"/>
                      <a:tailEnd type="none" w="med" len="med"/>
                    </a:lnB>
                    <a:noFill/>
                  </a:tcPr>
                </a:tc>
                <a:extLst>
                  <a:ext uri="{0D108BD9-81ED-4DB2-BD59-A6C34878D82A}">
                    <a16:rowId xmlns:a16="http://schemas.microsoft.com/office/drawing/2014/main" xmlns="" val="10010"/>
                  </a:ext>
                </a:extLst>
              </a:tr>
            </a:tbl>
          </a:graphicData>
        </a:graphic>
      </p:graphicFrame>
      <p:sp>
        <p:nvSpPr>
          <p:cNvPr id="7" name="Title 6"/>
          <p:cNvSpPr>
            <a:spLocks noGrp="1"/>
          </p:cNvSpPr>
          <p:nvPr>
            <p:ph type="title"/>
          </p:nvPr>
        </p:nvSpPr>
        <p:spPr>
          <a:xfrm>
            <a:off x="457200" y="685800"/>
            <a:ext cx="3182052" cy="1228028"/>
          </a:xfrm>
        </p:spPr>
        <p:txBody>
          <a:bodyPr>
            <a:normAutofit fontScale="90000"/>
          </a:bodyPr>
          <a:lstStyle/>
          <a:p>
            <a:r>
              <a:rPr lang="en-US" b="1" dirty="0"/>
              <a:t>Peer-reviewed uses, by country and region</a:t>
            </a:r>
            <a:br>
              <a:rPr lang="en-US" b="1" dirty="0"/>
            </a:br>
            <a:r>
              <a:rPr lang="en-US" sz="2000" i="1" dirty="0"/>
              <a:t>2018 to date</a:t>
            </a:r>
            <a:endParaRPr lang="en-US" i="1" dirty="0"/>
          </a:p>
        </p:txBody>
      </p:sp>
      <p:sp>
        <p:nvSpPr>
          <p:cNvPr id="8" name="Title 7"/>
          <p:cNvSpPr txBox="1">
            <a:spLocks/>
          </p:cNvSpPr>
          <p:nvPr/>
        </p:nvSpPr>
        <p:spPr>
          <a:xfrm rot="16200000">
            <a:off x="-3246037" y="3179409"/>
            <a:ext cx="6844412" cy="512767"/>
          </a:xfrm>
          <a:prstGeom prst="rect">
            <a:avLst/>
          </a:prstGeom>
        </p:spPr>
        <p:txBody>
          <a:bodyPr vert="horz" wrap="square" lIns="0" tIns="0" rIns="0" bIns="0" rtlCol="0" anchor="t">
            <a:noAutofit/>
          </a:bodyPr>
          <a:lstStyle>
            <a:lvl1pPr algn="l" defTabSz="914400" rtl="0" eaLnBrk="1" latinLnBrk="0" hangingPunct="1">
              <a:lnSpc>
                <a:spcPct val="95000"/>
              </a:lnSpc>
              <a:spcBef>
                <a:spcPct val="0"/>
              </a:spcBef>
              <a:buNone/>
              <a:defRPr sz="2400" b="0" i="0" kern="1200" spc="-150">
                <a:solidFill>
                  <a:schemeClr val="tx2"/>
                </a:solidFill>
                <a:latin typeface="Arial"/>
                <a:ea typeface="+mj-ea"/>
                <a:cs typeface="Arial"/>
              </a:defRPr>
            </a:lvl1pPr>
          </a:lstStyle>
          <a:p>
            <a:pPr algn="r"/>
            <a:r>
              <a:rPr lang="en-US" sz="3200">
                <a:solidFill>
                  <a:srgbClr val="FDB002">
                    <a:alpha val="32000"/>
                  </a:srgbClr>
                </a:solidFill>
              </a:rPr>
              <a:t>data access and use</a:t>
            </a:r>
          </a:p>
        </p:txBody>
      </p:sp>
    </p:spTree>
    <p:extLst>
      <p:ext uri="{BB962C8B-B14F-4D97-AF65-F5344CB8AC3E}">
        <p14:creationId xmlns:p14="http://schemas.microsoft.com/office/powerpoint/2010/main" val="106074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rot="16200000">
            <a:off x="-3246037" y="3179409"/>
            <a:ext cx="6844412" cy="512767"/>
          </a:xfrm>
        </p:spPr>
        <p:txBody>
          <a:bodyPr>
            <a:normAutofit fontScale="90000"/>
          </a:bodyPr>
          <a:lstStyle/>
          <a:p>
            <a:pPr algn="r"/>
            <a:r>
              <a:rPr lang="en-US" sz="3200">
                <a:solidFill>
                  <a:srgbClr val="FDB002">
                    <a:alpha val="32000"/>
                  </a:srgbClr>
                </a:solidFill>
              </a:rPr>
              <a:t> data access and use</a:t>
            </a:r>
          </a:p>
        </p:txBody>
      </p:sp>
      <p:sp>
        <p:nvSpPr>
          <p:cNvPr id="5" name="TextBox 4"/>
          <p:cNvSpPr txBox="1"/>
          <p:nvPr/>
        </p:nvSpPr>
        <p:spPr>
          <a:xfrm>
            <a:off x="3886588" y="5836824"/>
            <a:ext cx="4969496" cy="523220"/>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hlinkClick r:id="rId2"/>
              </a:rPr>
              <a:t>https://www.gbif.org/science-review</a:t>
            </a:r>
            <a:endParaRPr lang="en-US" u="sng"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hlinkClick r:id="rId3"/>
              </a:rPr>
              <a:t>https://www.gbif.org/resource/search?contentType=dataUse</a:t>
            </a:r>
            <a:r>
              <a:rPr lang="en-US" dirty="0">
                <a:latin typeface="Calibri" panose="020F0502020204030204" pitchFamily="34" charset="0"/>
                <a:cs typeface="Calibri" panose="020F0502020204030204" pitchFamily="34" charset="0"/>
              </a:rPr>
              <a:t> </a:t>
            </a:r>
          </a:p>
        </p:txBody>
      </p:sp>
      <p:grpSp>
        <p:nvGrpSpPr>
          <p:cNvPr id="19" name="Group 18">
            <a:extLst>
              <a:ext uri="{FF2B5EF4-FFF2-40B4-BE49-F238E27FC236}">
                <a16:creationId xmlns="" xmlns:a16="http://schemas.microsoft.com/office/drawing/2014/main" id="{192CCE87-B17C-4649-901C-8D9D192F9D68}"/>
              </a:ext>
            </a:extLst>
          </p:cNvPr>
          <p:cNvGrpSpPr/>
          <p:nvPr/>
        </p:nvGrpSpPr>
        <p:grpSpPr>
          <a:xfrm>
            <a:off x="1123071" y="1581687"/>
            <a:ext cx="6897858" cy="3967182"/>
            <a:chOff x="589281" y="1581687"/>
            <a:chExt cx="6897858" cy="3967182"/>
          </a:xfrm>
        </p:grpSpPr>
        <p:pic>
          <p:nvPicPr>
            <p:cNvPr id="7" name="Picture 6">
              <a:extLst>
                <a:ext uri="{FF2B5EF4-FFF2-40B4-BE49-F238E27FC236}">
                  <a16:creationId xmlns="" xmlns:a16="http://schemas.microsoft.com/office/drawing/2014/main" id="{3B4BC071-134B-EA43-A99C-C039EDD47D72}"/>
                </a:ext>
              </a:extLst>
            </p:cNvPr>
            <p:cNvPicPr>
              <a:picLocks noChangeAspect="1"/>
            </p:cNvPicPr>
            <p:nvPr/>
          </p:nvPicPr>
          <p:blipFill>
            <a:blip r:embed="rId4"/>
            <a:stretch>
              <a:fillRect/>
            </a:stretch>
          </p:blipFill>
          <p:spPr>
            <a:xfrm>
              <a:off x="589281" y="1581687"/>
              <a:ext cx="2657590" cy="3967182"/>
            </a:xfrm>
            <a:prstGeom prst="rect">
              <a:avLst/>
            </a:prstGeom>
          </p:spPr>
        </p:pic>
        <p:sp>
          <p:nvSpPr>
            <p:cNvPr id="12" name="TextBox 11">
              <a:extLst>
                <a:ext uri="{FF2B5EF4-FFF2-40B4-BE49-F238E27FC236}">
                  <a16:creationId xmlns="" xmlns:a16="http://schemas.microsoft.com/office/drawing/2014/main" id="{C2269832-343F-0F49-A463-2B3348328D50}"/>
                </a:ext>
              </a:extLst>
            </p:cNvPr>
            <p:cNvSpPr txBox="1"/>
            <p:nvPr/>
          </p:nvSpPr>
          <p:spPr>
            <a:xfrm>
              <a:off x="3352800" y="1800507"/>
              <a:ext cx="4134339" cy="369332"/>
            </a:xfrm>
            <a:prstGeom prst="rect">
              <a:avLst/>
            </a:prstGeom>
            <a:solidFill>
              <a:schemeClr val="accent6"/>
            </a:solidFill>
            <a:ln>
              <a:solidFill>
                <a:schemeClr val="accent6"/>
              </a:solidFill>
            </a:ln>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Invasive alien species</a:t>
              </a:r>
            </a:p>
          </p:txBody>
        </p:sp>
        <p:sp>
          <p:nvSpPr>
            <p:cNvPr id="14" name="TextBox 13">
              <a:extLst>
                <a:ext uri="{FF2B5EF4-FFF2-40B4-BE49-F238E27FC236}">
                  <a16:creationId xmlns="" xmlns:a16="http://schemas.microsoft.com/office/drawing/2014/main" id="{0D44F36A-862D-644B-94E6-8C7383C68726}"/>
                </a:ext>
              </a:extLst>
            </p:cNvPr>
            <p:cNvSpPr txBox="1"/>
            <p:nvPr/>
          </p:nvSpPr>
          <p:spPr>
            <a:xfrm>
              <a:off x="3352799" y="2436719"/>
              <a:ext cx="4134339" cy="369332"/>
            </a:xfrm>
            <a:prstGeom prst="rect">
              <a:avLst/>
            </a:prstGeom>
            <a:solidFill>
              <a:srgbClr val="FFC000"/>
            </a:solidFill>
            <a:ln>
              <a:solidFill>
                <a:srgbClr val="FFC000"/>
              </a:solidFill>
            </a:ln>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Climate change</a:t>
              </a:r>
            </a:p>
          </p:txBody>
        </p:sp>
        <p:sp>
          <p:nvSpPr>
            <p:cNvPr id="15" name="TextBox 14">
              <a:extLst>
                <a:ext uri="{FF2B5EF4-FFF2-40B4-BE49-F238E27FC236}">
                  <a16:creationId xmlns="" xmlns:a16="http://schemas.microsoft.com/office/drawing/2014/main" id="{24F7DFAA-0190-2542-A953-BB25FCDC3C19}"/>
                </a:ext>
              </a:extLst>
            </p:cNvPr>
            <p:cNvSpPr txBox="1"/>
            <p:nvPr/>
          </p:nvSpPr>
          <p:spPr>
            <a:xfrm>
              <a:off x="3352799" y="3072931"/>
              <a:ext cx="4134339" cy="369332"/>
            </a:xfrm>
            <a:prstGeom prst="rect">
              <a:avLst/>
            </a:prstGeom>
            <a:solidFill>
              <a:schemeClr val="accent1">
                <a:lumMod val="75000"/>
              </a:schemeClr>
            </a:solidFill>
            <a:ln>
              <a:solidFill>
                <a:schemeClr val="accent1">
                  <a:lumMod val="75000"/>
                </a:schemeClr>
              </a:solidFill>
            </a:ln>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Species conservation and protected areas</a:t>
              </a:r>
            </a:p>
          </p:txBody>
        </p:sp>
        <p:sp>
          <p:nvSpPr>
            <p:cNvPr id="16" name="TextBox 15">
              <a:extLst>
                <a:ext uri="{FF2B5EF4-FFF2-40B4-BE49-F238E27FC236}">
                  <a16:creationId xmlns="" xmlns:a16="http://schemas.microsoft.com/office/drawing/2014/main" id="{D993D5E2-477E-2146-B391-ABB697CB1BA8}"/>
                </a:ext>
              </a:extLst>
            </p:cNvPr>
            <p:cNvSpPr txBox="1"/>
            <p:nvPr/>
          </p:nvSpPr>
          <p:spPr>
            <a:xfrm>
              <a:off x="3352799" y="3703868"/>
              <a:ext cx="4134339" cy="369332"/>
            </a:xfrm>
            <a:prstGeom prst="rect">
              <a:avLst/>
            </a:prstGeom>
            <a:solidFill>
              <a:schemeClr val="accent2"/>
            </a:solidFill>
            <a:ln>
              <a:solidFill>
                <a:schemeClr val="accent2"/>
              </a:solidFill>
            </a:ln>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Biodiversity and human health</a:t>
              </a:r>
            </a:p>
          </p:txBody>
        </p:sp>
        <p:sp>
          <p:nvSpPr>
            <p:cNvPr id="17" name="TextBox 16">
              <a:extLst>
                <a:ext uri="{FF2B5EF4-FFF2-40B4-BE49-F238E27FC236}">
                  <a16:creationId xmlns="" xmlns:a16="http://schemas.microsoft.com/office/drawing/2014/main" id="{FEB03F6C-2A8E-D741-B997-73CB41204E15}"/>
                </a:ext>
              </a:extLst>
            </p:cNvPr>
            <p:cNvSpPr txBox="1"/>
            <p:nvPr/>
          </p:nvSpPr>
          <p:spPr>
            <a:xfrm>
              <a:off x="3352799" y="4334805"/>
              <a:ext cx="4134339" cy="369332"/>
            </a:xfrm>
            <a:prstGeom prst="rect">
              <a:avLst/>
            </a:prstGeom>
            <a:solidFill>
              <a:schemeClr val="accent3">
                <a:lumMod val="75000"/>
              </a:schemeClr>
            </a:solidFill>
            <a:ln>
              <a:solidFill>
                <a:schemeClr val="accent3">
                  <a:lumMod val="75000"/>
                </a:schemeClr>
              </a:solidFill>
            </a:ln>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Food, farming and biofuels</a:t>
              </a:r>
            </a:p>
          </p:txBody>
        </p:sp>
        <p:sp>
          <p:nvSpPr>
            <p:cNvPr id="18" name="TextBox 17">
              <a:extLst>
                <a:ext uri="{FF2B5EF4-FFF2-40B4-BE49-F238E27FC236}">
                  <a16:creationId xmlns="" xmlns:a16="http://schemas.microsoft.com/office/drawing/2014/main" id="{4CE084B4-9B46-684A-B56B-89E160580E3A}"/>
                </a:ext>
              </a:extLst>
            </p:cNvPr>
            <p:cNvSpPr txBox="1"/>
            <p:nvPr/>
          </p:nvSpPr>
          <p:spPr>
            <a:xfrm>
              <a:off x="3352798" y="4965742"/>
              <a:ext cx="4134339" cy="369332"/>
            </a:xfrm>
            <a:prstGeom prst="rect">
              <a:avLst/>
            </a:prstGeom>
            <a:solidFill>
              <a:schemeClr val="accent4">
                <a:lumMod val="75000"/>
              </a:schemeClr>
            </a:solidFill>
            <a:ln>
              <a:solidFill>
                <a:schemeClr val="accent4">
                  <a:lumMod val="75000"/>
                </a:schemeClr>
              </a:solidFill>
            </a:ln>
          </p:spPr>
          <p:txBody>
            <a:bodyPr wrap="square" rtlCol="0">
              <a:spAutoFit/>
            </a:bodyPr>
            <a:lstStyle/>
            <a:p>
              <a:r>
                <a:rPr lang="en-US" sz="1800" dirty="0">
                  <a:solidFill>
                    <a:schemeClr val="bg1"/>
                  </a:solidFill>
                  <a:latin typeface="Calibri" panose="020F0502020204030204" pitchFamily="34" charset="0"/>
                  <a:cs typeface="Calibri" panose="020F0502020204030204" pitchFamily="34" charset="0"/>
                </a:rPr>
                <a:t>Advancing biodiversity science</a:t>
              </a:r>
            </a:p>
          </p:txBody>
        </p:sp>
      </p:grpSp>
    </p:spTree>
    <p:extLst>
      <p:ext uri="{BB962C8B-B14F-4D97-AF65-F5344CB8AC3E}">
        <p14:creationId xmlns:p14="http://schemas.microsoft.com/office/powerpoint/2010/main" val="3970991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rot="16200000">
            <a:off x="-3246037" y="3179409"/>
            <a:ext cx="6844412" cy="512767"/>
          </a:xfrm>
        </p:spPr>
        <p:txBody>
          <a:bodyPr>
            <a:normAutofit fontScale="90000"/>
          </a:bodyPr>
          <a:lstStyle/>
          <a:p>
            <a:pPr algn="r"/>
            <a:r>
              <a:rPr lang="en-US" sz="3200">
                <a:solidFill>
                  <a:srgbClr val="FDB002">
                    <a:alpha val="32000"/>
                  </a:srgbClr>
                </a:solidFill>
              </a:rPr>
              <a:t> data access and use</a:t>
            </a:r>
          </a:p>
        </p:txBody>
      </p:sp>
      <p:sp>
        <p:nvSpPr>
          <p:cNvPr id="5" name="TextBox 4"/>
          <p:cNvSpPr txBox="1"/>
          <p:nvPr/>
        </p:nvSpPr>
        <p:spPr>
          <a:xfrm>
            <a:off x="3886588" y="5836824"/>
            <a:ext cx="4969496" cy="646331"/>
          </a:xfrm>
          <a:prstGeom prst="rect">
            <a:avLst/>
          </a:prstGeom>
          <a:noFill/>
        </p:spPr>
        <p:txBody>
          <a:bodyPr wrap="square" rtlCol="0">
            <a:spAutoFit/>
          </a:bodyPr>
          <a:lstStyle/>
          <a:p>
            <a:r>
              <a:rPr lang="en-US" u="sng" dirty="0">
                <a:latin typeface="Calibri" panose="020F0502020204030204" pitchFamily="34" charset="0"/>
                <a:cs typeface="Calibri" panose="020F0502020204030204" pitchFamily="34" charset="0"/>
                <a:hlinkClick r:id="rId2"/>
              </a:rPr>
              <a:t>https://</a:t>
            </a:r>
            <a:r>
              <a:rPr lang="en-US" u="sng" dirty="0" smtClean="0">
                <a:latin typeface="Calibri" panose="020F0502020204030204" pitchFamily="34" charset="0"/>
                <a:cs typeface="Calibri" panose="020F0502020204030204" pitchFamily="34" charset="0"/>
                <a:hlinkClick r:id="rId2"/>
              </a:rPr>
              <a:t>www.gbif.org/resource/search?contentType=dataUse&amp;topics=AGRICULTURE</a:t>
            </a:r>
            <a:r>
              <a:rPr lang="en-US" u="sng" dirty="0" smtClean="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741" y="537210"/>
            <a:ext cx="4976810" cy="4766310"/>
          </a:xfrm>
          <a:prstGeom prst="rect">
            <a:avLst/>
          </a:prstGeom>
          <a:ln>
            <a:solidFill>
              <a:schemeClr val="tx1"/>
            </a:solidFill>
          </a:ln>
        </p:spPr>
      </p:pic>
    </p:spTree>
    <p:extLst>
      <p:ext uri="{BB962C8B-B14F-4D97-AF65-F5344CB8AC3E}">
        <p14:creationId xmlns:p14="http://schemas.microsoft.com/office/powerpoint/2010/main" val="4296693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dirty="0">
                <a:hlinkClick r:id="rId3"/>
              </a:rPr>
              <a:t>https://</a:t>
            </a:r>
            <a:r>
              <a:rPr lang="en-GB" dirty="0" smtClean="0">
                <a:hlinkClick r:id="rId3"/>
              </a:rPr>
              <a:t>www.gbif.org/bid</a:t>
            </a:r>
            <a:r>
              <a:rPr lang="en-GB" dirty="0" smtClean="0"/>
              <a:t> </a:t>
            </a:r>
            <a:endParaRPr lang="en-GB" dirty="0"/>
          </a:p>
        </p:txBody>
      </p:sp>
      <p:sp>
        <p:nvSpPr>
          <p:cNvPr id="5" name="Title 1"/>
          <p:cNvSpPr>
            <a:spLocks noGrp="1"/>
          </p:cNvSpPr>
          <p:nvPr>
            <p:ph type="title"/>
          </p:nvPr>
        </p:nvSpPr>
        <p:spPr>
          <a:xfrm>
            <a:off x="160020" y="297497"/>
            <a:ext cx="8686800" cy="793915"/>
          </a:xfrm>
        </p:spPr>
        <p:txBody>
          <a:bodyPr>
            <a:normAutofit fontScale="90000"/>
          </a:bodyPr>
          <a:lstStyle/>
          <a:p>
            <a:r>
              <a:rPr lang="en-GB" dirty="0" smtClean="0"/>
              <a:t>Biodiversity Information for Development </a:t>
            </a:r>
            <a:r>
              <a:rPr lang="en-GB" dirty="0"/>
              <a:t>(</a:t>
            </a:r>
            <a:r>
              <a:rPr lang="en-GB" dirty="0" smtClean="0"/>
              <a:t>BID)</a:t>
            </a:r>
            <a:endParaRPr lang="en-GB" dirty="0"/>
          </a:p>
        </p:txBody>
      </p:sp>
      <p:sp>
        <p:nvSpPr>
          <p:cNvPr id="6" name="Content Placeholder 2"/>
          <p:cNvSpPr>
            <a:spLocks noGrp="1"/>
          </p:cNvSpPr>
          <p:nvPr>
            <p:ph idx="1"/>
          </p:nvPr>
        </p:nvSpPr>
        <p:spPr>
          <a:xfrm>
            <a:off x="317552" y="3827887"/>
            <a:ext cx="8823960" cy="2770821"/>
          </a:xfrm>
          <a:noFill/>
        </p:spPr>
        <p:txBody>
          <a:bodyPr anchor="t">
            <a:normAutofit/>
          </a:bodyPr>
          <a:lstStyle/>
          <a:p>
            <a:endParaRPr lang="en-GB" dirty="0" smtClean="0"/>
          </a:p>
          <a:p>
            <a:pPr marL="457200" indent="-457200">
              <a:buFontTx/>
              <a:buChar char="-"/>
            </a:pPr>
            <a:r>
              <a:rPr lang="en-GB" sz="1600" dirty="0" smtClean="0">
                <a:latin typeface="Arial" charset="0"/>
                <a:ea typeface="Arial" charset="0"/>
                <a:cs typeface="Arial" charset="0"/>
              </a:rPr>
              <a:t>€</a:t>
            </a:r>
            <a:r>
              <a:rPr lang="en-GB" sz="1600" dirty="0">
                <a:latin typeface="Arial" charset="0"/>
                <a:ea typeface="Arial" charset="0"/>
                <a:cs typeface="Arial" charset="0"/>
              </a:rPr>
              <a:t>3,9 million grant under the </a:t>
            </a:r>
            <a:r>
              <a:rPr lang="en-GB" sz="1600" dirty="0" err="1">
                <a:latin typeface="Arial" charset="0"/>
                <a:ea typeface="Arial" charset="0"/>
                <a:cs typeface="Arial" charset="0"/>
              </a:rPr>
              <a:t>EuropeAid</a:t>
            </a:r>
            <a:r>
              <a:rPr lang="en-GB" sz="1600" dirty="0">
                <a:latin typeface="Arial" charset="0"/>
                <a:ea typeface="Arial" charset="0"/>
                <a:cs typeface="Arial" charset="0"/>
              </a:rPr>
              <a:t> Biodiversity for Life (B4Life) flagship umbrella programme</a:t>
            </a:r>
            <a:r>
              <a:rPr lang="en-GB" sz="1600" dirty="0" smtClean="0">
                <a:latin typeface="Arial" charset="0"/>
                <a:ea typeface="Arial" charset="0"/>
                <a:cs typeface="Arial" charset="0"/>
              </a:rPr>
              <a:t>.</a:t>
            </a:r>
          </a:p>
          <a:p>
            <a:pPr marL="457200" indent="-457200">
              <a:buFontTx/>
              <a:buChar char="-"/>
            </a:pPr>
            <a:r>
              <a:rPr lang="en-GB" sz="1600" dirty="0" smtClean="0">
                <a:latin typeface="Arial" charset="0"/>
                <a:ea typeface="Arial" charset="0"/>
                <a:cs typeface="Arial" charset="0"/>
              </a:rPr>
              <a:t>Further €1m in-kind contribution from GBIF</a:t>
            </a:r>
          </a:p>
          <a:p>
            <a:pPr marL="457200" indent="-457200">
              <a:buFontTx/>
              <a:buChar char="-"/>
            </a:pPr>
            <a:r>
              <a:rPr lang="en-GB" sz="1600" dirty="0" smtClean="0">
                <a:latin typeface="Arial" charset="0"/>
                <a:ea typeface="Arial" charset="0"/>
                <a:cs typeface="Arial" charset="0"/>
              </a:rPr>
              <a:t>5-year programme 2015-2019 focussed on sub-Saharan Africa, Caribbean, Pacific (ACP) regions</a:t>
            </a:r>
            <a:endParaRPr lang="en-GB" sz="1600" dirty="0">
              <a:latin typeface="Arial" charset="0"/>
              <a:ea typeface="Arial" charset="0"/>
              <a:cs typeface="Arial" charset="0"/>
            </a:endParaRPr>
          </a:p>
          <a:p>
            <a:r>
              <a:rPr lang="en-GB" sz="2400" dirty="0" smtClean="0"/>
              <a:t> </a:t>
            </a:r>
            <a:endParaRPr lang="en-GB"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52" y="5676843"/>
            <a:ext cx="3086952" cy="6765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04504" y="5740711"/>
            <a:ext cx="822960" cy="59654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7654" y="5569517"/>
            <a:ext cx="824345" cy="76773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898020"/>
            <a:ext cx="9144000" cy="2410586"/>
          </a:xfrm>
          <a:prstGeom prst="rect">
            <a:avLst/>
          </a:prstGeom>
          <a:ln>
            <a:solidFill>
              <a:schemeClr val="accent1"/>
            </a:solidFill>
          </a:ln>
        </p:spPr>
      </p:pic>
      <p:sp>
        <p:nvSpPr>
          <p:cNvPr id="11" name="TextBox 10"/>
          <p:cNvSpPr txBox="1"/>
          <p:nvPr/>
        </p:nvSpPr>
        <p:spPr>
          <a:xfrm>
            <a:off x="0" y="1249212"/>
            <a:ext cx="9144000" cy="646331"/>
          </a:xfrm>
          <a:prstGeom prst="rect">
            <a:avLst/>
          </a:prstGeom>
          <a:solidFill>
            <a:srgbClr val="92D050"/>
          </a:solidFill>
        </p:spPr>
        <p:txBody>
          <a:bodyPr wrap="square" rtlCol="0">
            <a:spAutoFit/>
          </a:bodyPr>
          <a:lstStyle/>
          <a:p>
            <a:r>
              <a:rPr lang="en-GB" b="1" dirty="0" smtClean="0">
                <a:latin typeface="Arial" charset="0"/>
                <a:ea typeface="Arial" charset="0"/>
                <a:cs typeface="Arial" charset="0"/>
              </a:rPr>
              <a:t>Overall objective</a:t>
            </a:r>
            <a:r>
              <a:rPr lang="en-GB" dirty="0" smtClean="0">
                <a:latin typeface="Arial" charset="0"/>
                <a:ea typeface="Arial" charset="0"/>
                <a:cs typeface="Arial" charset="0"/>
              </a:rPr>
              <a:t>: Improved </a:t>
            </a:r>
            <a:r>
              <a:rPr lang="en-GB" dirty="0">
                <a:latin typeface="Arial" charset="0"/>
                <a:ea typeface="Arial" charset="0"/>
                <a:cs typeface="Arial" charset="0"/>
              </a:rPr>
              <a:t>management of natural capital for human well-being; through increased application of biodiversity information as evidence for decision </a:t>
            </a:r>
            <a:r>
              <a:rPr lang="en-GB" dirty="0" smtClean="0">
                <a:latin typeface="Arial" charset="0"/>
                <a:ea typeface="Arial" charset="0"/>
                <a:cs typeface="Arial" charset="0"/>
              </a:rPr>
              <a:t>making</a:t>
            </a:r>
            <a:endParaRPr lang="en-GB" dirty="0">
              <a:latin typeface="Arial" charset="0"/>
              <a:ea typeface="Arial" charset="0"/>
              <a:cs typeface="Arial" charset="0"/>
            </a:endParaRPr>
          </a:p>
        </p:txBody>
      </p:sp>
    </p:spTree>
    <p:extLst>
      <p:ext uri="{BB962C8B-B14F-4D97-AF65-F5344CB8AC3E}">
        <p14:creationId xmlns:p14="http://schemas.microsoft.com/office/powerpoint/2010/main" val="3246549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GB"/>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99" t="8784" r="1584"/>
          <a:stretch/>
        </p:blipFill>
        <p:spPr>
          <a:xfrm>
            <a:off x="3823600" y="4114432"/>
            <a:ext cx="3881570" cy="1945823"/>
          </a:xfrm>
          <a:prstGeom prst="rect">
            <a:avLst/>
          </a:prstGeom>
          <a:ln>
            <a:solidFill>
              <a:schemeClr val="accent1"/>
            </a:solid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41" t="23894" r="1446" b="-369"/>
          <a:stretch/>
        </p:blipFill>
        <p:spPr>
          <a:xfrm>
            <a:off x="4442669" y="3081333"/>
            <a:ext cx="3783277" cy="1708613"/>
          </a:xfrm>
          <a:prstGeom prst="rect">
            <a:avLst/>
          </a:prstGeom>
          <a:ln>
            <a:solidFill>
              <a:schemeClr val="accent1"/>
            </a:solidFill>
          </a:ln>
        </p:spPr>
      </p:pic>
      <p:sp>
        <p:nvSpPr>
          <p:cNvPr id="7" name="Title 1"/>
          <p:cNvSpPr>
            <a:spLocks noGrp="1"/>
          </p:cNvSpPr>
          <p:nvPr>
            <p:ph type="title"/>
          </p:nvPr>
        </p:nvSpPr>
        <p:spPr>
          <a:xfrm>
            <a:off x="457200" y="226056"/>
            <a:ext cx="8229600" cy="793915"/>
          </a:xfrm>
        </p:spPr>
        <p:txBody>
          <a:bodyPr/>
          <a:lstStyle/>
          <a:p>
            <a:r>
              <a:rPr lang="en-GB" dirty="0" smtClean="0"/>
              <a:t>Four calls for proposals 2015 - 2017</a:t>
            </a:r>
            <a:endParaRPr lang="en-GB"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495" y="1190338"/>
            <a:ext cx="3484695" cy="351126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428" t="34561" r="1346"/>
          <a:stretch/>
        </p:blipFill>
        <p:spPr>
          <a:xfrm>
            <a:off x="4817532" y="1980899"/>
            <a:ext cx="3869268" cy="1489242"/>
          </a:xfrm>
          <a:prstGeom prst="rect">
            <a:avLst/>
          </a:prstGeom>
          <a:ln>
            <a:solidFill>
              <a:schemeClr val="accent1"/>
            </a:solidFill>
          </a:ln>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1011" t="36589" r="1261"/>
          <a:stretch/>
        </p:blipFill>
        <p:spPr>
          <a:xfrm>
            <a:off x="5218376" y="875308"/>
            <a:ext cx="3891095" cy="1434444"/>
          </a:xfrm>
          <a:prstGeom prst="rect">
            <a:avLst/>
          </a:prstGeom>
          <a:ln>
            <a:solidFill>
              <a:schemeClr val="accent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4825" y="5836615"/>
            <a:ext cx="1653551" cy="36242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409749" y="5879493"/>
            <a:ext cx="440826" cy="319544"/>
          </a:xfrm>
          <a:prstGeom prst="rect">
            <a:avLst/>
          </a:prstGeom>
        </p:spPr>
      </p:pic>
    </p:spTree>
    <p:extLst>
      <p:ext uri="{BB962C8B-B14F-4D97-AF65-F5344CB8AC3E}">
        <p14:creationId xmlns:p14="http://schemas.microsoft.com/office/powerpoint/2010/main" val="1483571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991" y="274636"/>
            <a:ext cx="8229600" cy="793915"/>
          </a:xfrm>
        </p:spPr>
        <p:txBody>
          <a:bodyPr/>
          <a:lstStyle/>
          <a:p>
            <a:r>
              <a:rPr lang="en-US" dirty="0" smtClean="0"/>
              <a:t>Bid projects</a:t>
            </a:r>
            <a:endParaRPr lang="en-US" dirty="0"/>
          </a:p>
        </p:txBody>
      </p:sp>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www.gbif.org/programme/82243/bid-biodiversity-information-for-development#projects</a:t>
            </a:r>
            <a:r>
              <a:rPr lang="en-US" dirty="0" smtClean="0"/>
              <a:t>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6463" y="1258784"/>
            <a:ext cx="3379496" cy="4926330"/>
          </a:xfrm>
          <a:prstGeom prst="rect">
            <a:avLst/>
          </a:prstGeom>
          <a:ln>
            <a:solidFill>
              <a:schemeClr val="accent1"/>
            </a:solidFill>
          </a:ln>
        </p:spPr>
      </p:pic>
      <p:sp>
        <p:nvSpPr>
          <p:cNvPr id="7" name="TextBox 6"/>
          <p:cNvSpPr txBox="1"/>
          <p:nvPr/>
        </p:nvSpPr>
        <p:spPr>
          <a:xfrm>
            <a:off x="308610" y="1068551"/>
            <a:ext cx="4446181" cy="1477328"/>
          </a:xfrm>
          <a:prstGeom prst="rect">
            <a:avLst/>
          </a:prstGeom>
          <a:solidFill>
            <a:srgbClr val="92D050"/>
          </a:solidFill>
          <a:ln>
            <a:solidFill>
              <a:schemeClr val="accent1"/>
            </a:solidFill>
          </a:ln>
        </p:spPr>
        <p:txBody>
          <a:bodyPr wrap="square" rtlCol="0">
            <a:spAutoFit/>
          </a:bodyPr>
          <a:lstStyle/>
          <a:p>
            <a:pPr marL="285750" indent="-285750">
              <a:buFontTx/>
              <a:buChar char="-"/>
            </a:pPr>
            <a:r>
              <a:rPr lang="en-US" dirty="0" smtClean="0"/>
              <a:t>Mobilize data from collections, surveys, research </a:t>
            </a:r>
            <a:r>
              <a:rPr lang="en-US" dirty="0" err="1" smtClean="0"/>
              <a:t>etc</a:t>
            </a:r>
            <a:endParaRPr lang="en-US" dirty="0" smtClean="0"/>
          </a:p>
          <a:p>
            <a:pPr marL="285750" indent="-285750">
              <a:buFontTx/>
              <a:buChar char="-"/>
            </a:pPr>
            <a:r>
              <a:rPr lang="en-US" dirty="0" smtClean="0"/>
              <a:t>Build biodiversity information networks</a:t>
            </a:r>
          </a:p>
          <a:p>
            <a:pPr marL="285750" indent="-285750">
              <a:buFontTx/>
              <a:buChar char="-"/>
            </a:pPr>
            <a:r>
              <a:rPr lang="en-US" dirty="0" smtClean="0"/>
              <a:t>Identify applications of data in research and policy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825" y="5836615"/>
            <a:ext cx="1653551" cy="36242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409749" y="5879493"/>
            <a:ext cx="440826" cy="31954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8610" y="2793590"/>
            <a:ext cx="4337446" cy="807995"/>
          </a:xfrm>
          <a:prstGeom prst="rect">
            <a:avLst/>
          </a:prstGeom>
          <a:ln>
            <a:solidFill>
              <a:schemeClr val="accent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610" y="3657350"/>
            <a:ext cx="4114091" cy="2197033"/>
          </a:xfrm>
          <a:prstGeom prst="rect">
            <a:avLst/>
          </a:prstGeom>
        </p:spPr>
      </p:pic>
    </p:spTree>
    <p:extLst>
      <p:ext uri="{BB962C8B-B14F-4D97-AF65-F5344CB8AC3E}">
        <p14:creationId xmlns:p14="http://schemas.microsoft.com/office/powerpoint/2010/main" val="14539029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3030"/>
            <a:ext cx="8229600" cy="793915"/>
          </a:xfrm>
        </p:spPr>
        <p:txBody>
          <a:bodyPr/>
          <a:lstStyle/>
          <a:p>
            <a:r>
              <a:rPr lang="en-US" dirty="0" smtClean="0"/>
              <a:t>Building a community of practice</a:t>
            </a:r>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1330" y="5695689"/>
            <a:ext cx="879823" cy="61208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5626611"/>
            <a:ext cx="3107803" cy="681162"/>
          </a:xfrm>
          <a:prstGeom prst="rect">
            <a:avLst/>
          </a:prstGeom>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25" y="1066059"/>
            <a:ext cx="2800514" cy="1845611"/>
          </a:xfrm>
          <a:prstGeom prst="rect">
            <a:avLst/>
          </a:prstGeom>
          <a:ln>
            <a:solidFill>
              <a:schemeClr val="accent1"/>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0145" y="3144624"/>
            <a:ext cx="3366655" cy="2246190"/>
          </a:xfrm>
          <a:prstGeom prst="rect">
            <a:avLst/>
          </a:prstGeom>
          <a:ln>
            <a:solidFill>
              <a:schemeClr val="accent1"/>
            </a:solidFill>
          </a:ln>
        </p:spPr>
      </p:pic>
      <p:sp>
        <p:nvSpPr>
          <p:cNvPr id="9" name="TextBox 8"/>
          <p:cNvSpPr txBox="1"/>
          <p:nvPr/>
        </p:nvSpPr>
        <p:spPr>
          <a:xfrm>
            <a:off x="3657600" y="914400"/>
            <a:ext cx="5029200" cy="2022095"/>
          </a:xfrm>
          <a:prstGeom prst="rect">
            <a:avLst/>
          </a:prstGeom>
          <a:solidFill>
            <a:srgbClr val="3FE905"/>
          </a:solidFill>
          <a:ln>
            <a:solidFill>
              <a:schemeClr val="accent1"/>
            </a:solidFill>
          </a:ln>
        </p:spPr>
        <p:txBody>
          <a:bodyPr wrap="square" rtlCol="0">
            <a:spAutoFit/>
          </a:bodyPr>
          <a:lstStyle/>
          <a:p>
            <a:pPr marL="285750" indent="-285750">
              <a:buFont typeface="Arial" charset="0"/>
              <a:buChar char="•"/>
            </a:pPr>
            <a:r>
              <a:rPr lang="en-US" dirty="0" smtClean="0"/>
              <a:t>Capacity enhancement workshops for all funded projects</a:t>
            </a:r>
          </a:p>
          <a:p>
            <a:pPr marL="285750" indent="-285750">
              <a:buFont typeface="Arial" charset="0"/>
              <a:buChar char="•"/>
            </a:pPr>
            <a:r>
              <a:rPr lang="en-US" dirty="0" smtClean="0"/>
              <a:t>Volunteer mentors from global  community assist in face to face training, continue one-on-one remote support</a:t>
            </a:r>
          </a:p>
          <a:p>
            <a:pPr marL="285750" indent="-285750">
              <a:buFont typeface="Arial" charset="0"/>
              <a:buChar char="•"/>
            </a:pPr>
            <a:r>
              <a:rPr lang="en-US" dirty="0" smtClean="0"/>
              <a:t>Today’s trainees are tomorrow’s mentors!</a:t>
            </a:r>
          </a:p>
          <a:p>
            <a:pPr marL="285750" indent="-285750">
              <a:buFont typeface="Arial" charset="0"/>
              <a:buChar char="•"/>
            </a:pPr>
            <a:r>
              <a:rPr lang="en-US" dirty="0" smtClean="0"/>
              <a:t>Already re-used in Asia, Balkans, </a:t>
            </a:r>
            <a:r>
              <a:rPr lang="en-US" dirty="0" smtClean="0"/>
              <a:t>Russia/C Asia</a:t>
            </a:r>
            <a:endParaRPr lang="en-US" dirty="0" smtClean="0"/>
          </a:p>
        </p:txBody>
      </p:sp>
      <p:sp>
        <p:nvSpPr>
          <p:cNvPr id="10" name="TextBox 9"/>
          <p:cNvSpPr txBox="1"/>
          <p:nvPr/>
        </p:nvSpPr>
        <p:spPr>
          <a:xfrm>
            <a:off x="375742" y="3103875"/>
            <a:ext cx="4296930" cy="2308324"/>
          </a:xfrm>
          <a:prstGeom prst="rect">
            <a:avLst/>
          </a:prstGeom>
          <a:solidFill>
            <a:srgbClr val="3FE905"/>
          </a:solidFill>
          <a:ln>
            <a:solidFill>
              <a:schemeClr val="accent1"/>
            </a:solidFill>
          </a:ln>
        </p:spPr>
        <p:txBody>
          <a:bodyPr wrap="square" rtlCol="0">
            <a:spAutoFit/>
          </a:bodyPr>
          <a:lstStyle/>
          <a:p>
            <a:r>
              <a:rPr lang="en-US" dirty="0" smtClean="0"/>
              <a:t>Curricula developed in:</a:t>
            </a:r>
          </a:p>
          <a:p>
            <a:endParaRPr lang="en-US" dirty="0"/>
          </a:p>
          <a:p>
            <a:pPr marL="285750" indent="-285750">
              <a:buFontTx/>
              <a:buChar char="-"/>
            </a:pPr>
            <a:r>
              <a:rPr lang="en-US" dirty="0" smtClean="0"/>
              <a:t>Biodiversity data mobilization (plan digitization, understand standards, tools for sharing</a:t>
            </a:r>
            <a:r>
              <a:rPr lang="en-US" dirty="0" smtClean="0"/>
              <a:t>)</a:t>
            </a:r>
            <a:endParaRPr lang="en-US" dirty="0" smtClean="0"/>
          </a:p>
          <a:p>
            <a:pPr marL="285750" indent="-285750">
              <a:buFontTx/>
              <a:buChar char="-"/>
            </a:pPr>
            <a:r>
              <a:rPr lang="en-US" dirty="0" smtClean="0"/>
              <a:t>Data use for decision making (data cleaning, modelling, mapping, </a:t>
            </a:r>
            <a:r>
              <a:rPr lang="en-US" dirty="0" err="1"/>
              <a:t>R</a:t>
            </a:r>
            <a:r>
              <a:rPr lang="en-US" dirty="0" err="1" smtClean="0"/>
              <a:t>edlisting</a:t>
            </a:r>
            <a:r>
              <a:rPr lang="en-US" dirty="0" smtClean="0"/>
              <a:t>, mainstreaming to priority policy needs) </a:t>
            </a:r>
            <a:endParaRPr lang="en-US" dirty="0"/>
          </a:p>
        </p:txBody>
      </p:sp>
      <p:pic>
        <p:nvPicPr>
          <p:cNvPr id="11" name="Picture 10"/>
          <p:cNvPicPr>
            <a:picLocks noChangeAspect="1"/>
          </p:cNvPicPr>
          <p:nvPr/>
        </p:nvPicPr>
        <p:blipFill>
          <a:blip r:embed="rId6"/>
          <a:stretch>
            <a:fillRect/>
          </a:stretch>
        </p:blipFill>
        <p:spPr>
          <a:xfrm>
            <a:off x="7365422" y="5649582"/>
            <a:ext cx="1700645" cy="556084"/>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599" y="5592297"/>
            <a:ext cx="838200" cy="749789"/>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72672" y="5648363"/>
            <a:ext cx="1722902" cy="676533"/>
          </a:xfrm>
          <a:prstGeom prst="rect">
            <a:avLst/>
          </a:prstGeom>
        </p:spPr>
      </p:pic>
    </p:spTree>
    <p:extLst>
      <p:ext uri="{BB962C8B-B14F-4D97-AF65-F5344CB8AC3E}">
        <p14:creationId xmlns:p14="http://schemas.microsoft.com/office/powerpoint/2010/main" val="1993026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GB"/>
          </a:p>
        </p:txBody>
      </p:sp>
      <p:sp>
        <p:nvSpPr>
          <p:cNvPr id="5" name="Title 1"/>
          <p:cNvSpPr>
            <a:spLocks noGrp="1"/>
          </p:cNvSpPr>
          <p:nvPr>
            <p:ph type="title"/>
          </p:nvPr>
        </p:nvSpPr>
        <p:spPr>
          <a:xfrm>
            <a:off x="457200" y="274637"/>
            <a:ext cx="8229600" cy="793915"/>
          </a:xfrm>
        </p:spPr>
        <p:txBody>
          <a:bodyPr/>
          <a:lstStyle/>
          <a:p>
            <a:r>
              <a:rPr lang="en-GB" dirty="0" smtClean="0"/>
              <a:t>GBIF publishers registered since 2015</a:t>
            </a:r>
            <a:endParaRPr lang="en-GB" dirty="0"/>
          </a:p>
        </p:txBody>
      </p:sp>
      <p:pic>
        <p:nvPicPr>
          <p:cNvPr id="7" name="Picture 6"/>
          <p:cNvPicPr/>
          <p:nvPr/>
        </p:nvPicPr>
        <p:blipFill rotWithShape="1">
          <a:blip r:embed="rId3"/>
          <a:srcRect l="16182" t="5880" r="17514" b="8412"/>
          <a:stretch/>
        </p:blipFill>
        <p:spPr>
          <a:xfrm>
            <a:off x="4777495" y="961776"/>
            <a:ext cx="3392835" cy="2343315"/>
          </a:xfrm>
          <a:prstGeom prst="rect">
            <a:avLst/>
          </a:prstGeom>
        </p:spPr>
      </p:pic>
      <p:pic>
        <p:nvPicPr>
          <p:cNvPr id="8" name="Picture 7"/>
          <p:cNvPicPr/>
          <p:nvPr/>
        </p:nvPicPr>
        <p:blipFill rotWithShape="1">
          <a:blip r:embed="rId4"/>
          <a:srcRect l="21013" t="12375" r="19641" b="9459"/>
          <a:stretch/>
        </p:blipFill>
        <p:spPr>
          <a:xfrm>
            <a:off x="4777495" y="3771774"/>
            <a:ext cx="3533502" cy="2014157"/>
          </a:xfrm>
          <a:prstGeom prst="rect">
            <a:avLst/>
          </a:prstGeom>
        </p:spPr>
      </p:pic>
      <p:pic>
        <p:nvPicPr>
          <p:cNvPr id="9" name="Picture 8"/>
          <p:cNvPicPr/>
          <p:nvPr/>
        </p:nvPicPr>
        <p:blipFill rotWithShape="1">
          <a:blip r:embed="rId5"/>
          <a:srcRect l="7199" r="8512" b="4358"/>
          <a:stretch/>
        </p:blipFill>
        <p:spPr>
          <a:xfrm>
            <a:off x="677823" y="3771774"/>
            <a:ext cx="3260628" cy="2009080"/>
          </a:xfrm>
          <a:prstGeom prst="rect">
            <a:avLst/>
          </a:prstGeom>
        </p:spPr>
      </p:pic>
      <p:sp>
        <p:nvSpPr>
          <p:cNvPr id="11" name="TextBox 10"/>
          <p:cNvSpPr txBox="1"/>
          <p:nvPr/>
        </p:nvSpPr>
        <p:spPr>
          <a:xfrm>
            <a:off x="4672889" y="3355237"/>
            <a:ext cx="389273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Geographic scope of new GBIF data publishers in Africa</a:t>
            </a: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2" name="TextBox 11"/>
          <p:cNvSpPr txBox="1"/>
          <p:nvPr/>
        </p:nvSpPr>
        <p:spPr>
          <a:xfrm>
            <a:off x="361771" y="5785931"/>
            <a:ext cx="38927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Geographic scope of new GBIF data publishers in </a:t>
            </a:r>
            <a:r>
              <a:rPr kumimoji="0" lang="en-US"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Caribbean</a:t>
            </a: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13" name="TextBox 12"/>
          <p:cNvSpPr txBox="1"/>
          <p:nvPr/>
        </p:nvSpPr>
        <p:spPr>
          <a:xfrm>
            <a:off x="4597880" y="5785931"/>
            <a:ext cx="38927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Geographic scope of new GBIF data publishers in </a:t>
            </a:r>
            <a:r>
              <a:rPr kumimoji="0" lang="en-US" sz="14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Pacific</a:t>
            </a:r>
            <a:endParaRPr kumimoji="0" lang="en-GB"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pic>
        <p:nvPicPr>
          <p:cNvPr id="14" name="Content Placeholder 13"/>
          <p:cNvPicPr>
            <a:picLocks noGrp="1" noChangeAspect="1"/>
          </p:cNvPicPr>
          <p:nvPr>
            <p:ph idx="1"/>
          </p:nvPr>
        </p:nvPicPr>
        <p:blipFill>
          <a:blip r:embed="rId6"/>
          <a:stretch>
            <a:fillRect/>
          </a:stretch>
        </p:blipFill>
        <p:spPr>
          <a:xfrm>
            <a:off x="175238" y="910872"/>
            <a:ext cx="4397259" cy="2609567"/>
          </a:xfrm>
          <a:prstGeom prst="rect">
            <a:avLst/>
          </a:prstGeom>
          <a:ln>
            <a:solidFill>
              <a:schemeClr val="accent1"/>
            </a:solidFill>
          </a:ln>
        </p:spPr>
      </p:pic>
    </p:spTree>
    <p:extLst>
      <p:ext uri="{BB962C8B-B14F-4D97-AF65-F5344CB8AC3E}">
        <p14:creationId xmlns:p14="http://schemas.microsoft.com/office/powerpoint/2010/main" val="1907769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data applications</a:t>
            </a:r>
            <a:endParaRPr lang="en-US" dirty="0"/>
          </a:p>
        </p:txBody>
      </p:sp>
      <p:sp>
        <p:nvSpPr>
          <p:cNvPr id="4" name="Text Placeholder 3"/>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25" y="1068552"/>
            <a:ext cx="990961" cy="921594"/>
          </a:xfrm>
          <a:prstGeom prst="rect">
            <a:avLst/>
          </a:prstGeom>
          <a:ln>
            <a:solidFill>
              <a:schemeClr val="accent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60" y="3713054"/>
            <a:ext cx="1632304" cy="1396637"/>
          </a:xfrm>
          <a:prstGeom prst="rect">
            <a:avLst/>
          </a:prstGeom>
          <a:ln>
            <a:solidFill>
              <a:schemeClr val="accent1"/>
            </a:solid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351" y="5190730"/>
            <a:ext cx="2627088" cy="113538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96298"/>
            <a:ext cx="3713447" cy="1903729"/>
          </a:xfrm>
          <a:prstGeom prst="rect">
            <a:avLst/>
          </a:prstGeom>
          <a:ln>
            <a:solidFill>
              <a:schemeClr val="accent1"/>
            </a:solidFill>
          </a:ln>
        </p:spPr>
      </p:pic>
      <p:sp>
        <p:nvSpPr>
          <p:cNvPr id="10" name="TextBox 9"/>
          <p:cNvSpPr txBox="1"/>
          <p:nvPr/>
        </p:nvSpPr>
        <p:spPr>
          <a:xfrm>
            <a:off x="1432286" y="1067729"/>
            <a:ext cx="5163914" cy="369332"/>
          </a:xfrm>
          <a:prstGeom prst="rect">
            <a:avLst/>
          </a:prstGeom>
          <a:solidFill>
            <a:srgbClr val="92D050"/>
          </a:solidFill>
          <a:ln>
            <a:solidFill>
              <a:schemeClr val="accent1"/>
            </a:solidFill>
          </a:ln>
        </p:spPr>
        <p:txBody>
          <a:bodyPr wrap="none" rtlCol="0">
            <a:spAutoFit/>
          </a:bodyPr>
          <a:lstStyle/>
          <a:p>
            <a:r>
              <a:rPr lang="en-US" dirty="0" smtClean="0"/>
              <a:t>Species assessment and protected area management</a:t>
            </a:r>
            <a:endParaRPr lang="en-US" dirty="0"/>
          </a:p>
        </p:txBody>
      </p:sp>
      <p:sp>
        <p:nvSpPr>
          <p:cNvPr id="11" name="TextBox 10"/>
          <p:cNvSpPr txBox="1"/>
          <p:nvPr/>
        </p:nvSpPr>
        <p:spPr>
          <a:xfrm>
            <a:off x="1805940" y="2230930"/>
            <a:ext cx="2906950" cy="369332"/>
          </a:xfrm>
          <a:prstGeom prst="rect">
            <a:avLst/>
          </a:prstGeom>
          <a:solidFill>
            <a:srgbClr val="92D050"/>
          </a:solidFill>
          <a:ln>
            <a:solidFill>
              <a:schemeClr val="accent1"/>
            </a:solidFill>
          </a:ln>
        </p:spPr>
        <p:txBody>
          <a:bodyPr wrap="none" rtlCol="0">
            <a:spAutoFit/>
          </a:bodyPr>
          <a:lstStyle/>
          <a:p>
            <a:r>
              <a:rPr lang="en-US" dirty="0" smtClean="0"/>
              <a:t>Agriculture and food security</a:t>
            </a:r>
            <a:endParaRPr lang="en-US" dirty="0"/>
          </a:p>
        </p:txBody>
      </p:sp>
      <p:sp>
        <p:nvSpPr>
          <p:cNvPr id="12" name="TextBox 11"/>
          <p:cNvSpPr txBox="1"/>
          <p:nvPr/>
        </p:nvSpPr>
        <p:spPr>
          <a:xfrm>
            <a:off x="2213964" y="3713054"/>
            <a:ext cx="3629712" cy="369332"/>
          </a:xfrm>
          <a:prstGeom prst="rect">
            <a:avLst/>
          </a:prstGeom>
          <a:solidFill>
            <a:srgbClr val="92D050"/>
          </a:solidFill>
          <a:ln>
            <a:solidFill>
              <a:schemeClr val="accent1"/>
            </a:solidFill>
          </a:ln>
        </p:spPr>
        <p:txBody>
          <a:bodyPr wrap="none" rtlCol="0">
            <a:spAutoFit/>
          </a:bodyPr>
          <a:lstStyle/>
          <a:p>
            <a:r>
              <a:rPr lang="en-US" dirty="0" smtClean="0"/>
              <a:t>Modelling impacts of climate change</a:t>
            </a:r>
            <a:endParaRPr lang="en-US" dirty="0"/>
          </a:p>
        </p:txBody>
      </p:sp>
      <p:sp>
        <p:nvSpPr>
          <p:cNvPr id="13" name="TextBox 12"/>
          <p:cNvSpPr txBox="1"/>
          <p:nvPr/>
        </p:nvSpPr>
        <p:spPr>
          <a:xfrm>
            <a:off x="1008478" y="5195178"/>
            <a:ext cx="4501873" cy="369332"/>
          </a:xfrm>
          <a:prstGeom prst="rect">
            <a:avLst/>
          </a:prstGeom>
          <a:solidFill>
            <a:srgbClr val="92D050"/>
          </a:solidFill>
          <a:ln>
            <a:solidFill>
              <a:schemeClr val="accent1"/>
            </a:solidFill>
          </a:ln>
        </p:spPr>
        <p:txBody>
          <a:bodyPr wrap="none" rtlCol="0">
            <a:spAutoFit/>
          </a:bodyPr>
          <a:lstStyle/>
          <a:p>
            <a:r>
              <a:rPr lang="en-US" dirty="0" smtClean="0"/>
              <a:t>Information for invasive species management </a:t>
            </a:r>
            <a:endParaRPr lang="en-US" dirty="0"/>
          </a:p>
        </p:txBody>
      </p:sp>
    </p:spTree>
    <p:extLst>
      <p:ext uri="{BB962C8B-B14F-4D97-AF65-F5344CB8AC3E}">
        <p14:creationId xmlns:p14="http://schemas.microsoft.com/office/powerpoint/2010/main" val="1275761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06090" y="1782232"/>
            <a:ext cx="8229600" cy="4816476"/>
          </a:xfrm>
        </p:spPr>
        <p:txBody>
          <a:bodyPr/>
          <a:lstStyle/>
          <a:p>
            <a:endParaRPr lang="en-US" dirty="0" smtClean="0"/>
          </a:p>
          <a:p>
            <a:endParaRPr lang="en-US" dirty="0"/>
          </a:p>
          <a:p>
            <a:r>
              <a:rPr lang="en-US" dirty="0" smtClean="0"/>
              <a:t>Thank you!</a:t>
            </a:r>
            <a:endParaRPr lang="en-US" dirty="0"/>
          </a:p>
        </p:txBody>
      </p:sp>
      <p:sp>
        <p:nvSpPr>
          <p:cNvPr id="4" name="Text Placeholder 3"/>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207471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hlinkClick r:id="rId2"/>
              </a:rPr>
              <a:t>https://www.gbif.org</a:t>
            </a:r>
            <a:r>
              <a:rPr lang="en-US" dirty="0" smtClean="0">
                <a:hlinkClick r:id="rId2"/>
              </a:rPr>
              <a:t>/</a:t>
            </a:r>
            <a:r>
              <a:rPr lang="en-US"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996"/>
            <a:ext cx="9144000" cy="5854185"/>
          </a:xfrm>
          <a:prstGeom prst="rect">
            <a:avLst/>
          </a:prstGeom>
        </p:spPr>
      </p:pic>
    </p:spTree>
    <p:extLst>
      <p:ext uri="{BB962C8B-B14F-4D97-AF65-F5344CB8AC3E}">
        <p14:creationId xmlns:p14="http://schemas.microsoft.com/office/powerpoint/2010/main" val="19314567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Repatriation of data through open access</a:t>
            </a:r>
            <a:endParaRPr lang="en-US" dirty="0"/>
          </a:p>
        </p:txBody>
      </p:sp>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www.gbif.org/country/EG/about</a:t>
            </a:r>
            <a:r>
              <a:rPr lang="en-US"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25" y="853439"/>
            <a:ext cx="7654351" cy="5336540"/>
          </a:xfrm>
          <a:prstGeom prst="rect">
            <a:avLst/>
          </a:prstGeom>
          <a:ln>
            <a:solidFill>
              <a:schemeClr val="accent1"/>
            </a:solidFill>
          </a:ln>
        </p:spPr>
      </p:pic>
    </p:spTree>
    <p:extLst>
      <p:ext uri="{BB962C8B-B14F-4D97-AF65-F5344CB8AC3E}">
        <p14:creationId xmlns:p14="http://schemas.microsoft.com/office/powerpoint/2010/main" val="10184597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Repatriation of data through open access</a:t>
            </a:r>
            <a:endParaRPr lang="en-US" dirty="0"/>
          </a:p>
        </p:txBody>
      </p:sp>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www.gbif.org/country/EG/about</a:t>
            </a:r>
            <a:r>
              <a:rPr lang="en-US" dirty="0" smtClean="0"/>
              <a:t> </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25" y="853439"/>
            <a:ext cx="7654351" cy="5336540"/>
          </a:xfrm>
          <a:prstGeom prst="rect">
            <a:avLst/>
          </a:prstGeom>
          <a:ln>
            <a:solidFill>
              <a:schemeClr val="accent1"/>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3060" y="1334761"/>
            <a:ext cx="7063740" cy="1570547"/>
          </a:xfrm>
          <a:prstGeom prst="rect">
            <a:avLst/>
          </a:prstGeom>
          <a:ln>
            <a:solidFill>
              <a:schemeClr val="accent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90195"/>
            <a:ext cx="9144000" cy="3707285"/>
          </a:xfrm>
          <a:prstGeom prst="rect">
            <a:avLst/>
          </a:prstGeom>
          <a:ln>
            <a:solidFill>
              <a:schemeClr val="accent1"/>
            </a:solidFill>
          </a:ln>
        </p:spPr>
      </p:pic>
      <p:sp>
        <p:nvSpPr>
          <p:cNvPr id="7" name="Oval 6"/>
          <p:cNvSpPr/>
          <p:nvPr/>
        </p:nvSpPr>
        <p:spPr>
          <a:xfrm>
            <a:off x="4617720" y="3371850"/>
            <a:ext cx="3303270" cy="3429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3007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Repatriation of data through open access</a:t>
            </a:r>
            <a:endParaRPr lang="en-US" dirty="0"/>
          </a:p>
        </p:txBody>
      </p:sp>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www.gbif.org/country/EG/about</a:t>
            </a:r>
            <a:r>
              <a:rPr lang="en-US" dirty="0" smtClean="0"/>
              <a:t> </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7130"/>
            <a:ext cx="9144000" cy="4527176"/>
          </a:xfrm>
          <a:prstGeom prst="rect">
            <a:avLst/>
          </a:prstGeom>
          <a:ln>
            <a:solidFill>
              <a:schemeClr val="tx1"/>
            </a:solidFill>
          </a:ln>
        </p:spPr>
      </p:pic>
      <p:sp>
        <p:nvSpPr>
          <p:cNvPr id="9" name="Oval 8"/>
          <p:cNvSpPr/>
          <p:nvPr/>
        </p:nvSpPr>
        <p:spPr>
          <a:xfrm>
            <a:off x="0" y="3131820"/>
            <a:ext cx="1131570" cy="113157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4857750" y="1314450"/>
            <a:ext cx="1600200" cy="44577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8444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Repatriation of data through open access</a:t>
            </a:r>
            <a:endParaRPr lang="en-US" dirty="0"/>
          </a:p>
        </p:txBody>
      </p:sp>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www.gbif.org/occurrence/1317753479</a:t>
            </a:r>
            <a:r>
              <a:rPr lang="en-US" dirty="0" smtClean="0"/>
              <a:t>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902970"/>
            <a:ext cx="5343250" cy="5406390"/>
          </a:xfrm>
          <a:prstGeom prst="rect">
            <a:avLst/>
          </a:prstGeom>
          <a:ln>
            <a:solidFill>
              <a:schemeClr val="tx1"/>
            </a:solidFill>
          </a:ln>
        </p:spPr>
      </p:pic>
    </p:spTree>
    <p:extLst>
      <p:ext uri="{BB962C8B-B14F-4D97-AF65-F5344CB8AC3E}">
        <p14:creationId xmlns:p14="http://schemas.microsoft.com/office/powerpoint/2010/main" val="17040963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Repatriation of data through open access</a:t>
            </a:r>
            <a:endParaRPr lang="en-US" dirty="0"/>
          </a:p>
        </p:txBody>
      </p:sp>
      <p:sp>
        <p:nvSpPr>
          <p:cNvPr id="4" name="Text Placeholder 3"/>
          <p:cNvSpPr>
            <a:spLocks noGrp="1"/>
          </p:cNvSpPr>
          <p:nvPr>
            <p:ph type="body" sz="quarter" idx="10"/>
          </p:nvPr>
        </p:nvSpPr>
        <p:spPr/>
        <p:txBody>
          <a:bodyPr/>
          <a:lstStyle/>
          <a:p>
            <a:r>
              <a:rPr lang="en-US" dirty="0">
                <a:hlinkClick r:id="rId2"/>
              </a:rPr>
              <a:t>https://</a:t>
            </a:r>
            <a:r>
              <a:rPr lang="en-US" dirty="0" smtClean="0">
                <a:hlinkClick r:id="rId2"/>
              </a:rPr>
              <a:t>www.gbif.org/occurrence/1317753479</a:t>
            </a:r>
            <a:r>
              <a:rPr lang="en-US" dirty="0" smtClean="0"/>
              <a:t> </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902970"/>
            <a:ext cx="5343250" cy="5406390"/>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6463" y="1505825"/>
            <a:ext cx="5161747" cy="4494213"/>
          </a:xfrm>
          <a:prstGeom prst="rect">
            <a:avLst/>
          </a:prstGeom>
          <a:ln>
            <a:solidFill>
              <a:schemeClr val="tx1"/>
            </a:solidFill>
          </a:ln>
        </p:spPr>
      </p:pic>
    </p:spTree>
    <p:extLst>
      <p:ext uri="{BB962C8B-B14F-4D97-AF65-F5344CB8AC3E}">
        <p14:creationId xmlns:p14="http://schemas.microsoft.com/office/powerpoint/2010/main" val="17010122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Repatriation of data through open access</a:t>
            </a:r>
            <a:endParaRPr lang="en-US" dirty="0"/>
          </a:p>
        </p:txBody>
      </p:sp>
      <p:sp>
        <p:nvSpPr>
          <p:cNvPr id="4" name="Text Placeholder 3"/>
          <p:cNvSpPr>
            <a:spLocks noGrp="1"/>
          </p:cNvSpPr>
          <p:nvPr>
            <p:ph type="body" sz="quarter" idx="10"/>
          </p:nvPr>
        </p:nvSpPr>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591" y="721358"/>
            <a:ext cx="5209850" cy="5685791"/>
          </a:xfrm>
          <a:prstGeom prst="rect">
            <a:avLst/>
          </a:prstGeom>
          <a:ln>
            <a:solidFill>
              <a:schemeClr val="tx1"/>
            </a:solidFill>
          </a:ln>
        </p:spPr>
      </p:pic>
      <p:sp>
        <p:nvSpPr>
          <p:cNvPr id="6" name="Oval 5"/>
          <p:cNvSpPr/>
          <p:nvPr/>
        </p:nvSpPr>
        <p:spPr>
          <a:xfrm>
            <a:off x="5657850" y="1211580"/>
            <a:ext cx="1268730" cy="62865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664479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 xmlns:a16="http://schemas.microsoft.com/office/drawing/2014/main" id="{7979A6D5-ACA6-434C-9C25-53F43E1E0E33}"/>
              </a:ext>
            </a:extLst>
          </p:cNvPr>
          <p:cNvSpPr>
            <a:spLocks noGrp="1"/>
          </p:cNvSpPr>
          <p:nvPr>
            <p:ph type="title"/>
          </p:nvPr>
        </p:nvSpPr>
        <p:spPr>
          <a:xfrm>
            <a:off x="457200" y="274637"/>
            <a:ext cx="8229600" cy="469875"/>
          </a:xfrm>
        </p:spPr>
        <p:txBody>
          <a:bodyPr/>
          <a:lstStyle/>
          <a:p>
            <a:r>
              <a:rPr lang="da-DK" dirty="0" err="1" smtClean="0">
                <a:solidFill>
                  <a:srgbClr val="328127"/>
                </a:solidFill>
              </a:rPr>
              <a:t>Gbif</a:t>
            </a:r>
            <a:r>
              <a:rPr lang="da-DK" dirty="0" smtClean="0">
                <a:solidFill>
                  <a:srgbClr val="328127"/>
                </a:solidFill>
              </a:rPr>
              <a:t> citations in research</a:t>
            </a:r>
            <a:endParaRPr lang="da-DK" dirty="0">
              <a:solidFill>
                <a:srgbClr val="328127"/>
              </a:solidFill>
            </a:endParaRPr>
          </a:p>
        </p:txBody>
      </p:sp>
      <p:sp>
        <p:nvSpPr>
          <p:cNvPr id="27" name="Text Placeholder 26">
            <a:extLst>
              <a:ext uri="{FF2B5EF4-FFF2-40B4-BE49-F238E27FC236}">
                <a16:creationId xmlns="" xmlns:a16="http://schemas.microsoft.com/office/drawing/2014/main" id="{A7AAB8CD-C589-734A-96C6-CF5D50EC7468}"/>
              </a:ext>
            </a:extLst>
          </p:cNvPr>
          <p:cNvSpPr>
            <a:spLocks noGrp="1"/>
          </p:cNvSpPr>
          <p:nvPr>
            <p:ph type="body" sz="quarter" idx="10"/>
          </p:nvPr>
        </p:nvSpPr>
        <p:spPr/>
        <p:txBody>
          <a:bodyPr/>
          <a:lstStyle/>
          <a:p>
            <a:r>
              <a:rPr lang="da-DK" dirty="0">
                <a:hlinkClick r:id="rId2"/>
              </a:rPr>
              <a:t>https://www.gbif.org/resource/search?contentType=literature&amp;relevance=GBIF_USED&amp;peerReview=true</a:t>
            </a:r>
            <a:r>
              <a:rPr lang="da-DK" dirty="0"/>
              <a:t> </a:t>
            </a:r>
          </a:p>
        </p:txBody>
      </p:sp>
      <p:pic>
        <p:nvPicPr>
          <p:cNvPr id="9" name="Picture 8">
            <a:extLst>
              <a:ext uri="{FF2B5EF4-FFF2-40B4-BE49-F238E27FC236}">
                <a16:creationId xmlns:a16="http://schemas.microsoft.com/office/drawing/2014/main" xmlns="" id="{522D38B5-0658-2C44-A58B-001901D1A7E9}"/>
              </a:ext>
            </a:extLst>
          </p:cNvPr>
          <p:cNvPicPr>
            <a:picLocks noChangeAspect="1"/>
          </p:cNvPicPr>
          <p:nvPr/>
        </p:nvPicPr>
        <p:blipFill>
          <a:blip r:embed="rId3"/>
          <a:stretch>
            <a:fillRect/>
          </a:stretch>
        </p:blipFill>
        <p:spPr>
          <a:xfrm>
            <a:off x="162576" y="1848141"/>
            <a:ext cx="5470165" cy="379299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122" y="1104889"/>
            <a:ext cx="2913377" cy="4424017"/>
          </a:xfrm>
          <a:prstGeom prst="rect">
            <a:avLst/>
          </a:prstGeom>
        </p:spPr>
      </p:pic>
    </p:spTree>
    <p:extLst>
      <p:ext uri="{BB962C8B-B14F-4D97-AF65-F5344CB8AC3E}">
        <p14:creationId xmlns:p14="http://schemas.microsoft.com/office/powerpoint/2010/main" val="284565462"/>
      </p:ext>
    </p:extLst>
  </p:cSld>
  <p:clrMapOvr>
    <a:masterClrMapping/>
  </p:clrMapOvr>
  <p:timing>
    <p:tnLst>
      <p:par>
        <p:cTn id="1" dur="indefinite" restart="never" nodeType="tmRoot"/>
      </p:par>
    </p:tnLst>
  </p:timing>
</p:sld>
</file>

<file path=ppt/theme/theme1.xml><?xml version="1.0" encoding="utf-8"?>
<a:theme xmlns:a="http://schemas.openxmlformats.org/drawingml/2006/main" name="Brugerdefineret design">
  <a:themeElements>
    <a:clrScheme name="KU 2016">
      <a:dk1>
        <a:sysClr val="windowText" lastClr="000000"/>
      </a:dk1>
      <a:lt1>
        <a:sysClr val="window" lastClr="FFFFFF"/>
      </a:lt1>
      <a:dk2>
        <a:srgbClr val="6E6E6E"/>
      </a:dk2>
      <a:lt2>
        <a:srgbClr val="E7E6E6"/>
      </a:lt2>
      <a:accent1>
        <a:srgbClr val="A31D20"/>
      </a:accent1>
      <a:accent2>
        <a:srgbClr val="7B7B7B"/>
      </a:accent2>
      <a:accent3>
        <a:srgbClr val="D49F3A"/>
      </a:accent3>
      <a:accent4>
        <a:srgbClr val="42759B"/>
      </a:accent4>
      <a:accent5>
        <a:srgbClr val="79ADB1"/>
      </a:accent5>
      <a:accent6>
        <a:srgbClr val="779921"/>
      </a:accent6>
      <a:hlink>
        <a:srgbClr val="A31D20"/>
      </a:hlink>
      <a:folHlink>
        <a:srgbClr val="000000"/>
      </a:folHlink>
    </a:clrScheme>
    <a:fontScheme name="KU2016">
      <a:majorFont>
        <a:latin typeface="Microsoft New Tai Lue"/>
        <a:ea typeface=""/>
        <a:cs typeface=""/>
      </a:majorFont>
      <a:minorFont>
        <a:latin typeface="Microsoft New Tai Lue"/>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otx" id="{DB7B131B-F412-4BAE-AE1D-3A4103C1EEF1}" vid="{8B4C960F-A1A8-49D8-98E4-5B9C62CAD7D9}"/>
    </a:ext>
  </a:extLst>
</a:theme>
</file>

<file path=ppt/theme/theme2.xml><?xml version="1.0" encoding="utf-8"?>
<a:theme xmlns:a="http://schemas.openxmlformats.org/drawingml/2006/main" name="GBIF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0</TotalTime>
  <Words>702</Words>
  <Application>Microsoft Macintosh PowerPoint</Application>
  <PresentationFormat>On-screen Show (4:3)</PresentationFormat>
  <Paragraphs>124</Paragraphs>
  <Slides>19</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 Narrow</vt:lpstr>
      <vt:lpstr>Calibri</vt:lpstr>
      <vt:lpstr>Microsoft New Tai Lue</vt:lpstr>
      <vt:lpstr>Noto Sans Symbols</vt:lpstr>
      <vt:lpstr>Times New Roman</vt:lpstr>
      <vt:lpstr>Wingdings</vt:lpstr>
      <vt:lpstr>Arial</vt:lpstr>
      <vt:lpstr>Brugerdefineret design</vt:lpstr>
      <vt:lpstr>GBIF_v2</vt:lpstr>
      <vt:lpstr>Returning benefits from open access biodiversity data</vt:lpstr>
      <vt:lpstr>PowerPoint Presentation</vt:lpstr>
      <vt:lpstr>Repatriation of data through open access</vt:lpstr>
      <vt:lpstr>Repatriation of data through open access</vt:lpstr>
      <vt:lpstr>Repatriation of data through open access</vt:lpstr>
      <vt:lpstr>Repatriation of data through open access</vt:lpstr>
      <vt:lpstr>Repatriation of data through open access</vt:lpstr>
      <vt:lpstr>Repatriation of data through open access</vt:lpstr>
      <vt:lpstr>Gbif citations in research</vt:lpstr>
      <vt:lpstr>Peer-reviewed uses, by country and region 2018 to date</vt:lpstr>
      <vt:lpstr> data access and use</vt:lpstr>
      <vt:lpstr> data access and use</vt:lpstr>
      <vt:lpstr>Biodiversity Information for Development (BID)</vt:lpstr>
      <vt:lpstr>Four calls for proposals 2015 - 2017</vt:lpstr>
      <vt:lpstr>Bid projects</vt:lpstr>
      <vt:lpstr>Building a community of practice</vt:lpstr>
      <vt:lpstr>GBIF publishers registered since 2015</vt:lpstr>
      <vt:lpstr>Types of data applications</vt:lpstr>
      <vt:lpstr>PowerPoint Presentation</vt:lpstr>
    </vt:vector>
  </TitlesOfParts>
  <Manager/>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2018-11-18T04:47:44Z</dcterms:created>
  <dcterms:modified xsi:type="dcterms:W3CDTF">2018-11-22T08:00:22Z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www.skabelon.dk</vt:lpwstr>
  </property>
  <property fmtid="{D5CDD505-2E9C-101B-9397-08002B2CF9AE}" pid="3" name="SD_DocumentLanguage">
    <vt:lpwstr>en-GB</vt:lpwstr>
  </property>
</Properties>
</file>