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9"/>
  </p:notesMasterIdLst>
  <p:sldIdLst>
    <p:sldId id="5026" r:id="rId5"/>
    <p:sldId id="280" r:id="rId6"/>
    <p:sldId id="5091" r:id="rId7"/>
    <p:sldId id="4902" r:id="rId8"/>
    <p:sldId id="5092" r:id="rId9"/>
    <p:sldId id="5093" r:id="rId10"/>
    <p:sldId id="5107" r:id="rId11"/>
    <p:sldId id="5094" r:id="rId12"/>
    <p:sldId id="5041" r:id="rId13"/>
    <p:sldId id="5095" r:id="rId14"/>
    <p:sldId id="5096" r:id="rId15"/>
    <p:sldId id="5098" r:id="rId16"/>
    <p:sldId id="5097" r:id="rId17"/>
    <p:sldId id="5099" r:id="rId18"/>
    <p:sldId id="5100" r:id="rId19"/>
    <p:sldId id="5101" r:id="rId20"/>
    <p:sldId id="5102" r:id="rId21"/>
    <p:sldId id="5105" r:id="rId22"/>
    <p:sldId id="4898" r:id="rId23"/>
    <p:sldId id="5075" r:id="rId24"/>
    <p:sldId id="5106" r:id="rId25"/>
    <p:sldId id="5078" r:id="rId26"/>
    <p:sldId id="5045" r:id="rId27"/>
    <p:sldId id="5108" r:id="rId28"/>
    <p:sldId id="5046" r:id="rId29"/>
    <p:sldId id="5047" r:id="rId30"/>
    <p:sldId id="5082" r:id="rId31"/>
    <p:sldId id="5018" r:id="rId32"/>
    <p:sldId id="5077" r:id="rId33"/>
    <p:sldId id="5021" r:id="rId34"/>
    <p:sldId id="4996" r:id="rId35"/>
    <p:sldId id="5103" r:id="rId36"/>
    <p:sldId id="4929" r:id="rId37"/>
    <p:sldId id="5039"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4A93819-7FA4-D46C-ECF3-8E83ECCB4771}" name="Arlene McCloskey" initials="AM" userId="S::arlene.mccloskey@annafreud.org::2c8debe3-b45b-4291-b3ee-c205a83fe68f" providerId="AD"/>
  <p188:author id="{76B38427-0056-B568-AE4F-F97965EFFBDF}" name="Tara Yarahmadi-Smith" initials="TY" userId="S::Tara.Yarahmadi-Smith@annafreud.org::3d14fb67-43e1-4c27-b2f8-5b812152ead4" providerId="AD"/>
  <p188:author id="{B73E1048-85C6-7B1D-9658-281B0E620501}" name="Felicia Lloyd" initials="FL" userId="S::felicia.lloyd@annafreud.org::a9a75c9c-4293-4b21-8f32-4213b1cf5bd6" providerId="AD"/>
  <p188:author id="{F34CD773-319F-D877-7E75-8F9A878769CF}" name="Jody Woodhouse" initials="" userId="S::Jody.Woodhouse@annafreud.org::cc275b48-8043-4ca6-8cb7-c416ccf4259d" providerId="AD"/>
  <p188:author id="{270035B3-BF00-C859-7453-7ACF89DE7946}" name="Arlene McCloskey" initials="AM" userId="S::Arlene.McCloskey@annafreud.org::2c8debe3-b45b-4291-b3ee-c205a83fe68f" providerId="AD"/>
  <p188:author id="{F56B5EC0-C175-3113-A7AD-34E3793331B9}" name="Nic Petri" initials="NP" userId="S::nic.petri@annafreud.org::dba81e36-40af-4c35-a088-ed30ddf3aaec" providerId="AD"/>
  <p188:author id="{3014E7C1-1AD8-6B2F-6378-F2ED19D50D71}" name="Emma De'Ath" initials="ED" userId="S::emma.death@annafreud.org::bfd4f52e-431c-4529-8d97-2005369a03ae" providerId="AD"/>
  <p188:author id="{3C9992D3-E73D-6F11-18DD-591755D2F744}" name="Jaime Smith" initials="JS" userId="S::Jaime.Smith@annafreud.org::9efd9a24-d4b7-4a73-83e4-bc6ceae857fc" providerId="AD"/>
  <p188:author id="{61983BF5-A94E-BFBC-EE22-F11E4E0478FC}" name="Natalie Merrett" initials="NM" userId="S::Natalie.Merrett@annafreud.org::d4729c02-d983-4fa1-8fdb-7a6fc0b7cd07" providerId="AD"/>
  <p188:author id="{397EE3F6-EA45-DA32-5D23-1FF991B7E69F}" name="Felicia Lloyd" initials="FL" userId="S::Felicia.Lloyd@annafreud.org::a9a75c9c-4293-4b21-8f32-4213b1cf5bd6"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0F9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055621-6D69-5DD8-EE91-5446CD569BDA}" v="56" dt="2026-09-07T14:39:52.9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58"/>
    <p:restoredTop sz="80029" autoAdjust="0"/>
  </p:normalViewPr>
  <p:slideViewPr>
    <p:cSldViewPr snapToGrid="0">
      <p:cViewPr>
        <p:scale>
          <a:sx n="73" d="100"/>
          <a:sy n="73" d="100"/>
        </p:scale>
        <p:origin x="1016" y="5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8/10/relationships/authors" Target="authors.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 De'Ath" userId="S::emma.death@annafreud.org::bfd4f52e-431c-4529-8d97-2005369a03ae" providerId="AD" clId="Web-{6C055621-6D69-5DD8-EE91-5446CD569BDA}"/>
    <pc:docChg chg="modSld">
      <pc:chgData name="Emma De'Ath" userId="S::emma.death@annafreud.org::bfd4f52e-431c-4529-8d97-2005369a03ae" providerId="AD" clId="Web-{6C055621-6D69-5DD8-EE91-5446CD569BDA}" dt="2026-09-07T14:39:36.014" v="153" actId="1076"/>
      <pc:docMkLst>
        <pc:docMk/>
      </pc:docMkLst>
      <pc:sldChg chg="addSp delSp modSp modNotes">
        <pc:chgData name="Emma De'Ath" userId="S::emma.death@annafreud.org::bfd4f52e-431c-4529-8d97-2005369a03ae" providerId="AD" clId="Web-{6C055621-6D69-5DD8-EE91-5446CD569BDA}" dt="2026-09-07T14:33:49.173" v="41" actId="1076"/>
        <pc:sldMkLst>
          <pc:docMk/>
          <pc:sldMk cId="2374811289" sldId="5045"/>
        </pc:sldMkLst>
        <pc:picChg chg="del">
          <ac:chgData name="Emma De'Ath" userId="S::emma.death@annafreud.org::bfd4f52e-431c-4529-8d97-2005369a03ae" providerId="AD" clId="Web-{6C055621-6D69-5DD8-EE91-5446CD569BDA}" dt="2026-09-07T14:32:58.965" v="21"/>
          <ac:picMkLst>
            <pc:docMk/>
            <pc:sldMk cId="2374811289" sldId="5045"/>
            <ac:picMk id="5" creationId="{DC331570-D707-824B-4864-D24EC3972EBC}"/>
          </ac:picMkLst>
        </pc:picChg>
        <pc:picChg chg="add mod">
          <ac:chgData name="Emma De'Ath" userId="S::emma.death@annafreud.org::bfd4f52e-431c-4529-8d97-2005369a03ae" providerId="AD" clId="Web-{6C055621-6D69-5DD8-EE91-5446CD569BDA}" dt="2026-09-07T14:33:49.173" v="41" actId="1076"/>
          <ac:picMkLst>
            <pc:docMk/>
            <pc:sldMk cId="2374811289" sldId="5045"/>
            <ac:picMk id="6" creationId="{362A1811-0FB7-E291-A2A0-DF51BD1366CE}"/>
          </ac:picMkLst>
        </pc:picChg>
      </pc:sldChg>
      <pc:sldChg chg="addSp delSp modSp modNotes">
        <pc:chgData name="Emma De'Ath" userId="S::emma.death@annafreud.org::bfd4f52e-431c-4529-8d97-2005369a03ae" providerId="AD" clId="Web-{6C055621-6D69-5DD8-EE91-5446CD569BDA}" dt="2026-09-07T14:35:42.713" v="74" actId="1076"/>
        <pc:sldMkLst>
          <pc:docMk/>
          <pc:sldMk cId="1698893640" sldId="5046"/>
        </pc:sldMkLst>
        <pc:picChg chg="del">
          <ac:chgData name="Emma De'Ath" userId="S::emma.death@annafreud.org::bfd4f52e-431c-4529-8d97-2005369a03ae" providerId="AD" clId="Web-{6C055621-6D69-5DD8-EE91-5446CD569BDA}" dt="2026-09-07T14:35:23.290" v="70"/>
          <ac:picMkLst>
            <pc:docMk/>
            <pc:sldMk cId="1698893640" sldId="5046"/>
            <ac:picMk id="5" creationId="{59C2A3F7-2BEB-B75A-AE16-39E0CF22D4D2}"/>
          </ac:picMkLst>
        </pc:picChg>
        <pc:picChg chg="add mod">
          <ac:chgData name="Emma De'Ath" userId="S::emma.death@annafreud.org::bfd4f52e-431c-4529-8d97-2005369a03ae" providerId="AD" clId="Web-{6C055621-6D69-5DD8-EE91-5446CD569BDA}" dt="2026-09-07T14:35:42.713" v="74" actId="1076"/>
          <ac:picMkLst>
            <pc:docMk/>
            <pc:sldMk cId="1698893640" sldId="5046"/>
            <ac:picMk id="6" creationId="{277F90EC-7F59-A99B-CE9F-981F328CDB04}"/>
          </ac:picMkLst>
        </pc:picChg>
      </pc:sldChg>
      <pc:sldChg chg="addSp delSp modSp modNotes">
        <pc:chgData name="Emma De'Ath" userId="S::emma.death@annafreud.org::bfd4f52e-431c-4529-8d97-2005369a03ae" providerId="AD" clId="Web-{6C055621-6D69-5DD8-EE91-5446CD569BDA}" dt="2026-09-07T14:36:39.155" v="98" actId="1076"/>
        <pc:sldMkLst>
          <pc:docMk/>
          <pc:sldMk cId="3618200964" sldId="5047"/>
        </pc:sldMkLst>
        <pc:picChg chg="del">
          <ac:chgData name="Emma De'Ath" userId="S::emma.death@annafreud.org::bfd4f52e-431c-4529-8d97-2005369a03ae" providerId="AD" clId="Web-{6C055621-6D69-5DD8-EE91-5446CD569BDA}" dt="2026-09-07T14:36:17.560" v="94"/>
          <ac:picMkLst>
            <pc:docMk/>
            <pc:sldMk cId="3618200964" sldId="5047"/>
            <ac:picMk id="5" creationId="{7D4D6489-BFF5-B75A-BAF4-53FC3B3838EC}"/>
          </ac:picMkLst>
        </pc:picChg>
        <pc:picChg chg="add mod">
          <ac:chgData name="Emma De'Ath" userId="S::emma.death@annafreud.org::bfd4f52e-431c-4529-8d97-2005369a03ae" providerId="AD" clId="Web-{6C055621-6D69-5DD8-EE91-5446CD569BDA}" dt="2026-09-07T14:36:39.155" v="98" actId="1076"/>
          <ac:picMkLst>
            <pc:docMk/>
            <pc:sldMk cId="3618200964" sldId="5047"/>
            <ac:picMk id="6" creationId="{8C30916C-F791-E98C-29A4-41E5B000D02A}"/>
          </ac:picMkLst>
        </pc:picChg>
      </pc:sldChg>
      <pc:sldChg chg="addSp delSp modSp modNotes">
        <pc:chgData name="Emma De'Ath" userId="S::emma.death@annafreud.org::bfd4f52e-431c-4529-8d97-2005369a03ae" providerId="AD" clId="Web-{6C055621-6D69-5DD8-EE91-5446CD569BDA}" dt="2026-09-07T14:38:55.292" v="151" actId="14100"/>
        <pc:sldMkLst>
          <pc:docMk/>
          <pc:sldMk cId="2081542332" sldId="5077"/>
        </pc:sldMkLst>
        <pc:picChg chg="add mod">
          <ac:chgData name="Emma De'Ath" userId="S::emma.death@annafreud.org::bfd4f52e-431c-4529-8d97-2005369a03ae" providerId="AD" clId="Web-{6C055621-6D69-5DD8-EE91-5446CD569BDA}" dt="2026-09-07T14:38:55.292" v="151" actId="14100"/>
          <ac:picMkLst>
            <pc:docMk/>
            <pc:sldMk cId="2081542332" sldId="5077"/>
            <ac:picMk id="2" creationId="{11C03B9F-6ADC-F35A-9DD6-AC788DFB42B0}"/>
          </ac:picMkLst>
        </pc:picChg>
        <pc:picChg chg="del">
          <ac:chgData name="Emma De'Ath" userId="S::emma.death@annafreud.org::bfd4f52e-431c-4529-8d97-2005369a03ae" providerId="AD" clId="Web-{6C055621-6D69-5DD8-EE91-5446CD569BDA}" dt="2026-09-07T14:38:20.382" v="139"/>
          <ac:picMkLst>
            <pc:docMk/>
            <pc:sldMk cId="2081542332" sldId="5077"/>
            <ac:picMk id="5" creationId="{016E76EA-84B0-EDB9-A7C5-50561B510FBD}"/>
          </ac:picMkLst>
        </pc:picChg>
      </pc:sldChg>
      <pc:sldChg chg="addSp delSp modSp modNotes">
        <pc:chgData name="Emma De'Ath" userId="S::emma.death@annafreud.org::bfd4f52e-431c-4529-8d97-2005369a03ae" providerId="AD" clId="Web-{6C055621-6D69-5DD8-EE91-5446CD569BDA}" dt="2026-09-07T14:39:36.014" v="153" actId="1076"/>
        <pc:sldMkLst>
          <pc:docMk/>
          <pc:sldMk cId="3944106988" sldId="5078"/>
        </pc:sldMkLst>
        <pc:picChg chg="add mod">
          <ac:chgData name="Emma De'Ath" userId="S::emma.death@annafreud.org::bfd4f52e-431c-4529-8d97-2005369a03ae" providerId="AD" clId="Web-{6C055621-6D69-5DD8-EE91-5446CD569BDA}" dt="2026-09-07T14:39:36.014" v="153" actId="1076"/>
          <ac:picMkLst>
            <pc:docMk/>
            <pc:sldMk cId="3944106988" sldId="5078"/>
            <ac:picMk id="5" creationId="{EFE9598C-DC91-34DB-F515-1D8E3BC9C724}"/>
          </ac:picMkLst>
        </pc:picChg>
        <pc:picChg chg="del">
          <ac:chgData name="Emma De'Ath" userId="S::emma.death@annafreud.org::bfd4f52e-431c-4529-8d97-2005369a03ae" providerId="AD" clId="Web-{6C055621-6D69-5DD8-EE91-5446CD569BDA}" dt="2026-09-07T14:32:26.448" v="16"/>
          <ac:picMkLst>
            <pc:docMk/>
            <pc:sldMk cId="3944106988" sldId="5078"/>
            <ac:picMk id="7" creationId="{2E0119E9-F082-3B1C-DECC-8E5A13BFB337}"/>
          </ac:picMkLst>
        </pc:picChg>
      </pc:sldChg>
      <pc:sldChg chg="addSp delSp modSp modNotes">
        <pc:chgData name="Emma De'Ath" userId="S::emma.death@annafreud.org::bfd4f52e-431c-4529-8d97-2005369a03ae" providerId="AD" clId="Web-{6C055621-6D69-5DD8-EE91-5446CD569BDA}" dt="2026-09-07T14:37:45.597" v="126"/>
        <pc:sldMkLst>
          <pc:docMk/>
          <pc:sldMk cId="670707079" sldId="5082"/>
        </pc:sldMkLst>
        <pc:picChg chg="del">
          <ac:chgData name="Emma De'Ath" userId="S::emma.death@annafreud.org::bfd4f52e-431c-4529-8d97-2005369a03ae" providerId="AD" clId="Web-{6C055621-6D69-5DD8-EE91-5446CD569BDA}" dt="2026-09-07T14:36:53.157" v="99"/>
          <ac:picMkLst>
            <pc:docMk/>
            <pc:sldMk cId="670707079" sldId="5082"/>
            <ac:picMk id="5" creationId="{9732B898-02CB-0F28-A2F6-FC0B27E7D281}"/>
          </ac:picMkLst>
        </pc:picChg>
        <pc:picChg chg="add mod">
          <ac:chgData name="Emma De'Ath" userId="S::emma.death@annafreud.org::bfd4f52e-431c-4529-8d97-2005369a03ae" providerId="AD" clId="Web-{6C055621-6D69-5DD8-EE91-5446CD569BDA}" dt="2026-09-07T14:37:37.661" v="122" actId="1076"/>
          <ac:picMkLst>
            <pc:docMk/>
            <pc:sldMk cId="670707079" sldId="5082"/>
            <ac:picMk id="6" creationId="{F978B060-35A7-C888-1E75-9494C07A17B6}"/>
          </ac:picMkLst>
        </pc:picChg>
      </pc:sldChg>
      <pc:sldChg chg="addSp delSp modSp delAnim modNotes">
        <pc:chgData name="Emma De'Ath" userId="S::emma.death@annafreud.org::bfd4f52e-431c-4529-8d97-2005369a03ae" providerId="AD" clId="Web-{6C055621-6D69-5DD8-EE91-5446CD569BDA}" dt="2026-09-07T14:34:51.039" v="56"/>
        <pc:sldMkLst>
          <pc:docMk/>
          <pc:sldMk cId="3140897928" sldId="5108"/>
        </pc:sldMkLst>
        <pc:picChg chg="add mod">
          <ac:chgData name="Emma De'Ath" userId="S::emma.death@annafreud.org::bfd4f52e-431c-4529-8d97-2005369a03ae" providerId="AD" clId="Web-{6C055621-6D69-5DD8-EE91-5446CD569BDA}" dt="2026-09-07T14:34:44.646" v="51" actId="1076"/>
          <ac:picMkLst>
            <pc:docMk/>
            <pc:sldMk cId="3140897928" sldId="5108"/>
            <ac:picMk id="5" creationId="{B707F040-714D-B786-ACA5-EE0D946D5C6D}"/>
          </ac:picMkLst>
        </pc:picChg>
        <pc:picChg chg="del">
          <ac:chgData name="Emma De'Ath" userId="S::emma.death@annafreud.org::bfd4f52e-431c-4529-8d97-2005369a03ae" providerId="AD" clId="Web-{6C055621-6D69-5DD8-EE91-5446CD569BDA}" dt="2026-09-07T14:34:06.925" v="47"/>
          <ac:picMkLst>
            <pc:docMk/>
            <pc:sldMk cId="3140897928" sldId="5108"/>
            <ac:picMk id="6" creationId="{21FE7D6D-385F-2C0F-1914-2353CDE6935B}"/>
          </ac:picMkLst>
        </pc:picChg>
      </pc:sldChg>
    </pc:docChg>
  </pc:docChgLst>
  <pc:docChgLst>
    <pc:chgData name="Tara Yarahmadi-Smith" userId="3d14fb67-43e1-4c27-b2f8-5b812152ead4" providerId="ADAL" clId="{7AD7A32A-0408-5F62-92D4-6D927D7CFB13}"/>
    <pc:docChg chg="undo redo custSel addSld delSld modSld sldOrd">
      <pc:chgData name="Tara Yarahmadi-Smith" userId="3d14fb67-43e1-4c27-b2f8-5b812152ead4" providerId="ADAL" clId="{7AD7A32A-0408-5F62-92D4-6D927D7CFB13}" dt="2026-08-19T20:37:52.924" v="2027" actId="403"/>
      <pc:docMkLst>
        <pc:docMk/>
      </pc:docMkLst>
      <pc:sldChg chg="modSp mod ord modAnim">
        <pc:chgData name="Tara Yarahmadi-Smith" userId="3d14fb67-43e1-4c27-b2f8-5b812152ead4" providerId="ADAL" clId="{7AD7A32A-0408-5F62-92D4-6D927D7CFB13}" dt="2026-08-19T19:50:33.148" v="1821"/>
        <pc:sldMkLst>
          <pc:docMk/>
          <pc:sldMk cId="371612149" sldId="280"/>
        </pc:sldMkLst>
        <pc:spChg chg="mod">
          <ac:chgData name="Tara Yarahmadi-Smith" userId="3d14fb67-43e1-4c27-b2f8-5b812152ead4" providerId="ADAL" clId="{7AD7A32A-0408-5F62-92D4-6D927D7CFB13}" dt="2026-08-16T14:39:38.001" v="1413" actId="1076"/>
          <ac:spMkLst>
            <pc:docMk/>
            <pc:sldMk cId="371612149" sldId="280"/>
            <ac:spMk id="3" creationId="{E043FB46-61CA-E5BF-70C2-364D557A0820}"/>
          </ac:spMkLst>
        </pc:spChg>
        <pc:spChg chg="mod">
          <ac:chgData name="Tara Yarahmadi-Smith" userId="3d14fb67-43e1-4c27-b2f8-5b812152ead4" providerId="ADAL" clId="{7AD7A32A-0408-5F62-92D4-6D927D7CFB13}" dt="2026-08-16T14:39:41.210" v="1414" actId="1076"/>
          <ac:spMkLst>
            <pc:docMk/>
            <pc:sldMk cId="371612149" sldId="280"/>
            <ac:spMk id="7" creationId="{841CA960-CEB5-7E7E-7B96-20C423711E00}"/>
          </ac:spMkLst>
        </pc:spChg>
      </pc:sldChg>
      <pc:sldChg chg="addSp delSp modSp mod ord delAnim modAnim modNotesTx">
        <pc:chgData name="Tara Yarahmadi-Smith" userId="3d14fb67-43e1-4c27-b2f8-5b812152ead4" providerId="ADAL" clId="{7AD7A32A-0408-5F62-92D4-6D927D7CFB13}" dt="2026-08-19T20:36:01.901" v="2018"/>
        <pc:sldMkLst>
          <pc:docMk/>
          <pc:sldMk cId="2365339422" sldId="4898"/>
        </pc:sldMkLst>
        <pc:spChg chg="add mod">
          <ac:chgData name="Tara Yarahmadi-Smith" userId="3d14fb67-43e1-4c27-b2f8-5b812152ead4" providerId="ADAL" clId="{7AD7A32A-0408-5F62-92D4-6D927D7CFB13}" dt="2026-08-16T14:17:13.829" v="1256"/>
          <ac:spMkLst>
            <pc:docMk/>
            <pc:sldMk cId="2365339422" sldId="4898"/>
            <ac:spMk id="10" creationId="{A1DE601C-BF73-18E9-071B-3136363F7CB4}"/>
          </ac:spMkLst>
        </pc:spChg>
        <pc:spChg chg="add mod">
          <ac:chgData name="Tara Yarahmadi-Smith" userId="3d14fb67-43e1-4c27-b2f8-5b812152ead4" providerId="ADAL" clId="{7AD7A32A-0408-5F62-92D4-6D927D7CFB13}" dt="2026-08-19T20:35:38.959" v="2013" actId="403"/>
          <ac:spMkLst>
            <pc:docMk/>
            <pc:sldMk cId="2365339422" sldId="4898"/>
            <ac:spMk id="11" creationId="{5ECF6EBD-A80E-D995-397F-DF7F03435105}"/>
          </ac:spMkLst>
        </pc:spChg>
        <pc:spChg chg="add mod">
          <ac:chgData name="Tara Yarahmadi-Smith" userId="3d14fb67-43e1-4c27-b2f8-5b812152ead4" providerId="ADAL" clId="{7AD7A32A-0408-5F62-92D4-6D927D7CFB13}" dt="2026-08-19T20:35:38.959" v="2013" actId="403"/>
          <ac:spMkLst>
            <pc:docMk/>
            <pc:sldMk cId="2365339422" sldId="4898"/>
            <ac:spMk id="12" creationId="{19F2EBA6-A8F5-9E44-5114-708028B6B680}"/>
          </ac:spMkLst>
        </pc:spChg>
        <pc:spChg chg="add mod">
          <ac:chgData name="Tara Yarahmadi-Smith" userId="3d14fb67-43e1-4c27-b2f8-5b812152ead4" providerId="ADAL" clId="{7AD7A32A-0408-5F62-92D4-6D927D7CFB13}" dt="2026-08-19T20:35:38.959" v="2013" actId="403"/>
          <ac:spMkLst>
            <pc:docMk/>
            <pc:sldMk cId="2365339422" sldId="4898"/>
            <ac:spMk id="13" creationId="{0ECD6E8F-7B74-5A03-DC45-D7B156F90293}"/>
          </ac:spMkLst>
        </pc:spChg>
        <pc:spChg chg="mod">
          <ac:chgData name="Tara Yarahmadi-Smith" userId="3d14fb67-43e1-4c27-b2f8-5b812152ead4" providerId="ADAL" clId="{7AD7A32A-0408-5F62-92D4-6D927D7CFB13}" dt="2026-08-19T20:35:38.959" v="2013" actId="403"/>
          <ac:spMkLst>
            <pc:docMk/>
            <pc:sldMk cId="2365339422" sldId="4898"/>
            <ac:spMk id="14" creationId="{60442F85-DF03-C223-3DBE-5FF51BC19928}"/>
          </ac:spMkLst>
        </pc:spChg>
        <pc:spChg chg="add mod">
          <ac:chgData name="Tara Yarahmadi-Smith" userId="3d14fb67-43e1-4c27-b2f8-5b812152ead4" providerId="ADAL" clId="{7AD7A32A-0408-5F62-92D4-6D927D7CFB13}" dt="2026-08-19T20:35:38.959" v="2013" actId="403"/>
          <ac:spMkLst>
            <pc:docMk/>
            <pc:sldMk cId="2365339422" sldId="4898"/>
            <ac:spMk id="15" creationId="{67F78A9A-D08C-79F7-1487-616F4BC57BE5}"/>
          </ac:spMkLst>
        </pc:spChg>
        <pc:spChg chg="add mod">
          <ac:chgData name="Tara Yarahmadi-Smith" userId="3d14fb67-43e1-4c27-b2f8-5b812152ead4" providerId="ADAL" clId="{7AD7A32A-0408-5F62-92D4-6D927D7CFB13}" dt="2026-08-19T20:35:38.959" v="2013" actId="403"/>
          <ac:spMkLst>
            <pc:docMk/>
            <pc:sldMk cId="2365339422" sldId="4898"/>
            <ac:spMk id="16" creationId="{177EEBDE-AEDE-EC59-4200-A838CA6BEBF4}"/>
          </ac:spMkLst>
        </pc:spChg>
        <pc:spChg chg="add mod">
          <ac:chgData name="Tara Yarahmadi-Smith" userId="3d14fb67-43e1-4c27-b2f8-5b812152ead4" providerId="ADAL" clId="{7AD7A32A-0408-5F62-92D4-6D927D7CFB13}" dt="2026-08-19T20:35:38.959" v="2013" actId="403"/>
          <ac:spMkLst>
            <pc:docMk/>
            <pc:sldMk cId="2365339422" sldId="4898"/>
            <ac:spMk id="17" creationId="{6D20AEE4-87C3-3EF8-1601-99D666A87304}"/>
          </ac:spMkLst>
        </pc:spChg>
        <pc:spChg chg="add mod">
          <ac:chgData name="Tara Yarahmadi-Smith" userId="3d14fb67-43e1-4c27-b2f8-5b812152ead4" providerId="ADAL" clId="{7AD7A32A-0408-5F62-92D4-6D927D7CFB13}" dt="2026-08-19T20:35:38.959" v="2013" actId="403"/>
          <ac:spMkLst>
            <pc:docMk/>
            <pc:sldMk cId="2365339422" sldId="4898"/>
            <ac:spMk id="18" creationId="{82E4F5A6-9246-1CA9-3709-967AC3369AA9}"/>
          </ac:spMkLst>
        </pc:spChg>
        <pc:spChg chg="mod">
          <ac:chgData name="Tara Yarahmadi-Smith" userId="3d14fb67-43e1-4c27-b2f8-5b812152ead4" providerId="ADAL" clId="{7AD7A32A-0408-5F62-92D4-6D927D7CFB13}" dt="2026-08-19T20:35:38.959" v="2013" actId="403"/>
          <ac:spMkLst>
            <pc:docMk/>
            <pc:sldMk cId="2365339422" sldId="4898"/>
            <ac:spMk id="19" creationId="{4B273FBF-13C9-3E33-3170-35FCA9520428}"/>
          </ac:spMkLst>
        </pc:spChg>
        <pc:spChg chg="add mod">
          <ac:chgData name="Tara Yarahmadi-Smith" userId="3d14fb67-43e1-4c27-b2f8-5b812152ead4" providerId="ADAL" clId="{7AD7A32A-0408-5F62-92D4-6D927D7CFB13}" dt="2026-08-19T20:35:38.959" v="2013" actId="403"/>
          <ac:spMkLst>
            <pc:docMk/>
            <pc:sldMk cId="2365339422" sldId="4898"/>
            <ac:spMk id="20" creationId="{B20339F6-30F5-AC7B-4FA5-DEA3A2E8AD3E}"/>
          </ac:spMkLst>
        </pc:spChg>
        <pc:spChg chg="add mod">
          <ac:chgData name="Tara Yarahmadi-Smith" userId="3d14fb67-43e1-4c27-b2f8-5b812152ead4" providerId="ADAL" clId="{7AD7A32A-0408-5F62-92D4-6D927D7CFB13}" dt="2026-08-16T14:22:56.123" v="1346" actId="14100"/>
          <ac:spMkLst>
            <pc:docMk/>
            <pc:sldMk cId="2365339422" sldId="4898"/>
            <ac:spMk id="21" creationId="{41E89A94-8240-DAA1-1250-4BAE31CE8CF1}"/>
          </ac:spMkLst>
        </pc:spChg>
        <pc:spChg chg="mod">
          <ac:chgData name="Tara Yarahmadi-Smith" userId="3d14fb67-43e1-4c27-b2f8-5b812152ead4" providerId="ADAL" clId="{7AD7A32A-0408-5F62-92D4-6D927D7CFB13}" dt="2026-08-16T14:22:47.801" v="1344" actId="20577"/>
          <ac:spMkLst>
            <pc:docMk/>
            <pc:sldMk cId="2365339422" sldId="4898"/>
            <ac:spMk id="22" creationId="{66663D55-09F4-74E2-2260-6E2E5BBCB0BA}"/>
          </ac:spMkLst>
        </pc:spChg>
      </pc:sldChg>
      <pc:sldChg chg="ord">
        <pc:chgData name="Tara Yarahmadi-Smith" userId="3d14fb67-43e1-4c27-b2f8-5b812152ead4" providerId="ADAL" clId="{7AD7A32A-0408-5F62-92D4-6D927D7CFB13}" dt="2026-08-16T11:57:21.210" v="596" actId="20578"/>
        <pc:sldMkLst>
          <pc:docMk/>
          <pc:sldMk cId="2486213788" sldId="4902"/>
        </pc:sldMkLst>
      </pc:sldChg>
      <pc:sldChg chg="addSp delSp modSp mod delAnim">
        <pc:chgData name="Tara Yarahmadi-Smith" userId="3d14fb67-43e1-4c27-b2f8-5b812152ead4" providerId="ADAL" clId="{7AD7A32A-0408-5F62-92D4-6D927D7CFB13}" dt="2026-08-19T20:37:52.924" v="2027" actId="403"/>
        <pc:sldMkLst>
          <pc:docMk/>
          <pc:sldMk cId="3897917364" sldId="4929"/>
        </pc:sldMkLst>
        <pc:spChg chg="add mod">
          <ac:chgData name="Tara Yarahmadi-Smith" userId="3d14fb67-43e1-4c27-b2f8-5b812152ead4" providerId="ADAL" clId="{7AD7A32A-0408-5F62-92D4-6D927D7CFB13}" dt="2026-08-16T12:15:30.980" v="706"/>
          <ac:spMkLst>
            <pc:docMk/>
            <pc:sldMk cId="3897917364" sldId="4929"/>
            <ac:spMk id="12" creationId="{FA6BDB5A-EA8F-76FA-E98F-B44B1E7FD23A}"/>
          </ac:spMkLst>
        </pc:spChg>
        <pc:spChg chg="add mod">
          <ac:chgData name="Tara Yarahmadi-Smith" userId="3d14fb67-43e1-4c27-b2f8-5b812152ead4" providerId="ADAL" clId="{7AD7A32A-0408-5F62-92D4-6D927D7CFB13}" dt="2026-08-16T12:15:30.980" v="706"/>
          <ac:spMkLst>
            <pc:docMk/>
            <pc:sldMk cId="3897917364" sldId="4929"/>
            <ac:spMk id="13" creationId="{E3C13145-321A-8D69-A033-F6D3566529DD}"/>
          </ac:spMkLst>
        </pc:spChg>
        <pc:spChg chg="add mod">
          <ac:chgData name="Tara Yarahmadi-Smith" userId="3d14fb67-43e1-4c27-b2f8-5b812152ead4" providerId="ADAL" clId="{7AD7A32A-0408-5F62-92D4-6D927D7CFB13}" dt="2026-08-19T20:37:52.924" v="2027" actId="403"/>
          <ac:spMkLst>
            <pc:docMk/>
            <pc:sldMk cId="3897917364" sldId="4929"/>
            <ac:spMk id="15" creationId="{6F987DA4-43B3-2909-1FDD-0A7195673DEF}"/>
          </ac:spMkLst>
        </pc:spChg>
        <pc:spChg chg="add mod">
          <ac:chgData name="Tara Yarahmadi-Smith" userId="3d14fb67-43e1-4c27-b2f8-5b812152ead4" providerId="ADAL" clId="{7AD7A32A-0408-5F62-92D4-6D927D7CFB13}" dt="2026-08-16T12:15:30.980" v="706"/>
          <ac:spMkLst>
            <pc:docMk/>
            <pc:sldMk cId="3897917364" sldId="4929"/>
            <ac:spMk id="16" creationId="{125845FA-C2EC-A263-DF45-84C386AEB094}"/>
          </ac:spMkLst>
        </pc:spChg>
        <pc:spChg chg="add mod">
          <ac:chgData name="Tara Yarahmadi-Smith" userId="3d14fb67-43e1-4c27-b2f8-5b812152ead4" providerId="ADAL" clId="{7AD7A32A-0408-5F62-92D4-6D927D7CFB13}" dt="2026-08-19T20:37:52.924" v="2027" actId="403"/>
          <ac:spMkLst>
            <pc:docMk/>
            <pc:sldMk cId="3897917364" sldId="4929"/>
            <ac:spMk id="19" creationId="{B80B6543-3DBE-79A8-769A-251B12FB34EA}"/>
          </ac:spMkLst>
        </pc:spChg>
        <pc:spChg chg="add mod">
          <ac:chgData name="Tara Yarahmadi-Smith" userId="3d14fb67-43e1-4c27-b2f8-5b812152ead4" providerId="ADAL" clId="{7AD7A32A-0408-5F62-92D4-6D927D7CFB13}" dt="2026-08-19T20:37:52.924" v="2027" actId="403"/>
          <ac:spMkLst>
            <pc:docMk/>
            <pc:sldMk cId="3897917364" sldId="4929"/>
            <ac:spMk id="20" creationId="{17081C1A-6A2D-7C2E-4AE3-49D2ECFA6C5A}"/>
          </ac:spMkLst>
        </pc:spChg>
        <pc:spChg chg="mod">
          <ac:chgData name="Tara Yarahmadi-Smith" userId="3d14fb67-43e1-4c27-b2f8-5b812152ead4" providerId="ADAL" clId="{7AD7A32A-0408-5F62-92D4-6D927D7CFB13}" dt="2026-08-19T20:37:52.924" v="2027" actId="403"/>
          <ac:spMkLst>
            <pc:docMk/>
            <pc:sldMk cId="3897917364" sldId="4929"/>
            <ac:spMk id="21" creationId="{5D90D791-14EE-E66E-6083-248F566B49FD}"/>
          </ac:spMkLst>
        </pc:spChg>
        <pc:spChg chg="add mod">
          <ac:chgData name="Tara Yarahmadi-Smith" userId="3d14fb67-43e1-4c27-b2f8-5b812152ead4" providerId="ADAL" clId="{7AD7A32A-0408-5F62-92D4-6D927D7CFB13}" dt="2026-08-19T20:37:52.924" v="2027" actId="403"/>
          <ac:spMkLst>
            <pc:docMk/>
            <pc:sldMk cId="3897917364" sldId="4929"/>
            <ac:spMk id="23" creationId="{2124A994-5C7D-4C89-61E0-5C9617D74ADF}"/>
          </ac:spMkLst>
        </pc:spChg>
        <pc:spChg chg="add mod">
          <ac:chgData name="Tara Yarahmadi-Smith" userId="3d14fb67-43e1-4c27-b2f8-5b812152ead4" providerId="ADAL" clId="{7AD7A32A-0408-5F62-92D4-6D927D7CFB13}" dt="2026-08-19T20:37:52.924" v="2027" actId="403"/>
          <ac:spMkLst>
            <pc:docMk/>
            <pc:sldMk cId="3897917364" sldId="4929"/>
            <ac:spMk id="24" creationId="{7C130BFC-AE65-40BE-0B98-4FFBE525EF07}"/>
          </ac:spMkLst>
        </pc:spChg>
        <pc:spChg chg="add mod">
          <ac:chgData name="Tara Yarahmadi-Smith" userId="3d14fb67-43e1-4c27-b2f8-5b812152ead4" providerId="ADAL" clId="{7AD7A32A-0408-5F62-92D4-6D927D7CFB13}" dt="2026-08-19T20:37:52.924" v="2027" actId="403"/>
          <ac:spMkLst>
            <pc:docMk/>
            <pc:sldMk cId="3897917364" sldId="4929"/>
            <ac:spMk id="25" creationId="{7952E077-66AC-D91D-8C41-EC9331BA6B35}"/>
          </ac:spMkLst>
        </pc:spChg>
        <pc:spChg chg="mod">
          <ac:chgData name="Tara Yarahmadi-Smith" userId="3d14fb67-43e1-4c27-b2f8-5b812152ead4" providerId="ADAL" clId="{7AD7A32A-0408-5F62-92D4-6D927D7CFB13}" dt="2026-08-19T20:37:52.924" v="2027" actId="403"/>
          <ac:spMkLst>
            <pc:docMk/>
            <pc:sldMk cId="3897917364" sldId="4929"/>
            <ac:spMk id="26" creationId="{DC2D65E9-6D6F-2FEC-935A-24A5E9832647}"/>
          </ac:spMkLst>
        </pc:spChg>
        <pc:spChg chg="mod">
          <ac:chgData name="Tara Yarahmadi-Smith" userId="3d14fb67-43e1-4c27-b2f8-5b812152ead4" providerId="ADAL" clId="{7AD7A32A-0408-5F62-92D4-6D927D7CFB13}" dt="2026-08-19T20:37:52.924" v="2027" actId="403"/>
          <ac:spMkLst>
            <pc:docMk/>
            <pc:sldMk cId="3897917364" sldId="4929"/>
            <ac:spMk id="28" creationId="{9B0CCFED-613D-1DCF-67A2-3A80EC21FD1A}"/>
          </ac:spMkLst>
        </pc:spChg>
        <pc:spChg chg="add mod">
          <ac:chgData name="Tara Yarahmadi-Smith" userId="3d14fb67-43e1-4c27-b2f8-5b812152ead4" providerId="ADAL" clId="{7AD7A32A-0408-5F62-92D4-6D927D7CFB13}" dt="2026-08-19T20:37:52.924" v="2027" actId="403"/>
          <ac:spMkLst>
            <pc:docMk/>
            <pc:sldMk cId="3897917364" sldId="4929"/>
            <ac:spMk id="29" creationId="{2BA2A3DA-9214-91B0-6010-AA4392412CD4}"/>
          </ac:spMkLst>
        </pc:spChg>
      </pc:sldChg>
      <pc:sldChg chg="add del">
        <pc:chgData name="Tara Yarahmadi-Smith" userId="3d14fb67-43e1-4c27-b2f8-5b812152ead4" providerId="ADAL" clId="{7AD7A32A-0408-5F62-92D4-6D927D7CFB13}" dt="2026-08-16T12:15:22.042" v="702" actId="2696"/>
        <pc:sldMkLst>
          <pc:docMk/>
          <pc:sldMk cId="684397204" sldId="4996"/>
        </pc:sldMkLst>
      </pc:sldChg>
      <pc:sldChg chg="addSp delSp modSp mod delAnim modNotesTx">
        <pc:chgData name="Tara Yarahmadi-Smith" userId="3d14fb67-43e1-4c27-b2f8-5b812152ead4" providerId="ADAL" clId="{7AD7A32A-0408-5F62-92D4-6D927D7CFB13}" dt="2026-08-19T20:06:56.792" v="1878" actId="478"/>
        <pc:sldMkLst>
          <pc:docMk/>
          <pc:sldMk cId="3309118728" sldId="5021"/>
        </pc:sldMkLst>
        <pc:spChg chg="add mod">
          <ac:chgData name="Tara Yarahmadi-Smith" userId="3d14fb67-43e1-4c27-b2f8-5b812152ead4" providerId="ADAL" clId="{7AD7A32A-0408-5F62-92D4-6D927D7CFB13}" dt="2026-08-16T12:14:48.002" v="696"/>
          <ac:spMkLst>
            <pc:docMk/>
            <pc:sldMk cId="3309118728" sldId="5021"/>
            <ac:spMk id="28" creationId="{9331FFE4-7ECF-E6C8-155B-8A41278BEB47}"/>
          </ac:spMkLst>
        </pc:spChg>
        <pc:spChg chg="add mod">
          <ac:chgData name="Tara Yarahmadi-Smith" userId="3d14fb67-43e1-4c27-b2f8-5b812152ead4" providerId="ADAL" clId="{7AD7A32A-0408-5F62-92D4-6D927D7CFB13}" dt="2026-08-16T12:14:48.002" v="696"/>
          <ac:spMkLst>
            <pc:docMk/>
            <pc:sldMk cId="3309118728" sldId="5021"/>
            <ac:spMk id="30" creationId="{790400DF-5DA7-72F4-EC5A-45A33AE032BC}"/>
          </ac:spMkLst>
        </pc:spChg>
        <pc:spChg chg="add mod">
          <ac:chgData name="Tara Yarahmadi-Smith" userId="3d14fb67-43e1-4c27-b2f8-5b812152ead4" providerId="ADAL" clId="{7AD7A32A-0408-5F62-92D4-6D927D7CFB13}" dt="2026-08-16T12:14:48.002" v="696"/>
          <ac:spMkLst>
            <pc:docMk/>
            <pc:sldMk cId="3309118728" sldId="5021"/>
            <ac:spMk id="34" creationId="{562AAE74-C5C2-4AAC-8126-495FDA17E47F}"/>
          </ac:spMkLst>
        </pc:spChg>
        <pc:spChg chg="add mod">
          <ac:chgData name="Tara Yarahmadi-Smith" userId="3d14fb67-43e1-4c27-b2f8-5b812152ead4" providerId="ADAL" clId="{7AD7A32A-0408-5F62-92D4-6D927D7CFB13}" dt="2026-08-16T12:14:48.002" v="696"/>
          <ac:spMkLst>
            <pc:docMk/>
            <pc:sldMk cId="3309118728" sldId="5021"/>
            <ac:spMk id="35" creationId="{48E7FE47-C428-EE5D-C321-65D47E746449}"/>
          </ac:spMkLst>
        </pc:spChg>
        <pc:spChg chg="add mod">
          <ac:chgData name="Tara Yarahmadi-Smith" userId="3d14fb67-43e1-4c27-b2f8-5b812152ead4" providerId="ADAL" clId="{7AD7A32A-0408-5F62-92D4-6D927D7CFB13}" dt="2026-08-16T12:14:48.002" v="696"/>
          <ac:spMkLst>
            <pc:docMk/>
            <pc:sldMk cId="3309118728" sldId="5021"/>
            <ac:spMk id="36" creationId="{6DCD0DA3-9739-FC20-6EB0-4217E500D328}"/>
          </ac:spMkLst>
        </pc:spChg>
        <pc:spChg chg="add mod">
          <ac:chgData name="Tara Yarahmadi-Smith" userId="3d14fb67-43e1-4c27-b2f8-5b812152ead4" providerId="ADAL" clId="{7AD7A32A-0408-5F62-92D4-6D927D7CFB13}" dt="2026-08-16T12:14:48.002" v="696"/>
          <ac:spMkLst>
            <pc:docMk/>
            <pc:sldMk cId="3309118728" sldId="5021"/>
            <ac:spMk id="38" creationId="{83B9EFF8-7094-056F-8566-EA04322AB58C}"/>
          </ac:spMkLst>
        </pc:spChg>
        <pc:spChg chg="add mod">
          <ac:chgData name="Tara Yarahmadi-Smith" userId="3d14fb67-43e1-4c27-b2f8-5b812152ead4" providerId="ADAL" clId="{7AD7A32A-0408-5F62-92D4-6D927D7CFB13}" dt="2026-08-16T12:14:48.002" v="696"/>
          <ac:spMkLst>
            <pc:docMk/>
            <pc:sldMk cId="3309118728" sldId="5021"/>
            <ac:spMk id="40" creationId="{CC52DEE7-457D-FCEF-1B10-A530DB69FBEB}"/>
          </ac:spMkLst>
        </pc:spChg>
        <pc:spChg chg="add mod">
          <ac:chgData name="Tara Yarahmadi-Smith" userId="3d14fb67-43e1-4c27-b2f8-5b812152ead4" providerId="ADAL" clId="{7AD7A32A-0408-5F62-92D4-6D927D7CFB13}" dt="2026-08-16T12:14:48.002" v="696"/>
          <ac:spMkLst>
            <pc:docMk/>
            <pc:sldMk cId="3309118728" sldId="5021"/>
            <ac:spMk id="41" creationId="{1E48E69A-825C-BB47-06B5-0100A2D2E915}"/>
          </ac:spMkLst>
        </pc:spChg>
        <pc:spChg chg="add mod">
          <ac:chgData name="Tara Yarahmadi-Smith" userId="3d14fb67-43e1-4c27-b2f8-5b812152ead4" providerId="ADAL" clId="{7AD7A32A-0408-5F62-92D4-6D927D7CFB13}" dt="2026-08-16T13:45:56.755" v="1211" actId="20577"/>
          <ac:spMkLst>
            <pc:docMk/>
            <pc:sldMk cId="3309118728" sldId="5021"/>
            <ac:spMk id="44" creationId="{3AFC0EA8-EF04-3A36-EF23-3ECE4A72FF54}"/>
          </ac:spMkLst>
        </pc:spChg>
      </pc:sldChg>
      <pc:sldChg chg="addSp delSp modSp mod modNotesTx">
        <pc:chgData name="Tara Yarahmadi-Smith" userId="3d14fb67-43e1-4c27-b2f8-5b812152ead4" providerId="ADAL" clId="{7AD7A32A-0408-5F62-92D4-6D927D7CFB13}" dt="2026-08-19T20:03:50.857" v="1875" actId="20577"/>
        <pc:sldMkLst>
          <pc:docMk/>
          <pc:sldMk cId="2350702733" sldId="5026"/>
        </pc:sldMkLst>
      </pc:sldChg>
      <pc:sldChg chg="modSp mod modAnim">
        <pc:chgData name="Tara Yarahmadi-Smith" userId="3d14fb67-43e1-4c27-b2f8-5b812152ead4" providerId="ADAL" clId="{7AD7A32A-0408-5F62-92D4-6D927D7CFB13}" dt="2026-08-19T20:09:56.667" v="1889" actId="20577"/>
        <pc:sldMkLst>
          <pc:docMk/>
          <pc:sldMk cId="2274593971" sldId="5039"/>
        </pc:sldMkLst>
        <pc:spChg chg="mod">
          <ac:chgData name="Tara Yarahmadi-Smith" userId="3d14fb67-43e1-4c27-b2f8-5b812152ead4" providerId="ADAL" clId="{7AD7A32A-0408-5F62-92D4-6D927D7CFB13}" dt="2026-08-19T20:09:35.524" v="1887" actId="1076"/>
          <ac:spMkLst>
            <pc:docMk/>
            <pc:sldMk cId="2274593971" sldId="5039"/>
            <ac:spMk id="4" creationId="{A741AC85-F70D-13F4-DBF9-601DF4B3B498}"/>
          </ac:spMkLst>
        </pc:spChg>
        <pc:spChg chg="mod">
          <ac:chgData name="Tara Yarahmadi-Smith" userId="3d14fb67-43e1-4c27-b2f8-5b812152ead4" providerId="ADAL" clId="{7AD7A32A-0408-5F62-92D4-6D927D7CFB13}" dt="2026-08-19T20:09:56.667" v="1889" actId="20577"/>
          <ac:spMkLst>
            <pc:docMk/>
            <pc:sldMk cId="2274593971" sldId="5039"/>
            <ac:spMk id="6" creationId="{5C1E8E65-D3C8-A65F-4BE2-82E6D3AFAF58}"/>
          </ac:spMkLst>
        </pc:spChg>
        <pc:picChg chg="mod">
          <ac:chgData name="Tara Yarahmadi-Smith" userId="3d14fb67-43e1-4c27-b2f8-5b812152ead4" providerId="ADAL" clId="{7AD7A32A-0408-5F62-92D4-6D927D7CFB13}" dt="2026-08-19T20:09:42.373" v="1888" actId="14100"/>
          <ac:picMkLst>
            <pc:docMk/>
            <pc:sldMk cId="2274593971" sldId="5039"/>
            <ac:picMk id="8" creationId="{D708EA1C-831B-6358-EE90-39E97E5CC10A}"/>
          </ac:picMkLst>
        </pc:picChg>
      </pc:sldChg>
      <pc:sldChg chg="add del">
        <pc:chgData name="Tara Yarahmadi-Smith" userId="3d14fb67-43e1-4c27-b2f8-5b812152ead4" providerId="ADAL" clId="{7AD7A32A-0408-5F62-92D4-6D927D7CFB13}" dt="2026-08-16T12:30:01.978" v="834"/>
        <pc:sldMkLst>
          <pc:docMk/>
          <pc:sldMk cId="1436923615" sldId="5041"/>
        </pc:sldMkLst>
      </pc:sldChg>
      <pc:sldChg chg="modSp mod ord modAnim modNotesTx">
        <pc:chgData name="Tara Yarahmadi-Smith" userId="3d14fb67-43e1-4c27-b2f8-5b812152ead4" providerId="ADAL" clId="{7AD7A32A-0408-5F62-92D4-6D927D7CFB13}" dt="2026-08-19T20:36:30.914" v="2025"/>
        <pc:sldMkLst>
          <pc:docMk/>
          <pc:sldMk cId="1696390742" sldId="5075"/>
        </pc:sldMkLst>
      </pc:sldChg>
      <pc:sldChg chg="modSp mod">
        <pc:chgData name="Tara Yarahmadi-Smith" userId="3d14fb67-43e1-4c27-b2f8-5b812152ead4" providerId="ADAL" clId="{7AD7A32A-0408-5F62-92D4-6D927D7CFB13}" dt="2026-08-16T15:16:40.741" v="1440" actId="1076"/>
        <pc:sldMkLst>
          <pc:docMk/>
          <pc:sldMk cId="2081542332" sldId="5077"/>
        </pc:sldMkLst>
        <pc:spChg chg="mod">
          <ac:chgData name="Tara Yarahmadi-Smith" userId="3d14fb67-43e1-4c27-b2f8-5b812152ead4" providerId="ADAL" clId="{7AD7A32A-0408-5F62-92D4-6D927D7CFB13}" dt="2026-08-16T15:16:40.741" v="1440" actId="1076"/>
          <ac:spMkLst>
            <pc:docMk/>
            <pc:sldMk cId="2081542332" sldId="5077"/>
            <ac:spMk id="4" creationId="{0CF4EE96-503F-DC40-23A0-B723F5A8E40D}"/>
          </ac:spMkLst>
        </pc:spChg>
        <pc:picChg chg="mod">
          <ac:chgData name="Tara Yarahmadi-Smith" userId="3d14fb67-43e1-4c27-b2f8-5b812152ead4" providerId="ADAL" clId="{7AD7A32A-0408-5F62-92D4-6D927D7CFB13}" dt="2026-08-16T15:16:40.741" v="1440" actId="1076"/>
          <ac:picMkLst>
            <pc:docMk/>
            <pc:sldMk cId="2081542332" sldId="5077"/>
            <ac:picMk id="5" creationId="{016E76EA-84B0-EDB9-A7C5-50561B510FBD}"/>
          </ac:picMkLst>
        </pc:picChg>
      </pc:sldChg>
      <pc:sldChg chg="modSp mod">
        <pc:chgData name="Tara Yarahmadi-Smith" userId="3d14fb67-43e1-4c27-b2f8-5b812152ead4" providerId="ADAL" clId="{7AD7A32A-0408-5F62-92D4-6D927D7CFB13}" dt="2026-08-16T13:38:29.471" v="1128" actId="20577"/>
        <pc:sldMkLst>
          <pc:docMk/>
          <pc:sldMk cId="3944106988" sldId="5078"/>
        </pc:sldMkLst>
        <pc:spChg chg="mod">
          <ac:chgData name="Tara Yarahmadi-Smith" userId="3d14fb67-43e1-4c27-b2f8-5b812152ead4" providerId="ADAL" clId="{7AD7A32A-0408-5F62-92D4-6D927D7CFB13}" dt="2026-08-16T13:38:29.471" v="1128" actId="20577"/>
          <ac:spMkLst>
            <pc:docMk/>
            <pc:sldMk cId="3944106988" sldId="5078"/>
            <ac:spMk id="4" creationId="{D2B6F7DD-9566-6BDB-7A29-B8942D42A8B3}"/>
          </ac:spMkLst>
        </pc:spChg>
      </pc:sldChg>
      <pc:sldChg chg="addSp delSp modSp new mod modAnim modNotesTx">
        <pc:chgData name="Tara Yarahmadi-Smith" userId="3d14fb67-43e1-4c27-b2f8-5b812152ead4" providerId="ADAL" clId="{7AD7A32A-0408-5F62-92D4-6D927D7CFB13}" dt="2026-08-19T20:30:20.537" v="1973"/>
        <pc:sldMkLst>
          <pc:docMk/>
          <pc:sldMk cId="1113214914" sldId="5091"/>
        </pc:sldMkLst>
        <pc:spChg chg="mod">
          <ac:chgData name="Tara Yarahmadi-Smith" userId="3d14fb67-43e1-4c27-b2f8-5b812152ead4" providerId="ADAL" clId="{7AD7A32A-0408-5F62-92D4-6D927D7CFB13}" dt="2026-08-16T11:56:50.908" v="594" actId="20577"/>
          <ac:spMkLst>
            <pc:docMk/>
            <pc:sldMk cId="1113214914" sldId="5091"/>
            <ac:spMk id="4" creationId="{10B98DFE-B9BF-DF3E-9719-9FB9940777ED}"/>
          </ac:spMkLst>
        </pc:spChg>
        <pc:spChg chg="add mod">
          <ac:chgData name="Tara Yarahmadi-Smith" userId="3d14fb67-43e1-4c27-b2f8-5b812152ead4" providerId="ADAL" clId="{7AD7A32A-0408-5F62-92D4-6D927D7CFB13}" dt="2026-08-16T11:56:04.784" v="563"/>
          <ac:spMkLst>
            <pc:docMk/>
            <pc:sldMk cId="1113214914" sldId="5091"/>
            <ac:spMk id="8" creationId="{40045D8F-CD2A-9525-7276-AAD98562CEB0}"/>
          </ac:spMkLst>
        </pc:spChg>
        <pc:spChg chg="add mod">
          <ac:chgData name="Tara Yarahmadi-Smith" userId="3d14fb67-43e1-4c27-b2f8-5b812152ead4" providerId="ADAL" clId="{7AD7A32A-0408-5F62-92D4-6D927D7CFB13}" dt="2026-08-16T11:56:04.784" v="563"/>
          <ac:spMkLst>
            <pc:docMk/>
            <pc:sldMk cId="1113214914" sldId="5091"/>
            <ac:spMk id="14" creationId="{770BC4F5-C2E2-F1CA-1C8B-64E1F3B601F4}"/>
          </ac:spMkLst>
        </pc:spChg>
        <pc:spChg chg="add mod">
          <ac:chgData name="Tara Yarahmadi-Smith" userId="3d14fb67-43e1-4c27-b2f8-5b812152ead4" providerId="ADAL" clId="{7AD7A32A-0408-5F62-92D4-6D927D7CFB13}" dt="2026-08-16T11:56:04.784" v="563"/>
          <ac:spMkLst>
            <pc:docMk/>
            <pc:sldMk cId="1113214914" sldId="5091"/>
            <ac:spMk id="16" creationId="{106F41D5-0618-80FE-D489-89E03229524A}"/>
          </ac:spMkLst>
        </pc:spChg>
        <pc:spChg chg="mod">
          <ac:chgData name="Tara Yarahmadi-Smith" userId="3d14fb67-43e1-4c27-b2f8-5b812152ead4" providerId="ADAL" clId="{7AD7A32A-0408-5F62-92D4-6D927D7CFB13}" dt="2026-08-16T12:28:36.363" v="806" actId="1076"/>
          <ac:spMkLst>
            <pc:docMk/>
            <pc:sldMk cId="1113214914" sldId="5091"/>
            <ac:spMk id="17" creationId="{D5E11225-FC02-4069-6B7B-074F74A4C54E}"/>
          </ac:spMkLst>
        </pc:spChg>
        <pc:spChg chg="add mod">
          <ac:chgData name="Tara Yarahmadi-Smith" userId="3d14fb67-43e1-4c27-b2f8-5b812152ead4" providerId="ADAL" clId="{7AD7A32A-0408-5F62-92D4-6D927D7CFB13}" dt="2026-08-16T11:56:04.784" v="563"/>
          <ac:spMkLst>
            <pc:docMk/>
            <pc:sldMk cId="1113214914" sldId="5091"/>
            <ac:spMk id="19" creationId="{DD58E794-19F0-578E-BDE5-948CB1DA9F70}"/>
          </ac:spMkLst>
        </pc:spChg>
        <pc:spChg chg="mod">
          <ac:chgData name="Tara Yarahmadi-Smith" userId="3d14fb67-43e1-4c27-b2f8-5b812152ead4" providerId="ADAL" clId="{7AD7A32A-0408-5F62-92D4-6D927D7CFB13}" dt="2026-08-16T12:28:39.249" v="807" actId="1076"/>
          <ac:spMkLst>
            <pc:docMk/>
            <pc:sldMk cId="1113214914" sldId="5091"/>
            <ac:spMk id="21" creationId="{961ED41B-90D1-DBF5-45DF-72BA7F2B5431}"/>
          </ac:spMkLst>
        </pc:spChg>
        <pc:spChg chg="add mod">
          <ac:chgData name="Tara Yarahmadi-Smith" userId="3d14fb67-43e1-4c27-b2f8-5b812152ead4" providerId="ADAL" clId="{7AD7A32A-0408-5F62-92D4-6D927D7CFB13}" dt="2026-08-16T12:31:35.628" v="837" actId="1076"/>
          <ac:spMkLst>
            <pc:docMk/>
            <pc:sldMk cId="1113214914" sldId="5091"/>
            <ac:spMk id="22" creationId="{BE222462-9E70-CBF9-890E-5AD7B718B991}"/>
          </ac:spMkLst>
        </pc:spChg>
        <pc:spChg chg="mod">
          <ac:chgData name="Tara Yarahmadi-Smith" userId="3d14fb67-43e1-4c27-b2f8-5b812152ead4" providerId="ADAL" clId="{7AD7A32A-0408-5F62-92D4-6D927D7CFB13}" dt="2026-08-16T12:31:35.628" v="837" actId="1076"/>
          <ac:spMkLst>
            <pc:docMk/>
            <pc:sldMk cId="1113214914" sldId="5091"/>
            <ac:spMk id="23" creationId="{50E772F7-A464-E8EF-E8C3-7DE9AB51FD2C}"/>
          </ac:spMkLst>
        </pc:spChg>
        <pc:spChg chg="add mod">
          <ac:chgData name="Tara Yarahmadi-Smith" userId="3d14fb67-43e1-4c27-b2f8-5b812152ead4" providerId="ADAL" clId="{7AD7A32A-0408-5F62-92D4-6D927D7CFB13}" dt="2026-08-16T12:31:41.586" v="841" actId="20577"/>
          <ac:spMkLst>
            <pc:docMk/>
            <pc:sldMk cId="1113214914" sldId="5091"/>
            <ac:spMk id="24" creationId="{7B5A436D-B191-1917-3AEB-0AE1E9684B11}"/>
          </ac:spMkLst>
        </pc:spChg>
        <pc:spChg chg="mod">
          <ac:chgData name="Tara Yarahmadi-Smith" userId="3d14fb67-43e1-4c27-b2f8-5b812152ead4" providerId="ADAL" clId="{7AD7A32A-0408-5F62-92D4-6D927D7CFB13}" dt="2026-08-16T12:31:35.628" v="837" actId="1076"/>
          <ac:spMkLst>
            <pc:docMk/>
            <pc:sldMk cId="1113214914" sldId="5091"/>
            <ac:spMk id="25" creationId="{292588CA-6E54-DCD8-A0B7-83381C8136DA}"/>
          </ac:spMkLst>
        </pc:spChg>
        <pc:spChg chg="add mod">
          <ac:chgData name="Tara Yarahmadi-Smith" userId="3d14fb67-43e1-4c27-b2f8-5b812152ead4" providerId="ADAL" clId="{7AD7A32A-0408-5F62-92D4-6D927D7CFB13}" dt="2026-08-16T12:31:35.628" v="837" actId="1076"/>
          <ac:spMkLst>
            <pc:docMk/>
            <pc:sldMk cId="1113214914" sldId="5091"/>
            <ac:spMk id="26" creationId="{7DDE002C-260A-A487-8B75-53785B9FA684}"/>
          </ac:spMkLst>
        </pc:spChg>
        <pc:spChg chg="mod">
          <ac:chgData name="Tara Yarahmadi-Smith" userId="3d14fb67-43e1-4c27-b2f8-5b812152ead4" providerId="ADAL" clId="{7AD7A32A-0408-5F62-92D4-6D927D7CFB13}" dt="2026-08-16T12:31:29.652" v="836" actId="1076"/>
          <ac:spMkLst>
            <pc:docMk/>
            <pc:sldMk cId="1113214914" sldId="5091"/>
            <ac:spMk id="27" creationId="{FD2F3AB6-66BB-6C62-B17F-1304C4D0FF29}"/>
          </ac:spMkLst>
        </pc:spChg>
        <pc:spChg chg="add mod">
          <ac:chgData name="Tara Yarahmadi-Smith" userId="3d14fb67-43e1-4c27-b2f8-5b812152ead4" providerId="ADAL" clId="{7AD7A32A-0408-5F62-92D4-6D927D7CFB13}" dt="2026-08-16T12:31:29.652" v="836" actId="1076"/>
          <ac:spMkLst>
            <pc:docMk/>
            <pc:sldMk cId="1113214914" sldId="5091"/>
            <ac:spMk id="28" creationId="{6DF773BB-7255-EA13-8B7B-64EF5B025220}"/>
          </ac:spMkLst>
        </pc:spChg>
        <pc:spChg chg="add mod">
          <ac:chgData name="Tara Yarahmadi-Smith" userId="3d14fb67-43e1-4c27-b2f8-5b812152ead4" providerId="ADAL" clId="{7AD7A32A-0408-5F62-92D4-6D927D7CFB13}" dt="2026-08-16T12:31:38.501" v="839" actId="20577"/>
          <ac:spMkLst>
            <pc:docMk/>
            <pc:sldMk cId="1113214914" sldId="5091"/>
            <ac:spMk id="29" creationId="{AAE52DC6-2CF0-965B-404D-A1B2D325F1F3}"/>
          </ac:spMkLst>
        </pc:spChg>
        <pc:spChg chg="mod">
          <ac:chgData name="Tara Yarahmadi-Smith" userId="3d14fb67-43e1-4c27-b2f8-5b812152ead4" providerId="ADAL" clId="{7AD7A32A-0408-5F62-92D4-6D927D7CFB13}" dt="2026-08-16T12:33:49.147" v="908" actId="20577"/>
          <ac:spMkLst>
            <pc:docMk/>
            <pc:sldMk cId="1113214914" sldId="5091"/>
            <ac:spMk id="30" creationId="{D47E01D9-D291-A399-1AA7-75DA06208272}"/>
          </ac:spMkLst>
        </pc:spChg>
        <pc:spChg chg="mod">
          <ac:chgData name="Tara Yarahmadi-Smith" userId="3d14fb67-43e1-4c27-b2f8-5b812152ead4" providerId="ADAL" clId="{7AD7A32A-0408-5F62-92D4-6D927D7CFB13}" dt="2026-08-16T12:34:17.998" v="983" actId="20577"/>
          <ac:spMkLst>
            <pc:docMk/>
            <pc:sldMk cId="1113214914" sldId="5091"/>
            <ac:spMk id="31" creationId="{0DC3698E-BEBB-DE74-3814-3CF5E0BE93C7}"/>
          </ac:spMkLst>
        </pc:spChg>
        <pc:spChg chg="mod">
          <ac:chgData name="Tara Yarahmadi-Smith" userId="3d14fb67-43e1-4c27-b2f8-5b812152ead4" providerId="ADAL" clId="{7AD7A32A-0408-5F62-92D4-6D927D7CFB13}" dt="2026-08-16T12:31:47.379" v="842" actId="1076"/>
          <ac:spMkLst>
            <pc:docMk/>
            <pc:sldMk cId="1113214914" sldId="5091"/>
            <ac:spMk id="32" creationId="{BCBF3FC7-8C9D-EDF9-666E-934F543F40E4}"/>
          </ac:spMkLst>
        </pc:spChg>
        <pc:spChg chg="mod">
          <ac:chgData name="Tara Yarahmadi-Smith" userId="3d14fb67-43e1-4c27-b2f8-5b812152ead4" providerId="ADAL" clId="{7AD7A32A-0408-5F62-92D4-6D927D7CFB13}" dt="2026-08-16T12:31:47.379" v="842" actId="1076"/>
          <ac:spMkLst>
            <pc:docMk/>
            <pc:sldMk cId="1113214914" sldId="5091"/>
            <ac:spMk id="33" creationId="{AA8802D8-28B8-B375-90F5-1D5804161231}"/>
          </ac:spMkLst>
        </pc:spChg>
        <pc:spChg chg="add mod">
          <ac:chgData name="Tara Yarahmadi-Smith" userId="3d14fb67-43e1-4c27-b2f8-5b812152ead4" providerId="ADAL" clId="{7AD7A32A-0408-5F62-92D4-6D927D7CFB13}" dt="2026-08-16T12:31:47.379" v="842" actId="1076"/>
          <ac:spMkLst>
            <pc:docMk/>
            <pc:sldMk cId="1113214914" sldId="5091"/>
            <ac:spMk id="34" creationId="{C4018C38-53F9-C9E9-AF2B-9BF24CDCB7AF}"/>
          </ac:spMkLst>
        </pc:spChg>
        <pc:spChg chg="mod">
          <ac:chgData name="Tara Yarahmadi-Smith" userId="3d14fb67-43e1-4c27-b2f8-5b812152ead4" providerId="ADAL" clId="{7AD7A32A-0408-5F62-92D4-6D927D7CFB13}" dt="2026-08-16T12:31:47.379" v="842" actId="1076"/>
          <ac:spMkLst>
            <pc:docMk/>
            <pc:sldMk cId="1113214914" sldId="5091"/>
            <ac:spMk id="35" creationId="{4A402D4B-7613-47F0-3046-D7EC3020D84C}"/>
          </ac:spMkLst>
        </pc:spChg>
        <pc:spChg chg="mod">
          <ac:chgData name="Tara Yarahmadi-Smith" userId="3d14fb67-43e1-4c27-b2f8-5b812152ead4" providerId="ADAL" clId="{7AD7A32A-0408-5F62-92D4-6D927D7CFB13}" dt="2026-08-16T12:31:47.379" v="842" actId="1076"/>
          <ac:spMkLst>
            <pc:docMk/>
            <pc:sldMk cId="1113214914" sldId="5091"/>
            <ac:spMk id="36" creationId="{4ACA8A2D-28B1-C9EB-C7C6-3E70253C8251}"/>
          </ac:spMkLst>
        </pc:spChg>
      </pc:sldChg>
      <pc:sldChg chg="addSp delSp modSp add mod modAnim modNotesTx">
        <pc:chgData name="Tara Yarahmadi-Smith" userId="3d14fb67-43e1-4c27-b2f8-5b812152ead4" providerId="ADAL" clId="{7AD7A32A-0408-5F62-92D4-6D927D7CFB13}" dt="2026-08-19T20:31:13.789" v="1983"/>
        <pc:sldMkLst>
          <pc:docMk/>
          <pc:sldMk cId="2961388052" sldId="5092"/>
        </pc:sldMkLst>
        <pc:spChg chg="add mod">
          <ac:chgData name="Tara Yarahmadi-Smith" userId="3d14fb67-43e1-4c27-b2f8-5b812152ead4" providerId="ADAL" clId="{7AD7A32A-0408-5F62-92D4-6D927D7CFB13}" dt="2026-08-16T11:56:32.814" v="566"/>
          <ac:spMkLst>
            <pc:docMk/>
            <pc:sldMk cId="2961388052" sldId="5092"/>
            <ac:spMk id="2" creationId="{EF8DC250-57C3-7022-589D-B03CFCB9E24E}"/>
          </ac:spMkLst>
        </pc:spChg>
        <pc:spChg chg="add mod">
          <ac:chgData name="Tara Yarahmadi-Smith" userId="3d14fb67-43e1-4c27-b2f8-5b812152ead4" providerId="ADAL" clId="{7AD7A32A-0408-5F62-92D4-6D927D7CFB13}" dt="2026-08-16T11:56:32.814" v="566"/>
          <ac:spMkLst>
            <pc:docMk/>
            <pc:sldMk cId="2961388052" sldId="5092"/>
            <ac:spMk id="3" creationId="{F6DC00A3-67E6-943F-DA4E-72D614634DBA}"/>
          </ac:spMkLst>
        </pc:spChg>
        <pc:spChg chg="add mod">
          <ac:chgData name="Tara Yarahmadi-Smith" userId="3d14fb67-43e1-4c27-b2f8-5b812152ead4" providerId="ADAL" clId="{7AD7A32A-0408-5F62-92D4-6D927D7CFB13}" dt="2026-08-19T20:31:00.290" v="1980" actId="1076"/>
          <ac:spMkLst>
            <pc:docMk/>
            <pc:sldMk cId="2961388052" sldId="5092"/>
            <ac:spMk id="38" creationId="{E473E9D2-4E38-D908-837B-C666EA48B9EB}"/>
          </ac:spMkLst>
        </pc:spChg>
        <pc:spChg chg="add mod">
          <ac:chgData name="Tara Yarahmadi-Smith" userId="3d14fb67-43e1-4c27-b2f8-5b812152ead4" providerId="ADAL" clId="{7AD7A32A-0408-5F62-92D4-6D927D7CFB13}" dt="2026-08-19T20:30:39.007" v="1975" actId="403"/>
          <ac:spMkLst>
            <pc:docMk/>
            <pc:sldMk cId="2961388052" sldId="5092"/>
            <ac:spMk id="39" creationId="{9F74BE9F-7660-CBB6-2793-986BF16AF066}"/>
          </ac:spMkLst>
        </pc:spChg>
        <pc:spChg chg="mod">
          <ac:chgData name="Tara Yarahmadi-Smith" userId="3d14fb67-43e1-4c27-b2f8-5b812152ead4" providerId="ADAL" clId="{7AD7A32A-0408-5F62-92D4-6D927D7CFB13}" dt="2026-08-19T20:30:39.007" v="1975" actId="403"/>
          <ac:spMkLst>
            <pc:docMk/>
            <pc:sldMk cId="2961388052" sldId="5092"/>
            <ac:spMk id="41" creationId="{21D3D5E1-B6EF-8A14-B975-70FDFDBCB170}"/>
          </ac:spMkLst>
        </pc:spChg>
        <pc:spChg chg="add mod">
          <ac:chgData name="Tara Yarahmadi-Smith" userId="3d14fb67-43e1-4c27-b2f8-5b812152ead4" providerId="ADAL" clId="{7AD7A32A-0408-5F62-92D4-6D927D7CFB13}" dt="2026-08-16T11:56:32.814" v="566"/>
          <ac:spMkLst>
            <pc:docMk/>
            <pc:sldMk cId="2961388052" sldId="5092"/>
            <ac:spMk id="42" creationId="{A8F01F21-CF96-C11F-500A-57E28A4510C0}"/>
          </ac:spMkLst>
        </pc:spChg>
        <pc:spChg chg="add mod">
          <ac:chgData name="Tara Yarahmadi-Smith" userId="3d14fb67-43e1-4c27-b2f8-5b812152ead4" providerId="ADAL" clId="{7AD7A32A-0408-5F62-92D4-6D927D7CFB13}" dt="2026-08-16T11:56:32.814" v="566"/>
          <ac:spMkLst>
            <pc:docMk/>
            <pc:sldMk cId="2961388052" sldId="5092"/>
            <ac:spMk id="43" creationId="{606F54E4-F666-100A-B4F5-8F75963D59E4}"/>
          </ac:spMkLst>
        </pc:spChg>
        <pc:spChg chg="add mod">
          <ac:chgData name="Tara Yarahmadi-Smith" userId="3d14fb67-43e1-4c27-b2f8-5b812152ead4" providerId="ADAL" clId="{7AD7A32A-0408-5F62-92D4-6D927D7CFB13}" dt="2026-08-19T20:30:39.007" v="1975" actId="403"/>
          <ac:spMkLst>
            <pc:docMk/>
            <pc:sldMk cId="2961388052" sldId="5092"/>
            <ac:spMk id="46" creationId="{C639491D-D04E-0BA1-3783-3074FDD2D088}"/>
          </ac:spMkLst>
        </pc:spChg>
        <pc:spChg chg="mod">
          <ac:chgData name="Tara Yarahmadi-Smith" userId="3d14fb67-43e1-4c27-b2f8-5b812152ead4" providerId="ADAL" clId="{7AD7A32A-0408-5F62-92D4-6D927D7CFB13}" dt="2026-08-19T20:30:39.007" v="1975" actId="403"/>
          <ac:spMkLst>
            <pc:docMk/>
            <pc:sldMk cId="2961388052" sldId="5092"/>
            <ac:spMk id="48" creationId="{A9ED0ED6-F780-51F9-B7F6-A43178EEB340}"/>
          </ac:spMkLst>
        </pc:spChg>
        <pc:spChg chg="mod">
          <ac:chgData name="Tara Yarahmadi-Smith" userId="3d14fb67-43e1-4c27-b2f8-5b812152ead4" providerId="ADAL" clId="{7AD7A32A-0408-5F62-92D4-6D927D7CFB13}" dt="2026-08-19T20:30:39.007" v="1975" actId="403"/>
          <ac:spMkLst>
            <pc:docMk/>
            <pc:sldMk cId="2961388052" sldId="5092"/>
            <ac:spMk id="51" creationId="{DFFE3D17-1E74-EF6A-4BA4-B0524254991C}"/>
          </ac:spMkLst>
        </pc:spChg>
        <pc:spChg chg="mod">
          <ac:chgData name="Tara Yarahmadi-Smith" userId="3d14fb67-43e1-4c27-b2f8-5b812152ead4" providerId="ADAL" clId="{7AD7A32A-0408-5F62-92D4-6D927D7CFB13}" dt="2026-08-19T20:30:39.007" v="1975" actId="403"/>
          <ac:spMkLst>
            <pc:docMk/>
            <pc:sldMk cId="2961388052" sldId="5092"/>
            <ac:spMk id="52" creationId="{646F801A-E168-073C-FBA7-BC5B3F6751ED}"/>
          </ac:spMkLst>
        </pc:spChg>
        <pc:spChg chg="mod">
          <ac:chgData name="Tara Yarahmadi-Smith" userId="3d14fb67-43e1-4c27-b2f8-5b812152ead4" providerId="ADAL" clId="{7AD7A32A-0408-5F62-92D4-6D927D7CFB13}" dt="2026-08-19T20:30:39.007" v="1975" actId="403"/>
          <ac:spMkLst>
            <pc:docMk/>
            <pc:sldMk cId="2961388052" sldId="5092"/>
            <ac:spMk id="54" creationId="{83600945-4130-5FE0-91B8-53419D96BC47}"/>
          </ac:spMkLst>
        </pc:spChg>
        <pc:spChg chg="mod">
          <ac:chgData name="Tara Yarahmadi-Smith" userId="3d14fb67-43e1-4c27-b2f8-5b812152ead4" providerId="ADAL" clId="{7AD7A32A-0408-5F62-92D4-6D927D7CFB13}" dt="2026-08-19T20:30:39.007" v="1975" actId="403"/>
          <ac:spMkLst>
            <pc:docMk/>
            <pc:sldMk cId="2961388052" sldId="5092"/>
            <ac:spMk id="56" creationId="{41E64C71-0B66-02E2-505E-7F415FE9E000}"/>
          </ac:spMkLst>
        </pc:spChg>
        <pc:spChg chg="add mod">
          <ac:chgData name="Tara Yarahmadi-Smith" userId="3d14fb67-43e1-4c27-b2f8-5b812152ead4" providerId="ADAL" clId="{7AD7A32A-0408-5F62-92D4-6D927D7CFB13}" dt="2026-08-16T11:56:32.814" v="566"/>
          <ac:spMkLst>
            <pc:docMk/>
            <pc:sldMk cId="2961388052" sldId="5092"/>
            <ac:spMk id="63" creationId="{C3505C61-5C64-A8A5-D35A-3FB44DB9AFC3}"/>
          </ac:spMkLst>
        </pc:spChg>
        <pc:spChg chg="add mod">
          <ac:chgData name="Tara Yarahmadi-Smith" userId="3d14fb67-43e1-4c27-b2f8-5b812152ead4" providerId="ADAL" clId="{7AD7A32A-0408-5F62-92D4-6D927D7CFB13}" dt="2026-08-19T20:30:39.007" v="1975" actId="403"/>
          <ac:spMkLst>
            <pc:docMk/>
            <pc:sldMk cId="2961388052" sldId="5092"/>
            <ac:spMk id="64" creationId="{E1B6E69F-2392-370E-611D-6576E64A58DE}"/>
          </ac:spMkLst>
        </pc:spChg>
        <pc:spChg chg="mod">
          <ac:chgData name="Tara Yarahmadi-Smith" userId="3d14fb67-43e1-4c27-b2f8-5b812152ead4" providerId="ADAL" clId="{7AD7A32A-0408-5F62-92D4-6D927D7CFB13}" dt="2026-08-19T20:30:39.007" v="1975" actId="403"/>
          <ac:spMkLst>
            <pc:docMk/>
            <pc:sldMk cId="2961388052" sldId="5092"/>
            <ac:spMk id="66" creationId="{A2A86F50-4413-813C-4AA6-69C2A4B0597F}"/>
          </ac:spMkLst>
        </pc:spChg>
        <pc:spChg chg="add mod">
          <ac:chgData name="Tara Yarahmadi-Smith" userId="3d14fb67-43e1-4c27-b2f8-5b812152ead4" providerId="ADAL" clId="{7AD7A32A-0408-5F62-92D4-6D927D7CFB13}" dt="2026-08-16T18:58:17.849" v="1657" actId="20577"/>
          <ac:spMkLst>
            <pc:docMk/>
            <pc:sldMk cId="2961388052" sldId="5092"/>
            <ac:spMk id="67" creationId="{C22BE8E8-BAC2-B1FE-AFEC-2C50B8865B66}"/>
          </ac:spMkLst>
        </pc:spChg>
      </pc:sldChg>
      <pc:sldChg chg="addSp delSp modSp new mod modAnim modNotesTx">
        <pc:chgData name="Tara Yarahmadi-Smith" userId="3d14fb67-43e1-4c27-b2f8-5b812152ead4" providerId="ADAL" clId="{7AD7A32A-0408-5F62-92D4-6D927D7CFB13}" dt="2026-08-19T20:31:52.697" v="1984"/>
        <pc:sldMkLst>
          <pc:docMk/>
          <pc:sldMk cId="2746619212" sldId="5093"/>
        </pc:sldMkLst>
        <pc:spChg chg="add mod">
          <ac:chgData name="Tara Yarahmadi-Smith" userId="3d14fb67-43e1-4c27-b2f8-5b812152ead4" providerId="ADAL" clId="{7AD7A32A-0408-5F62-92D4-6D927D7CFB13}" dt="2026-08-19T20:17:34.524" v="1954" actId="1076"/>
          <ac:spMkLst>
            <pc:docMk/>
            <pc:sldMk cId="2746619212" sldId="5093"/>
            <ac:spMk id="4" creationId="{3DD14FF6-DB44-4ECB-E6EA-2884244CD70B}"/>
          </ac:spMkLst>
        </pc:spChg>
      </pc:sldChg>
      <pc:sldChg chg="addSp delSp modSp new mod modAnim modNotesTx">
        <pc:chgData name="Tara Yarahmadi-Smith" userId="3d14fb67-43e1-4c27-b2f8-5b812152ead4" providerId="ADAL" clId="{7AD7A32A-0408-5F62-92D4-6D927D7CFB13}" dt="2026-08-19T20:33:41.789" v="1997"/>
        <pc:sldMkLst>
          <pc:docMk/>
          <pc:sldMk cId="1957828299" sldId="5094"/>
        </pc:sldMkLst>
        <pc:spChg chg="add mod">
          <ac:chgData name="Tara Yarahmadi-Smith" userId="3d14fb67-43e1-4c27-b2f8-5b812152ead4" providerId="ADAL" clId="{7AD7A32A-0408-5F62-92D4-6D927D7CFB13}" dt="2026-08-16T11:58:46.108" v="610"/>
          <ac:spMkLst>
            <pc:docMk/>
            <pc:sldMk cId="1957828299" sldId="5094"/>
            <ac:spMk id="4" creationId="{1FE9F141-AC8B-D969-68F8-D90E766E27F9}"/>
          </ac:spMkLst>
        </pc:spChg>
        <pc:spChg chg="add mod">
          <ac:chgData name="Tara Yarahmadi-Smith" userId="3d14fb67-43e1-4c27-b2f8-5b812152ead4" providerId="ADAL" clId="{7AD7A32A-0408-5F62-92D4-6D927D7CFB13}" dt="2026-08-16T11:58:46.108" v="610"/>
          <ac:spMkLst>
            <pc:docMk/>
            <pc:sldMk cId="1957828299" sldId="5094"/>
            <ac:spMk id="5" creationId="{69006EED-16B3-CC46-6CBF-1F329121E127}"/>
          </ac:spMkLst>
        </pc:spChg>
        <pc:spChg chg="add mod">
          <ac:chgData name="Tara Yarahmadi-Smith" userId="3d14fb67-43e1-4c27-b2f8-5b812152ead4" providerId="ADAL" clId="{7AD7A32A-0408-5F62-92D4-6D927D7CFB13}" dt="2026-08-16T11:58:46.108" v="610"/>
          <ac:spMkLst>
            <pc:docMk/>
            <pc:sldMk cId="1957828299" sldId="5094"/>
            <ac:spMk id="8" creationId="{2721B9EA-C584-7EF2-E5B1-A03B3C45226F}"/>
          </ac:spMkLst>
        </pc:spChg>
        <pc:spChg chg="add mod">
          <ac:chgData name="Tara Yarahmadi-Smith" userId="3d14fb67-43e1-4c27-b2f8-5b812152ead4" providerId="ADAL" clId="{7AD7A32A-0408-5F62-92D4-6D927D7CFB13}" dt="2026-08-19T20:32:58.966" v="1991" actId="14100"/>
          <ac:spMkLst>
            <pc:docMk/>
            <pc:sldMk cId="1957828299" sldId="5094"/>
            <ac:spMk id="9" creationId="{67EAFB74-8BC2-82E0-05CD-F1105AD247DC}"/>
          </ac:spMkLst>
        </pc:spChg>
        <pc:spChg chg="add mod">
          <ac:chgData name="Tara Yarahmadi-Smith" userId="3d14fb67-43e1-4c27-b2f8-5b812152ead4" providerId="ADAL" clId="{7AD7A32A-0408-5F62-92D4-6D927D7CFB13}" dt="2026-08-16T11:58:46.108" v="610"/>
          <ac:spMkLst>
            <pc:docMk/>
            <pc:sldMk cId="1957828299" sldId="5094"/>
            <ac:spMk id="10" creationId="{ACB64576-BA0F-C004-249D-58413175BBAA}"/>
          </ac:spMkLst>
        </pc:spChg>
        <pc:spChg chg="mod">
          <ac:chgData name="Tara Yarahmadi-Smith" userId="3d14fb67-43e1-4c27-b2f8-5b812152ead4" providerId="ADAL" clId="{7AD7A32A-0408-5F62-92D4-6D927D7CFB13}" dt="2026-08-19T20:32:58.966" v="1991" actId="14100"/>
          <ac:spMkLst>
            <pc:docMk/>
            <pc:sldMk cId="1957828299" sldId="5094"/>
            <ac:spMk id="11" creationId="{21A1990C-24F1-4B11-A358-FD38BC3AE800}"/>
          </ac:spMkLst>
        </pc:spChg>
        <pc:spChg chg="add mod">
          <ac:chgData name="Tara Yarahmadi-Smith" userId="3d14fb67-43e1-4c27-b2f8-5b812152ead4" providerId="ADAL" clId="{7AD7A32A-0408-5F62-92D4-6D927D7CFB13}" dt="2026-08-16T11:58:46.108" v="610"/>
          <ac:spMkLst>
            <pc:docMk/>
            <pc:sldMk cId="1957828299" sldId="5094"/>
            <ac:spMk id="12" creationId="{5CA5FFFB-1482-2389-A78A-39E4F6694990}"/>
          </ac:spMkLst>
        </pc:spChg>
        <pc:spChg chg="add mod">
          <ac:chgData name="Tara Yarahmadi-Smith" userId="3d14fb67-43e1-4c27-b2f8-5b812152ead4" providerId="ADAL" clId="{7AD7A32A-0408-5F62-92D4-6D927D7CFB13}" dt="2026-08-19T20:32:58.966" v="1991" actId="14100"/>
          <ac:spMkLst>
            <pc:docMk/>
            <pc:sldMk cId="1957828299" sldId="5094"/>
            <ac:spMk id="13" creationId="{4FFA721D-2FE3-C226-483B-31F5E5AC71D4}"/>
          </ac:spMkLst>
        </pc:spChg>
        <pc:spChg chg="add mod">
          <ac:chgData name="Tara Yarahmadi-Smith" userId="3d14fb67-43e1-4c27-b2f8-5b812152ead4" providerId="ADAL" clId="{7AD7A32A-0408-5F62-92D4-6D927D7CFB13}" dt="2026-08-16T11:58:46.108" v="610"/>
          <ac:spMkLst>
            <pc:docMk/>
            <pc:sldMk cId="1957828299" sldId="5094"/>
            <ac:spMk id="14" creationId="{9B94C753-399D-9D7F-371B-019EAF49EF84}"/>
          </ac:spMkLst>
        </pc:spChg>
        <pc:spChg chg="add mod">
          <ac:chgData name="Tara Yarahmadi-Smith" userId="3d14fb67-43e1-4c27-b2f8-5b812152ead4" providerId="ADAL" clId="{7AD7A32A-0408-5F62-92D4-6D927D7CFB13}" dt="2026-08-19T20:32:58.966" v="1991" actId="14100"/>
          <ac:spMkLst>
            <pc:docMk/>
            <pc:sldMk cId="1957828299" sldId="5094"/>
            <ac:spMk id="15" creationId="{928C907B-3C93-B83F-DB5A-6519D2CB17BD}"/>
          </ac:spMkLst>
        </pc:spChg>
        <pc:spChg chg="add mod">
          <ac:chgData name="Tara Yarahmadi-Smith" userId="3d14fb67-43e1-4c27-b2f8-5b812152ead4" providerId="ADAL" clId="{7AD7A32A-0408-5F62-92D4-6D927D7CFB13}" dt="2026-08-16T11:58:46.108" v="610"/>
          <ac:spMkLst>
            <pc:docMk/>
            <pc:sldMk cId="1957828299" sldId="5094"/>
            <ac:spMk id="16" creationId="{E7E3920C-8068-2B6B-638D-554715C8FBA7}"/>
          </ac:spMkLst>
        </pc:spChg>
      </pc:sldChg>
      <pc:sldChg chg="addSp delSp modSp new mod modAnim modNotesTx">
        <pc:chgData name="Tara Yarahmadi-Smith" userId="3d14fb67-43e1-4c27-b2f8-5b812152ead4" providerId="ADAL" clId="{7AD7A32A-0408-5F62-92D4-6D927D7CFB13}" dt="2026-08-19T20:29:03.915" v="1963" actId="14100"/>
        <pc:sldMkLst>
          <pc:docMk/>
          <pc:sldMk cId="4253821255" sldId="5095"/>
        </pc:sldMkLst>
        <pc:spChg chg="add mod">
          <ac:chgData name="Tara Yarahmadi-Smith" userId="3d14fb67-43e1-4c27-b2f8-5b812152ead4" providerId="ADAL" clId="{7AD7A32A-0408-5F62-92D4-6D927D7CFB13}" dt="2026-08-16T11:59:25.426" v="616"/>
          <ac:spMkLst>
            <pc:docMk/>
            <pc:sldMk cId="4253821255" sldId="5095"/>
            <ac:spMk id="7" creationId="{2901A24B-BBBB-0072-0B7A-27C03D79A461}"/>
          </ac:spMkLst>
        </pc:spChg>
        <pc:spChg chg="add mod">
          <ac:chgData name="Tara Yarahmadi-Smith" userId="3d14fb67-43e1-4c27-b2f8-5b812152ead4" providerId="ADAL" clId="{7AD7A32A-0408-5F62-92D4-6D927D7CFB13}" dt="2026-08-19T20:29:03.915" v="1963" actId="14100"/>
          <ac:spMkLst>
            <pc:docMk/>
            <pc:sldMk cId="4253821255" sldId="5095"/>
            <ac:spMk id="8" creationId="{60C90743-3B69-A45B-E41C-4CFDF5E4768F}"/>
          </ac:spMkLst>
        </pc:spChg>
        <pc:spChg chg="add mod">
          <ac:chgData name="Tara Yarahmadi-Smith" userId="3d14fb67-43e1-4c27-b2f8-5b812152ead4" providerId="ADAL" clId="{7AD7A32A-0408-5F62-92D4-6D927D7CFB13}" dt="2026-08-16T11:59:25.426" v="616"/>
          <ac:spMkLst>
            <pc:docMk/>
            <pc:sldMk cId="4253821255" sldId="5095"/>
            <ac:spMk id="9" creationId="{FE065FB2-4F81-458E-C90B-ECC0FDE27748}"/>
          </ac:spMkLst>
        </pc:spChg>
        <pc:spChg chg="add mod">
          <ac:chgData name="Tara Yarahmadi-Smith" userId="3d14fb67-43e1-4c27-b2f8-5b812152ead4" providerId="ADAL" clId="{7AD7A32A-0408-5F62-92D4-6D927D7CFB13}" dt="2026-08-16T11:59:25.426" v="616"/>
          <ac:spMkLst>
            <pc:docMk/>
            <pc:sldMk cId="4253821255" sldId="5095"/>
            <ac:spMk id="13" creationId="{227FEB13-F1EC-C778-1A43-979293C23010}"/>
          </ac:spMkLst>
        </pc:spChg>
        <pc:spChg chg="add mod">
          <ac:chgData name="Tara Yarahmadi-Smith" userId="3d14fb67-43e1-4c27-b2f8-5b812152ead4" providerId="ADAL" clId="{7AD7A32A-0408-5F62-92D4-6D927D7CFB13}" dt="2026-08-16T11:59:25.426" v="616"/>
          <ac:spMkLst>
            <pc:docMk/>
            <pc:sldMk cId="4253821255" sldId="5095"/>
            <ac:spMk id="14" creationId="{7A08F42C-F75A-EE37-C1A7-77C84309E589}"/>
          </ac:spMkLst>
        </pc:spChg>
        <pc:spChg chg="add mod">
          <ac:chgData name="Tara Yarahmadi-Smith" userId="3d14fb67-43e1-4c27-b2f8-5b812152ead4" providerId="ADAL" clId="{7AD7A32A-0408-5F62-92D4-6D927D7CFB13}" dt="2026-08-19T20:29:01.533" v="1962" actId="14100"/>
          <ac:spMkLst>
            <pc:docMk/>
            <pc:sldMk cId="4253821255" sldId="5095"/>
            <ac:spMk id="15" creationId="{BA7D4AE8-8CD8-D0DE-648A-F04D85B0E9A0}"/>
          </ac:spMkLst>
        </pc:spChg>
        <pc:spChg chg="add mod">
          <ac:chgData name="Tara Yarahmadi-Smith" userId="3d14fb67-43e1-4c27-b2f8-5b812152ead4" providerId="ADAL" clId="{7AD7A32A-0408-5F62-92D4-6D927D7CFB13}" dt="2026-08-16T11:59:25.426" v="616"/>
          <ac:spMkLst>
            <pc:docMk/>
            <pc:sldMk cId="4253821255" sldId="5095"/>
            <ac:spMk id="16" creationId="{3B3E1305-481E-4B00-A918-F806ED2DD383}"/>
          </ac:spMkLst>
        </pc:spChg>
        <pc:spChg chg="add mod">
          <ac:chgData name="Tara Yarahmadi-Smith" userId="3d14fb67-43e1-4c27-b2f8-5b812152ead4" providerId="ADAL" clId="{7AD7A32A-0408-5F62-92D4-6D927D7CFB13}" dt="2026-08-16T11:59:25.426" v="616"/>
          <ac:spMkLst>
            <pc:docMk/>
            <pc:sldMk cId="4253821255" sldId="5095"/>
            <ac:spMk id="18" creationId="{F50B3730-54DF-D333-E9DE-BF048D71DC36}"/>
          </ac:spMkLst>
        </pc:spChg>
        <pc:spChg chg="add mod">
          <ac:chgData name="Tara Yarahmadi-Smith" userId="3d14fb67-43e1-4c27-b2f8-5b812152ead4" providerId="ADAL" clId="{7AD7A32A-0408-5F62-92D4-6D927D7CFB13}" dt="2026-08-16T11:59:25.426" v="616"/>
          <ac:spMkLst>
            <pc:docMk/>
            <pc:sldMk cId="4253821255" sldId="5095"/>
            <ac:spMk id="19" creationId="{0D4989F7-4CBD-0B2E-6AB0-34DFEF1CF1DC}"/>
          </ac:spMkLst>
        </pc:spChg>
        <pc:spChg chg="add mod">
          <ac:chgData name="Tara Yarahmadi-Smith" userId="3d14fb67-43e1-4c27-b2f8-5b812152ead4" providerId="ADAL" clId="{7AD7A32A-0408-5F62-92D4-6D927D7CFB13}" dt="2026-08-16T11:59:25.426" v="616"/>
          <ac:spMkLst>
            <pc:docMk/>
            <pc:sldMk cId="4253821255" sldId="5095"/>
            <ac:spMk id="20" creationId="{60142DFD-F0FC-AD36-5BB9-E8C9D993726C}"/>
          </ac:spMkLst>
        </pc:spChg>
      </pc:sldChg>
      <pc:sldChg chg="addSp delSp modSp new mod modNotesTx">
        <pc:chgData name="Tara Yarahmadi-Smith" userId="3d14fb67-43e1-4c27-b2f8-5b812152ead4" providerId="ADAL" clId="{7AD7A32A-0408-5F62-92D4-6D927D7CFB13}" dt="2026-08-16T17:41:09.687" v="1529" actId="1076"/>
        <pc:sldMkLst>
          <pc:docMk/>
          <pc:sldMk cId="3333285232" sldId="5096"/>
        </pc:sldMkLst>
        <pc:spChg chg="add mod">
          <ac:chgData name="Tara Yarahmadi-Smith" userId="3d14fb67-43e1-4c27-b2f8-5b812152ead4" providerId="ADAL" clId="{7AD7A32A-0408-5F62-92D4-6D927D7CFB13}" dt="2026-08-16T12:00:00.215" v="620"/>
          <ac:spMkLst>
            <pc:docMk/>
            <pc:sldMk cId="3333285232" sldId="5096"/>
            <ac:spMk id="4" creationId="{55C6F4B5-8F22-0EFD-12EB-94BB5CCEB154}"/>
          </ac:spMkLst>
        </pc:spChg>
        <pc:spChg chg="add mod">
          <ac:chgData name="Tara Yarahmadi-Smith" userId="3d14fb67-43e1-4c27-b2f8-5b812152ead4" providerId="ADAL" clId="{7AD7A32A-0408-5F62-92D4-6D927D7CFB13}" dt="2026-08-16T17:41:09.687" v="1529" actId="1076"/>
          <ac:spMkLst>
            <pc:docMk/>
            <pc:sldMk cId="3333285232" sldId="5096"/>
            <ac:spMk id="7" creationId="{F3F2DF86-F657-B750-515C-3D64E59C01FB}"/>
          </ac:spMkLst>
        </pc:spChg>
        <pc:spChg chg="add mod">
          <ac:chgData name="Tara Yarahmadi-Smith" userId="3d14fb67-43e1-4c27-b2f8-5b812152ead4" providerId="ADAL" clId="{7AD7A32A-0408-5F62-92D4-6D927D7CFB13}" dt="2026-08-16T17:41:09.687" v="1529" actId="1076"/>
          <ac:spMkLst>
            <pc:docMk/>
            <pc:sldMk cId="3333285232" sldId="5096"/>
            <ac:spMk id="8" creationId="{118B333F-B64C-05A3-95DE-E06171784A12}"/>
          </ac:spMkLst>
        </pc:spChg>
        <pc:spChg chg="add mod">
          <ac:chgData name="Tara Yarahmadi-Smith" userId="3d14fb67-43e1-4c27-b2f8-5b812152ead4" providerId="ADAL" clId="{7AD7A32A-0408-5F62-92D4-6D927D7CFB13}" dt="2026-08-16T17:41:09.687" v="1529" actId="1076"/>
          <ac:spMkLst>
            <pc:docMk/>
            <pc:sldMk cId="3333285232" sldId="5096"/>
            <ac:spMk id="9" creationId="{2A143793-814E-2507-EF74-E183A54CA1E1}"/>
          </ac:spMkLst>
        </pc:spChg>
      </pc:sldChg>
      <pc:sldChg chg="addSp delSp modSp add mod modAnim modNotesTx">
        <pc:chgData name="Tara Yarahmadi-Smith" userId="3d14fb67-43e1-4c27-b2f8-5b812152ead4" providerId="ADAL" clId="{7AD7A32A-0408-5F62-92D4-6D927D7CFB13}" dt="2026-08-19T20:34:35.608" v="2003"/>
        <pc:sldMkLst>
          <pc:docMk/>
          <pc:sldMk cId="1772997189" sldId="5097"/>
        </pc:sldMkLst>
        <pc:spChg chg="add mod">
          <ac:chgData name="Tara Yarahmadi-Smith" userId="3d14fb67-43e1-4c27-b2f8-5b812152ead4" providerId="ADAL" clId="{7AD7A32A-0408-5F62-92D4-6D927D7CFB13}" dt="2026-08-16T12:01:19.165" v="635"/>
          <ac:spMkLst>
            <pc:docMk/>
            <pc:sldMk cId="1772997189" sldId="5097"/>
            <ac:spMk id="21" creationId="{9FFEB0CB-B19A-79FB-27ED-BBDD727CDF41}"/>
          </ac:spMkLst>
        </pc:spChg>
        <pc:spChg chg="add mod">
          <ac:chgData name="Tara Yarahmadi-Smith" userId="3d14fb67-43e1-4c27-b2f8-5b812152ead4" providerId="ADAL" clId="{7AD7A32A-0408-5F62-92D4-6D927D7CFB13}" dt="2026-08-16T12:01:19.165" v="635"/>
          <ac:spMkLst>
            <pc:docMk/>
            <pc:sldMk cId="1772997189" sldId="5097"/>
            <ac:spMk id="22" creationId="{6D85C15E-30FB-0732-845B-57BE5814D38D}"/>
          </ac:spMkLst>
        </pc:spChg>
        <pc:spChg chg="add mod">
          <ac:chgData name="Tara Yarahmadi-Smith" userId="3d14fb67-43e1-4c27-b2f8-5b812152ead4" providerId="ADAL" clId="{7AD7A32A-0408-5F62-92D4-6D927D7CFB13}" dt="2026-08-16T12:01:19.165" v="635"/>
          <ac:spMkLst>
            <pc:docMk/>
            <pc:sldMk cId="1772997189" sldId="5097"/>
            <ac:spMk id="23" creationId="{C5A20C5F-1ECF-F659-EEE8-ED9F07D3A15A}"/>
          </ac:spMkLst>
        </pc:spChg>
        <pc:spChg chg="add mod">
          <ac:chgData name="Tara Yarahmadi-Smith" userId="3d14fb67-43e1-4c27-b2f8-5b812152ead4" providerId="ADAL" clId="{7AD7A32A-0408-5F62-92D4-6D927D7CFB13}" dt="2026-08-16T12:01:19.165" v="635"/>
          <ac:spMkLst>
            <pc:docMk/>
            <pc:sldMk cId="1772997189" sldId="5097"/>
            <ac:spMk id="25" creationId="{EDDD5FDF-CCE5-449E-19F7-679EDECF0507}"/>
          </ac:spMkLst>
        </pc:spChg>
        <pc:spChg chg="add mod">
          <ac:chgData name="Tara Yarahmadi-Smith" userId="3d14fb67-43e1-4c27-b2f8-5b812152ead4" providerId="ADAL" clId="{7AD7A32A-0408-5F62-92D4-6D927D7CFB13}" dt="2026-08-16T12:01:19.165" v="635"/>
          <ac:spMkLst>
            <pc:docMk/>
            <pc:sldMk cId="1772997189" sldId="5097"/>
            <ac:spMk id="27" creationId="{0CAD1655-5F4F-E244-38EE-C5FFDF0D7330}"/>
          </ac:spMkLst>
        </pc:spChg>
        <pc:spChg chg="add mod">
          <ac:chgData name="Tara Yarahmadi-Smith" userId="3d14fb67-43e1-4c27-b2f8-5b812152ead4" providerId="ADAL" clId="{7AD7A32A-0408-5F62-92D4-6D927D7CFB13}" dt="2026-08-16T12:01:19.165" v="635"/>
          <ac:spMkLst>
            <pc:docMk/>
            <pc:sldMk cId="1772997189" sldId="5097"/>
            <ac:spMk id="28" creationId="{F2E753A5-D93D-D0BA-3059-EB43E0253DFE}"/>
          </ac:spMkLst>
        </pc:spChg>
        <pc:spChg chg="add mod">
          <ac:chgData name="Tara Yarahmadi-Smith" userId="3d14fb67-43e1-4c27-b2f8-5b812152ead4" providerId="ADAL" clId="{7AD7A32A-0408-5F62-92D4-6D927D7CFB13}" dt="2026-08-17T19:07:49.515" v="1731" actId="20577"/>
          <ac:spMkLst>
            <pc:docMk/>
            <pc:sldMk cId="1772997189" sldId="5097"/>
            <ac:spMk id="29" creationId="{BF6078D3-8574-29D1-CB96-BEEE5683C895}"/>
          </ac:spMkLst>
        </pc:spChg>
        <pc:spChg chg="add mod">
          <ac:chgData name="Tara Yarahmadi-Smith" userId="3d14fb67-43e1-4c27-b2f8-5b812152ead4" providerId="ADAL" clId="{7AD7A32A-0408-5F62-92D4-6D927D7CFB13}" dt="2026-08-16T12:01:19.165" v="635"/>
          <ac:spMkLst>
            <pc:docMk/>
            <pc:sldMk cId="1772997189" sldId="5097"/>
            <ac:spMk id="30" creationId="{528DAB36-50DA-4879-0198-96655A44EA9B}"/>
          </ac:spMkLst>
        </pc:spChg>
        <pc:spChg chg="add mod">
          <ac:chgData name="Tara Yarahmadi-Smith" userId="3d14fb67-43e1-4c27-b2f8-5b812152ead4" providerId="ADAL" clId="{7AD7A32A-0408-5F62-92D4-6D927D7CFB13}" dt="2026-08-17T19:07:52.855" v="1739" actId="20577"/>
          <ac:spMkLst>
            <pc:docMk/>
            <pc:sldMk cId="1772997189" sldId="5097"/>
            <ac:spMk id="31" creationId="{3BAC3242-535C-64EA-8594-4C2503D43622}"/>
          </ac:spMkLst>
        </pc:spChg>
        <pc:picChg chg="add mod">
          <ac:chgData name="Tara Yarahmadi-Smith" userId="3d14fb67-43e1-4c27-b2f8-5b812152ead4" providerId="ADAL" clId="{7AD7A32A-0408-5F62-92D4-6D927D7CFB13}" dt="2026-08-16T15:14:36.539" v="1427" actId="1076"/>
          <ac:picMkLst>
            <pc:docMk/>
            <pc:sldMk cId="1772997189" sldId="5097"/>
            <ac:picMk id="34" creationId="{AE9B3E50-88E5-220A-72E7-0B4187F2D6D6}"/>
          </ac:picMkLst>
        </pc:picChg>
      </pc:sldChg>
      <pc:sldChg chg="addSp delSp modSp add mod ord modAnim modNotesTx">
        <pc:chgData name="Tara Yarahmadi-Smith" userId="3d14fb67-43e1-4c27-b2f8-5b812152ead4" providerId="ADAL" clId="{7AD7A32A-0408-5F62-92D4-6D927D7CFB13}" dt="2026-08-19T20:34:23.219" v="2001"/>
        <pc:sldMkLst>
          <pc:docMk/>
          <pc:sldMk cId="2640668555" sldId="5098"/>
        </pc:sldMkLst>
        <pc:spChg chg="add mod">
          <ac:chgData name="Tara Yarahmadi-Smith" userId="3d14fb67-43e1-4c27-b2f8-5b812152ead4" providerId="ADAL" clId="{7AD7A32A-0408-5F62-92D4-6D927D7CFB13}" dt="2026-08-16T12:01:58.787" v="640"/>
          <ac:spMkLst>
            <pc:docMk/>
            <pc:sldMk cId="2640668555" sldId="5098"/>
            <ac:spMk id="2" creationId="{DB561E6A-4A55-79B4-7E4C-C947F341BA39}"/>
          </ac:spMkLst>
        </pc:spChg>
        <pc:spChg chg="add mod">
          <ac:chgData name="Tara Yarahmadi-Smith" userId="3d14fb67-43e1-4c27-b2f8-5b812152ead4" providerId="ADAL" clId="{7AD7A32A-0408-5F62-92D4-6D927D7CFB13}" dt="2026-08-16T12:01:58.787" v="640"/>
          <ac:spMkLst>
            <pc:docMk/>
            <pc:sldMk cId="2640668555" sldId="5098"/>
            <ac:spMk id="3" creationId="{3D942626-2A37-E61F-AE00-25C2C3043D4F}"/>
          </ac:spMkLst>
        </pc:spChg>
        <pc:spChg chg="add mod">
          <ac:chgData name="Tara Yarahmadi-Smith" userId="3d14fb67-43e1-4c27-b2f8-5b812152ead4" providerId="ADAL" clId="{7AD7A32A-0408-5F62-92D4-6D927D7CFB13}" dt="2026-08-16T12:01:58.787" v="640"/>
          <ac:spMkLst>
            <pc:docMk/>
            <pc:sldMk cId="2640668555" sldId="5098"/>
            <ac:spMk id="10" creationId="{238DF9A9-463B-E1B1-6E59-6D72F1708A1D}"/>
          </ac:spMkLst>
        </pc:spChg>
        <pc:spChg chg="add mod">
          <ac:chgData name="Tara Yarahmadi-Smith" userId="3d14fb67-43e1-4c27-b2f8-5b812152ead4" providerId="ADAL" clId="{7AD7A32A-0408-5F62-92D4-6D927D7CFB13}" dt="2026-08-16T12:01:58.787" v="640"/>
          <ac:spMkLst>
            <pc:docMk/>
            <pc:sldMk cId="2640668555" sldId="5098"/>
            <ac:spMk id="12" creationId="{3B8D6BC2-F131-26A3-4071-B9EEA44D8F59}"/>
          </ac:spMkLst>
        </pc:spChg>
        <pc:spChg chg="add mod">
          <ac:chgData name="Tara Yarahmadi-Smith" userId="3d14fb67-43e1-4c27-b2f8-5b812152ead4" providerId="ADAL" clId="{7AD7A32A-0408-5F62-92D4-6D927D7CFB13}" dt="2026-08-16T12:01:58.787" v="640"/>
          <ac:spMkLst>
            <pc:docMk/>
            <pc:sldMk cId="2640668555" sldId="5098"/>
            <ac:spMk id="13" creationId="{28343414-3477-0051-253A-9E8AEB531E17}"/>
          </ac:spMkLst>
        </pc:spChg>
        <pc:spChg chg="add mod">
          <ac:chgData name="Tara Yarahmadi-Smith" userId="3d14fb67-43e1-4c27-b2f8-5b812152ead4" providerId="ADAL" clId="{7AD7A32A-0408-5F62-92D4-6D927D7CFB13}" dt="2026-08-16T12:01:58.787" v="640"/>
          <ac:spMkLst>
            <pc:docMk/>
            <pc:sldMk cId="2640668555" sldId="5098"/>
            <ac:spMk id="14" creationId="{187EAF60-BED4-F070-4327-CDF42C58153D}"/>
          </ac:spMkLst>
        </pc:spChg>
        <pc:spChg chg="add mod">
          <ac:chgData name="Tara Yarahmadi-Smith" userId="3d14fb67-43e1-4c27-b2f8-5b812152ead4" providerId="ADAL" clId="{7AD7A32A-0408-5F62-92D4-6D927D7CFB13}" dt="2026-08-16T12:01:58.787" v="640"/>
          <ac:spMkLst>
            <pc:docMk/>
            <pc:sldMk cId="2640668555" sldId="5098"/>
            <ac:spMk id="15" creationId="{0AEA4D2E-A90E-89AB-9599-BF2B6A8495AE}"/>
          </ac:spMkLst>
        </pc:spChg>
        <pc:spChg chg="mod">
          <ac:chgData name="Tara Yarahmadi-Smith" userId="3d14fb67-43e1-4c27-b2f8-5b812152ead4" providerId="ADAL" clId="{7AD7A32A-0408-5F62-92D4-6D927D7CFB13}" dt="2026-08-17T19:07:28.266" v="1704" actId="20577"/>
          <ac:spMkLst>
            <pc:docMk/>
            <pc:sldMk cId="2640668555" sldId="5098"/>
            <ac:spMk id="16" creationId="{993FD257-15AB-F87F-A858-C638067F5827}"/>
          </ac:spMkLst>
        </pc:spChg>
        <pc:spChg chg="add mod">
          <ac:chgData name="Tara Yarahmadi-Smith" userId="3d14fb67-43e1-4c27-b2f8-5b812152ead4" providerId="ADAL" clId="{7AD7A32A-0408-5F62-92D4-6D927D7CFB13}" dt="2026-08-16T12:01:58.787" v="640"/>
          <ac:spMkLst>
            <pc:docMk/>
            <pc:sldMk cId="2640668555" sldId="5098"/>
            <ac:spMk id="17" creationId="{973CC004-DCAE-F798-733F-FC85DC825AB2}"/>
          </ac:spMkLst>
        </pc:spChg>
        <pc:spChg chg="add mod">
          <ac:chgData name="Tara Yarahmadi-Smith" userId="3d14fb67-43e1-4c27-b2f8-5b812152ead4" providerId="ADAL" clId="{7AD7A32A-0408-5F62-92D4-6D927D7CFB13}" dt="2026-08-17T19:07:33.159" v="1712" actId="20577"/>
          <ac:spMkLst>
            <pc:docMk/>
            <pc:sldMk cId="2640668555" sldId="5098"/>
            <ac:spMk id="18" creationId="{96FC3D90-FDAC-5325-685C-BA7B2036E95B}"/>
          </ac:spMkLst>
        </pc:spChg>
        <pc:picChg chg="add mod">
          <ac:chgData name="Tara Yarahmadi-Smith" userId="3d14fb67-43e1-4c27-b2f8-5b812152ead4" providerId="ADAL" clId="{7AD7A32A-0408-5F62-92D4-6D927D7CFB13}" dt="2026-08-16T15:14:33.925" v="1426" actId="1076"/>
          <ac:picMkLst>
            <pc:docMk/>
            <pc:sldMk cId="2640668555" sldId="5098"/>
            <ac:picMk id="21" creationId="{C9AF28F4-8BC0-4B23-7FE2-2CFE917AD042}"/>
          </ac:picMkLst>
        </pc:picChg>
      </pc:sldChg>
      <pc:sldChg chg="addSp delSp modSp add mod modAnim modNotesTx">
        <pc:chgData name="Tara Yarahmadi-Smith" userId="3d14fb67-43e1-4c27-b2f8-5b812152ead4" providerId="ADAL" clId="{7AD7A32A-0408-5F62-92D4-6D927D7CFB13}" dt="2026-08-19T20:34:51.090" v="2005"/>
        <pc:sldMkLst>
          <pc:docMk/>
          <pc:sldMk cId="3428498040" sldId="5099"/>
        </pc:sldMkLst>
        <pc:spChg chg="add mod">
          <ac:chgData name="Tara Yarahmadi-Smith" userId="3d14fb67-43e1-4c27-b2f8-5b812152ead4" providerId="ADAL" clId="{7AD7A32A-0408-5F62-92D4-6D927D7CFB13}" dt="2026-08-16T12:02:56.993" v="649"/>
          <ac:spMkLst>
            <pc:docMk/>
            <pc:sldMk cId="3428498040" sldId="5099"/>
            <ac:spMk id="15" creationId="{EC5FAB4D-5731-606A-0899-70D9636E3BA7}"/>
          </ac:spMkLst>
        </pc:spChg>
        <pc:spChg chg="add mod">
          <ac:chgData name="Tara Yarahmadi-Smith" userId="3d14fb67-43e1-4c27-b2f8-5b812152ead4" providerId="ADAL" clId="{7AD7A32A-0408-5F62-92D4-6D927D7CFB13}" dt="2026-08-16T12:02:56.993" v="649"/>
          <ac:spMkLst>
            <pc:docMk/>
            <pc:sldMk cId="3428498040" sldId="5099"/>
            <ac:spMk id="16" creationId="{74FB6741-67E5-9516-F7D2-F0D6C1C20E11}"/>
          </ac:spMkLst>
        </pc:spChg>
        <pc:spChg chg="add mod">
          <ac:chgData name="Tara Yarahmadi-Smith" userId="3d14fb67-43e1-4c27-b2f8-5b812152ead4" providerId="ADAL" clId="{7AD7A32A-0408-5F62-92D4-6D927D7CFB13}" dt="2026-08-16T12:02:56.993" v="649"/>
          <ac:spMkLst>
            <pc:docMk/>
            <pc:sldMk cId="3428498040" sldId="5099"/>
            <ac:spMk id="17" creationId="{7A9BCD8E-00B9-D9CE-69D6-1FD8684850EF}"/>
          </ac:spMkLst>
        </pc:spChg>
        <pc:spChg chg="add mod">
          <ac:chgData name="Tara Yarahmadi-Smith" userId="3d14fb67-43e1-4c27-b2f8-5b812152ead4" providerId="ADAL" clId="{7AD7A32A-0408-5F62-92D4-6D927D7CFB13}" dt="2026-08-16T12:02:56.993" v="649"/>
          <ac:spMkLst>
            <pc:docMk/>
            <pc:sldMk cId="3428498040" sldId="5099"/>
            <ac:spMk id="19" creationId="{7084F34E-E82C-B7AB-802E-A3DD7BF842B4}"/>
          </ac:spMkLst>
        </pc:spChg>
        <pc:spChg chg="add mod">
          <ac:chgData name="Tara Yarahmadi-Smith" userId="3d14fb67-43e1-4c27-b2f8-5b812152ead4" providerId="ADAL" clId="{7AD7A32A-0408-5F62-92D4-6D927D7CFB13}" dt="2026-08-16T12:02:56.993" v="649"/>
          <ac:spMkLst>
            <pc:docMk/>
            <pc:sldMk cId="3428498040" sldId="5099"/>
            <ac:spMk id="20" creationId="{21FAAD39-6B0D-D4BD-0415-0484C8F62BCC}"/>
          </ac:spMkLst>
        </pc:spChg>
        <pc:spChg chg="add mod">
          <ac:chgData name="Tara Yarahmadi-Smith" userId="3d14fb67-43e1-4c27-b2f8-5b812152ead4" providerId="ADAL" clId="{7AD7A32A-0408-5F62-92D4-6D927D7CFB13}" dt="2026-08-16T12:02:56.993" v="649"/>
          <ac:spMkLst>
            <pc:docMk/>
            <pc:sldMk cId="3428498040" sldId="5099"/>
            <ac:spMk id="32" creationId="{96D112A1-B3DD-AAC1-D271-E34C64B1C885}"/>
          </ac:spMkLst>
        </pc:spChg>
        <pc:spChg chg="add mod">
          <ac:chgData name="Tara Yarahmadi-Smith" userId="3d14fb67-43e1-4c27-b2f8-5b812152ead4" providerId="ADAL" clId="{7AD7A32A-0408-5F62-92D4-6D927D7CFB13}" dt="2026-08-17T19:14:51.132" v="1809" actId="20577"/>
          <ac:spMkLst>
            <pc:docMk/>
            <pc:sldMk cId="3428498040" sldId="5099"/>
            <ac:spMk id="34" creationId="{E434B30B-7B1A-CAEF-FA37-8F47A3FA5B93}"/>
          </ac:spMkLst>
        </pc:spChg>
        <pc:spChg chg="add mod">
          <ac:chgData name="Tara Yarahmadi-Smith" userId="3d14fb67-43e1-4c27-b2f8-5b812152ead4" providerId="ADAL" clId="{7AD7A32A-0408-5F62-92D4-6D927D7CFB13}" dt="2026-08-16T12:02:56.993" v="649"/>
          <ac:spMkLst>
            <pc:docMk/>
            <pc:sldMk cId="3428498040" sldId="5099"/>
            <ac:spMk id="35" creationId="{AE375B3B-B361-21FA-777B-5EC80850CCCB}"/>
          </ac:spMkLst>
        </pc:spChg>
        <pc:spChg chg="add mod">
          <ac:chgData name="Tara Yarahmadi-Smith" userId="3d14fb67-43e1-4c27-b2f8-5b812152ead4" providerId="ADAL" clId="{7AD7A32A-0408-5F62-92D4-6D927D7CFB13}" dt="2026-08-16T12:02:56.993" v="649"/>
          <ac:spMkLst>
            <pc:docMk/>
            <pc:sldMk cId="3428498040" sldId="5099"/>
            <ac:spMk id="36" creationId="{0AD09AFA-9566-FC0A-78A5-B807F9AC3636}"/>
          </ac:spMkLst>
        </pc:spChg>
        <pc:picChg chg="add mod">
          <ac:chgData name="Tara Yarahmadi-Smith" userId="3d14fb67-43e1-4c27-b2f8-5b812152ead4" providerId="ADAL" clId="{7AD7A32A-0408-5F62-92D4-6D927D7CFB13}" dt="2026-08-16T15:14:38.839" v="1428" actId="1076"/>
          <ac:picMkLst>
            <pc:docMk/>
            <pc:sldMk cId="3428498040" sldId="5099"/>
            <ac:picMk id="39" creationId="{FD069F82-3F5D-9DCE-C3B0-319D3B508E0B}"/>
          </ac:picMkLst>
        </pc:picChg>
      </pc:sldChg>
      <pc:sldChg chg="addSp delSp modSp add mod modAnim modNotesTx">
        <pc:chgData name="Tara Yarahmadi-Smith" userId="3d14fb67-43e1-4c27-b2f8-5b812152ead4" providerId="ADAL" clId="{7AD7A32A-0408-5F62-92D4-6D927D7CFB13}" dt="2026-08-19T20:34:59.713" v="2006"/>
        <pc:sldMkLst>
          <pc:docMk/>
          <pc:sldMk cId="3253656379" sldId="5100"/>
        </pc:sldMkLst>
        <pc:spChg chg="add mod">
          <ac:chgData name="Tara Yarahmadi-Smith" userId="3d14fb67-43e1-4c27-b2f8-5b812152ead4" providerId="ADAL" clId="{7AD7A32A-0408-5F62-92D4-6D927D7CFB13}" dt="2026-08-16T12:04:07.582" v="656"/>
          <ac:spMkLst>
            <pc:docMk/>
            <pc:sldMk cId="3253656379" sldId="5100"/>
            <ac:spMk id="2" creationId="{ABFB33C1-1CCC-BABC-C560-CF8518151E24}"/>
          </ac:spMkLst>
        </pc:spChg>
        <pc:spChg chg="add mod">
          <ac:chgData name="Tara Yarahmadi-Smith" userId="3d14fb67-43e1-4c27-b2f8-5b812152ead4" providerId="ADAL" clId="{7AD7A32A-0408-5F62-92D4-6D927D7CFB13}" dt="2026-08-17T19:13:36.472" v="1756" actId="20577"/>
          <ac:spMkLst>
            <pc:docMk/>
            <pc:sldMk cId="3253656379" sldId="5100"/>
            <ac:spMk id="3" creationId="{FE6A1674-4DBC-CCBF-EF3D-9CF2CF32EA4A}"/>
          </ac:spMkLst>
        </pc:spChg>
        <pc:spChg chg="add mod">
          <ac:chgData name="Tara Yarahmadi-Smith" userId="3d14fb67-43e1-4c27-b2f8-5b812152ead4" providerId="ADAL" clId="{7AD7A32A-0408-5F62-92D4-6D927D7CFB13}" dt="2026-08-16T12:04:07.582" v="656"/>
          <ac:spMkLst>
            <pc:docMk/>
            <pc:sldMk cId="3253656379" sldId="5100"/>
            <ac:spMk id="4" creationId="{59FC7836-953C-809F-9E02-7469E1E58A23}"/>
          </ac:spMkLst>
        </pc:spChg>
        <pc:spChg chg="add mod">
          <ac:chgData name="Tara Yarahmadi-Smith" userId="3d14fb67-43e1-4c27-b2f8-5b812152ead4" providerId="ADAL" clId="{7AD7A32A-0408-5F62-92D4-6D927D7CFB13}" dt="2026-08-17T19:13:48.058" v="1768" actId="20577"/>
          <ac:spMkLst>
            <pc:docMk/>
            <pc:sldMk cId="3253656379" sldId="5100"/>
            <ac:spMk id="7" creationId="{05131548-A74D-350E-52C8-9685ED335FAE}"/>
          </ac:spMkLst>
        </pc:spChg>
        <pc:spChg chg="add mod">
          <ac:chgData name="Tara Yarahmadi-Smith" userId="3d14fb67-43e1-4c27-b2f8-5b812152ead4" providerId="ADAL" clId="{7AD7A32A-0408-5F62-92D4-6D927D7CFB13}" dt="2026-08-16T12:04:07.582" v="656"/>
          <ac:spMkLst>
            <pc:docMk/>
            <pc:sldMk cId="3253656379" sldId="5100"/>
            <ac:spMk id="9" creationId="{D6C41CB1-2CE0-C3E4-1099-6F81D15513DD}"/>
          </ac:spMkLst>
        </pc:spChg>
        <pc:spChg chg="add mod">
          <ac:chgData name="Tara Yarahmadi-Smith" userId="3d14fb67-43e1-4c27-b2f8-5b812152ead4" providerId="ADAL" clId="{7AD7A32A-0408-5F62-92D4-6D927D7CFB13}" dt="2026-08-16T12:04:07.582" v="656"/>
          <ac:spMkLst>
            <pc:docMk/>
            <pc:sldMk cId="3253656379" sldId="5100"/>
            <ac:spMk id="10" creationId="{BA41AC3A-09B5-1397-9918-78B8D311B722}"/>
          </ac:spMkLst>
        </pc:spChg>
        <pc:spChg chg="add mod">
          <ac:chgData name="Tara Yarahmadi-Smith" userId="3d14fb67-43e1-4c27-b2f8-5b812152ead4" providerId="ADAL" clId="{7AD7A32A-0408-5F62-92D4-6D927D7CFB13}" dt="2026-08-16T12:04:07.582" v="656"/>
          <ac:spMkLst>
            <pc:docMk/>
            <pc:sldMk cId="3253656379" sldId="5100"/>
            <ac:spMk id="13" creationId="{73FE20A2-52B4-F4EE-7954-D20A63B85EE5}"/>
          </ac:spMkLst>
        </pc:spChg>
        <pc:spChg chg="add mod">
          <ac:chgData name="Tara Yarahmadi-Smith" userId="3d14fb67-43e1-4c27-b2f8-5b812152ead4" providerId="ADAL" clId="{7AD7A32A-0408-5F62-92D4-6D927D7CFB13}" dt="2026-08-16T12:04:07.582" v="656"/>
          <ac:spMkLst>
            <pc:docMk/>
            <pc:sldMk cId="3253656379" sldId="5100"/>
            <ac:spMk id="14" creationId="{D560AC8D-BA40-A100-522C-C5C063670F78}"/>
          </ac:spMkLst>
        </pc:spChg>
        <pc:spChg chg="add mod">
          <ac:chgData name="Tara Yarahmadi-Smith" userId="3d14fb67-43e1-4c27-b2f8-5b812152ead4" providerId="ADAL" clId="{7AD7A32A-0408-5F62-92D4-6D927D7CFB13}" dt="2026-08-16T12:04:07.582" v="656"/>
          <ac:spMkLst>
            <pc:docMk/>
            <pc:sldMk cId="3253656379" sldId="5100"/>
            <ac:spMk id="22" creationId="{7E84BECA-A129-7360-9541-3D5B79047584}"/>
          </ac:spMkLst>
        </pc:spChg>
      </pc:sldChg>
      <pc:sldChg chg="addSp delSp modSp add mod modAnim modNotesTx">
        <pc:chgData name="Tara Yarahmadi-Smith" userId="3d14fb67-43e1-4c27-b2f8-5b812152ead4" providerId="ADAL" clId="{7AD7A32A-0408-5F62-92D4-6D927D7CFB13}" dt="2026-08-19T20:35:05.012" v="2007"/>
        <pc:sldMkLst>
          <pc:docMk/>
          <pc:sldMk cId="2938742212" sldId="5101"/>
        </pc:sldMkLst>
        <pc:spChg chg="add mod">
          <ac:chgData name="Tara Yarahmadi-Smith" userId="3d14fb67-43e1-4c27-b2f8-5b812152ead4" providerId="ADAL" clId="{7AD7A32A-0408-5F62-92D4-6D927D7CFB13}" dt="2026-08-16T12:04:26.936" v="659"/>
          <ac:spMkLst>
            <pc:docMk/>
            <pc:sldMk cId="2938742212" sldId="5101"/>
            <ac:spMk id="15" creationId="{ABB9D2F7-C394-F4AE-FDC4-79969F7B224C}"/>
          </ac:spMkLst>
        </pc:spChg>
        <pc:spChg chg="add mod">
          <ac:chgData name="Tara Yarahmadi-Smith" userId="3d14fb67-43e1-4c27-b2f8-5b812152ead4" providerId="ADAL" clId="{7AD7A32A-0408-5F62-92D4-6D927D7CFB13}" dt="2026-08-17T19:14:03.856" v="1774" actId="20577"/>
          <ac:spMkLst>
            <pc:docMk/>
            <pc:sldMk cId="2938742212" sldId="5101"/>
            <ac:spMk id="16" creationId="{2BB041D8-6A52-0F73-9EEC-16FC4324EF72}"/>
          </ac:spMkLst>
        </pc:spChg>
        <pc:spChg chg="add mod">
          <ac:chgData name="Tara Yarahmadi-Smith" userId="3d14fb67-43e1-4c27-b2f8-5b812152ead4" providerId="ADAL" clId="{7AD7A32A-0408-5F62-92D4-6D927D7CFB13}" dt="2026-08-16T12:04:26.936" v="659"/>
          <ac:spMkLst>
            <pc:docMk/>
            <pc:sldMk cId="2938742212" sldId="5101"/>
            <ac:spMk id="17" creationId="{C015B8CF-7B00-72A5-F4A9-6D904FBE14CD}"/>
          </ac:spMkLst>
        </pc:spChg>
        <pc:spChg chg="add mod">
          <ac:chgData name="Tara Yarahmadi-Smith" userId="3d14fb67-43e1-4c27-b2f8-5b812152ead4" providerId="ADAL" clId="{7AD7A32A-0408-5F62-92D4-6D927D7CFB13}" dt="2026-08-16T12:04:26.936" v="659"/>
          <ac:spMkLst>
            <pc:docMk/>
            <pc:sldMk cId="2938742212" sldId="5101"/>
            <ac:spMk id="19" creationId="{CD97CC26-1730-6CA8-F653-FA7FA51F5860}"/>
          </ac:spMkLst>
        </pc:spChg>
        <pc:spChg chg="add mod">
          <ac:chgData name="Tara Yarahmadi-Smith" userId="3d14fb67-43e1-4c27-b2f8-5b812152ead4" providerId="ADAL" clId="{7AD7A32A-0408-5F62-92D4-6D927D7CFB13}" dt="2026-08-17T19:14:15.892" v="1787" actId="20577"/>
          <ac:spMkLst>
            <pc:docMk/>
            <pc:sldMk cId="2938742212" sldId="5101"/>
            <ac:spMk id="20" creationId="{AC6F8AC8-FBA2-5BD8-4572-F0645B80FAFF}"/>
          </ac:spMkLst>
        </pc:spChg>
        <pc:spChg chg="add mod">
          <ac:chgData name="Tara Yarahmadi-Smith" userId="3d14fb67-43e1-4c27-b2f8-5b812152ead4" providerId="ADAL" clId="{7AD7A32A-0408-5F62-92D4-6D927D7CFB13}" dt="2026-08-16T12:04:26.936" v="659"/>
          <ac:spMkLst>
            <pc:docMk/>
            <pc:sldMk cId="2938742212" sldId="5101"/>
            <ac:spMk id="25" creationId="{E83D1407-951A-3940-50E7-9E2BDC4861C5}"/>
          </ac:spMkLst>
        </pc:spChg>
        <pc:spChg chg="add mod">
          <ac:chgData name="Tara Yarahmadi-Smith" userId="3d14fb67-43e1-4c27-b2f8-5b812152ead4" providerId="ADAL" clId="{7AD7A32A-0408-5F62-92D4-6D927D7CFB13}" dt="2026-08-16T12:04:26.936" v="659"/>
          <ac:spMkLst>
            <pc:docMk/>
            <pc:sldMk cId="2938742212" sldId="5101"/>
            <ac:spMk id="26" creationId="{4E86C1EC-176E-A93E-7B93-38B08F801D5D}"/>
          </ac:spMkLst>
        </pc:spChg>
        <pc:spChg chg="add mod">
          <ac:chgData name="Tara Yarahmadi-Smith" userId="3d14fb67-43e1-4c27-b2f8-5b812152ead4" providerId="ADAL" clId="{7AD7A32A-0408-5F62-92D4-6D927D7CFB13}" dt="2026-08-16T14:51:42.807" v="1423"/>
          <ac:spMkLst>
            <pc:docMk/>
            <pc:sldMk cId="2938742212" sldId="5101"/>
            <ac:spMk id="29" creationId="{76DB0C44-7CBD-3D3D-00D5-DB6082B18D13}"/>
          </ac:spMkLst>
        </pc:spChg>
        <pc:spChg chg="add mod">
          <ac:chgData name="Tara Yarahmadi-Smith" userId="3d14fb67-43e1-4c27-b2f8-5b812152ead4" providerId="ADAL" clId="{7AD7A32A-0408-5F62-92D4-6D927D7CFB13}" dt="2026-08-16T12:04:26.936" v="659"/>
          <ac:spMkLst>
            <pc:docMk/>
            <pc:sldMk cId="2938742212" sldId="5101"/>
            <ac:spMk id="30" creationId="{3E22C47A-56F0-30B8-9480-2D066925BF37}"/>
          </ac:spMkLst>
        </pc:spChg>
        <pc:spChg chg="add mod">
          <ac:chgData name="Tara Yarahmadi-Smith" userId="3d14fb67-43e1-4c27-b2f8-5b812152ead4" providerId="ADAL" clId="{7AD7A32A-0408-5F62-92D4-6D927D7CFB13}" dt="2026-08-16T12:04:26.936" v="659"/>
          <ac:spMkLst>
            <pc:docMk/>
            <pc:sldMk cId="2938742212" sldId="5101"/>
            <ac:spMk id="33" creationId="{12CF25EE-087A-BF88-47FF-91D288A00E5A}"/>
          </ac:spMkLst>
        </pc:spChg>
      </pc:sldChg>
      <pc:sldChg chg="addSp delSp modSp new mod modAnim modNotesTx">
        <pc:chgData name="Tara Yarahmadi-Smith" userId="3d14fb67-43e1-4c27-b2f8-5b812152ead4" providerId="ADAL" clId="{7AD7A32A-0408-5F62-92D4-6D927D7CFB13}" dt="2026-08-19T20:35:11.338" v="2008"/>
        <pc:sldMkLst>
          <pc:docMk/>
          <pc:sldMk cId="1458800261" sldId="5102"/>
        </pc:sldMkLst>
        <pc:spChg chg="add mod">
          <ac:chgData name="Tara Yarahmadi-Smith" userId="3d14fb67-43e1-4c27-b2f8-5b812152ead4" providerId="ADAL" clId="{7AD7A32A-0408-5F62-92D4-6D927D7CFB13}" dt="2026-08-17T19:14:22.158" v="1794" actId="20577"/>
          <ac:spMkLst>
            <pc:docMk/>
            <pc:sldMk cId="1458800261" sldId="5102"/>
            <ac:spMk id="5" creationId="{BA3318A8-B4C6-D916-65F4-213D1E7A6D72}"/>
          </ac:spMkLst>
        </pc:spChg>
        <pc:spChg chg="add mod">
          <ac:chgData name="Tara Yarahmadi-Smith" userId="3d14fb67-43e1-4c27-b2f8-5b812152ead4" providerId="ADAL" clId="{7AD7A32A-0408-5F62-92D4-6D927D7CFB13}" dt="2026-08-16T12:04:50.794" v="664"/>
          <ac:spMkLst>
            <pc:docMk/>
            <pc:sldMk cId="1458800261" sldId="5102"/>
            <ac:spMk id="6" creationId="{DE86A2E6-BB37-4E0C-8739-B8F7150B9492}"/>
          </ac:spMkLst>
        </pc:spChg>
        <pc:spChg chg="add mod">
          <ac:chgData name="Tara Yarahmadi-Smith" userId="3d14fb67-43e1-4c27-b2f8-5b812152ead4" providerId="ADAL" clId="{7AD7A32A-0408-5F62-92D4-6D927D7CFB13}" dt="2026-08-17T19:14:28.668" v="1807" actId="20577"/>
          <ac:spMkLst>
            <pc:docMk/>
            <pc:sldMk cId="1458800261" sldId="5102"/>
            <ac:spMk id="9" creationId="{D3D5BE32-0941-F6D4-EF49-4CED87E6DCD5}"/>
          </ac:spMkLst>
        </pc:spChg>
        <pc:spChg chg="add mod">
          <ac:chgData name="Tara Yarahmadi-Smith" userId="3d14fb67-43e1-4c27-b2f8-5b812152ead4" providerId="ADAL" clId="{7AD7A32A-0408-5F62-92D4-6D927D7CFB13}" dt="2026-08-16T12:04:50.794" v="664"/>
          <ac:spMkLst>
            <pc:docMk/>
            <pc:sldMk cId="1458800261" sldId="5102"/>
            <ac:spMk id="10" creationId="{6FB9FAAB-3136-DDD0-88FC-C2647E35E705}"/>
          </ac:spMkLst>
        </pc:spChg>
        <pc:spChg chg="add mod">
          <ac:chgData name="Tara Yarahmadi-Smith" userId="3d14fb67-43e1-4c27-b2f8-5b812152ead4" providerId="ADAL" clId="{7AD7A32A-0408-5F62-92D4-6D927D7CFB13}" dt="2026-08-16T12:04:50.794" v="664"/>
          <ac:spMkLst>
            <pc:docMk/>
            <pc:sldMk cId="1458800261" sldId="5102"/>
            <ac:spMk id="12" creationId="{BCE303A0-1F45-5886-F3E4-E0F05954978A}"/>
          </ac:spMkLst>
        </pc:spChg>
        <pc:spChg chg="add mod">
          <ac:chgData name="Tara Yarahmadi-Smith" userId="3d14fb67-43e1-4c27-b2f8-5b812152ead4" providerId="ADAL" clId="{7AD7A32A-0408-5F62-92D4-6D927D7CFB13}" dt="2026-08-16T12:04:50.794" v="664"/>
          <ac:spMkLst>
            <pc:docMk/>
            <pc:sldMk cId="1458800261" sldId="5102"/>
            <ac:spMk id="14" creationId="{C039F71B-66B4-5B28-9768-ACABA336601E}"/>
          </ac:spMkLst>
        </pc:spChg>
        <pc:spChg chg="add mod">
          <ac:chgData name="Tara Yarahmadi-Smith" userId="3d14fb67-43e1-4c27-b2f8-5b812152ead4" providerId="ADAL" clId="{7AD7A32A-0408-5F62-92D4-6D927D7CFB13}" dt="2026-08-16T12:04:50.794" v="664"/>
          <ac:spMkLst>
            <pc:docMk/>
            <pc:sldMk cId="1458800261" sldId="5102"/>
            <ac:spMk id="15" creationId="{1B423B3F-8A22-7A40-BE35-F73C3EBD6316}"/>
          </ac:spMkLst>
        </pc:spChg>
        <pc:spChg chg="add mod">
          <ac:chgData name="Tara Yarahmadi-Smith" userId="3d14fb67-43e1-4c27-b2f8-5b812152ead4" providerId="ADAL" clId="{7AD7A32A-0408-5F62-92D4-6D927D7CFB13}" dt="2026-08-16T12:04:50.794" v="664"/>
          <ac:spMkLst>
            <pc:docMk/>
            <pc:sldMk cId="1458800261" sldId="5102"/>
            <ac:spMk id="16" creationId="{C8C79C2F-4ED1-6649-D7AC-C6B29ADED171}"/>
          </ac:spMkLst>
        </pc:spChg>
        <pc:spChg chg="add mod">
          <ac:chgData name="Tara Yarahmadi-Smith" userId="3d14fb67-43e1-4c27-b2f8-5b812152ead4" providerId="ADAL" clId="{7AD7A32A-0408-5F62-92D4-6D927D7CFB13}" dt="2026-08-16T12:04:50.794" v="664"/>
          <ac:spMkLst>
            <pc:docMk/>
            <pc:sldMk cId="1458800261" sldId="5102"/>
            <ac:spMk id="18" creationId="{684F48D4-EDCF-29FC-CBF5-024E38E87B99}"/>
          </ac:spMkLst>
        </pc:spChg>
      </pc:sldChg>
      <pc:sldChg chg="addSp delSp modSp new mod ord">
        <pc:chgData name="Tara Yarahmadi-Smith" userId="3d14fb67-43e1-4c27-b2f8-5b812152ead4" providerId="ADAL" clId="{7AD7A32A-0408-5F62-92D4-6D927D7CFB13}" dt="2026-08-16T14:00:22.787" v="1224" actId="20578"/>
        <pc:sldMkLst>
          <pc:docMk/>
          <pc:sldMk cId="1244757056" sldId="5103"/>
        </pc:sldMkLst>
        <pc:spChg chg="add mod">
          <ac:chgData name="Tara Yarahmadi-Smith" userId="3d14fb67-43e1-4c27-b2f8-5b812152ead4" providerId="ADAL" clId="{7AD7A32A-0408-5F62-92D4-6D927D7CFB13}" dt="2026-08-16T12:16:17.870" v="710"/>
          <ac:spMkLst>
            <pc:docMk/>
            <pc:sldMk cId="1244757056" sldId="5103"/>
            <ac:spMk id="4" creationId="{37ED9A81-3CE0-A9AD-AA88-265BE88155F5}"/>
          </ac:spMkLst>
        </pc:spChg>
        <pc:spChg chg="add mod">
          <ac:chgData name="Tara Yarahmadi-Smith" userId="3d14fb67-43e1-4c27-b2f8-5b812152ead4" providerId="ADAL" clId="{7AD7A32A-0408-5F62-92D4-6D927D7CFB13}" dt="2026-08-16T12:16:17.870" v="710"/>
          <ac:spMkLst>
            <pc:docMk/>
            <pc:sldMk cId="1244757056" sldId="5103"/>
            <ac:spMk id="5" creationId="{A6612D4A-CEE0-4190-B943-94990DF4DC8F}"/>
          </ac:spMkLst>
        </pc:spChg>
        <pc:spChg chg="add mod">
          <ac:chgData name="Tara Yarahmadi-Smith" userId="3d14fb67-43e1-4c27-b2f8-5b812152ead4" providerId="ADAL" clId="{7AD7A32A-0408-5F62-92D4-6D927D7CFB13}" dt="2026-08-16T12:16:17.870" v="710"/>
          <ac:spMkLst>
            <pc:docMk/>
            <pc:sldMk cId="1244757056" sldId="5103"/>
            <ac:spMk id="7" creationId="{BE6E105F-74DB-422A-515B-2D9CBF194C48}"/>
          </ac:spMkLst>
        </pc:spChg>
        <pc:spChg chg="add mod">
          <ac:chgData name="Tara Yarahmadi-Smith" userId="3d14fb67-43e1-4c27-b2f8-5b812152ead4" providerId="ADAL" clId="{7AD7A32A-0408-5F62-92D4-6D927D7CFB13}" dt="2026-08-16T12:16:17.870" v="710"/>
          <ac:spMkLst>
            <pc:docMk/>
            <pc:sldMk cId="1244757056" sldId="5103"/>
            <ac:spMk id="9" creationId="{40250426-6E37-819D-13B4-43858FA2EF37}"/>
          </ac:spMkLst>
        </pc:spChg>
        <pc:spChg chg="add mod">
          <ac:chgData name="Tara Yarahmadi-Smith" userId="3d14fb67-43e1-4c27-b2f8-5b812152ead4" providerId="ADAL" clId="{7AD7A32A-0408-5F62-92D4-6D927D7CFB13}" dt="2026-08-16T12:16:17.870" v="710"/>
          <ac:spMkLst>
            <pc:docMk/>
            <pc:sldMk cId="1244757056" sldId="5103"/>
            <ac:spMk id="10" creationId="{AECCB0FF-288A-C55B-C4DD-F06ECFD6A843}"/>
          </ac:spMkLst>
        </pc:spChg>
        <pc:spChg chg="add mod">
          <ac:chgData name="Tara Yarahmadi-Smith" userId="3d14fb67-43e1-4c27-b2f8-5b812152ead4" providerId="ADAL" clId="{7AD7A32A-0408-5F62-92D4-6D927D7CFB13}" dt="2026-08-16T12:16:17.870" v="710"/>
          <ac:spMkLst>
            <pc:docMk/>
            <pc:sldMk cId="1244757056" sldId="5103"/>
            <ac:spMk id="12" creationId="{7EE285E9-A5C7-FDEB-8453-4750E7C3149C}"/>
          </ac:spMkLst>
        </pc:spChg>
        <pc:spChg chg="add mod">
          <ac:chgData name="Tara Yarahmadi-Smith" userId="3d14fb67-43e1-4c27-b2f8-5b812152ead4" providerId="ADAL" clId="{7AD7A32A-0408-5F62-92D4-6D927D7CFB13}" dt="2026-08-16T12:16:17.870" v="710"/>
          <ac:spMkLst>
            <pc:docMk/>
            <pc:sldMk cId="1244757056" sldId="5103"/>
            <ac:spMk id="13" creationId="{2E23BB72-960D-06C6-E8B1-A73DD97192D2}"/>
          </ac:spMkLst>
        </pc:spChg>
        <pc:spChg chg="add mod">
          <ac:chgData name="Tara Yarahmadi-Smith" userId="3d14fb67-43e1-4c27-b2f8-5b812152ead4" providerId="ADAL" clId="{7AD7A32A-0408-5F62-92D4-6D927D7CFB13}" dt="2026-08-16T12:16:17.870" v="710"/>
          <ac:spMkLst>
            <pc:docMk/>
            <pc:sldMk cId="1244757056" sldId="5103"/>
            <ac:spMk id="15" creationId="{33AA12AC-CD7D-AEF2-36CB-5279EC58B44B}"/>
          </ac:spMkLst>
        </pc:spChg>
        <pc:spChg chg="add mod">
          <ac:chgData name="Tara Yarahmadi-Smith" userId="3d14fb67-43e1-4c27-b2f8-5b812152ead4" providerId="ADAL" clId="{7AD7A32A-0408-5F62-92D4-6D927D7CFB13}" dt="2026-08-16T12:16:17.870" v="710"/>
          <ac:spMkLst>
            <pc:docMk/>
            <pc:sldMk cId="1244757056" sldId="5103"/>
            <ac:spMk id="16" creationId="{382561ED-B020-6A30-7C97-0448F92C93C8}"/>
          </ac:spMkLst>
        </pc:spChg>
        <pc:spChg chg="add mod">
          <ac:chgData name="Tara Yarahmadi-Smith" userId="3d14fb67-43e1-4c27-b2f8-5b812152ead4" providerId="ADAL" clId="{7AD7A32A-0408-5F62-92D4-6D927D7CFB13}" dt="2026-08-16T12:16:17.870" v="710"/>
          <ac:spMkLst>
            <pc:docMk/>
            <pc:sldMk cId="1244757056" sldId="5103"/>
            <ac:spMk id="18" creationId="{16D28318-2F04-D554-F63F-AD4B6F6192B0}"/>
          </ac:spMkLst>
        </pc:spChg>
      </pc:sldChg>
      <pc:sldChg chg="modSp add mod ord">
        <pc:chgData name="Tara Yarahmadi-Smith" userId="3d14fb67-43e1-4c27-b2f8-5b812152ead4" providerId="ADAL" clId="{7AD7A32A-0408-5F62-92D4-6D927D7CFB13}" dt="2026-08-16T12:35:14.716" v="1089" actId="20577"/>
        <pc:sldMkLst>
          <pc:docMk/>
          <pc:sldMk cId="1337835534" sldId="5105"/>
        </pc:sldMkLst>
        <pc:spChg chg="mod">
          <ac:chgData name="Tara Yarahmadi-Smith" userId="3d14fb67-43e1-4c27-b2f8-5b812152ead4" providerId="ADAL" clId="{7AD7A32A-0408-5F62-92D4-6D927D7CFB13}" dt="2026-08-16T12:35:00.928" v="1039" actId="20577"/>
          <ac:spMkLst>
            <pc:docMk/>
            <pc:sldMk cId="1337835534" sldId="5105"/>
            <ac:spMk id="2" creationId="{745D00BA-D6B4-7EA3-95E5-16851ED60E46}"/>
          </ac:spMkLst>
        </pc:spChg>
        <pc:spChg chg="mod">
          <ac:chgData name="Tara Yarahmadi-Smith" userId="3d14fb67-43e1-4c27-b2f8-5b812152ead4" providerId="ADAL" clId="{7AD7A32A-0408-5F62-92D4-6D927D7CFB13}" dt="2026-08-16T12:35:14.716" v="1089" actId="20577"/>
          <ac:spMkLst>
            <pc:docMk/>
            <pc:sldMk cId="1337835534" sldId="5105"/>
            <ac:spMk id="3" creationId="{3A363C8C-9060-075F-AE4D-FAC427857286}"/>
          </ac:spMkLst>
        </pc:spChg>
      </pc:sldChg>
      <pc:sldChg chg="modSp add mod ord modNotesTx">
        <pc:chgData name="Tara Yarahmadi-Smith" userId="3d14fb67-43e1-4c27-b2f8-5b812152ead4" providerId="ADAL" clId="{7AD7A32A-0408-5F62-92D4-6D927D7CFB13}" dt="2026-08-16T15:15:35.502" v="1435" actId="20577"/>
        <pc:sldMkLst>
          <pc:docMk/>
          <pc:sldMk cId="2400469677" sldId="5106"/>
        </pc:sldMkLst>
        <pc:spChg chg="mod">
          <ac:chgData name="Tara Yarahmadi-Smith" userId="3d14fb67-43e1-4c27-b2f8-5b812152ead4" providerId="ADAL" clId="{7AD7A32A-0408-5F62-92D4-6D927D7CFB13}" dt="2026-08-16T12:38:02.255" v="1115" actId="20577"/>
          <ac:spMkLst>
            <pc:docMk/>
            <pc:sldMk cId="2400469677" sldId="5106"/>
            <ac:spMk id="2" creationId="{E9B73794-1FA3-7A6F-3982-EFFC6AD182ED}"/>
          </ac:spMkLst>
        </pc:spChg>
        <pc:spChg chg="mod">
          <ac:chgData name="Tara Yarahmadi-Smith" userId="3d14fb67-43e1-4c27-b2f8-5b812152ead4" providerId="ADAL" clId="{7AD7A32A-0408-5F62-92D4-6D927D7CFB13}" dt="2026-08-16T12:38:21.706" v="1116"/>
          <ac:spMkLst>
            <pc:docMk/>
            <pc:sldMk cId="2400469677" sldId="5106"/>
            <ac:spMk id="3" creationId="{AC032330-4ACD-A083-B8B4-29D0C1E83671}"/>
          </ac:spMkLst>
        </pc:spChg>
      </pc:sldChg>
      <pc:sldChg chg="modSp add mod modAnim">
        <pc:chgData name="Tara Yarahmadi-Smith" userId="3d14fb67-43e1-4c27-b2f8-5b812152ead4" providerId="ADAL" clId="{7AD7A32A-0408-5F62-92D4-6D927D7CFB13}" dt="2026-08-19T20:32:43.956" v="1990"/>
        <pc:sldMkLst>
          <pc:docMk/>
          <pc:sldMk cId="4292388172" sldId="5107"/>
        </pc:sldMkLst>
        <pc:spChg chg="mod">
          <ac:chgData name="Tara Yarahmadi-Smith" userId="3d14fb67-43e1-4c27-b2f8-5b812152ead4" providerId="ADAL" clId="{7AD7A32A-0408-5F62-92D4-6D927D7CFB13}" dt="2026-08-19T20:32:04.991" v="1986" actId="403"/>
          <ac:spMkLst>
            <pc:docMk/>
            <pc:sldMk cId="4292388172" sldId="5107"/>
            <ac:spMk id="9" creationId="{31CA77C1-8ADD-F7E4-39A1-98163C56CE6A}"/>
          </ac:spMkLst>
        </pc:spChg>
      </pc:sldChg>
    </pc:docChg>
  </pc:docChgLst>
  <pc:docChgLst>
    <pc:chgData name="Emma De'Ath" userId="S::emma.death@annafreud.org::bfd4f52e-431c-4529-8d97-2005369a03ae" providerId="AD" clId="Web-{00000000-0000-0000-0000-000000000000}"/>
    <pc:docChg chg="modSld">
      <pc:chgData name="Emma De'Ath" userId="S::emma.death@annafreud.org::bfd4f52e-431c-4529-8d97-2005369a03ae" providerId="AD" clId="Web-{00000000-0000-0000-0000-000000000000}" dt="2026-09-04T13:41:41.997" v="4"/>
      <pc:docMkLst>
        <pc:docMk/>
      </pc:docMkLst>
      <pc:sldChg chg="modNotes">
        <pc:chgData name="Emma De'Ath" userId="S::emma.death@annafreud.org::bfd4f52e-431c-4529-8d97-2005369a03ae" providerId="AD" clId="Web-{00000000-0000-0000-0000-000000000000}" dt="2026-09-04T13:41:41.997" v="4"/>
        <pc:sldMkLst>
          <pc:docMk/>
          <pc:sldMk cId="2274593971" sldId="5039"/>
        </pc:sldMkLst>
      </pc:sldChg>
    </pc:docChg>
  </pc:docChgLst>
  <pc:docChgLst>
    <pc:chgData name="Emma De'Ath" userId="bfd4f52e-431c-4529-8d97-2005369a03ae" providerId="ADAL" clId="{6EE02A2B-4278-4936-9051-7729AFD0F657}"/>
    <pc:docChg chg="custSel addSld modSld">
      <pc:chgData name="Emma De'Ath" userId="bfd4f52e-431c-4529-8d97-2005369a03ae" providerId="ADAL" clId="{6EE02A2B-4278-4936-9051-7729AFD0F657}" dt="2026-08-21T10:44:36.571" v="8"/>
      <pc:docMkLst>
        <pc:docMk/>
      </pc:docMkLst>
      <pc:sldChg chg="addSp delSp modSp add mod modAnim">
        <pc:chgData name="Emma De'Ath" userId="bfd4f52e-431c-4529-8d97-2005369a03ae" providerId="ADAL" clId="{6EE02A2B-4278-4936-9051-7729AFD0F657}" dt="2026-08-21T10:44:36.571" v="8"/>
        <pc:sldMkLst>
          <pc:docMk/>
          <pc:sldMk cId="3140897928" sldId="5108"/>
        </pc:sldMkLst>
        <pc:spChg chg="mod">
          <ac:chgData name="Emma De'Ath" userId="bfd4f52e-431c-4529-8d97-2005369a03ae" providerId="ADAL" clId="{6EE02A2B-4278-4936-9051-7729AFD0F657}" dt="2026-08-21T10:44:36.571" v="8"/>
          <ac:spMkLst>
            <pc:docMk/>
            <pc:sldMk cId="3140897928" sldId="5108"/>
            <ac:spMk id="4" creationId="{4C065643-2D53-F198-F6C0-FD6A95A7702E}"/>
          </ac:spMkLst>
        </pc:spChg>
      </pc:sldChg>
    </pc:docChg>
  </pc:docChgLst>
  <pc:docChgLst>
    <pc:chgData name="Tara Yarahmadi-Smith" userId="S::tara.yarahmadi-smith@annafreud.org::3d14fb67-43e1-4c27-b2f8-5b812152ead4" providerId="AD" clId="Web-{01C3B075-DF56-5DAF-128B-F6D0A0C0BA77}"/>
    <pc:docChg chg="modSld">
      <pc:chgData name="Tara Yarahmadi-Smith" userId="S::tara.yarahmadi-smith@annafreud.org::3d14fb67-43e1-4c27-b2f8-5b812152ead4" providerId="AD" clId="Web-{01C3B075-DF56-5DAF-128B-F6D0A0C0BA77}" dt="2026-08-11T18:44:51.749" v="89" actId="20577"/>
      <pc:docMkLst>
        <pc:docMk/>
      </pc:docMkLst>
    </pc:docChg>
  </pc:docChgLst>
  <pc:docChgLst>
    <pc:chgData name="Nic Petri" userId="S::nic.petri@annafreud.org::dba81e36-40af-4c35-a088-ed30ddf3aaec" providerId="AD" clId="Web-{54569B6C-07A0-9412-C94E-7A3B023C6F42}"/>
    <pc:docChg chg="mod modSld">
      <pc:chgData name="Nic Petri" userId="S::nic.petri@annafreud.org::dba81e36-40af-4c35-a088-ed30ddf3aaec" providerId="AD" clId="Web-{54569B6C-07A0-9412-C94E-7A3B023C6F42}" dt="2026-08-18T14:55:18.144" v="5" actId="1076"/>
      <pc:docMkLst>
        <pc:docMk/>
      </pc:docMkLst>
      <pc:sldChg chg="modSp">
        <pc:chgData name="Nic Petri" userId="S::nic.petri@annafreud.org::dba81e36-40af-4c35-a088-ed30ddf3aaec" providerId="AD" clId="Web-{54569B6C-07A0-9412-C94E-7A3B023C6F42}" dt="2026-08-18T14:55:18.144" v="5" actId="1076"/>
        <pc:sldMkLst>
          <pc:docMk/>
          <pc:sldMk cId="2961388052" sldId="5092"/>
        </pc:sldMkLst>
        <pc:spChg chg="mod">
          <ac:chgData name="Nic Petri" userId="S::nic.petri@annafreud.org::dba81e36-40af-4c35-a088-ed30ddf3aaec" providerId="AD" clId="Web-{54569B6C-07A0-9412-C94E-7A3B023C6F42}" dt="2026-08-18T14:55:18.144" v="5" actId="1076"/>
          <ac:spMkLst>
            <pc:docMk/>
            <pc:sldMk cId="2961388052" sldId="5092"/>
            <ac:spMk id="53" creationId="{139CD303-BDCD-C65C-C0CC-48F7B45667F6}"/>
          </ac:spMkLst>
        </pc:spChg>
        <pc:spChg chg="mod">
          <ac:chgData name="Nic Petri" userId="S::nic.petri@annafreud.org::dba81e36-40af-4c35-a088-ed30ddf3aaec" providerId="AD" clId="Web-{54569B6C-07A0-9412-C94E-7A3B023C6F42}" dt="2026-08-18T14:55:14.238" v="4" actId="1076"/>
          <ac:spMkLst>
            <pc:docMk/>
            <pc:sldMk cId="2961388052" sldId="5092"/>
            <ac:spMk id="56" creationId="{41E64C71-0B66-02E2-505E-7F415FE9E000}"/>
          </ac:spMkLst>
        </pc:spChg>
        <pc:spChg chg="mod">
          <ac:chgData name="Nic Petri" userId="S::nic.petri@annafreud.org::dba81e36-40af-4c35-a088-ed30ddf3aaec" providerId="AD" clId="Web-{54569B6C-07A0-9412-C94E-7A3B023C6F42}" dt="2026-08-18T14:55:10.081" v="2" actId="1076"/>
          <ac:spMkLst>
            <pc:docMk/>
            <pc:sldMk cId="2961388052" sldId="5092"/>
            <ac:spMk id="58" creationId="{61636144-6763-DD9B-B53D-D7F7D2CF017A}"/>
          </ac:spMkLst>
        </pc:spChg>
        <pc:spChg chg="mod">
          <ac:chgData name="Nic Petri" userId="S::nic.petri@annafreud.org::dba81e36-40af-4c35-a088-ed30ddf3aaec" providerId="AD" clId="Web-{54569B6C-07A0-9412-C94E-7A3B023C6F42}" dt="2026-08-18T14:55:07.644" v="1" actId="1076"/>
          <ac:spMkLst>
            <pc:docMk/>
            <pc:sldMk cId="2961388052" sldId="5092"/>
            <ac:spMk id="63" creationId="{C3505C61-5C64-A8A5-D35A-3FB44DB9AFC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38B230-B651-402E-9D42-EDE89C882AB5}" type="datetimeFigureOut">
              <a:rPr lang="en-GB" smtClean="0"/>
              <a:t>07/09/2026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3C5A4F-46C8-46D2-A3FA-8B9522660663}" type="slidenum">
              <a:rPr lang="en-GB" smtClean="0"/>
              <a:t>‹#›</a:t>
            </a:fld>
            <a:endParaRPr lang="en-GB"/>
          </a:p>
        </p:txBody>
      </p:sp>
    </p:spTree>
    <p:extLst>
      <p:ext uri="{BB962C8B-B14F-4D97-AF65-F5344CB8AC3E}">
        <p14:creationId xmlns:p14="http://schemas.microsoft.com/office/powerpoint/2010/main" val="2370142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pshe-association.org.uk/guidance/ks1-5/handling-complex-issues-safely-classro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youtu.be/IuB-PVganmM?si=UmJtX2J85jGcsX8D"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youtu.be/w5RPIJoZPgc?si=XE3OkmohTMUw6qG4"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youtu.be/aGfPkhtPn-8?si=ZV2EsKozvztlLlEA"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youtu.be/yX82QeOrnXo?si=oNUMPrd6Ul1YyrFA"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youtu.be/j5hLuaLtWcU?si=-x1zSQfhR0pxbvkD"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youtu.be/cnl-KlVk6H0?si=ocSLwxhWpRxI80UM"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youtu.be/QNQk9dA7V9o?si=RqQ0dXzfuZm4OLDn"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forms.cloud.microsoft/Pages/ResponsePage.aspx?id=lyB7OzDxNkCiCd9_O8wIcLlaGqz6jKVNl9pDzWd2qFVUOTVQUTRCOFhaRFVOSzVLM1o1MFBEWkdMWS4u"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8CD77-ABFD-8223-1067-85482887ED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0B749E-ED93-12C9-9FA8-E60FCBFFF8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645936-D481-C925-E079-A71EB62C8B2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resource includes simplified language, additional structure and more supported activities for students who may benefit from these approaches. Teachers should use their knowledge of individual students to consider whether any further adjustments are needed. Some activities already offer different ways for students to take part, including opportunities for discussion, movement and quiet reflection. The slides can be edited to provide further adaptation where needed.</a:t>
            </a:r>
            <a:r>
              <a:rPr lang="en-GB" dirty="0">
                <a:effectLst/>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r>
              <a:rPr lang="en-GB" b="1"/>
              <a:t>Timings:</a:t>
            </a:r>
            <a:br>
              <a:rPr lang="en-GB"/>
            </a:br>
            <a:r>
              <a:rPr lang="en-GB" dirty="0"/>
              <a:t>The lesson is split into two parts, each designed to take approximately 40–50 minutes. Suggested timings are provided as a guide and can be adapted to support effective delivery in your setting. You may want to spend longer exploring particular videos or discussions, depending on the needs of your group.</a:t>
            </a:r>
          </a:p>
          <a:p>
            <a:endParaRPr lang="en-GB" sz="1200" b="1" kern="1200" dirty="0">
              <a:solidFill>
                <a:schemeClr val="tx1"/>
              </a:solidFill>
              <a:effectLst/>
              <a:latin typeface="+mn-lt"/>
              <a:ea typeface="+mn-ea"/>
              <a:cs typeface="+mn-cs"/>
            </a:endParaRPr>
          </a:p>
          <a:p>
            <a:r>
              <a:rPr lang="en-GB" sz="1200" b="1" kern="1200">
                <a:solidFill>
                  <a:schemeClr val="tx1"/>
                </a:solidFill>
                <a:effectLst/>
                <a:latin typeface="+mn-lt"/>
                <a:ea typeface="+mn-ea"/>
                <a:cs typeface="+mn-cs"/>
              </a:rPr>
              <a:t>Ground rules:</a:t>
            </a:r>
            <a:endParaRPr lang="en-GB"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We recommend that you establish ground rules around respectful listening and confidentiality. </a:t>
            </a:r>
          </a:p>
          <a:p>
            <a:r>
              <a:rPr lang="en-GB" sz="1200" kern="1200">
                <a:solidFill>
                  <a:schemeClr val="tx1"/>
                </a:solidFill>
                <a:effectLst/>
                <a:latin typeface="+mn-lt"/>
                <a:ea typeface="+mn-ea"/>
                <a:cs typeface="+mn-cs"/>
              </a:rPr>
              <a:t>For further guidance, please see the PSHE Association’s guide to </a:t>
            </a:r>
            <a:r>
              <a:rPr lang="en-GB" sz="1200" u="sng" kern="1200">
                <a:solidFill>
                  <a:schemeClr val="tx1"/>
                </a:solidFill>
                <a:effectLst/>
                <a:latin typeface="+mn-lt"/>
                <a:ea typeface="+mn-ea"/>
                <a:cs typeface="+mn-cs"/>
                <a:hlinkClick r:id="rId3"/>
              </a:rPr>
              <a:t>handling complex issues safely in the </a:t>
            </a:r>
            <a:r>
              <a:rPr lang="en-GB" sz="1200" u="sng" kern="1200">
                <a:solidFill>
                  <a:schemeClr val="tx1"/>
                </a:solidFill>
                <a:effectLst/>
                <a:latin typeface="+mn-lt"/>
                <a:ea typeface="+mn-ea"/>
                <a:cs typeface="+mn-cs"/>
              </a:rPr>
              <a:t>classroom.</a:t>
            </a:r>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If you have any concerns during the session about a student’s safety or wellbeing, follow your setting’s safeguarding policy and procedures.</a:t>
            </a:r>
          </a:p>
          <a:p>
            <a:endParaRPr lang="en-GB" sz="1200" kern="1200">
              <a:solidFill>
                <a:schemeClr val="tx1"/>
              </a:solidFill>
              <a:effectLst/>
              <a:latin typeface="+mn-lt"/>
              <a:ea typeface="+mn-ea"/>
              <a:cs typeface="+mn-cs"/>
            </a:endParaRPr>
          </a:p>
          <a:p>
            <a:r>
              <a:rPr lang="en-GB" b="1" dirty="0"/>
              <a:t>Terminology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As this lesson series focuses on friendships, it is important to recognise that these may look and feel different for individual students. Students may have relationships with peers that they do not consider to be friendships, or may understand the term ‘friendship’ differently. Where helpful, explore this terminology with students and adapt the language to reflect their experiences.</a:t>
            </a:r>
          </a:p>
          <a:p>
            <a:endParaRPr lang="en-GB" b="1" dirty="0"/>
          </a:p>
        </p:txBody>
      </p:sp>
      <p:sp>
        <p:nvSpPr>
          <p:cNvPr id="4" name="Slide Number Placeholder 3">
            <a:extLst>
              <a:ext uri="{FF2B5EF4-FFF2-40B4-BE49-F238E27FC236}">
                <a16:creationId xmlns:a16="http://schemas.microsoft.com/office/drawing/2014/main" id="{04BE0CF1-D66A-DFD1-820F-3D384F283844}"/>
              </a:ext>
            </a:extLst>
          </p:cNvPr>
          <p:cNvSpPr>
            <a:spLocks noGrp="1"/>
          </p:cNvSpPr>
          <p:nvPr>
            <p:ph type="sldNum" sz="quarter" idx="5"/>
          </p:nvPr>
        </p:nvSpPr>
        <p:spPr/>
        <p:txBody>
          <a:bodyPr/>
          <a:lstStyle/>
          <a:p>
            <a:fld id="{19D9CBDF-6730-48DC-99FD-91A92230456E}" type="slidenum">
              <a:rPr lang="en-GB" smtClean="0"/>
              <a:t>1</a:t>
            </a:fld>
            <a:endParaRPr lang="en-GB"/>
          </a:p>
        </p:txBody>
      </p:sp>
    </p:spTree>
    <p:extLst>
      <p:ext uri="{BB962C8B-B14F-4D97-AF65-F5344CB8AC3E}">
        <p14:creationId xmlns:p14="http://schemas.microsoft.com/office/powerpoint/2010/main" val="6958509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Read through the 'In person' column first, then the 'Online / group chat' column.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which of these have happened to you? If your group is able to, invite them to suggest one more idea for either column but the slide works fully without this. Draw out the key idea that online messages can be easier to misread because we can't see the other person's face or hear their voice.</a:t>
            </a:r>
          </a:p>
          <a:p>
            <a:endParaRPr lang="en-US" dirty="0"/>
          </a:p>
        </p:txBody>
      </p:sp>
      <p:sp>
        <p:nvSpPr>
          <p:cNvPr id="4" name="Slide Number Placeholder 3"/>
          <p:cNvSpPr>
            <a:spLocks noGrp="1"/>
          </p:cNvSpPr>
          <p:nvPr>
            <p:ph type="sldNum" sz="quarter" idx="5"/>
          </p:nvPr>
        </p:nvSpPr>
        <p:spPr/>
        <p:txBody>
          <a:bodyPr/>
          <a:lstStyle/>
          <a:p>
            <a:fld id="{353C5A4F-46C8-46D2-A3FA-8B9522660663}" type="slidenum">
              <a:rPr lang="en-GB" smtClean="0"/>
              <a:t>10</a:t>
            </a:fld>
            <a:endParaRPr lang="en-GB"/>
          </a:p>
        </p:txBody>
      </p:sp>
    </p:spTree>
    <p:extLst>
      <p:ext uri="{BB962C8B-B14F-4D97-AF65-F5344CB8AC3E}">
        <p14:creationId xmlns:p14="http://schemas.microsoft.com/office/powerpoint/2010/main" val="11199937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Read the definition aloud, then the example.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 Ask: can you think of something you are okay with, and something you are not okay with? Accept any example, however small. Explain that the next few slides will follow a story about a boundary, one step at a time.</a:t>
            </a:r>
          </a:p>
          <a:p>
            <a:endParaRPr lang="en-US"/>
          </a:p>
        </p:txBody>
      </p:sp>
      <p:sp>
        <p:nvSpPr>
          <p:cNvPr id="4" name="Slide Number Placeholder 3"/>
          <p:cNvSpPr>
            <a:spLocks noGrp="1"/>
          </p:cNvSpPr>
          <p:nvPr>
            <p:ph type="sldNum" sz="quarter" idx="5"/>
          </p:nvPr>
        </p:nvSpPr>
        <p:spPr/>
        <p:txBody>
          <a:bodyPr/>
          <a:lstStyle/>
          <a:p>
            <a:fld id="{353C5A4F-46C8-46D2-A3FA-8B9522660663}" type="slidenum">
              <a:rPr lang="en-GB" smtClean="0"/>
              <a:t>11</a:t>
            </a:fld>
            <a:endParaRPr lang="en-GB"/>
          </a:p>
        </p:txBody>
      </p:sp>
    </p:spTree>
    <p:extLst>
      <p:ext uri="{BB962C8B-B14F-4D97-AF65-F5344CB8AC3E}">
        <p14:creationId xmlns:p14="http://schemas.microsoft.com/office/powerpoint/2010/main" val="19473185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E4382-3769-58BF-22A5-86024C90E6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F756E0-134D-62E6-11AC-CA1DD10BCA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F1DB7E-6D45-0E5D-B41C-223B95AC1CD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Read the story part aloud. Use pictures or symbols alongside the text if that's part of your usual practice with this group. Then ask the question and give students 30-60 seconds of thinking time before asking for answers. Accept any response e.g. a spoken answer or writing.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Do not reveal the next part of the story yet. The situation builds gradually, which is part of showing how a small moment can grow into something bigger.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Draw out feelings like embarrassed, unsure, or uncomfortable. Reassure students it's common to laugh along even when something doesn't feel good - that doesn't mean their feelings are wrong.
</a:t>
            </a:r>
          </a:p>
        </p:txBody>
      </p:sp>
      <p:sp>
        <p:nvSpPr>
          <p:cNvPr id="4" name="Slide Number Placeholder 3">
            <a:extLst>
              <a:ext uri="{FF2B5EF4-FFF2-40B4-BE49-F238E27FC236}">
                <a16:creationId xmlns:a16="http://schemas.microsoft.com/office/drawing/2014/main" id="{FE5CC0E2-804A-1D85-3F2A-25C139CDFBF6}"/>
              </a:ext>
            </a:extLst>
          </p:cNvPr>
          <p:cNvSpPr>
            <a:spLocks noGrp="1"/>
          </p:cNvSpPr>
          <p:nvPr>
            <p:ph type="sldNum" sz="quarter" idx="5"/>
          </p:nvPr>
        </p:nvSpPr>
        <p:spPr/>
        <p:txBody>
          <a:bodyPr/>
          <a:lstStyle/>
          <a:p>
            <a:fld id="{353C5A4F-46C8-46D2-A3FA-8B9522660663}" type="slidenum">
              <a:rPr lang="en-GB" smtClean="0"/>
              <a:t>12</a:t>
            </a:fld>
            <a:endParaRPr lang="en-GB"/>
          </a:p>
        </p:txBody>
      </p:sp>
    </p:spTree>
    <p:extLst>
      <p:ext uri="{BB962C8B-B14F-4D97-AF65-F5344CB8AC3E}">
        <p14:creationId xmlns:p14="http://schemas.microsoft.com/office/powerpoint/2010/main" val="5092410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E912F-40CB-0688-E420-0BA4574473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7AB531-7D4E-C528-C436-FA06186CAD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880B44-EA27-4594-DFE4-65320C9B859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Read the story part aloud. Use pictures or symbols alongside the text if that's part of your usual practice with this group. Then ask the question and give students 30-60 seconds of thinking time before asking for answers. Accept any response e.g. a spoken answer or writing. 
Draw out ideas such as: telling someone how it made you feel, asking them to stop, messaging a friend privately, or taking a break from the chat. This is a good moment to link back to the 'boundary' vocabulary card.
</a:t>
            </a:r>
          </a:p>
        </p:txBody>
      </p:sp>
      <p:sp>
        <p:nvSpPr>
          <p:cNvPr id="4" name="Slide Number Placeholder 3">
            <a:extLst>
              <a:ext uri="{FF2B5EF4-FFF2-40B4-BE49-F238E27FC236}">
                <a16:creationId xmlns:a16="http://schemas.microsoft.com/office/drawing/2014/main" id="{10C226E3-47E2-A6FD-DFDA-2715B9D68CCE}"/>
              </a:ext>
            </a:extLst>
          </p:cNvPr>
          <p:cNvSpPr>
            <a:spLocks noGrp="1"/>
          </p:cNvSpPr>
          <p:nvPr>
            <p:ph type="sldNum" sz="quarter" idx="5"/>
          </p:nvPr>
        </p:nvSpPr>
        <p:spPr/>
        <p:txBody>
          <a:bodyPr/>
          <a:lstStyle/>
          <a:p>
            <a:fld id="{353C5A4F-46C8-46D2-A3FA-8B9522660663}" type="slidenum">
              <a:rPr lang="en-GB" smtClean="0"/>
              <a:t>13</a:t>
            </a:fld>
            <a:endParaRPr lang="en-GB"/>
          </a:p>
        </p:txBody>
      </p:sp>
    </p:spTree>
    <p:extLst>
      <p:ext uri="{BB962C8B-B14F-4D97-AF65-F5344CB8AC3E}">
        <p14:creationId xmlns:p14="http://schemas.microsoft.com/office/powerpoint/2010/main" val="1011014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CB359F-FD5B-8AB8-9EBC-AE9A8EB588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007F82-F4B9-1803-7792-EE5AE3FF65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D20BE2-0CCC-05CC-C055-22DBBA7CB1F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Read the story part aloud. Use pictures or symbols alongside the text if that's part of your usual practice with this group. Then ask the question and give students 30-60 seconds of thinking time before asking for answers. Accept any response e.g. a spoken answer or writing. 
Draw out ideas such as: talking to a trusted adult, taking a break from the chat, or talking face to face with the friend once everyone is calmer. </a:t>
            </a:r>
            <a:r>
              <a:rPr lang="en-GB" b="0" dirty="0"/>
              <a:t>Reassure students that situations like this are common and things can get better by using helpful strategies, reaching out for support and </a:t>
            </a:r>
            <a:r>
              <a:rPr lang="en-GB" dirty="0"/>
              <a:t>allowing time and space for things to settle.</a:t>
            </a:r>
            <a:r>
              <a:rPr lang="en-US" dirty="0"/>
              <a:t>
</a:t>
            </a:r>
          </a:p>
        </p:txBody>
      </p:sp>
      <p:sp>
        <p:nvSpPr>
          <p:cNvPr id="4" name="Slide Number Placeholder 3">
            <a:extLst>
              <a:ext uri="{FF2B5EF4-FFF2-40B4-BE49-F238E27FC236}">
                <a16:creationId xmlns:a16="http://schemas.microsoft.com/office/drawing/2014/main" id="{B8E98D21-ECA8-03C8-DBD8-C51DBADCD22C}"/>
              </a:ext>
            </a:extLst>
          </p:cNvPr>
          <p:cNvSpPr>
            <a:spLocks noGrp="1"/>
          </p:cNvSpPr>
          <p:nvPr>
            <p:ph type="sldNum" sz="quarter" idx="5"/>
          </p:nvPr>
        </p:nvSpPr>
        <p:spPr/>
        <p:txBody>
          <a:bodyPr/>
          <a:lstStyle/>
          <a:p>
            <a:fld id="{353C5A4F-46C8-46D2-A3FA-8B9522660663}" type="slidenum">
              <a:rPr lang="en-GB" smtClean="0"/>
              <a:t>14</a:t>
            </a:fld>
            <a:endParaRPr lang="en-GB"/>
          </a:p>
        </p:txBody>
      </p:sp>
    </p:spTree>
    <p:extLst>
      <p:ext uri="{BB962C8B-B14F-4D97-AF65-F5344CB8AC3E}">
        <p14:creationId xmlns:p14="http://schemas.microsoft.com/office/powerpoint/2010/main" val="34732628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EB5490-31C8-CB76-9EDA-B89CCCD0AD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C375BC-BDAB-E084-56EC-2F61FDABA3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20AE97-DC2A-8870-73A2-AC513DF0F69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Please note: </a:t>
            </a:r>
            <a:r>
              <a:rPr lang="en-US" i="1" dirty="0"/>
              <a:t>This slide is editable enabling you to change the wording for either reply if your group needs different phrasing.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Read the situation aloud, then read both reply choices. Ask students to point to or say the one they'd choose. Both replies given are meant to be examples of calm responses - there's no wrong choice. Remind students that setting a boundary does not have to mean being confrontational or rude. Encourage them to think about how they can be friendly and respectful while still being clear about what they are and aren't comfortable with. A short, clear response can be enough to let someone know what you are and aren't comfortable with.</a:t>
            </a:r>
          </a:p>
          <a:p>
            <a:pPr rtl="0"/>
            <a:endParaRPr lang="en-GB" dirty="0"/>
          </a:p>
          <a:p>
            <a:pPr rtl="0"/>
            <a:r>
              <a:rPr lang="en-GB" dirty="0"/>
              <a:t>Encourage students to come up with their own reply, if they're able to.</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slide is editable enabling you to change the wording for either reply if your group needs different phrasing.</a:t>
            </a:r>
          </a:p>
          <a:p>
            <a:endParaRPr lang="en-US" dirty="0"/>
          </a:p>
        </p:txBody>
      </p:sp>
      <p:sp>
        <p:nvSpPr>
          <p:cNvPr id="4" name="Slide Number Placeholder 3">
            <a:extLst>
              <a:ext uri="{FF2B5EF4-FFF2-40B4-BE49-F238E27FC236}">
                <a16:creationId xmlns:a16="http://schemas.microsoft.com/office/drawing/2014/main" id="{6BEF9AF8-5451-1740-35EE-81FC42CA9663}"/>
              </a:ext>
            </a:extLst>
          </p:cNvPr>
          <p:cNvSpPr>
            <a:spLocks noGrp="1"/>
          </p:cNvSpPr>
          <p:nvPr>
            <p:ph type="sldNum" sz="quarter" idx="5"/>
          </p:nvPr>
        </p:nvSpPr>
        <p:spPr/>
        <p:txBody>
          <a:bodyPr/>
          <a:lstStyle/>
          <a:p>
            <a:fld id="{353C5A4F-46C8-46D2-A3FA-8B9522660663}" type="slidenum">
              <a:rPr lang="en-GB" smtClean="0"/>
              <a:t>15</a:t>
            </a:fld>
            <a:endParaRPr lang="en-GB"/>
          </a:p>
        </p:txBody>
      </p:sp>
    </p:spTree>
    <p:extLst>
      <p:ext uri="{BB962C8B-B14F-4D97-AF65-F5344CB8AC3E}">
        <p14:creationId xmlns:p14="http://schemas.microsoft.com/office/powerpoint/2010/main" val="8391592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6D21F-CFC7-E190-E8C2-9517D65098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176F58-AFBF-2C7F-BE54-22DC9F3799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F665F0-FD71-85C0-9B13-1BB9006CF48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Please note: </a:t>
            </a:r>
            <a:r>
              <a:rPr lang="en-US" i="1" dirty="0"/>
              <a:t>This slide is editable enabling you to change the wording for either reply if your group needs different phrasing.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Read the situation aloud, then read both reply choices. Ask students to point to or say the one they'd choose. Both replies given are meant to be examples of calm responses - there's no wrong choice. Remind students that setting a boundary does not have to mean being confrontational or rude. Encourage them to think about how they can be friendly and respectful while still being clear about what they are and aren't comfortable with. A short, clear response can be enough to let someone know what you are and aren't comfortable with.</a:t>
            </a:r>
          </a:p>
          <a:p>
            <a:pPr rtl="0"/>
            <a:endParaRPr lang="en-GB" dirty="0"/>
          </a:p>
          <a:p>
            <a:pPr rtl="0"/>
            <a:r>
              <a:rPr lang="en-GB" dirty="0"/>
              <a:t>Encourage students to come up with their own reply, if they're able to.</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p>
          <a:p>
            <a:endParaRPr lang="en-US" dirty="0"/>
          </a:p>
        </p:txBody>
      </p:sp>
      <p:sp>
        <p:nvSpPr>
          <p:cNvPr id="4" name="Slide Number Placeholder 3">
            <a:extLst>
              <a:ext uri="{FF2B5EF4-FFF2-40B4-BE49-F238E27FC236}">
                <a16:creationId xmlns:a16="http://schemas.microsoft.com/office/drawing/2014/main" id="{09436B90-B2D1-2930-2D5E-A3869B040190}"/>
              </a:ext>
            </a:extLst>
          </p:cNvPr>
          <p:cNvSpPr>
            <a:spLocks noGrp="1"/>
          </p:cNvSpPr>
          <p:nvPr>
            <p:ph type="sldNum" sz="quarter" idx="5"/>
          </p:nvPr>
        </p:nvSpPr>
        <p:spPr/>
        <p:txBody>
          <a:bodyPr/>
          <a:lstStyle/>
          <a:p>
            <a:fld id="{353C5A4F-46C8-46D2-A3FA-8B9522660663}" type="slidenum">
              <a:rPr lang="en-GB" smtClean="0"/>
              <a:t>16</a:t>
            </a:fld>
            <a:endParaRPr lang="en-GB"/>
          </a:p>
        </p:txBody>
      </p:sp>
    </p:spTree>
    <p:extLst>
      <p:ext uri="{BB962C8B-B14F-4D97-AF65-F5344CB8AC3E}">
        <p14:creationId xmlns:p14="http://schemas.microsoft.com/office/powerpoint/2010/main" val="35611822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Please note: </a:t>
            </a:r>
            <a:r>
              <a:rPr lang="en-US" i="1" dirty="0"/>
              <a:t>This slide is editable enabling you to change the wording for either reply if your group needs different phrasing.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Read the situation aloud, then read both reply choices. Ask students to point to or say the one they'd choose. Both replies given are meant to be examples of calm responses - there's no wrong choice. Remind students that setting a boundary does not have to mean being confrontational or rude. Encourage them to think about how they can be friendly and respectful while still being clear about what they are and aren't comfortable with. A short, clear response can be enough to let someone know what you are and aren't comfortable with.</a:t>
            </a:r>
          </a:p>
          <a:p>
            <a:pPr rtl="0"/>
            <a:endParaRPr lang="en-GB" dirty="0"/>
          </a:p>
          <a:p>
            <a:pPr rtl="0"/>
            <a:r>
              <a:rPr lang="en-GB" dirty="0"/>
              <a:t>Encourage students to come up with their own reply, if they're able to.</a:t>
            </a:r>
            <a:endParaRPr lang="en-US" dirty="0"/>
          </a:p>
          <a:p>
            <a:endParaRPr lang="en-US" dirty="0"/>
          </a:p>
        </p:txBody>
      </p:sp>
      <p:sp>
        <p:nvSpPr>
          <p:cNvPr id="4" name="Slide Number Placeholder 3"/>
          <p:cNvSpPr>
            <a:spLocks noGrp="1"/>
          </p:cNvSpPr>
          <p:nvPr>
            <p:ph type="sldNum" sz="quarter" idx="5"/>
          </p:nvPr>
        </p:nvSpPr>
        <p:spPr/>
        <p:txBody>
          <a:bodyPr/>
          <a:lstStyle/>
          <a:p>
            <a:fld id="{353C5A4F-46C8-46D2-A3FA-8B9522660663}" type="slidenum">
              <a:rPr lang="en-GB" smtClean="0"/>
              <a:t>17</a:t>
            </a:fld>
            <a:endParaRPr lang="en-GB"/>
          </a:p>
        </p:txBody>
      </p:sp>
    </p:spTree>
    <p:extLst>
      <p:ext uri="{BB962C8B-B14F-4D97-AF65-F5344CB8AC3E}">
        <p14:creationId xmlns:p14="http://schemas.microsoft.com/office/powerpoint/2010/main" val="14476027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DF063E-CD63-827D-6025-6A7FF4DAAF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6C72A2-B8BD-9DF8-9015-45FC375F03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89A73F-4623-9328-423B-F23A76A245B4}"/>
              </a:ext>
            </a:extLst>
          </p:cNvPr>
          <p:cNvSpPr>
            <a:spLocks noGrp="1"/>
          </p:cNvSpPr>
          <p:nvPr>
            <p:ph type="body" idx="1"/>
          </p:nvPr>
        </p:nvSpPr>
        <p:spPr/>
        <p:txBody>
          <a:bodyPr/>
          <a:lstStyle/>
          <a:p>
            <a:endParaRPr lang="en-US" i="1">
              <a:ea typeface="Calibri"/>
              <a:cs typeface="Calibri"/>
            </a:endParaRPr>
          </a:p>
        </p:txBody>
      </p:sp>
      <p:sp>
        <p:nvSpPr>
          <p:cNvPr id="4" name="Slide Number Placeholder 3">
            <a:extLst>
              <a:ext uri="{FF2B5EF4-FFF2-40B4-BE49-F238E27FC236}">
                <a16:creationId xmlns:a16="http://schemas.microsoft.com/office/drawing/2014/main" id="{B5CDB126-8C43-6770-36C6-1EA2396D411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20018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6B6CA0-7DEF-2E89-518D-270E7EA042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BFCEF4-5A05-2C6C-00D4-4A899043D8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97D903-3402-0C4A-1FDE-C6696C227DBF}"/>
              </a:ext>
            </a:extLst>
          </p:cNvPr>
          <p:cNvSpPr>
            <a:spLocks noGrp="1"/>
          </p:cNvSpPr>
          <p:nvPr>
            <p:ph type="body" idx="1"/>
          </p:nvPr>
        </p:nvSpPr>
        <p:spPr/>
        <p:txBody>
          <a:bodyPr/>
          <a:lstStyle/>
          <a:p>
            <a:pPr rtl="0"/>
            <a:r>
              <a:rPr lang="en-GB" b="0" dirty="0"/>
              <a:t>Explain that our wellbeing is about how we feel and cope day to day. It's about our thoughts and feelings, and how we deal with things that happen. Our w</a:t>
            </a:r>
            <a:r>
              <a:rPr lang="en-GB" dirty="0"/>
              <a:t>ellbeing can change. Some days feel easier, and some days feel harder, and that's normal for everyone.</a:t>
            </a:r>
            <a:endParaRPr lang="en-GB" b="0" dirty="0"/>
          </a:p>
          <a:p>
            <a:pPr rtl="0"/>
            <a:endParaRPr lang="en-GB" dirty="0"/>
          </a:p>
          <a:p>
            <a:pPr rtl="0"/>
            <a:r>
              <a:rPr lang="en-GB" dirty="0"/>
              <a:t>Read through the feeling words and ask if anyone has felt any of these during a disagreement with a friend. Point out that these feelings are a normal reaction, not a sign anything is wrong with them.</a:t>
            </a:r>
          </a:p>
          <a:p>
            <a:pPr rtl="0"/>
            <a:endParaRPr lang="en-GB" dirty="0"/>
          </a:p>
          <a:p>
            <a:pPr rtl="0"/>
            <a:r>
              <a:rPr lang="en-GB" dirty="0"/>
              <a:t>Explain that if these feelings become too much, or don't go away, it's important to talk to someone and get support.</a:t>
            </a:r>
          </a:p>
          <a:p>
            <a:endParaRPr lang="en-GB" dirty="0">
              <a:solidFill>
                <a:srgbClr val="000000"/>
              </a:solidFill>
              <a:latin typeface="Calibri"/>
              <a:ea typeface="Calibri"/>
              <a:cs typeface="Calibri"/>
            </a:endParaRPr>
          </a:p>
          <a:p>
            <a:endParaRPr lang="en-GB" dirty="0">
              <a:solidFill>
                <a:srgbClr val="000000"/>
              </a:solidFill>
              <a:latin typeface="Calibri"/>
              <a:ea typeface="Calibri"/>
              <a:cs typeface="Calibri"/>
            </a:endParaRPr>
          </a:p>
        </p:txBody>
      </p:sp>
      <p:sp>
        <p:nvSpPr>
          <p:cNvPr id="4" name="Slide Number Placeholder 3">
            <a:extLst>
              <a:ext uri="{FF2B5EF4-FFF2-40B4-BE49-F238E27FC236}">
                <a16:creationId xmlns:a16="http://schemas.microsoft.com/office/drawing/2014/main" id="{EC60D823-20A1-3913-D9CF-0DF9AEBD07A6}"/>
              </a:ext>
            </a:extLst>
          </p:cNvPr>
          <p:cNvSpPr>
            <a:spLocks noGrp="1"/>
          </p:cNvSpPr>
          <p:nvPr>
            <p:ph type="sldNum" sz="quarter" idx="5"/>
          </p:nvPr>
        </p:nvSpPr>
        <p:spPr/>
        <p:txBody>
          <a:bodyPr/>
          <a:lstStyle/>
          <a:p>
            <a:fld id="{19D9CBDF-6730-48DC-99FD-91A92230456E}" type="slidenum">
              <a:rPr lang="en-GB" smtClean="0"/>
              <a:t>19</a:t>
            </a:fld>
            <a:endParaRPr lang="en-GB"/>
          </a:p>
        </p:txBody>
      </p:sp>
    </p:spTree>
    <p:extLst>
      <p:ext uri="{BB962C8B-B14F-4D97-AF65-F5344CB8AC3E}">
        <p14:creationId xmlns:p14="http://schemas.microsoft.com/office/powerpoint/2010/main" val="117262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53C5A4F-46C8-46D2-A3FA-8B9522660663}" type="slidenum">
              <a:rPr lang="en-GB" smtClean="0"/>
              <a:t>2</a:t>
            </a:fld>
            <a:endParaRPr lang="en-GB"/>
          </a:p>
        </p:txBody>
      </p:sp>
    </p:spTree>
    <p:extLst>
      <p:ext uri="{BB962C8B-B14F-4D97-AF65-F5344CB8AC3E}">
        <p14:creationId xmlns:p14="http://schemas.microsoft.com/office/powerpoint/2010/main" val="5403131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2AB21A-09C0-8B66-CAD9-0FAF14AF53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579C45-4F68-F73D-AB28-F731DA9161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6E4C73-9B67-2B3A-783C-F0DCA2ED2811}"/>
              </a:ext>
            </a:extLst>
          </p:cNvPr>
          <p:cNvSpPr>
            <a:spLocks noGrp="1"/>
          </p:cNvSpPr>
          <p:nvPr>
            <p:ph type="body" idx="1"/>
          </p:nvPr>
        </p:nvSpPr>
        <p:spPr/>
        <p:txBody>
          <a:bodyPr/>
          <a:lstStyle/>
          <a:p>
            <a:r>
              <a:rPr lang="en-GB" dirty="0">
                <a:latin typeface="Trebuchet MS" panose="020B0603020202020204" pitchFamily="34" charset="0"/>
              </a:rPr>
              <a:t>These strategies can help you manage situations and protect your mental health and wellbeing.</a:t>
            </a:r>
          </a:p>
          <a:p>
            <a:br>
              <a:rPr lang="en-GB" dirty="0">
                <a:latin typeface="Trebuchet MS" panose="020B0603020202020204" pitchFamily="34" charset="0"/>
              </a:rPr>
            </a:br>
            <a:r>
              <a:rPr lang="en-GB" dirty="0">
                <a:latin typeface="Trebuchet MS" panose="020B0603020202020204" pitchFamily="34" charset="0"/>
              </a:rPr>
              <a:t>You could highlight:</a:t>
            </a:r>
          </a:p>
          <a:p>
            <a:pPr marL="171450" indent="-171450">
              <a:buFont typeface="Arial" panose="020B0604020202020204" pitchFamily="34" charset="0"/>
              <a:buChar char="•"/>
            </a:pPr>
            <a:r>
              <a:rPr lang="en-GB" b="1" dirty="0">
                <a:latin typeface="Trebuchet MS" panose="020B0603020202020204" pitchFamily="34" charset="0"/>
              </a:rPr>
              <a:t>Take a break</a:t>
            </a:r>
            <a:br>
              <a:rPr lang="en-GB" dirty="0">
                <a:latin typeface="Trebuchet MS" panose="020B0603020202020204" pitchFamily="34" charset="0"/>
              </a:rPr>
            </a:br>
            <a:r>
              <a:rPr lang="en-GB" dirty="0">
                <a:latin typeface="Trebuchet MS" panose="020B0603020202020204" pitchFamily="34" charset="0"/>
              </a:rPr>
              <a:t>Emphasise that taking a break gives you time to calm down and stops emotions from getting bigger in the moment. </a:t>
            </a:r>
          </a:p>
          <a:p>
            <a:pPr marL="171450" indent="-171450">
              <a:buFont typeface="Arial" panose="020B0604020202020204" pitchFamily="34" charset="0"/>
              <a:buChar char="•"/>
            </a:pPr>
            <a:r>
              <a:rPr lang="en-GB" b="1" dirty="0">
                <a:latin typeface="Trebuchet MS" panose="020B0603020202020204" pitchFamily="34" charset="0"/>
              </a:rPr>
              <a:t>Talk to someone you trust</a:t>
            </a:r>
            <a:br>
              <a:rPr lang="en-GB" b="1" dirty="0">
                <a:latin typeface="Trebuchet MS" panose="020B0603020202020204" pitchFamily="34" charset="0"/>
              </a:rPr>
            </a:br>
            <a:r>
              <a:rPr lang="en-GB" dirty="0">
                <a:latin typeface="Trebuchet MS" panose="020B0603020202020204" pitchFamily="34" charset="0"/>
              </a:rPr>
              <a:t>Explain that talking to someone can help you feel supported and stop you dealing with things on your own. </a:t>
            </a:r>
          </a:p>
          <a:p>
            <a:pPr marL="171450" indent="-171450">
              <a:buFont typeface="Arial" panose="020B0604020202020204" pitchFamily="34" charset="0"/>
              <a:buChar char="•"/>
            </a:pPr>
            <a:r>
              <a:rPr lang="en-GB" b="1" dirty="0">
                <a:latin typeface="Trebuchet MS" panose="020B0603020202020204" pitchFamily="34" charset="0"/>
              </a:rPr>
              <a:t>Set clear boundaries</a:t>
            </a:r>
            <a:br>
              <a:rPr lang="en-GB" dirty="0">
                <a:latin typeface="Trebuchet MS" panose="020B0603020202020204" pitchFamily="34" charset="0"/>
              </a:rPr>
            </a:br>
            <a:r>
              <a:rPr lang="en-GB" dirty="0">
                <a:latin typeface="Trebuchet MS" panose="020B0603020202020204" pitchFamily="34" charset="0"/>
              </a:rPr>
              <a:t>Highlight that setting boundaries helps you feel more confident and shows others what you are and aren’t okay with. </a:t>
            </a:r>
          </a:p>
          <a:p>
            <a:pPr marL="171450" indent="-171450">
              <a:buFont typeface="Arial" panose="020B0604020202020204" pitchFamily="34" charset="0"/>
              <a:buChar char="•"/>
            </a:pPr>
            <a:r>
              <a:rPr lang="en-GB" b="1" dirty="0">
                <a:latin typeface="Trebuchet MS" panose="020B0603020202020204" pitchFamily="34" charset="0"/>
              </a:rPr>
              <a:t>Step away from the situation</a:t>
            </a:r>
            <a:br>
              <a:rPr lang="en-GB" dirty="0">
                <a:latin typeface="Trebuchet MS" panose="020B0603020202020204" pitchFamily="34" charset="0"/>
              </a:rPr>
            </a:br>
            <a:r>
              <a:rPr lang="en-GB" dirty="0">
                <a:latin typeface="Trebuchet MS" panose="020B0603020202020204" pitchFamily="34" charset="0"/>
              </a:rPr>
              <a:t>Emphasise that stepping away can reduce pressure, especially if the situation is ongoing or involves others. </a:t>
            </a:r>
          </a:p>
          <a:p>
            <a:pPr marL="171450" indent="-171450">
              <a:buFont typeface="Arial" panose="020B0604020202020204" pitchFamily="34" charset="0"/>
              <a:buChar char="•"/>
            </a:pPr>
            <a:r>
              <a:rPr lang="en-GB" b="1" dirty="0">
                <a:latin typeface="Trebuchet MS" panose="020B0603020202020204" pitchFamily="34" charset="0"/>
              </a:rPr>
              <a:t>Give yourself time before responding</a:t>
            </a:r>
            <a:br>
              <a:rPr lang="en-GB" dirty="0">
                <a:latin typeface="Trebuchet MS" panose="020B0603020202020204" pitchFamily="34" charset="0"/>
              </a:rPr>
            </a:br>
            <a:r>
              <a:rPr lang="en-GB" dirty="0">
                <a:latin typeface="Trebuchet MS" panose="020B0603020202020204" pitchFamily="34" charset="0"/>
              </a:rPr>
              <a:t>Explain that you don’t have to respond straight away, and taking time can help you think more clearly. </a:t>
            </a:r>
          </a:p>
          <a:p>
            <a:pPr marL="171450" indent="-171450">
              <a:buFont typeface="Arial" panose="020B0604020202020204" pitchFamily="34" charset="0"/>
              <a:buChar char="•"/>
            </a:pPr>
            <a:r>
              <a:rPr lang="en-GB" b="1" dirty="0">
                <a:latin typeface="Trebuchet MS" panose="020B0603020202020204" pitchFamily="34" charset="0"/>
              </a:rPr>
              <a:t>Focus on what you can control</a:t>
            </a:r>
            <a:br>
              <a:rPr lang="en-GB" dirty="0">
                <a:latin typeface="Trebuchet MS" panose="020B0603020202020204" pitchFamily="34" charset="0"/>
              </a:rPr>
            </a:br>
            <a:r>
              <a:rPr lang="en-GB" dirty="0">
                <a:latin typeface="Trebuchet MS" panose="020B0603020202020204" pitchFamily="34" charset="0"/>
              </a:rPr>
              <a:t>Highlight that you can’t control other people’s actions, but you can control how you respond.</a:t>
            </a:r>
          </a:p>
          <a:p>
            <a:endParaRPr lang="en-US" dirty="0">
              <a:latin typeface="Trebuchet MS" panose="020B0603020202020204" pitchFamily="34" charset="0"/>
            </a:endParaRPr>
          </a:p>
          <a:p>
            <a:r>
              <a:rPr lang="en-GB" dirty="0">
                <a:latin typeface="Trebuchet MS" panose="020B0603020202020204" pitchFamily="34" charset="0"/>
              </a:rPr>
              <a:t>Ask: </a:t>
            </a:r>
            <a:r>
              <a:rPr lang="en-GB" i="1" dirty="0">
                <a:latin typeface="Trebuchet MS" panose="020B0603020202020204" pitchFamily="34" charset="0"/>
              </a:rPr>
              <a:t>can you think of any other strategies that could help someone look after their wellbeing during conflict? </a:t>
            </a:r>
            <a:r>
              <a:rPr lang="en-GB" dirty="0">
                <a:latin typeface="Trebuchet MS" panose="020B0603020202020204" pitchFamily="34" charset="0"/>
              </a:rPr>
              <a:t>Encourage reflection.</a:t>
            </a:r>
          </a:p>
        </p:txBody>
      </p:sp>
      <p:sp>
        <p:nvSpPr>
          <p:cNvPr id="4" name="Slide Number Placeholder 3">
            <a:extLst>
              <a:ext uri="{FF2B5EF4-FFF2-40B4-BE49-F238E27FC236}">
                <a16:creationId xmlns:a16="http://schemas.microsoft.com/office/drawing/2014/main" id="{A794473D-D3CB-A68D-4303-17B5D8CB0051}"/>
              </a:ext>
            </a:extLst>
          </p:cNvPr>
          <p:cNvSpPr>
            <a:spLocks noGrp="1"/>
          </p:cNvSpPr>
          <p:nvPr>
            <p:ph type="sldNum" sz="quarter" idx="5"/>
          </p:nvPr>
        </p:nvSpPr>
        <p:spPr/>
        <p:txBody>
          <a:bodyPr/>
          <a:lstStyle/>
          <a:p>
            <a:fld id="{19D9CBDF-6730-48DC-99FD-91A92230456E}" type="slidenum">
              <a:rPr lang="en-GB" smtClean="0"/>
              <a:t>20</a:t>
            </a:fld>
            <a:endParaRPr lang="en-GB"/>
          </a:p>
        </p:txBody>
      </p:sp>
    </p:spTree>
    <p:extLst>
      <p:ext uri="{BB962C8B-B14F-4D97-AF65-F5344CB8AC3E}">
        <p14:creationId xmlns:p14="http://schemas.microsoft.com/office/powerpoint/2010/main" val="2766530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B721EE-A903-0897-5813-148890A577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C9A59B-4EA7-9D07-9A79-348315857F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07C4BD-6DA9-3C1B-7A0A-51BC5CB28FFF}"/>
              </a:ext>
            </a:extLst>
          </p:cNvPr>
          <p:cNvSpPr>
            <a:spLocks noGrp="1"/>
          </p:cNvSpPr>
          <p:nvPr>
            <p:ph type="body" idx="1"/>
          </p:nvPr>
        </p:nvSpPr>
        <p:spPr/>
        <p:txBody>
          <a:bodyPr/>
          <a:lstStyle/>
          <a:p>
            <a:pPr rtl="0"/>
            <a:r>
              <a:rPr lang="en-GB" i="1"/>
              <a:t>Please note: there are five video scenarios available. Teachers can select the one they feel is most appropriate, based on their own judgement.</a:t>
            </a:r>
          </a:p>
          <a:p>
            <a:pPr rtl="0"/>
            <a:r>
              <a:rPr lang="en-GB" b="1" i="1"/>
              <a:t>Scenarios:</a:t>
            </a:r>
            <a:endParaRPr lang="en-GB" i="1"/>
          </a:p>
          <a:p>
            <a:pPr lvl="0" rtl="0"/>
            <a:r>
              <a:rPr lang="en-GB" i="1"/>
              <a:t>Two friends have fallen out and want you to take sides</a:t>
            </a:r>
          </a:p>
          <a:p>
            <a:pPr lvl="0" rtl="0"/>
            <a:r>
              <a:rPr lang="en-GB" i="1"/>
              <a:t>A message is shared in a group chat that upsets someone or causes an argument</a:t>
            </a:r>
          </a:p>
          <a:p>
            <a:pPr lvl="0" rtl="0"/>
            <a:r>
              <a:rPr lang="en-GB" i="1"/>
              <a:t>A disagreement that started in school continues in messages after school and begins to escalate</a:t>
            </a:r>
          </a:p>
          <a:p>
            <a:pPr lvl="0" rtl="0"/>
            <a:r>
              <a:rPr lang="en-GB" i="1"/>
              <a:t>Friends are encouraging you to join in with behaviour or conversations that make you feel uncomfortable</a:t>
            </a:r>
          </a:p>
          <a:p>
            <a:pPr lvl="0" rtl="0"/>
            <a:r>
              <a:rPr lang="en-GB" i="1"/>
              <a:t>A 'joke' or comment in your friendship group starts to feel personal or crosses a line</a:t>
            </a:r>
          </a:p>
          <a:p>
            <a:pPr lvl="0" rtl="0"/>
            <a:endParaRPr lang="en-GB" i="1"/>
          </a:p>
          <a:p>
            <a:pPr rtl="0"/>
            <a:r>
              <a:rPr lang="en-GB"/>
              <a:t>Explain that students will watch one short video showing a chosen scenario involving peer relationships or conflict, either online or in person. The video shows two students discussing the same scenario and sharing their responses.</a:t>
            </a:r>
          </a:p>
          <a:p>
            <a:pPr rtl="0"/>
            <a:endParaRPr lang="en-GB"/>
          </a:p>
          <a:p>
            <a:pPr rtl="0"/>
            <a:r>
              <a:rPr lang="en-GB"/>
              <a:t>Before watching, discuss the scenario together. Give students time to think about how the person might feel and what they could do.</a:t>
            </a:r>
          </a:p>
          <a:p>
            <a:pPr rtl="0"/>
            <a:r>
              <a:rPr lang="en-GB"/>
              <a:t>Play the video once. Pause or rewatch if this helps understanding. </a:t>
            </a:r>
          </a:p>
          <a:p>
            <a:pPr rtl="0"/>
            <a:endParaRPr lang="en-GB"/>
          </a:p>
          <a:p>
            <a:pPr rtl="0"/>
            <a:r>
              <a:rPr lang="en-GB"/>
              <a:t>Ask students whether their ideas were the same or different to what was shown in the video. If they can, encourage them to say what was the same or what was different.</a:t>
            </a:r>
            <a:endParaRPr lang="en-GB" i="1"/>
          </a:p>
        </p:txBody>
      </p:sp>
      <p:sp>
        <p:nvSpPr>
          <p:cNvPr id="4" name="Slide Number Placeholder 3">
            <a:extLst>
              <a:ext uri="{FF2B5EF4-FFF2-40B4-BE49-F238E27FC236}">
                <a16:creationId xmlns:a16="http://schemas.microsoft.com/office/drawing/2014/main" id="{16F9277F-9134-CC6F-300B-995260EB227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88391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3BF8F-CB61-7443-886C-6FB9B67F7D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375BF1-A41D-43FB-79D8-E87F54488F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CD7524-9BC3-1639-88C5-62F182391326}"/>
              </a:ext>
            </a:extLst>
          </p:cNvPr>
          <p:cNvSpPr>
            <a:spLocks noGrp="1"/>
          </p:cNvSpPr>
          <p:nvPr>
            <p:ph type="body" idx="1"/>
          </p:nvPr>
        </p:nvSpPr>
        <p:spPr/>
        <p:txBody>
          <a:bodyPr/>
          <a:lstStyle/>
          <a:p>
            <a:r>
              <a:rPr lang="en-GB" dirty="0"/>
              <a:t>Captions can be enabled or disabled using the YouTube video player controls.</a:t>
            </a:r>
            <a:endParaRPr lang="en-US" dirty="0"/>
          </a:p>
          <a:p>
            <a:endParaRPr lang="en-GB" dirty="0"/>
          </a:p>
          <a:p>
            <a:r>
              <a:rPr lang="en-GB" dirty="0"/>
              <a:t>YouTube link: </a:t>
            </a:r>
            <a:r>
              <a:rPr lang="en-GB" dirty="0">
                <a:hlinkClick r:id="rId3"/>
              </a:rPr>
              <a:t>https://youtu.be/IuB-PVganmM?si=UmJtX2J85jGcsX8D</a:t>
            </a:r>
            <a:r>
              <a:rPr lang="en-GB" dirty="0"/>
              <a:t> </a:t>
            </a:r>
          </a:p>
          <a:p>
            <a:endParaRPr lang="en-GB">
              <a:ea typeface="Calibri" panose="020F0502020204030204"/>
              <a:cs typeface="Calibri" panose="020F0502020204030204"/>
            </a:endParaRPr>
          </a:p>
          <a:p>
            <a:endParaRPr lang="en-US">
              <a:ea typeface="Calibri" panose="020F0502020204030204"/>
              <a:cs typeface="Calibri" panose="020F0502020204030204"/>
            </a:endParaRPr>
          </a:p>
          <a:p>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EE2B12A6-3A27-E42D-9C0B-FDDE51B66A4B}"/>
              </a:ext>
            </a:extLst>
          </p:cNvPr>
          <p:cNvSpPr>
            <a:spLocks noGrp="1"/>
          </p:cNvSpPr>
          <p:nvPr>
            <p:ph type="sldNum" sz="quarter" idx="5"/>
          </p:nvPr>
        </p:nvSpPr>
        <p:spPr/>
        <p:txBody>
          <a:bodyPr/>
          <a:lstStyle/>
          <a:p>
            <a:fld id="{19D9CBDF-6730-48DC-99FD-91A92230456E}" type="slidenum">
              <a:rPr lang="en-GB" smtClean="0"/>
              <a:t>22</a:t>
            </a:fld>
            <a:endParaRPr lang="en-GB"/>
          </a:p>
        </p:txBody>
      </p:sp>
    </p:spTree>
    <p:extLst>
      <p:ext uri="{BB962C8B-B14F-4D97-AF65-F5344CB8AC3E}">
        <p14:creationId xmlns:p14="http://schemas.microsoft.com/office/powerpoint/2010/main" val="7114443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D5CE0-D905-6F70-8191-1B7ABEBCAE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583C19-4739-663D-0BE4-E5E0B9E2E0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FA24DB-D5F9-2EF0-CD20-953A2DF1CAC4}"/>
              </a:ext>
            </a:extLst>
          </p:cNvPr>
          <p:cNvSpPr>
            <a:spLocks noGrp="1"/>
          </p:cNvSpPr>
          <p:nvPr>
            <p:ph type="body" idx="1"/>
          </p:nvPr>
        </p:nvSpPr>
        <p:spPr/>
        <p:txBody>
          <a:bodyPr/>
          <a:lstStyle/>
          <a:p>
            <a:r>
              <a:rPr lang="en-GB" dirty="0"/>
              <a:t>Captions can be enabled or disabled using the YouTube video player controls.</a:t>
            </a:r>
            <a:endParaRPr lang="en-US"/>
          </a:p>
          <a:p>
            <a:endParaRPr lang="en-GB" dirty="0"/>
          </a:p>
          <a:p>
            <a:r>
              <a:rPr lang="en-GB" dirty="0">
                <a:ea typeface="Calibri" panose="020F0502020204030204"/>
                <a:cs typeface="Calibri" panose="020F0502020204030204"/>
              </a:rPr>
              <a:t>YouTube link: </a:t>
            </a:r>
            <a:r>
              <a:rPr lang="en-GB" dirty="0">
                <a:hlinkClick r:id="rId3"/>
              </a:rPr>
              <a:t>https://youtu.be/w5RPIJoZPgc?si=XE3OkmohTMUw6qG4</a:t>
            </a:r>
            <a:endParaRPr lang="en-GB" dirty="0">
              <a:ea typeface="Calibri" panose="020F0502020204030204"/>
              <a:cs typeface="Calibri" panose="020F0502020204030204"/>
            </a:endParaRPr>
          </a:p>
          <a:p>
            <a:endParaRPr lang="en-GB" dirty="0">
              <a:ea typeface="Calibri" panose="020F0502020204030204"/>
              <a:cs typeface="Calibri" panose="020F0502020204030204"/>
            </a:endParaRPr>
          </a:p>
          <a:p>
            <a:endParaRPr lang="en-US">
              <a:ea typeface="Calibri" panose="020F0502020204030204"/>
              <a:cs typeface="Calibri" panose="020F0502020204030204"/>
            </a:endParaRPr>
          </a:p>
          <a:p>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BD8726E4-3803-D0D6-E659-FF5145375CB9}"/>
              </a:ext>
            </a:extLst>
          </p:cNvPr>
          <p:cNvSpPr>
            <a:spLocks noGrp="1"/>
          </p:cNvSpPr>
          <p:nvPr>
            <p:ph type="sldNum" sz="quarter" idx="5"/>
          </p:nvPr>
        </p:nvSpPr>
        <p:spPr/>
        <p:txBody>
          <a:bodyPr/>
          <a:lstStyle/>
          <a:p>
            <a:fld id="{19D9CBDF-6730-48DC-99FD-91A92230456E}" type="slidenum">
              <a:rPr lang="en-GB" smtClean="0"/>
              <a:t>23</a:t>
            </a:fld>
            <a:endParaRPr lang="en-GB"/>
          </a:p>
        </p:txBody>
      </p:sp>
    </p:spTree>
    <p:extLst>
      <p:ext uri="{BB962C8B-B14F-4D97-AF65-F5344CB8AC3E}">
        <p14:creationId xmlns:p14="http://schemas.microsoft.com/office/powerpoint/2010/main" val="5784892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D5CE0-D905-6F70-8191-1B7ABEBCAE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583C19-4739-663D-0BE4-E5E0B9E2E0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FA24DB-D5F9-2EF0-CD20-953A2DF1CAC4}"/>
              </a:ext>
            </a:extLst>
          </p:cNvPr>
          <p:cNvSpPr>
            <a:spLocks noGrp="1"/>
          </p:cNvSpPr>
          <p:nvPr>
            <p:ph type="body" idx="1"/>
          </p:nvPr>
        </p:nvSpPr>
        <p:spPr/>
        <p:txBody>
          <a:bodyPr/>
          <a:lstStyle/>
          <a:p>
            <a:r>
              <a:rPr lang="en-GB" dirty="0"/>
              <a:t>Captions can be enabled or disabled using the YouTube video player controls.</a:t>
            </a:r>
            <a:endParaRPr lang="en-US" dirty="0"/>
          </a:p>
          <a:p>
            <a:endParaRPr lang="en-GB" dirty="0"/>
          </a:p>
          <a:p>
            <a:r>
              <a:rPr lang="en-GB" dirty="0">
                <a:ea typeface="Calibri" panose="020F0502020204030204"/>
                <a:cs typeface="Calibri" panose="020F0502020204030204"/>
              </a:rPr>
              <a:t>YouTube link: </a:t>
            </a:r>
            <a:r>
              <a:rPr lang="en-GB" dirty="0">
                <a:hlinkClick r:id="rId3"/>
              </a:rPr>
              <a:t>https://youtu.be/aGfPkhtPn-8?si=ZV2EsKozvztlLlEA</a:t>
            </a:r>
            <a:r>
              <a:rPr lang="en-GB" dirty="0"/>
              <a:t> </a:t>
            </a:r>
          </a:p>
          <a:p>
            <a:endParaRPr lang="en-US">
              <a:ea typeface="Calibri" panose="020F0502020204030204"/>
              <a:cs typeface="Calibri" panose="020F0502020204030204"/>
            </a:endParaRPr>
          </a:p>
          <a:p>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BD8726E4-3803-D0D6-E659-FF5145375CB9}"/>
              </a:ext>
            </a:extLst>
          </p:cNvPr>
          <p:cNvSpPr>
            <a:spLocks noGrp="1"/>
          </p:cNvSpPr>
          <p:nvPr>
            <p:ph type="sldNum" sz="quarter" idx="5"/>
          </p:nvPr>
        </p:nvSpPr>
        <p:spPr/>
        <p:txBody>
          <a:bodyPr/>
          <a:lstStyle/>
          <a:p>
            <a:fld id="{19D9CBDF-6730-48DC-99FD-91A92230456E}" type="slidenum">
              <a:rPr lang="en-GB" smtClean="0"/>
              <a:t>24</a:t>
            </a:fld>
            <a:endParaRPr lang="en-GB"/>
          </a:p>
        </p:txBody>
      </p:sp>
    </p:spTree>
    <p:extLst>
      <p:ext uri="{BB962C8B-B14F-4D97-AF65-F5344CB8AC3E}">
        <p14:creationId xmlns:p14="http://schemas.microsoft.com/office/powerpoint/2010/main" val="21952838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BCBE21-9E60-1CF9-F663-C701ACED02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4952BE-69A1-786E-BC7C-E8BD857C83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EAA481-E0D9-A7F2-93E6-06D0DB16D200}"/>
              </a:ext>
            </a:extLst>
          </p:cNvPr>
          <p:cNvSpPr>
            <a:spLocks noGrp="1"/>
          </p:cNvSpPr>
          <p:nvPr>
            <p:ph type="body" idx="1"/>
          </p:nvPr>
        </p:nvSpPr>
        <p:spPr/>
        <p:txBody>
          <a:bodyPr/>
          <a:lstStyle/>
          <a:p>
            <a:r>
              <a:rPr lang="en-GB" dirty="0"/>
              <a:t>Captions can be enabled or disabled using the YouTube video player controls.</a:t>
            </a:r>
            <a:endParaRPr lang="en-US"/>
          </a:p>
          <a:p>
            <a:endParaRPr lang="en-GB" dirty="0"/>
          </a:p>
          <a:p>
            <a:r>
              <a:rPr lang="en-GB" dirty="0">
                <a:ea typeface="Calibri" panose="020F0502020204030204"/>
                <a:cs typeface="Calibri" panose="020F0502020204030204"/>
              </a:rPr>
              <a:t>YouTube link: </a:t>
            </a:r>
            <a:r>
              <a:rPr lang="en-GB" dirty="0">
                <a:hlinkClick r:id="rId3"/>
              </a:rPr>
              <a:t>https://youtu.be/yX82QeOrnXo?si=oNUMPrd6Ul1YyrFA</a:t>
            </a:r>
            <a:r>
              <a:rPr lang="en-GB" dirty="0"/>
              <a:t> </a:t>
            </a:r>
            <a:endParaRPr lang="en-GB" dirty="0">
              <a:ea typeface="Calibri" panose="020F0502020204030204"/>
              <a:cs typeface="Calibri" panose="020F0502020204030204"/>
            </a:endParaRPr>
          </a:p>
          <a:p>
            <a:endParaRPr lang="en-US">
              <a:ea typeface="Calibri" panose="020F0502020204030204"/>
              <a:cs typeface="Calibri" panose="020F0502020204030204"/>
            </a:endParaRPr>
          </a:p>
          <a:p>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BFCF3601-146D-B3AE-07AB-D145D8F21FE1}"/>
              </a:ext>
            </a:extLst>
          </p:cNvPr>
          <p:cNvSpPr>
            <a:spLocks noGrp="1"/>
          </p:cNvSpPr>
          <p:nvPr>
            <p:ph type="sldNum" sz="quarter" idx="5"/>
          </p:nvPr>
        </p:nvSpPr>
        <p:spPr/>
        <p:txBody>
          <a:bodyPr/>
          <a:lstStyle/>
          <a:p>
            <a:fld id="{19D9CBDF-6730-48DC-99FD-91A92230456E}" type="slidenum">
              <a:rPr lang="en-GB" smtClean="0"/>
              <a:t>25</a:t>
            </a:fld>
            <a:endParaRPr lang="en-GB"/>
          </a:p>
        </p:txBody>
      </p:sp>
    </p:spTree>
    <p:extLst>
      <p:ext uri="{BB962C8B-B14F-4D97-AF65-F5344CB8AC3E}">
        <p14:creationId xmlns:p14="http://schemas.microsoft.com/office/powerpoint/2010/main" val="15995096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C0B85E-F40B-DB57-2EE0-D371AD7887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BA4C37-240F-8015-42F2-016781F170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27BDB9-5B12-704F-49B8-4E2F9125BCD8}"/>
              </a:ext>
            </a:extLst>
          </p:cNvPr>
          <p:cNvSpPr>
            <a:spLocks noGrp="1"/>
          </p:cNvSpPr>
          <p:nvPr>
            <p:ph type="body" idx="1"/>
          </p:nvPr>
        </p:nvSpPr>
        <p:spPr/>
        <p:txBody>
          <a:bodyPr/>
          <a:lstStyle/>
          <a:p>
            <a:r>
              <a:rPr lang="en-GB" dirty="0"/>
              <a:t>Captions can be enabled or disabled using the YouTube video player controls.</a:t>
            </a:r>
            <a:endParaRPr lang="en-US"/>
          </a:p>
          <a:p>
            <a:endParaRPr lang="en-GB" dirty="0"/>
          </a:p>
          <a:p>
            <a:r>
              <a:rPr lang="en-GB" dirty="0"/>
              <a:t>YouTube link: </a:t>
            </a:r>
            <a:r>
              <a:rPr lang="en-GB" dirty="0">
                <a:hlinkClick r:id="rId3"/>
              </a:rPr>
              <a:t>https://youtu.be/j5hLuaLtWcU?si=-x1zSQfhR0pxbvkD</a:t>
            </a:r>
            <a:r>
              <a:rPr lang="en-GB" dirty="0"/>
              <a:t> </a:t>
            </a:r>
          </a:p>
          <a:p>
            <a:endParaRPr lang="en-GB">
              <a:ea typeface="Calibri" panose="020F0502020204030204"/>
              <a:cs typeface="Calibri" panose="020F0502020204030204"/>
            </a:endParaRPr>
          </a:p>
          <a:p>
            <a:endParaRPr lang="en-US">
              <a:ea typeface="Calibri" panose="020F0502020204030204"/>
              <a:cs typeface="Calibri" panose="020F0502020204030204"/>
            </a:endParaRPr>
          </a:p>
          <a:p>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184DEE92-31F8-5C11-35DD-45CC6877BD45}"/>
              </a:ext>
            </a:extLst>
          </p:cNvPr>
          <p:cNvSpPr>
            <a:spLocks noGrp="1"/>
          </p:cNvSpPr>
          <p:nvPr>
            <p:ph type="sldNum" sz="quarter" idx="5"/>
          </p:nvPr>
        </p:nvSpPr>
        <p:spPr/>
        <p:txBody>
          <a:bodyPr/>
          <a:lstStyle/>
          <a:p>
            <a:fld id="{19D9CBDF-6730-48DC-99FD-91A92230456E}" type="slidenum">
              <a:rPr lang="en-GB" smtClean="0"/>
              <a:t>26</a:t>
            </a:fld>
            <a:endParaRPr lang="en-GB"/>
          </a:p>
        </p:txBody>
      </p:sp>
    </p:spTree>
    <p:extLst>
      <p:ext uri="{BB962C8B-B14F-4D97-AF65-F5344CB8AC3E}">
        <p14:creationId xmlns:p14="http://schemas.microsoft.com/office/powerpoint/2010/main" val="9531068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71D59C-902A-8B82-59CA-4E32B41AA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BEEEF7-5D54-D564-E405-48A3910343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803F05-0FA5-5401-D2A4-F66A5FF1AB10}"/>
              </a:ext>
            </a:extLst>
          </p:cNvPr>
          <p:cNvSpPr>
            <a:spLocks noGrp="1"/>
          </p:cNvSpPr>
          <p:nvPr>
            <p:ph type="body" idx="1"/>
          </p:nvPr>
        </p:nvSpPr>
        <p:spPr/>
        <p:txBody>
          <a:bodyPr/>
          <a:lstStyle/>
          <a:p>
            <a:r>
              <a:rPr lang="en-GB" dirty="0"/>
              <a:t>Captions can be enabled or disabled using the YouTube video player controls.</a:t>
            </a:r>
            <a:endParaRPr lang="en-US" dirty="0"/>
          </a:p>
          <a:p>
            <a:endParaRPr lang="en-GB" dirty="0"/>
          </a:p>
          <a:p>
            <a:r>
              <a:rPr lang="en-GB" dirty="0">
                <a:ea typeface="Calibri" panose="020F0502020204030204"/>
                <a:cs typeface="Calibri" panose="020F0502020204030204"/>
              </a:rPr>
              <a:t>YouTube link: </a:t>
            </a:r>
            <a:r>
              <a:rPr lang="en-GB" dirty="0">
                <a:hlinkClick r:id="rId3"/>
              </a:rPr>
              <a:t>https://youtu.be/cnl-KlVk6H0?si=ocSLwxhWpRxI80UM</a:t>
            </a:r>
            <a:r>
              <a:rPr lang="en-GB" dirty="0"/>
              <a:t> </a:t>
            </a:r>
          </a:p>
          <a:p>
            <a:endParaRPr lang="en-US">
              <a:ea typeface="Calibri" panose="020F0502020204030204"/>
              <a:cs typeface="Calibri" panose="020F0502020204030204"/>
            </a:endParaRPr>
          </a:p>
          <a:p>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5FBC8A84-6C5F-B26D-C1CB-2730D3764764}"/>
              </a:ext>
            </a:extLst>
          </p:cNvPr>
          <p:cNvSpPr>
            <a:spLocks noGrp="1"/>
          </p:cNvSpPr>
          <p:nvPr>
            <p:ph type="sldNum" sz="quarter" idx="5"/>
          </p:nvPr>
        </p:nvSpPr>
        <p:spPr/>
        <p:txBody>
          <a:bodyPr/>
          <a:lstStyle/>
          <a:p>
            <a:fld id="{19D9CBDF-6730-48DC-99FD-91A92230456E}" type="slidenum">
              <a:rPr lang="en-GB" smtClean="0"/>
              <a:t>27</a:t>
            </a:fld>
            <a:endParaRPr lang="en-GB"/>
          </a:p>
        </p:txBody>
      </p:sp>
    </p:spTree>
    <p:extLst>
      <p:ext uri="{BB962C8B-B14F-4D97-AF65-F5344CB8AC3E}">
        <p14:creationId xmlns:p14="http://schemas.microsoft.com/office/powerpoint/2010/main" val="40806638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66038-05B3-9496-D44F-84D9AD150D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E00CC0-3FC9-E129-4D1C-0092F12373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2B9E23-326B-5DD0-40A5-2FD98F9E6721}"/>
              </a:ext>
            </a:extLst>
          </p:cNvPr>
          <p:cNvSpPr>
            <a:spLocks noGrp="1"/>
          </p:cNvSpPr>
          <p:nvPr>
            <p:ph type="body" idx="1"/>
          </p:nvPr>
        </p:nvSpPr>
        <p:spPr/>
        <p:txBody>
          <a:bodyPr/>
          <a:lstStyle/>
          <a:p>
            <a:endParaRPr lang="en-US" i="1">
              <a:ea typeface="Calibri"/>
              <a:cs typeface="Calibri"/>
            </a:endParaRPr>
          </a:p>
        </p:txBody>
      </p:sp>
      <p:sp>
        <p:nvSpPr>
          <p:cNvPr id="4" name="Slide Number Placeholder 3">
            <a:extLst>
              <a:ext uri="{FF2B5EF4-FFF2-40B4-BE49-F238E27FC236}">
                <a16:creationId xmlns:a16="http://schemas.microsoft.com/office/drawing/2014/main" id="{841624B6-DEA9-4090-2AF3-ED0E85A936F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31647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86AAB1-DDA6-F8D4-BE5F-9172946741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E335B8-7890-3B63-E75F-9FE65B1110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BD800F-7E69-B9FE-9EAC-6DE4B88B7E96}"/>
              </a:ext>
            </a:extLst>
          </p:cNvPr>
          <p:cNvSpPr>
            <a:spLocks noGrp="1"/>
          </p:cNvSpPr>
          <p:nvPr>
            <p:ph type="body" idx="1"/>
          </p:nvPr>
        </p:nvSpPr>
        <p:spPr/>
        <p:txBody>
          <a:bodyPr/>
          <a:lstStyle/>
          <a:p>
            <a:r>
              <a:rPr lang="en-GB" dirty="0"/>
              <a:t>Captions can be enabled or disabled using the YouTube video player controls.</a:t>
            </a:r>
            <a:endParaRPr lang="en-US"/>
          </a:p>
          <a:p>
            <a:endParaRPr lang="en-GB" dirty="0"/>
          </a:p>
          <a:p>
            <a:r>
              <a:rPr lang="en-GB" dirty="0"/>
              <a:t>Link to YouTube: </a:t>
            </a:r>
            <a:r>
              <a:rPr lang="en-GB" dirty="0">
                <a:hlinkClick r:id="rId3"/>
              </a:rPr>
              <a:t>https://youtu.be/QNQk9dA7V9o?si=RqQ0dXzfuZm4OLDn</a:t>
            </a:r>
            <a:r>
              <a:rPr lang="en-GB" dirty="0"/>
              <a:t> </a:t>
            </a:r>
          </a:p>
        </p:txBody>
      </p:sp>
      <p:sp>
        <p:nvSpPr>
          <p:cNvPr id="4" name="Slide Number Placeholder 3">
            <a:extLst>
              <a:ext uri="{FF2B5EF4-FFF2-40B4-BE49-F238E27FC236}">
                <a16:creationId xmlns:a16="http://schemas.microsoft.com/office/drawing/2014/main" id="{A9B68280-E3E0-1981-7292-5C4CD253E23F}"/>
              </a:ext>
            </a:extLst>
          </p:cNvPr>
          <p:cNvSpPr>
            <a:spLocks noGrp="1"/>
          </p:cNvSpPr>
          <p:nvPr>
            <p:ph type="sldNum" sz="quarter" idx="5"/>
          </p:nvPr>
        </p:nvSpPr>
        <p:spPr/>
        <p:txBody>
          <a:bodyPr/>
          <a:lstStyle/>
          <a:p>
            <a:fld id="{353C5A4F-46C8-46D2-A3FA-8B9522660663}" type="slidenum">
              <a:rPr lang="en-GB" smtClean="0"/>
              <a:t>29</a:t>
            </a:fld>
            <a:endParaRPr lang="en-GB"/>
          </a:p>
        </p:txBody>
      </p:sp>
    </p:spTree>
    <p:extLst>
      <p:ext uri="{BB962C8B-B14F-4D97-AF65-F5344CB8AC3E}">
        <p14:creationId xmlns:p14="http://schemas.microsoft.com/office/powerpoint/2010/main" val="31710608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Talk through each of the six parts briefly so students know what to expect. Keep this slide visible (or display a printed copy) for the rest of the session, and point to it before moving into each new part. Tick or cross off each step as it's finished, so students can see how the session is progressing.</a:t>
            </a:r>
          </a:p>
          <a:p>
            <a:endParaRPr lang="en-US" b="1" dirty="0"/>
          </a:p>
        </p:txBody>
      </p:sp>
      <p:sp>
        <p:nvSpPr>
          <p:cNvPr id="4" name="Slide Number Placeholder 3"/>
          <p:cNvSpPr>
            <a:spLocks noGrp="1"/>
          </p:cNvSpPr>
          <p:nvPr>
            <p:ph type="sldNum" sz="quarter" idx="5"/>
          </p:nvPr>
        </p:nvSpPr>
        <p:spPr/>
        <p:txBody>
          <a:bodyPr/>
          <a:lstStyle/>
          <a:p>
            <a:fld id="{353C5A4F-46C8-46D2-A3FA-8B9522660663}" type="slidenum">
              <a:rPr lang="en-GB" smtClean="0"/>
              <a:t>3</a:t>
            </a:fld>
            <a:endParaRPr lang="en-GB"/>
          </a:p>
        </p:txBody>
      </p:sp>
    </p:spTree>
    <p:extLst>
      <p:ext uri="{BB962C8B-B14F-4D97-AF65-F5344CB8AC3E}">
        <p14:creationId xmlns:p14="http://schemas.microsoft.com/office/powerpoint/2010/main" val="3339219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5AC106-5AFF-C610-9FBE-59BCE19BB3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8855B2-27DF-FBB3-7BDE-3C71A698E9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EEFB80-5C3E-AA33-BDD2-5E44F0E2684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atin typeface="Trebuchet MS" panose="020B0603020202020204" pitchFamily="34" charset="0"/>
              </a:rPr>
              <a:t>Explain that students will now create their own piece of advice for other students. Encourage students to think about the strategies discussed in the lesson, such as listening to others, staying calm when emotions are high, explaining feelings clearly, apologising if needed, or seeking support from a trusted adult.</a:t>
            </a:r>
            <a:br>
              <a:rPr lang="en-GB">
                <a:latin typeface="Trebuchet MS" panose="020B0603020202020204" pitchFamily="34" charset="0"/>
              </a:rPr>
            </a:br>
            <a:endParaRPr lang="en-GB">
              <a:latin typeface="Trebuchet MS" panose="020B0603020202020204" pitchFamily="34" charset="0"/>
            </a:endParaRPr>
          </a:p>
          <a:p>
            <a:r>
              <a:rPr lang="en-GB">
                <a:latin typeface="Trebuchet MS" panose="020B0603020202020204" pitchFamily="34" charset="0"/>
              </a:rPr>
              <a:t>Remind them to draw on:</a:t>
            </a:r>
          </a:p>
          <a:p>
            <a:pPr marL="171450" indent="-171450">
              <a:buFont typeface="Arial" panose="020B0604020202020204" pitchFamily="34" charset="0"/>
              <a:buChar char="•"/>
            </a:pPr>
            <a:r>
              <a:rPr lang="en-GB">
                <a:latin typeface="Trebuchet MS" panose="020B0603020202020204" pitchFamily="34" charset="0"/>
              </a:rPr>
              <a:t>strategies from the lesson </a:t>
            </a:r>
          </a:p>
          <a:p>
            <a:pPr marL="171450" indent="-171450">
              <a:buFont typeface="Arial" panose="020B0604020202020204" pitchFamily="34" charset="0"/>
              <a:buChar char="•"/>
            </a:pPr>
            <a:r>
              <a:rPr lang="en-GB">
                <a:latin typeface="Trebuchet MS" panose="020B0603020202020204" pitchFamily="34" charset="0"/>
              </a:rPr>
              <a:t>ideas from earlier discussions </a:t>
            </a:r>
          </a:p>
          <a:p>
            <a:pPr marL="171450" indent="-171450">
              <a:buFont typeface="Arial" panose="020B0604020202020204" pitchFamily="34" charset="0"/>
              <a:buChar char="•"/>
            </a:pPr>
            <a:r>
              <a:rPr lang="en-GB">
                <a:latin typeface="Trebuchet MS" panose="020B0603020202020204" pitchFamily="34" charset="0"/>
              </a:rPr>
              <a:t>advice from the video</a:t>
            </a:r>
          </a:p>
          <a:p>
            <a:endParaRPr lang="en-GB">
              <a:latin typeface="Trebuchet MS" panose="020B0603020202020204" pitchFamily="34" charset="0"/>
            </a:endParaRPr>
          </a:p>
          <a:p>
            <a:endParaRPr lang="en-GB"/>
          </a:p>
          <a:p>
            <a:endParaRPr lang="en-GB"/>
          </a:p>
          <a:p>
            <a:endParaRPr lang="en-US"/>
          </a:p>
          <a:p>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7AD65D55-DF08-5FB2-7564-56224CDD27C5}"/>
              </a:ext>
            </a:extLst>
          </p:cNvPr>
          <p:cNvSpPr>
            <a:spLocks noGrp="1"/>
          </p:cNvSpPr>
          <p:nvPr>
            <p:ph type="sldNum" sz="quarter" idx="5"/>
          </p:nvPr>
        </p:nvSpPr>
        <p:spPr/>
        <p:txBody>
          <a:bodyPr/>
          <a:lstStyle/>
          <a:p>
            <a:fld id="{19D9CBDF-6730-48DC-99FD-91A92230456E}" type="slidenum">
              <a:rPr lang="en-GB" smtClean="0"/>
              <a:t>30</a:t>
            </a:fld>
            <a:endParaRPr lang="en-GB"/>
          </a:p>
        </p:txBody>
      </p:sp>
    </p:spTree>
    <p:extLst>
      <p:ext uri="{BB962C8B-B14F-4D97-AF65-F5344CB8AC3E}">
        <p14:creationId xmlns:p14="http://schemas.microsoft.com/office/powerpoint/2010/main" val="3768292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B8BD71-7D96-7D7B-326B-96C21775C4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E07552-A4EC-6373-C980-199A523D00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486DAC-18FE-2A6A-00C5-4F22892A2599}"/>
              </a:ext>
            </a:extLst>
          </p:cNvPr>
          <p:cNvSpPr>
            <a:spLocks noGrp="1"/>
          </p:cNvSpPr>
          <p:nvPr>
            <p:ph type="body" idx="1"/>
          </p:nvPr>
        </p:nvSpPr>
        <p:spPr/>
        <p:txBody>
          <a:bodyPr/>
          <a:lstStyle/>
          <a:p>
            <a:r>
              <a:rPr lang="en-GB">
                <a:latin typeface="Trebuchet MS" panose="020B0603020202020204" pitchFamily="34" charset="0"/>
              </a:rPr>
              <a:t>Pupils reflect on their learning by recording what they’ve learned, noting any remaining questions, and considering how to apply their insights to real-life friendships.</a:t>
            </a:r>
            <a:endParaRPr lang="en-US">
              <a:latin typeface="Trebuchet MS" panose="020B0603020202020204" pitchFamily="34" charset="0"/>
            </a:endParaRPr>
          </a:p>
        </p:txBody>
      </p:sp>
      <p:sp>
        <p:nvSpPr>
          <p:cNvPr id="4" name="Slide Number Placeholder 3">
            <a:extLst>
              <a:ext uri="{FF2B5EF4-FFF2-40B4-BE49-F238E27FC236}">
                <a16:creationId xmlns:a16="http://schemas.microsoft.com/office/drawing/2014/main" id="{AA16439C-31A7-7477-D752-B62A251170A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11030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atin typeface="Trebuchet MS" panose="020B0603020202020204" pitchFamily="34" charset="0"/>
              </a:rPr>
              <a:t>Explain that this is a quick recap of the key ideas from the lesson.</a:t>
            </a:r>
          </a:p>
          <a:p>
            <a:br>
              <a:rPr lang="en-GB">
                <a:latin typeface="Trebuchet MS" panose="020B0603020202020204" pitchFamily="34" charset="0"/>
              </a:rPr>
            </a:br>
            <a:r>
              <a:rPr lang="en-GB">
                <a:latin typeface="Trebuchet MS" panose="020B0603020202020204" pitchFamily="34" charset="0"/>
              </a:rPr>
              <a:t>Briefly revisit that conflicts can happen for different reasons, including misunderstandings, that emotions can affect how people respond, and that strategies can help manage situations.</a:t>
            </a:r>
          </a:p>
          <a:p>
            <a:r>
              <a:rPr lang="en-GB">
                <a:latin typeface="Trebuchet MS" panose="020B0603020202020204" pitchFamily="34" charset="0"/>
              </a:rPr>
              <a:t>Ask a few quick questions to check understanding:</a:t>
            </a:r>
          </a:p>
          <a:p>
            <a:pPr marL="171450" indent="-171450">
              <a:buFont typeface="Arial" panose="020B0604020202020204" pitchFamily="34" charset="0"/>
              <a:buChar char="•"/>
            </a:pPr>
            <a:r>
              <a:rPr lang="en-GB" i="1">
                <a:latin typeface="Trebuchet MS" panose="020B0603020202020204" pitchFamily="34" charset="0"/>
              </a:rPr>
              <a:t>What is one reason conflict can happen? </a:t>
            </a:r>
          </a:p>
          <a:p>
            <a:pPr marL="171450" indent="-171450">
              <a:buFont typeface="Arial" panose="020B0604020202020204" pitchFamily="34" charset="0"/>
              <a:buChar char="•"/>
            </a:pPr>
            <a:r>
              <a:rPr lang="en-GB" i="1">
                <a:latin typeface="Trebuchet MS" panose="020B0603020202020204" pitchFamily="34" charset="0"/>
              </a:rPr>
              <a:t>What might affect how we respond? </a:t>
            </a:r>
          </a:p>
          <a:p>
            <a:pPr marL="171450" indent="-171450">
              <a:buFont typeface="Arial" panose="020B0604020202020204" pitchFamily="34" charset="0"/>
              <a:buChar char="•"/>
            </a:pPr>
            <a:r>
              <a:rPr lang="en-GB" i="1">
                <a:latin typeface="Trebuchet MS" panose="020B0603020202020204" pitchFamily="34" charset="0"/>
              </a:rPr>
              <a:t>Can you name one strategy? </a:t>
            </a:r>
            <a:br>
              <a:rPr lang="en-GB">
                <a:latin typeface="Trebuchet MS" panose="020B0603020202020204" pitchFamily="34" charset="0"/>
              </a:rPr>
            </a:br>
            <a:endParaRPr lang="en-GB">
              <a:latin typeface="Trebuchet MS" panose="020B0603020202020204" pitchFamily="34" charset="0"/>
            </a:endParaRPr>
          </a:p>
          <a:p>
            <a:r>
              <a:rPr lang="en-GB">
                <a:latin typeface="Trebuchet MS" panose="020B0603020202020204" pitchFamily="34" charset="0"/>
              </a:rPr>
              <a:t>Take a few responses and keep this brief.</a:t>
            </a:r>
          </a:p>
          <a:p>
            <a:r>
              <a:rPr lang="en-GB">
                <a:latin typeface="Trebuchet MS" panose="020B0603020202020204" pitchFamily="34" charset="0"/>
              </a:rPr>
              <a:t>Explain that students will now reflect on what this means for them.</a:t>
            </a:r>
          </a:p>
        </p:txBody>
      </p:sp>
      <p:sp>
        <p:nvSpPr>
          <p:cNvPr id="4" name="Slide Number Placeholder 3"/>
          <p:cNvSpPr>
            <a:spLocks noGrp="1"/>
          </p:cNvSpPr>
          <p:nvPr>
            <p:ph type="sldNum" sz="quarter" idx="5"/>
          </p:nvPr>
        </p:nvSpPr>
        <p:spPr/>
        <p:txBody>
          <a:bodyPr/>
          <a:lstStyle/>
          <a:p>
            <a:fld id="{0894B28F-D339-41BE-98EC-6D0A54D61D8D}" type="slidenum">
              <a:rPr lang="en-GB"/>
              <a:t>33</a:t>
            </a:fld>
            <a:endParaRPr lang="en-GB"/>
          </a:p>
        </p:txBody>
      </p:sp>
    </p:spTree>
    <p:extLst>
      <p:ext uri="{BB962C8B-B14F-4D97-AF65-F5344CB8AC3E}">
        <p14:creationId xmlns:p14="http://schemas.microsoft.com/office/powerpoint/2010/main" val="40150879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Trebuchet MS"/>
              </a:rPr>
              <a:t>Teachers can edit this slide with relevant signposting information. Invite students to think about where they could go for support.</a:t>
            </a:r>
          </a:p>
          <a:p>
            <a:endParaRPr lang="en-GB">
              <a:latin typeface="Trebuchet MS" panose="020B0603020202020204" pitchFamily="34" charset="0"/>
            </a:endParaRPr>
          </a:p>
          <a:p>
            <a:r>
              <a:rPr lang="en-GB" dirty="0">
                <a:latin typeface="Trebuchet MS"/>
              </a:rPr>
              <a:t>Explain that in Year 7 and Year 8, friendships can sometimes change, feel confusing, or include new situations like group chats or larger friendship groups.</a:t>
            </a:r>
          </a:p>
          <a:p>
            <a:endParaRPr lang="en-GB">
              <a:latin typeface="Trebuchet MS" panose="020B0603020202020204" pitchFamily="34" charset="0"/>
            </a:endParaRPr>
          </a:p>
          <a:p>
            <a:r>
              <a:rPr lang="en-GB" dirty="0">
                <a:latin typeface="Trebuchet MS"/>
              </a:rPr>
              <a:t>Reassure students that it is normal for things to feel difficult at times, and that many friendship situations can be worked through.</a:t>
            </a:r>
          </a:p>
          <a:p>
            <a:r>
              <a:rPr lang="en-GB" dirty="0">
                <a:latin typeface="Trebuchet MS"/>
              </a:rPr>
              <a:t>If something is worrying them, they can talk to someone and get support.</a:t>
            </a:r>
          </a:p>
          <a:p>
            <a:pPr>
              <a:defRPr/>
            </a:pPr>
            <a:endParaRPr lang="en-GB" dirty="0">
              <a:latin typeface="Trebuchet MS"/>
              <a:ea typeface="Calibri"/>
              <a:cs typeface="Calibri"/>
            </a:endParaRPr>
          </a:p>
          <a:p>
            <a:r>
              <a:rPr lang="en-GB" dirty="0">
                <a:solidFill>
                  <a:srgbClr val="FF0000"/>
                </a:solidFill>
              </a:rPr>
              <a:t>Share your feedback with us!</a:t>
            </a:r>
            <a:endParaRPr lang="en-US" dirty="0">
              <a:solidFill>
                <a:srgbClr val="444444"/>
              </a:solidFill>
            </a:endParaRPr>
          </a:p>
          <a:p>
            <a:r>
              <a:rPr lang="en-GB" dirty="0">
                <a:solidFill>
                  <a:srgbClr val="FF0000"/>
                </a:solidFill>
              </a:rPr>
              <a:t>Complete this short survey related to the toolkit materials. Please answer the questions in relation to your experience of using the resources, and what you and your students have learnt from using them</a:t>
            </a:r>
            <a:r>
              <a:rPr lang="en-GB" dirty="0"/>
              <a:t>: </a:t>
            </a:r>
            <a:r>
              <a:rPr lang="en-GB" dirty="0">
                <a:solidFill>
                  <a:srgbClr val="444444"/>
                </a:solidFill>
                <a:hlinkClick r:id="rId3"/>
              </a:rPr>
              <a:t>Healthy Relationships Resources Feedback Survey 2026</a:t>
            </a:r>
            <a:endParaRPr lang="en-US">
              <a:solidFill>
                <a:srgbClr val="444444"/>
              </a:solidFill>
            </a:endParaRPr>
          </a:p>
          <a:p>
            <a:endParaRPr lang="en-GB">
              <a:latin typeface="Aptos" panose="02110004020202020204"/>
              <a:ea typeface="Calibri"/>
              <a:cs typeface="Calibri"/>
            </a:endParaRPr>
          </a:p>
          <a:p>
            <a:endParaRPr lang="en-GB" i="1">
              <a:ea typeface="Calibri"/>
              <a:cs typeface="Calibri"/>
            </a:endParaRPr>
          </a:p>
        </p:txBody>
      </p:sp>
      <p:sp>
        <p:nvSpPr>
          <p:cNvPr id="4" name="Slide Number Placeholder 3"/>
          <p:cNvSpPr>
            <a:spLocks noGrp="1"/>
          </p:cNvSpPr>
          <p:nvPr>
            <p:ph type="sldNum" sz="quarter" idx="5"/>
          </p:nvPr>
        </p:nvSpPr>
        <p:spPr/>
        <p:txBody>
          <a:bodyPr/>
          <a:lstStyle/>
          <a:p>
            <a:fld id="{43F82AF7-1A5D-4036-A7FC-8C75324C0CBE}" type="slidenum">
              <a:rPr lang="en-GB" smtClean="0"/>
              <a:t>34</a:t>
            </a:fld>
            <a:endParaRPr lang="en-GB"/>
          </a:p>
        </p:txBody>
      </p:sp>
    </p:spTree>
    <p:extLst>
      <p:ext uri="{BB962C8B-B14F-4D97-AF65-F5344CB8AC3E}">
        <p14:creationId xmlns:p14="http://schemas.microsoft.com/office/powerpoint/2010/main" val="4462316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rebuchet MS" panose="020B0603020202020204" pitchFamily="34" charset="0"/>
              </a:rPr>
              <a:t>This is an opportunity for teachers to check in with how the students are feeling after the learning so far, find out whether anyone needs any additional support and remind pupils of group agreement. </a:t>
            </a:r>
          </a:p>
          <a:p>
            <a:endParaRPr lang="en-US">
              <a:latin typeface="Trebuchet MS" panose="020B0603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26829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Introduce one word at a time. Say the word, point to the icon, then read the definition aloud. Ask students to repeat the word back or point to the matching icon to check understanding before moving to the next one. Keep coming back to these words through the lesson as this helps students </a:t>
            </a:r>
            <a:r>
              <a:rPr lang="en-US" dirty="0" err="1"/>
              <a:t>recognise</a:t>
            </a:r>
            <a:r>
              <a:rPr lang="en-US" dirty="0"/>
              <a:t> and use them later, especially 'boundary' and 'peer pressure', which come up again later in the session.</a:t>
            </a:r>
          </a:p>
          <a:p>
            <a:endParaRPr lang="en-US" dirty="0"/>
          </a:p>
        </p:txBody>
      </p:sp>
      <p:sp>
        <p:nvSpPr>
          <p:cNvPr id="4" name="Slide Number Placeholder 3"/>
          <p:cNvSpPr>
            <a:spLocks noGrp="1"/>
          </p:cNvSpPr>
          <p:nvPr>
            <p:ph type="sldNum" sz="quarter" idx="5"/>
          </p:nvPr>
        </p:nvSpPr>
        <p:spPr/>
        <p:txBody>
          <a:bodyPr/>
          <a:lstStyle/>
          <a:p>
            <a:fld id="{353C5A4F-46C8-46D2-A3FA-8B9522660663}" type="slidenum">
              <a:rPr lang="en-GB" smtClean="0"/>
              <a:t>5</a:t>
            </a:fld>
            <a:endParaRPr lang="en-GB"/>
          </a:p>
        </p:txBody>
      </p:sp>
    </p:spTree>
    <p:extLst>
      <p:ext uri="{BB962C8B-B14F-4D97-AF65-F5344CB8AC3E}">
        <p14:creationId xmlns:p14="http://schemas.microsoft.com/office/powerpoint/2010/main" val="14074313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Invite students to suggest words or ideas about what someone might value in a friendship. Give thinking time before taking responses and use visual prompts or examples where additional support is helpful. Students can respond in different ways, such as saying a word, pointing to a picture or choosing from options. Bring the ideas together on the slide or board, reinforcing that people may value different things in friendships.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Explain that when something we value in a friendship feels affected, this can sometimes lead to difficult feelings or disagreements. Use this to introduce the next slide on disagreements.</a:t>
            </a:r>
            <a:endParaRPr lang="en-US" dirty="0"/>
          </a:p>
        </p:txBody>
      </p:sp>
      <p:sp>
        <p:nvSpPr>
          <p:cNvPr id="4" name="Slide Number Placeholder 3"/>
          <p:cNvSpPr>
            <a:spLocks noGrp="1"/>
          </p:cNvSpPr>
          <p:nvPr>
            <p:ph type="sldNum" sz="quarter" idx="5"/>
          </p:nvPr>
        </p:nvSpPr>
        <p:spPr/>
        <p:txBody>
          <a:bodyPr/>
          <a:lstStyle/>
          <a:p>
            <a:fld id="{353C5A4F-46C8-46D2-A3FA-8B9522660663}" type="slidenum">
              <a:rPr lang="en-GB" smtClean="0"/>
              <a:t>6</a:t>
            </a:fld>
            <a:endParaRPr lang="en-GB"/>
          </a:p>
        </p:txBody>
      </p:sp>
    </p:spTree>
    <p:extLst>
      <p:ext uri="{BB962C8B-B14F-4D97-AF65-F5344CB8AC3E}">
        <p14:creationId xmlns:p14="http://schemas.microsoft.com/office/powerpoint/2010/main" val="21404989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A33EB7-263A-2AE9-8BBD-5C20559BAC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8E66A0-B8E7-D5EB-CDB8-75B79DD828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320A3C-C584-742B-C2DC-613F6867138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Read one point at a time and pause after each one. Check understanding by asking students to give a thumbs up if that makes sense, or to repeat the idea back in their own words. Reassure students that disagreements are a normal part of friendships - it's what we do about them that matters.</a:t>
            </a:r>
          </a:p>
          <a:p>
            <a:endParaRPr lang="en-US" dirty="0"/>
          </a:p>
        </p:txBody>
      </p:sp>
      <p:sp>
        <p:nvSpPr>
          <p:cNvPr id="4" name="Slide Number Placeholder 3">
            <a:extLst>
              <a:ext uri="{FF2B5EF4-FFF2-40B4-BE49-F238E27FC236}">
                <a16:creationId xmlns:a16="http://schemas.microsoft.com/office/drawing/2014/main" id="{21C0FA7B-77F2-0570-43AA-F7D000542C78}"/>
              </a:ext>
            </a:extLst>
          </p:cNvPr>
          <p:cNvSpPr>
            <a:spLocks noGrp="1"/>
          </p:cNvSpPr>
          <p:nvPr>
            <p:ph type="sldNum" sz="quarter" idx="5"/>
          </p:nvPr>
        </p:nvSpPr>
        <p:spPr/>
        <p:txBody>
          <a:bodyPr/>
          <a:lstStyle/>
          <a:p>
            <a:fld id="{353C5A4F-46C8-46D2-A3FA-8B9522660663}" type="slidenum">
              <a:rPr lang="en-GB" smtClean="0"/>
              <a:t>7</a:t>
            </a:fld>
            <a:endParaRPr lang="en-GB"/>
          </a:p>
        </p:txBody>
      </p:sp>
    </p:spTree>
    <p:extLst>
      <p:ext uri="{BB962C8B-B14F-4D97-AF65-F5344CB8AC3E}">
        <p14:creationId xmlns:p14="http://schemas.microsoft.com/office/powerpoint/2010/main" val="11803208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Read each statement aloud, one at a time. Ask students to show thumbs up if they agree, or thumbs down if they don’t - using a physical thumbs up/down or a card is fine, and students do not need to explain their answer out loud.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After each one, briefly acknowledge that people can feel differently about the same statement, and that's okay. </a:t>
            </a:r>
          </a:p>
          <a:p>
            <a:endParaRPr lang="en-US" dirty="0"/>
          </a:p>
        </p:txBody>
      </p:sp>
      <p:sp>
        <p:nvSpPr>
          <p:cNvPr id="4" name="Slide Number Placeholder 3"/>
          <p:cNvSpPr>
            <a:spLocks noGrp="1"/>
          </p:cNvSpPr>
          <p:nvPr>
            <p:ph type="sldNum" sz="quarter" idx="5"/>
          </p:nvPr>
        </p:nvSpPr>
        <p:spPr/>
        <p:txBody>
          <a:bodyPr/>
          <a:lstStyle/>
          <a:p>
            <a:fld id="{353C5A4F-46C8-46D2-A3FA-8B9522660663}" type="slidenum">
              <a:rPr lang="en-GB" smtClean="0"/>
              <a:t>8</a:t>
            </a:fld>
            <a:endParaRPr lang="en-GB"/>
          </a:p>
        </p:txBody>
      </p:sp>
    </p:spTree>
    <p:extLst>
      <p:ext uri="{BB962C8B-B14F-4D97-AF65-F5344CB8AC3E}">
        <p14:creationId xmlns:p14="http://schemas.microsoft.com/office/powerpoint/2010/main" val="13823895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FD94E-000D-B572-DBA0-783B7DA1E2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A84EBA-29D5-7F55-9C37-60E8BC6E08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6C0930-91DE-94C3-1CA4-02BB39EAD77D}"/>
              </a:ext>
            </a:extLst>
          </p:cNvPr>
          <p:cNvSpPr>
            <a:spLocks noGrp="1"/>
          </p:cNvSpPr>
          <p:nvPr>
            <p:ph type="body" idx="1"/>
          </p:nvPr>
        </p:nvSpPr>
        <p:spPr/>
        <p:txBody>
          <a:bodyPr/>
          <a:lstStyle/>
          <a:p>
            <a:endParaRPr lang="en-US" i="1">
              <a:ea typeface="Calibri"/>
              <a:cs typeface="Calibri"/>
            </a:endParaRPr>
          </a:p>
        </p:txBody>
      </p:sp>
      <p:sp>
        <p:nvSpPr>
          <p:cNvPr id="4" name="Slide Number Placeholder 3">
            <a:extLst>
              <a:ext uri="{FF2B5EF4-FFF2-40B4-BE49-F238E27FC236}">
                <a16:creationId xmlns:a16="http://schemas.microsoft.com/office/drawing/2014/main" id="{AFAB1C4E-E6B6-EA7A-8983-61A4914EBA1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15952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21FB4-AA69-1BAD-765F-69845390D61A}"/>
              </a:ext>
            </a:extLst>
          </p:cNvPr>
          <p:cNvSpPr>
            <a:spLocks noGrp="1"/>
          </p:cNvSpPr>
          <p:nvPr>
            <p:ph type="ctrTitle" hasCustomPrompt="1"/>
          </p:nvPr>
        </p:nvSpPr>
        <p:spPr>
          <a:xfrm>
            <a:off x="6003741" y="502316"/>
            <a:ext cx="5717111" cy="1006475"/>
          </a:xfrm>
        </p:spPr>
        <p:txBody>
          <a:bodyPr anchor="b">
            <a:normAutofit/>
          </a:bodyPr>
          <a:lstStyle>
            <a:lvl1pPr algn="l">
              <a:defRPr sz="5400"/>
            </a:lvl1pPr>
          </a:lstStyle>
          <a:p>
            <a:r>
              <a:rPr lang="en-US"/>
              <a:t>Title</a:t>
            </a:r>
            <a:endParaRPr lang="en-GB"/>
          </a:p>
        </p:txBody>
      </p:sp>
      <p:sp>
        <p:nvSpPr>
          <p:cNvPr id="3" name="Subtitle 2">
            <a:extLst>
              <a:ext uri="{FF2B5EF4-FFF2-40B4-BE49-F238E27FC236}">
                <a16:creationId xmlns:a16="http://schemas.microsoft.com/office/drawing/2014/main" id="{1FDE53AC-7988-C838-3FEF-03574F224071}"/>
              </a:ext>
            </a:extLst>
          </p:cNvPr>
          <p:cNvSpPr>
            <a:spLocks noGrp="1"/>
          </p:cNvSpPr>
          <p:nvPr>
            <p:ph type="subTitle" idx="1" hasCustomPrompt="1"/>
          </p:nvPr>
        </p:nvSpPr>
        <p:spPr>
          <a:xfrm>
            <a:off x="6003742" y="1996717"/>
            <a:ext cx="5717110" cy="541337"/>
          </a:xfrm>
        </p:spPr>
        <p:txBody>
          <a:bodyPr>
            <a:normAutofit/>
          </a:bodyPr>
          <a:lstStyle>
            <a:lvl1pPr marL="0" indent="0" algn="l">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endParaRPr lang="en-GB"/>
          </a:p>
        </p:txBody>
      </p:sp>
      <p:pic>
        <p:nvPicPr>
          <p:cNvPr id="8" name="Picture 7" descr="Anna Freud building the mental wellbeing of the next generation (logo)">
            <a:extLst>
              <a:ext uri="{FF2B5EF4-FFF2-40B4-BE49-F238E27FC236}">
                <a16:creationId xmlns:a16="http://schemas.microsoft.com/office/drawing/2014/main" id="{56B5CFDE-5DB0-0E42-A1F8-0AF3D50317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12853" y="5147178"/>
            <a:ext cx="3708000" cy="1308209"/>
          </a:xfrm>
          <a:prstGeom prst="rect">
            <a:avLst/>
          </a:prstGeom>
        </p:spPr>
      </p:pic>
      <p:sp>
        <p:nvSpPr>
          <p:cNvPr id="11" name="Text Placeholder 10">
            <a:extLst>
              <a:ext uri="{FF2B5EF4-FFF2-40B4-BE49-F238E27FC236}">
                <a16:creationId xmlns:a16="http://schemas.microsoft.com/office/drawing/2014/main" id="{C2F1C98A-AD2C-49F1-3C86-B5BFA0FED679}"/>
              </a:ext>
            </a:extLst>
          </p:cNvPr>
          <p:cNvSpPr>
            <a:spLocks noGrp="1"/>
          </p:cNvSpPr>
          <p:nvPr>
            <p:ph type="body" sz="quarter" idx="10" hasCustomPrompt="1"/>
          </p:nvPr>
        </p:nvSpPr>
        <p:spPr>
          <a:xfrm>
            <a:off x="6003925" y="2820988"/>
            <a:ext cx="5716927" cy="541337"/>
          </a:xfrm>
        </p:spPr>
        <p:txBody>
          <a:bodyPr>
            <a:normAutofit/>
          </a:bodyPr>
          <a:lstStyle>
            <a:lvl1pPr marL="0" indent="0">
              <a:buNone/>
              <a:defRPr sz="2000"/>
            </a:lvl1pPr>
          </a:lstStyle>
          <a:p>
            <a:pPr lvl="0"/>
            <a:r>
              <a:rPr lang="en-US"/>
              <a:t>Description</a:t>
            </a:r>
            <a:endParaRPr lang="en-GB"/>
          </a:p>
        </p:txBody>
      </p:sp>
      <p:pic>
        <p:nvPicPr>
          <p:cNvPr id="5122" name="Picture 2">
            <a:extLst>
              <a:ext uri="{FF2B5EF4-FFF2-40B4-BE49-F238E27FC236}">
                <a16:creationId xmlns:a16="http://schemas.microsoft.com/office/drawing/2014/main" id="{99F10F53-1863-BA34-D57A-9FC228745F3D}"/>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flipH="1">
            <a:off x="0" y="4008"/>
            <a:ext cx="5688000" cy="6853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9577903"/>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1_Comparis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5028-BB12-075F-E39F-07C1B8ECE960}"/>
              </a:ext>
            </a:extLst>
          </p:cNvPr>
          <p:cNvSpPr>
            <a:spLocks noGrp="1"/>
          </p:cNvSpPr>
          <p:nvPr>
            <p:ph type="title" hasCustomPrompt="1"/>
          </p:nvPr>
        </p:nvSpPr>
        <p:spPr>
          <a:xfrm>
            <a:off x="839788" y="365125"/>
            <a:ext cx="10515600" cy="833755"/>
          </a:xfrm>
        </p:spPr>
        <p:txBody>
          <a:bodyPr anchor="b">
            <a:normAutofit/>
          </a:bodyPr>
          <a:lstStyle>
            <a:lvl1pPr>
              <a:defRPr sz="5400"/>
            </a:lvl1pPr>
          </a:lstStyle>
          <a:p>
            <a:r>
              <a:rPr lang="en-US"/>
              <a:t>Heading</a:t>
            </a:r>
            <a:endParaRPr lang="en-GB"/>
          </a:p>
        </p:txBody>
      </p:sp>
      <p:sp>
        <p:nvSpPr>
          <p:cNvPr id="3" name="Text Placeholder 2">
            <a:extLst>
              <a:ext uri="{FF2B5EF4-FFF2-40B4-BE49-F238E27FC236}">
                <a16:creationId xmlns:a16="http://schemas.microsoft.com/office/drawing/2014/main" id="{A4EADE59-C87F-04A5-0F9C-151E8AF24C14}"/>
              </a:ext>
            </a:extLst>
          </p:cNvPr>
          <p:cNvSpPr>
            <a:spLocks noGrp="1"/>
          </p:cNvSpPr>
          <p:nvPr>
            <p:ph type="body" idx="1" hasCustomPrompt="1"/>
          </p:nvPr>
        </p:nvSpPr>
        <p:spPr>
          <a:xfrm>
            <a:off x="839788" y="1467803"/>
            <a:ext cx="5157787"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4" name="Content Placeholder 3">
            <a:extLst>
              <a:ext uri="{FF2B5EF4-FFF2-40B4-BE49-F238E27FC236}">
                <a16:creationId xmlns:a16="http://schemas.microsoft.com/office/drawing/2014/main" id="{685340CD-A5E8-1B87-597F-888F23EB7CDB}"/>
              </a:ext>
            </a:extLst>
          </p:cNvPr>
          <p:cNvSpPr>
            <a:spLocks noGrp="1"/>
          </p:cNvSpPr>
          <p:nvPr>
            <p:ph sz="half" idx="2"/>
          </p:nvPr>
        </p:nvSpPr>
        <p:spPr>
          <a:xfrm>
            <a:off x="839788" y="2260283"/>
            <a:ext cx="5157787" cy="3544363"/>
          </a:xfrm>
        </p:spPr>
        <p:txBody>
          <a:bodyPr>
            <a:normAutofit/>
          </a:bodyPr>
          <a:lstStyle>
            <a:lvl1pPr marL="0" indent="0">
              <a:buNone/>
              <a:defRPr sz="2000"/>
            </a:lvl1pPr>
          </a:lstStyle>
          <a:p>
            <a:pPr lvl="0"/>
            <a:r>
              <a:rPr lang="en-US"/>
              <a:t>Click to edit Master text styles</a:t>
            </a:r>
          </a:p>
        </p:txBody>
      </p:sp>
      <p:sp>
        <p:nvSpPr>
          <p:cNvPr id="5" name="Text Placeholder 4">
            <a:extLst>
              <a:ext uri="{FF2B5EF4-FFF2-40B4-BE49-F238E27FC236}">
                <a16:creationId xmlns:a16="http://schemas.microsoft.com/office/drawing/2014/main" id="{FA6576A3-56CB-90EF-C8E3-ACE323255E46}"/>
              </a:ext>
            </a:extLst>
          </p:cNvPr>
          <p:cNvSpPr>
            <a:spLocks noGrp="1"/>
          </p:cNvSpPr>
          <p:nvPr>
            <p:ph type="body" sz="quarter" idx="3" hasCustomPrompt="1"/>
          </p:nvPr>
        </p:nvSpPr>
        <p:spPr>
          <a:xfrm>
            <a:off x="6172200" y="1467803"/>
            <a:ext cx="5183188"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6" name="Content Placeholder 5">
            <a:extLst>
              <a:ext uri="{FF2B5EF4-FFF2-40B4-BE49-F238E27FC236}">
                <a16:creationId xmlns:a16="http://schemas.microsoft.com/office/drawing/2014/main" id="{771D3BC1-B4F9-D5AF-F549-11C9953E963B}"/>
              </a:ext>
            </a:extLst>
          </p:cNvPr>
          <p:cNvSpPr>
            <a:spLocks noGrp="1"/>
          </p:cNvSpPr>
          <p:nvPr>
            <p:ph sz="quarter" idx="4"/>
          </p:nvPr>
        </p:nvSpPr>
        <p:spPr>
          <a:xfrm>
            <a:off x="6172200" y="2260283"/>
            <a:ext cx="5183188" cy="3544363"/>
          </a:xfrm>
        </p:spPr>
        <p:txBody>
          <a:bodyPr>
            <a:normAutofit/>
          </a:bodyPr>
          <a:lstStyle>
            <a:lvl1pPr marL="0" indent="0">
              <a:buNone/>
              <a:defRPr sz="2000"/>
            </a:lvl1pPr>
          </a:lstStyle>
          <a:p>
            <a:pPr lvl="0"/>
            <a:r>
              <a:rPr lang="en-US"/>
              <a:t>Click to edit Master text styles</a:t>
            </a:r>
          </a:p>
        </p:txBody>
      </p:sp>
      <p:pic>
        <p:nvPicPr>
          <p:cNvPr id="7" name="Picture 6" descr="Logo&#10;&#10;Description automatically generated">
            <a:extLst>
              <a:ext uri="{FF2B5EF4-FFF2-40B4-BE49-F238E27FC236}">
                <a16:creationId xmlns:a16="http://schemas.microsoft.com/office/drawing/2014/main" id="{9645DF51-77B3-4499-1BC2-D98C9F8228C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9850583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25195"/>
          </a:xfrm>
        </p:spPr>
        <p:txBody>
          <a:bodyPr anchor="b">
            <a:normAutofit/>
          </a:bodyPr>
          <a:lstStyle>
            <a:lvl1pPr>
              <a:defRPr sz="5400"/>
            </a:lvl1pPr>
          </a:lstStyle>
          <a:p>
            <a:r>
              <a:rPr lang="en-US"/>
              <a:t>Heading</a:t>
            </a:r>
            <a:endParaRPr lang="en-GB"/>
          </a:p>
        </p:txBody>
      </p:sp>
      <p:sp>
        <p:nvSpPr>
          <p:cNvPr id="7" name="Oval 6">
            <a:extLst>
              <a:ext uri="{FF2B5EF4-FFF2-40B4-BE49-F238E27FC236}">
                <a16:creationId xmlns:a16="http://schemas.microsoft.com/office/drawing/2014/main" id="{9DB14662-A44A-81B2-4BC8-5D17FCA14617}"/>
              </a:ext>
              <a:ext uri="{C183D7F6-B498-43B3-948B-1728B52AA6E4}">
                <adec:decorative xmlns:adec="http://schemas.microsoft.com/office/drawing/2017/decorative" val="1"/>
              </a:ext>
            </a:extLst>
          </p:cNvPr>
          <p:cNvSpPr/>
          <p:nvPr userDrawn="1"/>
        </p:nvSpPr>
        <p:spPr>
          <a:xfrm>
            <a:off x="10572000" y="1366345"/>
            <a:ext cx="3240000" cy="3240000"/>
          </a:xfrm>
          <a:prstGeom prst="ellipse">
            <a:avLst/>
          </a:prstGeom>
          <a:solidFill>
            <a:srgbClr val="BEDC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Logo&#10;&#10;Description automatically generated">
            <a:extLst>
              <a:ext uri="{FF2B5EF4-FFF2-40B4-BE49-F238E27FC236}">
                <a16:creationId xmlns:a16="http://schemas.microsoft.com/office/drawing/2014/main" id="{7B7F3064-E975-7685-9B22-3D792F04E2B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7125661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1_Title Only">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6"/>
            <a:ext cx="10515600" cy="1001219"/>
          </a:xfrm>
        </p:spPr>
        <p:txBody>
          <a:bodyPr anchor="b">
            <a:normAutofit/>
          </a:bodyPr>
          <a:lstStyle>
            <a:lvl1pPr>
              <a:defRPr sz="5400"/>
            </a:lvl1pPr>
          </a:lstStyle>
          <a:p>
            <a:r>
              <a:rPr lang="en-US"/>
              <a:t>Heading</a:t>
            </a:r>
            <a:endParaRPr lang="en-GB"/>
          </a:p>
        </p:txBody>
      </p:sp>
      <p:sp>
        <p:nvSpPr>
          <p:cNvPr id="3" name="Oval 2">
            <a:extLst>
              <a:ext uri="{FF2B5EF4-FFF2-40B4-BE49-F238E27FC236}">
                <a16:creationId xmlns:a16="http://schemas.microsoft.com/office/drawing/2014/main" id="{117CAE00-2AF0-E841-7D48-5AD42263E8C4}"/>
              </a:ext>
              <a:ext uri="{C183D7F6-B498-43B3-948B-1728B52AA6E4}">
                <adec:decorative xmlns:adec="http://schemas.microsoft.com/office/drawing/2017/decorative" val="1"/>
              </a:ext>
            </a:extLst>
          </p:cNvPr>
          <p:cNvSpPr/>
          <p:nvPr userDrawn="1"/>
        </p:nvSpPr>
        <p:spPr>
          <a:xfrm>
            <a:off x="10572000" y="1366345"/>
            <a:ext cx="3240000" cy="3240000"/>
          </a:xfrm>
          <a:prstGeom prst="ellipse">
            <a:avLst/>
          </a:prstGeom>
          <a:solidFill>
            <a:srgbClr val="FFE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Logo&#10;&#10;Description automatically generated">
            <a:extLst>
              <a:ext uri="{FF2B5EF4-FFF2-40B4-BE49-F238E27FC236}">
                <a16:creationId xmlns:a16="http://schemas.microsoft.com/office/drawing/2014/main" id="{1C785A38-52CE-E8D4-3D26-012DD5AF7C8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927801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62594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3_Title Only">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8642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90803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and graph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717040"/>
            <a:ext cx="6761480" cy="39116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1484202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ontent and graphic">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72419" y="5804646"/>
            <a:ext cx="2999995" cy="688229"/>
          </a:xfrm>
          <a:prstGeom prst="rect">
            <a:avLst/>
          </a:prstGeom>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717040"/>
            <a:ext cx="6761480" cy="39116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3607656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ntent and graph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9423400" cy="92519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686560"/>
            <a:ext cx="8295640" cy="3992880"/>
          </a:xfrm>
        </p:spPr>
        <p:txBody>
          <a:bodyPr>
            <a:normAutofit/>
          </a:bodyPr>
          <a:lstStyle>
            <a:lvl1pPr marL="0" indent="0">
              <a:buNone/>
              <a:defRPr sz="2000"/>
            </a:lvl1pPr>
          </a:lstStyle>
          <a:p>
            <a:pPr lvl="0"/>
            <a:r>
              <a:rPr lang="en-US"/>
              <a:t>Click to edit Master text styles</a:t>
            </a:r>
          </a:p>
        </p:txBody>
      </p:sp>
      <p:sp>
        <p:nvSpPr>
          <p:cNvPr id="3" name="Oval 2">
            <a:extLst>
              <a:ext uri="{FF2B5EF4-FFF2-40B4-BE49-F238E27FC236}">
                <a16:creationId xmlns:a16="http://schemas.microsoft.com/office/drawing/2014/main" id="{F7F54681-4E04-9590-0BD1-CCE2C1F148BC}"/>
              </a:ext>
              <a:ext uri="{C183D7F6-B498-43B3-948B-1728B52AA6E4}">
                <adec:decorative xmlns:adec="http://schemas.microsoft.com/office/drawing/2017/decorative" val="1"/>
              </a:ext>
            </a:extLst>
          </p:cNvPr>
          <p:cNvSpPr/>
          <p:nvPr userDrawn="1"/>
        </p:nvSpPr>
        <p:spPr>
          <a:xfrm>
            <a:off x="9402000" y="840886"/>
            <a:ext cx="5580000" cy="5580000"/>
          </a:xfrm>
          <a:prstGeom prst="ellipse">
            <a:avLst/>
          </a:prstGeom>
          <a:solidFill>
            <a:srgbClr val="D7EA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389275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Content and graphic">
    <p:bg>
      <p:bgPr>
        <a:solidFill>
          <a:srgbClr val="EFF8F9"/>
        </a:solidFill>
        <a:effectLst/>
      </p:bgPr>
    </p:bg>
    <p:spTree>
      <p:nvGrpSpPr>
        <p:cNvPr id="1" name=""/>
        <p:cNvGrpSpPr/>
        <p:nvPr/>
      </p:nvGrpSpPr>
      <p:grpSpPr>
        <a:xfrm>
          <a:off x="0" y="0"/>
          <a:ext cx="0" cy="0"/>
          <a:chOff x="0" y="0"/>
          <a:chExt cx="0" cy="0"/>
        </a:xfrm>
      </p:grpSpPr>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6146" name="Picture 2">
            <a:extLst>
              <a:ext uri="{FF2B5EF4-FFF2-40B4-BE49-F238E27FC236}">
                <a16:creationId xmlns:a16="http://schemas.microsoft.com/office/drawing/2014/main" id="{B2DE0C2B-37D0-61B6-08C0-5A74E408E1A0}"/>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935620" y="2610"/>
            <a:ext cx="3256380" cy="6647579"/>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CDAA3D98-69A9-9D5A-2199-9A21FA9AD128}"/>
              </a:ext>
            </a:extLst>
          </p:cNvPr>
          <p:cNvSpPr>
            <a:spLocks noGrp="1"/>
          </p:cNvSpPr>
          <p:nvPr>
            <p:ph type="title" hasCustomPrompt="1"/>
          </p:nvPr>
        </p:nvSpPr>
        <p:spPr>
          <a:xfrm>
            <a:off x="838200" y="365125"/>
            <a:ext cx="9199880" cy="894715"/>
          </a:xfrm>
        </p:spPr>
        <p:txBody>
          <a:bodyPr anchor="b">
            <a:normAutofit/>
          </a:bodyPr>
          <a:lstStyle>
            <a:lvl1pPr>
              <a:defRPr sz="5400"/>
            </a:lvl1pPr>
          </a:lstStyle>
          <a:p>
            <a:r>
              <a:rPr lang="en-US"/>
              <a:t>Heading</a:t>
            </a:r>
            <a:endParaRPr lang="en-GB"/>
          </a:p>
        </p:txBody>
      </p:sp>
      <p:sp>
        <p:nvSpPr>
          <p:cNvPr id="5" name="Text Placeholder 3">
            <a:extLst>
              <a:ext uri="{FF2B5EF4-FFF2-40B4-BE49-F238E27FC236}">
                <a16:creationId xmlns:a16="http://schemas.microsoft.com/office/drawing/2014/main" id="{ACC131A5-2963-92B5-FD0E-EAEED541C7D2}"/>
              </a:ext>
            </a:extLst>
          </p:cNvPr>
          <p:cNvSpPr>
            <a:spLocks noGrp="1"/>
          </p:cNvSpPr>
          <p:nvPr>
            <p:ph type="body" sz="quarter" idx="10"/>
          </p:nvPr>
        </p:nvSpPr>
        <p:spPr>
          <a:xfrm>
            <a:off x="838200" y="1622355"/>
            <a:ext cx="8295640" cy="4057085"/>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9216529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re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11896"/>
            <a:ext cx="10515600" cy="934291"/>
          </a:xfrm>
        </p:spPr>
        <p:txBody>
          <a:bodyPr>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3B7A1D09-0680-835C-B1E6-2F430E4B4944}"/>
              </a:ext>
            </a:extLst>
          </p:cNvPr>
          <p:cNvSpPr>
            <a:spLocks noGrp="1"/>
          </p:cNvSpPr>
          <p:nvPr>
            <p:ph type="body" sz="quarter" idx="10"/>
          </p:nvPr>
        </p:nvSpPr>
        <p:spPr>
          <a:xfrm>
            <a:off x="838200" y="1595120"/>
            <a:ext cx="3344917" cy="4016693"/>
          </a:xfrm>
          <a:solidFill>
            <a:srgbClr val="BEDCAF"/>
          </a:solidFill>
        </p:spPr>
        <p:txBody>
          <a:bodyPr>
            <a:normAutofit/>
          </a:bodyPr>
          <a:lstStyle>
            <a:lvl1pPr marL="0" indent="0">
              <a:buNone/>
              <a:defRPr sz="3200"/>
            </a:lvl1pPr>
          </a:lstStyle>
          <a:p>
            <a:pPr lvl="0"/>
            <a:r>
              <a:rPr lang="en-US"/>
              <a:t>Click to edit Master text styles</a:t>
            </a:r>
          </a:p>
        </p:txBody>
      </p:sp>
      <p:sp>
        <p:nvSpPr>
          <p:cNvPr id="8" name="Text Placeholder 3">
            <a:extLst>
              <a:ext uri="{FF2B5EF4-FFF2-40B4-BE49-F238E27FC236}">
                <a16:creationId xmlns:a16="http://schemas.microsoft.com/office/drawing/2014/main" id="{9EA44CD9-C878-B52D-BF63-A011CC757E4B}"/>
              </a:ext>
            </a:extLst>
          </p:cNvPr>
          <p:cNvSpPr>
            <a:spLocks noGrp="1"/>
          </p:cNvSpPr>
          <p:nvPr>
            <p:ph type="body" sz="quarter" idx="11"/>
          </p:nvPr>
        </p:nvSpPr>
        <p:spPr>
          <a:xfrm>
            <a:off x="4423541" y="1595120"/>
            <a:ext cx="3344917" cy="4016693"/>
          </a:xfrm>
          <a:solidFill>
            <a:srgbClr val="F0AFCB"/>
          </a:solidFill>
        </p:spPr>
        <p:txBody>
          <a:bodyPr>
            <a:normAutofit/>
          </a:bodyPr>
          <a:lstStyle>
            <a:lvl1pPr marL="0" indent="0">
              <a:buNone/>
              <a:defRPr sz="3200"/>
            </a:lvl1pPr>
          </a:lstStyle>
          <a:p>
            <a:pPr lvl="0"/>
            <a:r>
              <a:rPr lang="en-US"/>
              <a:t>Click to edit Master text styles</a:t>
            </a:r>
          </a:p>
        </p:txBody>
      </p:sp>
      <p:sp>
        <p:nvSpPr>
          <p:cNvPr id="9" name="Text Placeholder 3">
            <a:extLst>
              <a:ext uri="{FF2B5EF4-FFF2-40B4-BE49-F238E27FC236}">
                <a16:creationId xmlns:a16="http://schemas.microsoft.com/office/drawing/2014/main" id="{E6AFE73B-FC8D-5A62-73CB-BE9567E8E816}"/>
              </a:ext>
            </a:extLst>
          </p:cNvPr>
          <p:cNvSpPr>
            <a:spLocks noGrp="1"/>
          </p:cNvSpPr>
          <p:nvPr>
            <p:ph type="body" sz="quarter" idx="12"/>
          </p:nvPr>
        </p:nvSpPr>
        <p:spPr>
          <a:xfrm>
            <a:off x="8008885" y="1595120"/>
            <a:ext cx="3344917" cy="4016693"/>
          </a:xfrm>
          <a:solidFill>
            <a:srgbClr val="AAA0CD"/>
          </a:solidFill>
        </p:spPr>
        <p:txBody>
          <a:bodyPr>
            <a:normAutofit/>
          </a:bodyPr>
          <a:lstStyle>
            <a:lvl1pPr marL="0" indent="0">
              <a:buNone/>
              <a:defRPr sz="3200"/>
            </a:lvl1pPr>
          </a:lstStyle>
          <a:p>
            <a:pPr lvl="0"/>
            <a:r>
              <a:rPr lang="en-US"/>
              <a:t>Click to edit Master text styles</a:t>
            </a:r>
          </a:p>
        </p:txBody>
      </p:sp>
      <p:pic>
        <p:nvPicPr>
          <p:cNvPr id="3" name="Picture 2" descr="Logo&#10;&#10;Description automatically generated">
            <a:extLst>
              <a:ext uri="{FF2B5EF4-FFF2-40B4-BE49-F238E27FC236}">
                <a16:creationId xmlns:a16="http://schemas.microsoft.com/office/drawing/2014/main" id="{86D5B82C-610F-4D15-4911-6CC1BB2DE50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615638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rgbClr val="E4E1F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6" name="Picture 2">
            <a:extLst>
              <a:ext uri="{FF2B5EF4-FFF2-40B4-BE49-F238E27FC236}">
                <a16:creationId xmlns:a16="http://schemas.microsoft.com/office/drawing/2014/main" id="{F17A568B-E67A-47AB-C6B8-42C7B348F33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63688" y="-560666"/>
            <a:ext cx="4881068" cy="82557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13717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hre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6"/>
            <a:ext cx="10515600" cy="896116"/>
          </a:xfrm>
        </p:spPr>
        <p:txBody>
          <a:bodyPr>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3B7A1D09-0680-835C-B1E6-2F430E4B4944}"/>
              </a:ext>
            </a:extLst>
          </p:cNvPr>
          <p:cNvSpPr>
            <a:spLocks noGrp="1"/>
          </p:cNvSpPr>
          <p:nvPr>
            <p:ph type="body" sz="quarter" idx="10"/>
          </p:nvPr>
        </p:nvSpPr>
        <p:spPr>
          <a:xfrm>
            <a:off x="838200" y="1605280"/>
            <a:ext cx="3344917" cy="4006533"/>
          </a:xfrm>
          <a:solidFill>
            <a:srgbClr val="FFF6E1"/>
          </a:solidFill>
        </p:spPr>
        <p:txBody>
          <a:bodyPr>
            <a:normAutofit/>
          </a:bodyPr>
          <a:lstStyle>
            <a:lvl1pPr marL="0" indent="0">
              <a:buNone/>
              <a:defRPr sz="3200"/>
            </a:lvl1pPr>
          </a:lstStyle>
          <a:p>
            <a:pPr lvl="0"/>
            <a:r>
              <a:rPr lang="en-US"/>
              <a:t>Click to edit Master text styles</a:t>
            </a:r>
          </a:p>
        </p:txBody>
      </p:sp>
      <p:sp>
        <p:nvSpPr>
          <p:cNvPr id="8" name="Text Placeholder 3">
            <a:extLst>
              <a:ext uri="{FF2B5EF4-FFF2-40B4-BE49-F238E27FC236}">
                <a16:creationId xmlns:a16="http://schemas.microsoft.com/office/drawing/2014/main" id="{9EA44CD9-C878-B52D-BF63-A011CC757E4B}"/>
              </a:ext>
            </a:extLst>
          </p:cNvPr>
          <p:cNvSpPr>
            <a:spLocks noGrp="1"/>
          </p:cNvSpPr>
          <p:nvPr>
            <p:ph type="body" sz="quarter" idx="11"/>
          </p:nvPr>
        </p:nvSpPr>
        <p:spPr>
          <a:xfrm>
            <a:off x="4423541" y="1605280"/>
            <a:ext cx="3344917" cy="4006533"/>
          </a:xfrm>
          <a:solidFill>
            <a:srgbClr val="D7EAD9"/>
          </a:solidFill>
        </p:spPr>
        <p:txBody>
          <a:bodyPr>
            <a:normAutofit/>
          </a:bodyPr>
          <a:lstStyle>
            <a:lvl1pPr marL="0" indent="0">
              <a:buNone/>
              <a:defRPr sz="3200"/>
            </a:lvl1pPr>
          </a:lstStyle>
          <a:p>
            <a:pPr lvl="0"/>
            <a:r>
              <a:rPr lang="en-US"/>
              <a:t>Click to edit Master text styles</a:t>
            </a:r>
          </a:p>
        </p:txBody>
      </p:sp>
      <p:sp>
        <p:nvSpPr>
          <p:cNvPr id="9" name="Text Placeholder 3">
            <a:extLst>
              <a:ext uri="{FF2B5EF4-FFF2-40B4-BE49-F238E27FC236}">
                <a16:creationId xmlns:a16="http://schemas.microsoft.com/office/drawing/2014/main" id="{E6AFE73B-FC8D-5A62-73CB-BE9567E8E816}"/>
              </a:ext>
            </a:extLst>
          </p:cNvPr>
          <p:cNvSpPr>
            <a:spLocks noGrp="1"/>
          </p:cNvSpPr>
          <p:nvPr>
            <p:ph type="body" sz="quarter" idx="12"/>
          </p:nvPr>
        </p:nvSpPr>
        <p:spPr>
          <a:xfrm>
            <a:off x="8008885" y="1605280"/>
            <a:ext cx="3344917" cy="4006533"/>
          </a:xfrm>
          <a:solidFill>
            <a:srgbClr val="E4E1F2"/>
          </a:solidFill>
        </p:spPr>
        <p:txBody>
          <a:bodyPr>
            <a:normAutofit/>
          </a:bodyPr>
          <a:lstStyle>
            <a:lvl1pPr marL="0" indent="0">
              <a:buNone/>
              <a:defRPr sz="3200"/>
            </a:lvl1pPr>
          </a:lstStyle>
          <a:p>
            <a:pPr lvl="0"/>
            <a:r>
              <a:rPr lang="en-US"/>
              <a:t>Click to edit Master text styles</a:t>
            </a:r>
          </a:p>
        </p:txBody>
      </p:sp>
      <p:pic>
        <p:nvPicPr>
          <p:cNvPr id="3" name="Picture 2" descr="Logo&#10;&#10;Description automatically generated">
            <a:extLst>
              <a:ext uri="{FF2B5EF4-FFF2-40B4-BE49-F238E27FC236}">
                <a16:creationId xmlns:a16="http://schemas.microsoft.com/office/drawing/2014/main" id="{A81410E0-1A4E-44E4-0C83-1A3D5FFC874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7036398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10818A78-D8F6-0595-F967-F6038149979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623947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1_Blank slide">
    <p:bg>
      <p:bgPr>
        <a:solidFill>
          <a:srgbClr val="EFF8F9"/>
        </a:solidFill>
        <a:effectLst/>
      </p:bgPr>
    </p:bg>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A814BF6E-D9AB-C1AA-0AF5-241207067B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9700871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49289BE4-3F8A-F4CC-C4B1-81D47A1F8925}"/>
              </a:ext>
            </a:extLst>
          </p:cNvPr>
          <p:cNvSpPr>
            <a:spLocks noGrp="1"/>
          </p:cNvSpPr>
          <p:nvPr>
            <p:ph type="tbl" sz="quarter" idx="10"/>
          </p:nvPr>
        </p:nvSpPr>
        <p:spPr>
          <a:xfrm>
            <a:off x="839788" y="1676400"/>
            <a:ext cx="10512425" cy="3862552"/>
          </a:xfrm>
        </p:spPr>
        <p:txBody>
          <a:bodyPr/>
          <a:lstStyle/>
          <a:p>
            <a:r>
              <a:rPr lang="en-US"/>
              <a:t>Click icon to add table</a:t>
            </a:r>
            <a:endParaRPr lang="en-GB"/>
          </a:p>
        </p:txBody>
      </p:sp>
      <p:sp>
        <p:nvSpPr>
          <p:cNvPr id="4" name="Title 1">
            <a:extLst>
              <a:ext uri="{FF2B5EF4-FFF2-40B4-BE49-F238E27FC236}">
                <a16:creationId xmlns:a16="http://schemas.microsoft.com/office/drawing/2014/main" id="{6BF7E9C1-D302-2402-C8DD-8F1ED8915D2A}"/>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pic>
        <p:nvPicPr>
          <p:cNvPr id="2" name="Picture 1" descr="Logo&#10;&#10;Description automatically generated">
            <a:extLst>
              <a:ext uri="{FF2B5EF4-FFF2-40B4-BE49-F238E27FC236}">
                <a16:creationId xmlns:a16="http://schemas.microsoft.com/office/drawing/2014/main" id="{C07E9414-77EE-92A5-F83D-83EC11DA12B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445473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able">
    <p:bg>
      <p:bgPr>
        <a:solidFill>
          <a:srgbClr val="EFF8F9"/>
        </a:solidFill>
        <a:effectLst/>
      </p:bgPr>
    </p:bg>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49289BE4-3F8A-F4CC-C4B1-81D47A1F8925}"/>
              </a:ext>
            </a:extLst>
          </p:cNvPr>
          <p:cNvSpPr>
            <a:spLocks noGrp="1"/>
          </p:cNvSpPr>
          <p:nvPr>
            <p:ph type="tbl" sz="quarter" idx="10"/>
          </p:nvPr>
        </p:nvSpPr>
        <p:spPr>
          <a:xfrm>
            <a:off x="839788" y="1676400"/>
            <a:ext cx="10512425" cy="3862552"/>
          </a:xfrm>
        </p:spPr>
        <p:txBody>
          <a:bodyPr/>
          <a:lstStyle/>
          <a:p>
            <a:r>
              <a:rPr lang="en-US"/>
              <a:t>Click icon to add table</a:t>
            </a:r>
            <a:endParaRPr lang="en-GB"/>
          </a:p>
        </p:txBody>
      </p:sp>
      <p:sp>
        <p:nvSpPr>
          <p:cNvPr id="4" name="Title 1">
            <a:extLst>
              <a:ext uri="{FF2B5EF4-FFF2-40B4-BE49-F238E27FC236}">
                <a16:creationId xmlns:a16="http://schemas.microsoft.com/office/drawing/2014/main" id="{6BF7E9C1-D302-2402-C8DD-8F1ED8915D2A}"/>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pic>
        <p:nvPicPr>
          <p:cNvPr id="2" name="Picture 1" descr="Logo&#10;&#10;Description automatically generated">
            <a:extLst>
              <a:ext uri="{FF2B5EF4-FFF2-40B4-BE49-F238E27FC236}">
                <a16:creationId xmlns:a16="http://schemas.microsoft.com/office/drawing/2014/main" id="{320281CD-7DB3-6117-C885-C2D44E806A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2445704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6" cy="87376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7419976" y="1706880"/>
            <a:ext cx="3932237" cy="400023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839787" y="1706880"/>
            <a:ext cx="6139082" cy="400023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C0E7F757-1C43-2E30-246E-3CAFABB28F3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2670850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6" cy="87376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7419976" y="1706880"/>
            <a:ext cx="3932237" cy="400023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839787" y="1706880"/>
            <a:ext cx="6139082" cy="400023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A866DF1D-ECE2-62B4-79BF-6CC9789D64F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4538856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3932237"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458720"/>
            <a:ext cx="3932237" cy="324839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457200"/>
            <a:ext cx="6275388" cy="524991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BA0AA473-4700-1EF8-14D8-292C91BA053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885995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3932237"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458720"/>
            <a:ext cx="3932237" cy="324839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457200"/>
            <a:ext cx="6275388" cy="524991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3C447A4A-A81C-D2E1-B2DA-0C8F48AB974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8322630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8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33297"/>
            <a:ext cx="3932237" cy="337382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2333296"/>
            <a:ext cx="6275388" cy="3373820"/>
          </a:xfrm>
        </p:spPr>
        <p:txBody>
          <a:bodyPr>
            <a:normAutofit/>
          </a:bodyPr>
          <a:lstStyle>
            <a:lvl1pPr>
              <a:defRPr sz="2000"/>
            </a:lvl1pPr>
          </a:lstStyle>
          <a:p>
            <a:r>
              <a:rPr lang="en-US"/>
              <a:t>Click icon to add picture</a:t>
            </a:r>
            <a:endParaRPr lang="en-GB"/>
          </a:p>
        </p:txBody>
      </p:sp>
      <p:sp>
        <p:nvSpPr>
          <p:cNvPr id="6" name="Text Placeholder 5">
            <a:extLst>
              <a:ext uri="{FF2B5EF4-FFF2-40B4-BE49-F238E27FC236}">
                <a16:creationId xmlns:a16="http://schemas.microsoft.com/office/drawing/2014/main" id="{822F1393-E028-C078-53E8-6393CE111203}"/>
              </a:ext>
            </a:extLst>
          </p:cNvPr>
          <p:cNvSpPr>
            <a:spLocks noGrp="1"/>
          </p:cNvSpPr>
          <p:nvPr>
            <p:ph type="body" sz="quarter" idx="14" hasCustomPrompt="1"/>
          </p:nvPr>
        </p:nvSpPr>
        <p:spPr>
          <a:xfrm>
            <a:off x="839788" y="1628498"/>
            <a:ext cx="10512425" cy="536629"/>
          </a:xfrm>
        </p:spPr>
        <p:txBody>
          <a:bodyPr>
            <a:normAutofit/>
          </a:bodyPr>
          <a:lstStyle>
            <a:lvl1pPr marL="0" indent="0">
              <a:buNone/>
              <a:defRPr sz="3200"/>
            </a:lvl1pPr>
          </a:lstStyle>
          <a:p>
            <a:pPr lvl="0"/>
            <a:r>
              <a:rPr lang="en-US"/>
              <a:t>Sub-heading</a:t>
            </a:r>
          </a:p>
        </p:txBody>
      </p:sp>
      <p:pic>
        <p:nvPicPr>
          <p:cNvPr id="3" name="Picture 2" descr="Logo&#10;&#10;Description automatically generated">
            <a:extLst>
              <a:ext uri="{FF2B5EF4-FFF2-40B4-BE49-F238E27FC236}">
                <a16:creationId xmlns:a16="http://schemas.microsoft.com/office/drawing/2014/main" id="{98FB88F9-9339-88AE-D59E-BCF2EAFAFB6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887752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3_Section Header">
    <p:bg>
      <p:bgPr>
        <a:solidFill>
          <a:srgbClr val="D7EAD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4" name="Picture 2">
            <a:extLst>
              <a:ext uri="{FF2B5EF4-FFF2-40B4-BE49-F238E27FC236}">
                <a16:creationId xmlns:a16="http://schemas.microsoft.com/office/drawing/2014/main" id="{0CDD4252-DCE1-B8E0-4F68-71FC6F32CDF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4569" y="-1848039"/>
            <a:ext cx="5264150" cy="9934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33231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9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33297"/>
            <a:ext cx="3932237" cy="337382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2333296"/>
            <a:ext cx="6275388" cy="3373820"/>
          </a:xfrm>
        </p:spPr>
        <p:txBody>
          <a:bodyPr>
            <a:normAutofit/>
          </a:bodyPr>
          <a:lstStyle>
            <a:lvl1pPr>
              <a:defRPr sz="2000"/>
            </a:lvl1pPr>
          </a:lstStyle>
          <a:p>
            <a:r>
              <a:rPr lang="en-US"/>
              <a:t>Click icon to add picture</a:t>
            </a:r>
            <a:endParaRPr lang="en-GB"/>
          </a:p>
        </p:txBody>
      </p:sp>
      <p:sp>
        <p:nvSpPr>
          <p:cNvPr id="6" name="Text Placeholder 5">
            <a:extLst>
              <a:ext uri="{FF2B5EF4-FFF2-40B4-BE49-F238E27FC236}">
                <a16:creationId xmlns:a16="http://schemas.microsoft.com/office/drawing/2014/main" id="{822F1393-E028-C078-53E8-6393CE111203}"/>
              </a:ext>
            </a:extLst>
          </p:cNvPr>
          <p:cNvSpPr>
            <a:spLocks noGrp="1"/>
          </p:cNvSpPr>
          <p:nvPr>
            <p:ph type="body" sz="quarter" idx="14" hasCustomPrompt="1"/>
          </p:nvPr>
        </p:nvSpPr>
        <p:spPr>
          <a:xfrm>
            <a:off x="839788" y="1628498"/>
            <a:ext cx="10512425" cy="536629"/>
          </a:xfrm>
        </p:spPr>
        <p:txBody>
          <a:bodyPr>
            <a:normAutofit/>
          </a:bodyPr>
          <a:lstStyle>
            <a:lvl1pPr marL="0" indent="0">
              <a:buNone/>
              <a:defRPr sz="3200"/>
            </a:lvl1pPr>
          </a:lstStyle>
          <a:p>
            <a:pPr lvl="0"/>
            <a:r>
              <a:rPr lang="en-US"/>
              <a:t>Sub-heading</a:t>
            </a:r>
          </a:p>
        </p:txBody>
      </p:sp>
      <p:pic>
        <p:nvPicPr>
          <p:cNvPr id="3" name="Picture 2" descr="Logo&#10;&#10;Description automatically generated">
            <a:extLst>
              <a:ext uri="{FF2B5EF4-FFF2-40B4-BE49-F238E27FC236}">
                <a16:creationId xmlns:a16="http://schemas.microsoft.com/office/drawing/2014/main" id="{C1D839B2-599E-4855-94CE-DD9BFA4E9C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8989698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5256212"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97760"/>
            <a:ext cx="5256212" cy="330935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6600496" y="457201"/>
            <a:ext cx="4751716" cy="2445487"/>
          </a:xfrm>
        </p:spPr>
        <p:txBody>
          <a:bodyPr>
            <a:normAutofit/>
          </a:bodyPr>
          <a:lstStyle>
            <a:lvl1pPr>
              <a:defRPr sz="2000"/>
            </a:lvl1pPr>
          </a:lstStyle>
          <a:p>
            <a:r>
              <a:rPr lang="en-US"/>
              <a:t>Click icon to add picture</a:t>
            </a:r>
            <a:endParaRPr lang="en-GB"/>
          </a:p>
        </p:txBody>
      </p:sp>
      <p:sp>
        <p:nvSpPr>
          <p:cNvPr id="3" name="Picture Placeholder 8">
            <a:extLst>
              <a:ext uri="{FF2B5EF4-FFF2-40B4-BE49-F238E27FC236}">
                <a16:creationId xmlns:a16="http://schemas.microsoft.com/office/drawing/2014/main" id="{7F2DE485-35E3-8EE5-CAF5-F98967D1E9E6}"/>
              </a:ext>
            </a:extLst>
          </p:cNvPr>
          <p:cNvSpPr>
            <a:spLocks noGrp="1"/>
          </p:cNvSpPr>
          <p:nvPr>
            <p:ph type="pic" sz="quarter" idx="14"/>
          </p:nvPr>
        </p:nvSpPr>
        <p:spPr>
          <a:xfrm>
            <a:off x="6600496" y="3157870"/>
            <a:ext cx="4751716" cy="2549247"/>
          </a:xfrm>
        </p:spPr>
        <p:txBody>
          <a:bodyPr>
            <a:normAutofit/>
          </a:bodyPr>
          <a:lstStyle>
            <a:lvl1pPr>
              <a:defRPr sz="2000"/>
            </a:lvl1pPr>
          </a:lstStyle>
          <a:p>
            <a:r>
              <a:rPr lang="en-US"/>
              <a:t>Click icon to add picture</a:t>
            </a:r>
            <a:endParaRPr lang="en-GB"/>
          </a:p>
        </p:txBody>
      </p:sp>
      <p:pic>
        <p:nvPicPr>
          <p:cNvPr id="5" name="Picture 4" descr="Logo&#10;&#10;Description automatically generated">
            <a:extLst>
              <a:ext uri="{FF2B5EF4-FFF2-40B4-BE49-F238E27FC236}">
                <a16:creationId xmlns:a16="http://schemas.microsoft.com/office/drawing/2014/main" id="{E4631B59-9ACC-6F81-CB6A-56E017D0A3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6611227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5256212"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97760"/>
            <a:ext cx="5256212" cy="330935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6600496" y="457201"/>
            <a:ext cx="4751716" cy="2445487"/>
          </a:xfrm>
        </p:spPr>
        <p:txBody>
          <a:bodyPr>
            <a:normAutofit/>
          </a:bodyPr>
          <a:lstStyle>
            <a:lvl1pPr>
              <a:defRPr sz="2000"/>
            </a:lvl1pPr>
          </a:lstStyle>
          <a:p>
            <a:r>
              <a:rPr lang="en-US"/>
              <a:t>Click icon to add picture</a:t>
            </a:r>
            <a:endParaRPr lang="en-GB"/>
          </a:p>
        </p:txBody>
      </p:sp>
      <p:sp>
        <p:nvSpPr>
          <p:cNvPr id="3" name="Picture Placeholder 8">
            <a:extLst>
              <a:ext uri="{FF2B5EF4-FFF2-40B4-BE49-F238E27FC236}">
                <a16:creationId xmlns:a16="http://schemas.microsoft.com/office/drawing/2014/main" id="{7F2DE485-35E3-8EE5-CAF5-F98967D1E9E6}"/>
              </a:ext>
            </a:extLst>
          </p:cNvPr>
          <p:cNvSpPr>
            <a:spLocks noGrp="1"/>
          </p:cNvSpPr>
          <p:nvPr>
            <p:ph type="pic" sz="quarter" idx="14"/>
          </p:nvPr>
        </p:nvSpPr>
        <p:spPr>
          <a:xfrm>
            <a:off x="6600496" y="3157870"/>
            <a:ext cx="4751716" cy="2549247"/>
          </a:xfrm>
        </p:spPr>
        <p:txBody>
          <a:bodyPr>
            <a:normAutofit/>
          </a:bodyPr>
          <a:lstStyle>
            <a:lvl1pPr>
              <a:defRPr sz="2000"/>
            </a:lvl1pPr>
          </a:lstStyle>
          <a:p>
            <a:r>
              <a:rPr lang="en-US"/>
              <a:t>Click icon to add picture</a:t>
            </a:r>
            <a:endParaRPr lang="en-GB"/>
          </a:p>
        </p:txBody>
      </p:sp>
      <p:pic>
        <p:nvPicPr>
          <p:cNvPr id="5" name="Picture 4" descr="Logo&#10;&#10;Description automatically generated">
            <a:extLst>
              <a:ext uri="{FF2B5EF4-FFF2-40B4-BE49-F238E27FC236}">
                <a16:creationId xmlns:a16="http://schemas.microsoft.com/office/drawing/2014/main" id="{E4631B59-9ACC-6F81-CB6A-56E017D0A3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40480305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4" cy="85365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7" y="1587062"/>
            <a:ext cx="6307247" cy="412005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7662040" y="1587062"/>
            <a:ext cx="3690171" cy="1954924"/>
          </a:xfrm>
        </p:spPr>
        <p:txBody>
          <a:bodyPr>
            <a:normAutofit/>
          </a:bodyPr>
          <a:lstStyle>
            <a:lvl1pPr>
              <a:defRPr sz="2000"/>
            </a:lvl1pPr>
          </a:lstStyle>
          <a:p>
            <a:r>
              <a:rPr lang="en-US"/>
              <a:t>Click icon to add picture</a:t>
            </a:r>
            <a:endParaRPr lang="en-GB"/>
          </a:p>
        </p:txBody>
      </p:sp>
      <p:sp>
        <p:nvSpPr>
          <p:cNvPr id="5" name="Picture Placeholder 8">
            <a:extLst>
              <a:ext uri="{FF2B5EF4-FFF2-40B4-BE49-F238E27FC236}">
                <a16:creationId xmlns:a16="http://schemas.microsoft.com/office/drawing/2014/main" id="{DE652335-1513-5E89-BE62-F1B08F346D75}"/>
              </a:ext>
            </a:extLst>
          </p:cNvPr>
          <p:cNvSpPr>
            <a:spLocks noGrp="1"/>
          </p:cNvSpPr>
          <p:nvPr>
            <p:ph type="pic" sz="quarter" idx="14"/>
          </p:nvPr>
        </p:nvSpPr>
        <p:spPr>
          <a:xfrm>
            <a:off x="7662040" y="3678621"/>
            <a:ext cx="3690172" cy="2028497"/>
          </a:xfrm>
        </p:spPr>
        <p:txBody>
          <a:bodyPr>
            <a:normAutofit/>
          </a:bodyPr>
          <a:lstStyle>
            <a:lvl1pPr>
              <a:defRPr sz="20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4ED4B8A1-A413-52C8-0E4D-54723741C4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40449974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4" cy="85365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7" y="1587062"/>
            <a:ext cx="6307247" cy="412005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7662040" y="1587062"/>
            <a:ext cx="3690171" cy="1954924"/>
          </a:xfrm>
        </p:spPr>
        <p:txBody>
          <a:bodyPr>
            <a:normAutofit/>
          </a:bodyPr>
          <a:lstStyle>
            <a:lvl1pPr>
              <a:defRPr sz="2000"/>
            </a:lvl1pPr>
          </a:lstStyle>
          <a:p>
            <a:r>
              <a:rPr lang="en-US"/>
              <a:t>Click icon to add picture</a:t>
            </a:r>
            <a:endParaRPr lang="en-GB"/>
          </a:p>
        </p:txBody>
      </p:sp>
      <p:sp>
        <p:nvSpPr>
          <p:cNvPr id="5" name="Picture Placeholder 8">
            <a:extLst>
              <a:ext uri="{FF2B5EF4-FFF2-40B4-BE49-F238E27FC236}">
                <a16:creationId xmlns:a16="http://schemas.microsoft.com/office/drawing/2014/main" id="{DE652335-1513-5E89-BE62-F1B08F346D75}"/>
              </a:ext>
            </a:extLst>
          </p:cNvPr>
          <p:cNvSpPr>
            <a:spLocks noGrp="1"/>
          </p:cNvSpPr>
          <p:nvPr>
            <p:ph type="pic" sz="quarter" idx="14"/>
          </p:nvPr>
        </p:nvSpPr>
        <p:spPr>
          <a:xfrm>
            <a:off x="7662040" y="3678621"/>
            <a:ext cx="3690172" cy="2028497"/>
          </a:xfrm>
        </p:spPr>
        <p:txBody>
          <a:bodyPr>
            <a:normAutofit/>
          </a:bodyPr>
          <a:lstStyle>
            <a:lvl1pPr>
              <a:defRPr sz="20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0DBA66B6-E447-7D19-3230-B1B5CAC75DA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4620413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6BCD04C2-E6B1-F464-2A55-475AB435C996}"/>
              </a:ext>
              <a:ext uri="{C183D7F6-B498-43B3-948B-1728B52AA6E4}">
                <adec:decorative xmlns:adec="http://schemas.microsoft.com/office/drawing/2017/decorative" val="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78815" y="-42040"/>
            <a:ext cx="1713186" cy="708485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nna Freud building the mental wellbeing of the next generation (logo)">
            <a:extLst>
              <a:ext uri="{FF2B5EF4-FFF2-40B4-BE49-F238E27FC236}">
                <a16:creationId xmlns:a16="http://schemas.microsoft.com/office/drawing/2014/main" id="{11DDF857-6228-80CF-908B-084AA171550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3910" y="4985121"/>
            <a:ext cx="3708000" cy="1308208"/>
          </a:xfrm>
          <a:prstGeom prst="rect">
            <a:avLst/>
          </a:prstGeom>
        </p:spPr>
      </p:pic>
      <p:sp>
        <p:nvSpPr>
          <p:cNvPr id="8" name="TextBox 7">
            <a:extLst>
              <a:ext uri="{FF2B5EF4-FFF2-40B4-BE49-F238E27FC236}">
                <a16:creationId xmlns:a16="http://schemas.microsoft.com/office/drawing/2014/main" id="{A5BF540D-9080-D9BC-48AD-25B84FBAD53B}"/>
              </a:ext>
            </a:extLst>
          </p:cNvPr>
          <p:cNvSpPr txBox="1"/>
          <p:nvPr userDrawn="1"/>
        </p:nvSpPr>
        <p:spPr>
          <a:xfrm>
            <a:off x="543910" y="4204138"/>
            <a:ext cx="3708000" cy="400110"/>
          </a:xfrm>
          <a:prstGeom prst="rect">
            <a:avLst/>
          </a:prstGeom>
          <a:noFill/>
        </p:spPr>
        <p:txBody>
          <a:bodyPr wrap="square" rtlCol="0">
            <a:spAutoFit/>
          </a:bodyPr>
          <a:lstStyle/>
          <a:p>
            <a:r>
              <a:rPr lang="en-US" sz="2000" b="1"/>
              <a:t>annafreud.org</a:t>
            </a:r>
            <a:endParaRPr lang="en-GB" sz="2000" b="1"/>
          </a:p>
        </p:txBody>
      </p:sp>
      <p:sp>
        <p:nvSpPr>
          <p:cNvPr id="10" name="Text Placeholder 9">
            <a:extLst>
              <a:ext uri="{FF2B5EF4-FFF2-40B4-BE49-F238E27FC236}">
                <a16:creationId xmlns:a16="http://schemas.microsoft.com/office/drawing/2014/main" id="{B1D4C1F2-01C8-2034-41B1-16C708113B3C}"/>
              </a:ext>
            </a:extLst>
          </p:cNvPr>
          <p:cNvSpPr>
            <a:spLocks noGrp="1"/>
          </p:cNvSpPr>
          <p:nvPr>
            <p:ph type="body" sz="quarter" idx="10"/>
          </p:nvPr>
        </p:nvSpPr>
        <p:spPr>
          <a:xfrm>
            <a:off x="543910" y="2522976"/>
            <a:ext cx="5454650" cy="12065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6847176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Section Break - Green">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374016" y="1722319"/>
            <a:ext cx="7019384" cy="1145005"/>
          </a:xfrm>
        </p:spPr>
        <p:txBody>
          <a:bodyPr/>
          <a:lstStyle>
            <a:lvl1pPr>
              <a:defRPr sz="3200"/>
            </a:lvl1pPr>
          </a:lstStyle>
          <a:p>
            <a:r>
              <a:rPr lang="en-US"/>
              <a:t>Click to edit Master title style</a:t>
            </a:r>
          </a:p>
        </p:txBody>
      </p:sp>
      <p:sp>
        <p:nvSpPr>
          <p:cNvPr id="8" name="Subtitle 2"/>
          <p:cNvSpPr>
            <a:spLocks noGrp="1"/>
          </p:cNvSpPr>
          <p:nvPr>
            <p:ph type="subTitle" idx="1"/>
          </p:nvPr>
        </p:nvSpPr>
        <p:spPr>
          <a:xfrm>
            <a:off x="374016" y="3136736"/>
            <a:ext cx="7019384" cy="1752600"/>
          </a:xfrm>
        </p:spPr>
        <p:txBody>
          <a:bodyPr/>
          <a:lstStyle>
            <a:lvl1pPr marL="0" indent="0" algn="l">
              <a:buNone/>
              <a:defRPr>
                <a:solidFill>
                  <a:schemeClr val="tx1">
                    <a:tint val="75000"/>
                  </a:schemeClr>
                </a:solidFill>
                <a:latin typeface="+mn-lt"/>
                <a:cs typeface="Verdan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3" name="Content Placeholder 12"/>
          <p:cNvSpPr>
            <a:spLocks noGrp="1"/>
          </p:cNvSpPr>
          <p:nvPr>
            <p:ph sz="quarter" idx="11" hasCustomPrompt="1"/>
          </p:nvPr>
        </p:nvSpPr>
        <p:spPr>
          <a:xfrm>
            <a:off x="374016" y="1300164"/>
            <a:ext cx="4513368" cy="365125"/>
          </a:xfrm>
        </p:spPr>
        <p:txBody>
          <a:bodyPr anchor="t" anchorCtr="0">
            <a:normAutofit/>
          </a:bodyPr>
          <a:lstStyle>
            <a:lvl1pPr marL="0" indent="0">
              <a:lnSpc>
                <a:spcPct val="100000"/>
              </a:lnSpc>
              <a:spcAft>
                <a:spcPts val="0"/>
              </a:spcAft>
              <a:defRPr sz="1200">
                <a:latin typeface="+mn-lt"/>
                <a:cs typeface="Verdana"/>
              </a:defRPr>
            </a:lvl1pPr>
          </a:lstStyle>
          <a:p>
            <a:pPr lvl="0"/>
            <a:r>
              <a:rPr lang="en-GB"/>
              <a:t>Section #</a:t>
            </a:r>
            <a:endParaRPr lang="en-US"/>
          </a:p>
        </p:txBody>
      </p:sp>
      <p:cxnSp>
        <p:nvCxnSpPr>
          <p:cNvPr id="14" name="Straight Connector 13"/>
          <p:cNvCxnSpPr/>
          <p:nvPr userDrawn="1"/>
        </p:nvCxnSpPr>
        <p:spPr>
          <a:xfrm>
            <a:off x="477085" y="490643"/>
            <a:ext cx="11290545" cy="1588"/>
          </a:xfrm>
          <a:prstGeom prst="line">
            <a:avLst/>
          </a:prstGeom>
          <a:ln w="12700" cap="flat" cmpd="sng" algn="ctr">
            <a:solidFill>
              <a:srgbClr val="FFFFF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sp>
        <p:nvSpPr>
          <p:cNvPr id="10"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pic>
        <p:nvPicPr>
          <p:cNvPr id="11" name="Picture 10" descr="AF-logo-RGB-Green+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4256" y="6110810"/>
            <a:ext cx="2520443" cy="428735"/>
          </a:xfrm>
          <a:prstGeom prst="rect">
            <a:avLst/>
          </a:prstGeom>
        </p:spPr>
      </p:pic>
    </p:spTree>
    <p:extLst>
      <p:ext uri="{BB962C8B-B14F-4D97-AF65-F5344CB8AC3E}">
        <p14:creationId xmlns:p14="http://schemas.microsoft.com/office/powerpoint/2010/main" val="1836971023"/>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cxnSp>
        <p:nvCxnSpPr>
          <p:cNvPr id="8" name="Straight Connector 7"/>
          <p:cNvCxnSpPr/>
          <p:nvPr userDrawn="1"/>
        </p:nvCxnSpPr>
        <p:spPr>
          <a:xfrm>
            <a:off x="477085"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6285349"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Footer Placeholder 4"/>
          <p:cNvSpPr>
            <a:spLocks noGrp="1"/>
          </p:cNvSpPr>
          <p:nvPr>
            <p:ph type="ftr" sz="quarter" idx="3"/>
          </p:nvPr>
        </p:nvSpPr>
        <p:spPr>
          <a:xfrm>
            <a:off x="6181409" y="202721"/>
            <a:ext cx="4700100" cy="230832"/>
          </a:xfrm>
          <a:prstGeom prst="rect">
            <a:avLst/>
          </a:prstGeom>
        </p:spPr>
        <p:txBody>
          <a:bodyPr vert="horz" lIns="91440" tIns="45720" rIns="91440" bIns="45720" rtlCol="0" anchor="t" anchorCtr="0"/>
          <a:lstStyle>
            <a:lvl1pPr algn="l">
              <a:defRPr sz="800">
                <a:solidFill>
                  <a:schemeClr val="tx1">
                    <a:tint val="75000"/>
                  </a:schemeClr>
                </a:solidFill>
                <a:latin typeface="+mn-lt"/>
                <a:cs typeface="Verdana"/>
              </a:defRPr>
            </a:lvl1pPr>
          </a:lstStyle>
          <a:p>
            <a:r>
              <a:rPr lang="en-GB"/>
              <a:t>Initial Mental Health Awareness Training</a:t>
            </a:r>
            <a:endParaRPr lang="en-US"/>
          </a:p>
        </p:txBody>
      </p:sp>
      <p:sp>
        <p:nvSpPr>
          <p:cNvPr id="11"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sp>
        <p:nvSpPr>
          <p:cNvPr id="12" name="TextBox 11"/>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pic>
        <p:nvPicPr>
          <p:cNvPr id="15" name="Picture 14" descr="AF-logo-Greyscale.png"/>
          <p:cNvPicPr>
            <a:picLocks noChangeAspect="1"/>
          </p:cNvPicPr>
          <p:nvPr userDrawn="1"/>
        </p:nvPicPr>
        <p:blipFill>
          <a:blip r:embed="rId2"/>
          <a:stretch>
            <a:fillRect/>
          </a:stretch>
        </p:blipFill>
        <p:spPr>
          <a:xfrm>
            <a:off x="459460" y="6248616"/>
            <a:ext cx="2106264" cy="358282"/>
          </a:xfrm>
          <a:prstGeom prst="rect">
            <a:avLst/>
          </a:prstGeom>
        </p:spPr>
      </p:pic>
    </p:spTree>
    <p:extLst>
      <p:ext uri="{BB962C8B-B14F-4D97-AF65-F5344CB8AC3E}">
        <p14:creationId xmlns:p14="http://schemas.microsoft.com/office/powerpoint/2010/main" val="24345270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Content + image + caption">
    <p:spTree>
      <p:nvGrpSpPr>
        <p:cNvPr id="1" name=""/>
        <p:cNvGrpSpPr/>
        <p:nvPr/>
      </p:nvGrpSpPr>
      <p:grpSpPr>
        <a:xfrm>
          <a:off x="0" y="0"/>
          <a:ext cx="0" cy="0"/>
          <a:chOff x="0" y="0"/>
          <a:chExt cx="0" cy="0"/>
        </a:xfrm>
      </p:grpSpPr>
      <p:sp>
        <p:nvSpPr>
          <p:cNvPr id="15" name="Content Placeholder 3"/>
          <p:cNvSpPr>
            <a:spLocks noGrp="1"/>
          </p:cNvSpPr>
          <p:nvPr>
            <p:ph sz="quarter" idx="13" hasCustomPrompt="1"/>
          </p:nvPr>
        </p:nvSpPr>
        <p:spPr>
          <a:xfrm>
            <a:off x="6284384" y="1395685"/>
            <a:ext cx="5484283" cy="4724128"/>
          </a:xfrm>
        </p:spPr>
        <p:txBody>
          <a:bodyPr/>
          <a:lstStyle/>
          <a:p>
            <a:pPr lvl="0"/>
            <a:r>
              <a:rPr lang="en-US"/>
              <a:t>Object or image</a:t>
            </a:r>
          </a:p>
        </p:txBody>
      </p:sp>
      <p:sp>
        <p:nvSpPr>
          <p:cNvPr id="2" name="Title 1"/>
          <p:cNvSpPr>
            <a:spLocks noGrp="1"/>
          </p:cNvSpPr>
          <p:nvPr>
            <p:ph type="title"/>
          </p:nvPr>
        </p:nvSpPr>
        <p:spPr/>
        <p:txBody>
          <a:bodyPr/>
          <a:lstStyle/>
          <a:p>
            <a:r>
              <a:rPr lang="en-US"/>
              <a:t>Click to edit Master title style</a:t>
            </a:r>
          </a:p>
        </p:txBody>
      </p:sp>
      <p:cxnSp>
        <p:nvCxnSpPr>
          <p:cNvPr id="8" name="Straight Connector 7"/>
          <p:cNvCxnSpPr/>
          <p:nvPr userDrawn="1"/>
        </p:nvCxnSpPr>
        <p:spPr>
          <a:xfrm>
            <a:off x="477085"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6285349"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Footer Placeholder 4"/>
          <p:cNvSpPr>
            <a:spLocks noGrp="1"/>
          </p:cNvSpPr>
          <p:nvPr>
            <p:ph type="ftr" sz="quarter" idx="3"/>
          </p:nvPr>
        </p:nvSpPr>
        <p:spPr>
          <a:xfrm>
            <a:off x="6181409" y="202721"/>
            <a:ext cx="4700100" cy="230832"/>
          </a:xfrm>
          <a:prstGeom prst="rect">
            <a:avLst/>
          </a:prstGeom>
        </p:spPr>
        <p:txBody>
          <a:bodyPr vert="horz" lIns="91440" tIns="45720" rIns="91440" bIns="45720" rtlCol="0" anchor="t" anchorCtr="0"/>
          <a:lstStyle>
            <a:lvl1pPr algn="l">
              <a:defRPr sz="800">
                <a:solidFill>
                  <a:schemeClr val="tx1">
                    <a:tint val="75000"/>
                  </a:schemeClr>
                </a:solidFill>
                <a:latin typeface="+mn-lt"/>
                <a:cs typeface="Verdana"/>
              </a:defRPr>
            </a:lvl1pPr>
          </a:lstStyle>
          <a:p>
            <a:r>
              <a:rPr lang="en-GB"/>
              <a:t>Initial Mental Health Awareness Training</a:t>
            </a:r>
            <a:endParaRPr lang="en-US"/>
          </a:p>
        </p:txBody>
      </p:sp>
      <p:sp>
        <p:nvSpPr>
          <p:cNvPr id="11"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sp>
        <p:nvSpPr>
          <p:cNvPr id="12" name="TextBox 11"/>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sp>
        <p:nvSpPr>
          <p:cNvPr id="14" name="Content Placeholder 13"/>
          <p:cNvSpPr>
            <a:spLocks noGrp="1"/>
          </p:cNvSpPr>
          <p:nvPr>
            <p:ph sz="quarter" idx="10"/>
          </p:nvPr>
        </p:nvSpPr>
        <p:spPr>
          <a:xfrm>
            <a:off x="344569" y="1395686"/>
            <a:ext cx="5486849" cy="47238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1" name="Picture 20" descr="AF-logo-Greyscale.png"/>
          <p:cNvPicPr>
            <a:picLocks noChangeAspect="1"/>
          </p:cNvPicPr>
          <p:nvPr userDrawn="1"/>
        </p:nvPicPr>
        <p:blipFill>
          <a:blip r:embed="rId2"/>
          <a:stretch>
            <a:fillRect/>
          </a:stretch>
        </p:blipFill>
        <p:spPr>
          <a:xfrm>
            <a:off x="459460" y="6248616"/>
            <a:ext cx="2106264" cy="358282"/>
          </a:xfrm>
          <a:prstGeom prst="rect">
            <a:avLst/>
          </a:prstGeom>
        </p:spPr>
      </p:pic>
      <p:sp>
        <p:nvSpPr>
          <p:cNvPr id="16" name="Text Placeholder 22"/>
          <p:cNvSpPr>
            <a:spLocks noGrp="1"/>
          </p:cNvSpPr>
          <p:nvPr>
            <p:ph type="body" sz="quarter" idx="12"/>
          </p:nvPr>
        </p:nvSpPr>
        <p:spPr>
          <a:xfrm>
            <a:off x="6284384" y="5393424"/>
            <a:ext cx="5484283" cy="726096"/>
          </a:xfrm>
          <a:solidFill>
            <a:schemeClr val="tx2"/>
          </a:solidFill>
        </p:spPr>
        <p:txBody>
          <a:bodyPr>
            <a:noAutofit/>
          </a:bodyPr>
          <a:lstStyle>
            <a:lvl1pPr>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384234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4_Section Header">
    <p:bg>
      <p:bgPr>
        <a:solidFill>
          <a:srgbClr val="FBE3F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6" name="Picture 2">
            <a:extLst>
              <a:ext uri="{FF2B5EF4-FFF2-40B4-BE49-F238E27FC236}">
                <a16:creationId xmlns:a16="http://schemas.microsoft.com/office/drawing/2014/main" id="{0FC346D8-86F7-FD6D-BAC7-30CD434DF87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86033" y="2327887"/>
            <a:ext cx="5038259" cy="2202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8233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3084A-BC5F-9065-7F62-D7FF578AF8ED}"/>
              </a:ext>
            </a:extLst>
          </p:cNvPr>
          <p:cNvSpPr>
            <a:spLocks noGrp="1"/>
          </p:cNvSpPr>
          <p:nvPr>
            <p:ph type="title" hasCustomPrompt="1"/>
          </p:nvPr>
        </p:nvSpPr>
        <p:spPr>
          <a:xfrm>
            <a:off x="838200" y="365125"/>
            <a:ext cx="10515600" cy="884555"/>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864C0CCD-E3D5-36E3-BF8E-02059DB20A70}"/>
              </a:ext>
            </a:extLst>
          </p:cNvPr>
          <p:cNvSpPr>
            <a:spLocks noGrp="1"/>
          </p:cNvSpPr>
          <p:nvPr>
            <p:ph idx="1"/>
          </p:nvPr>
        </p:nvSpPr>
        <p:spPr>
          <a:xfrm>
            <a:off x="838200" y="1676400"/>
            <a:ext cx="10515600" cy="4124632"/>
          </a:xfrm>
        </p:spPr>
        <p:txBody>
          <a:bodyPr/>
          <a:lstStyle>
            <a:lvl1pPr marL="0" indent="0">
              <a:buNone/>
              <a:defRPr sz="2000"/>
            </a:lvl1pPr>
          </a:lstStyle>
          <a:p>
            <a:pPr lvl="0"/>
            <a:r>
              <a:rPr lang="en-US"/>
              <a:t>Click to edit Master text styles</a:t>
            </a:r>
          </a:p>
        </p:txBody>
      </p:sp>
      <p:pic>
        <p:nvPicPr>
          <p:cNvPr id="4" name="Picture 3" descr="Logo&#10;&#10;Description automatically generated">
            <a:extLst>
              <a:ext uri="{FF2B5EF4-FFF2-40B4-BE49-F238E27FC236}">
                <a16:creationId xmlns:a16="http://schemas.microsoft.com/office/drawing/2014/main" id="{2CFA0F06-D520-6625-1077-E895EC2AD3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9268525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3084A-BC5F-9065-7F62-D7FF578AF8ED}"/>
              </a:ext>
            </a:extLst>
          </p:cNvPr>
          <p:cNvSpPr>
            <a:spLocks noGrp="1"/>
          </p:cNvSpPr>
          <p:nvPr>
            <p:ph type="title" hasCustomPrompt="1"/>
          </p:nvPr>
        </p:nvSpPr>
        <p:spPr>
          <a:xfrm>
            <a:off x="838200" y="365125"/>
            <a:ext cx="10515600" cy="884555"/>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864C0CCD-E3D5-36E3-BF8E-02059DB20A70}"/>
              </a:ext>
            </a:extLst>
          </p:cNvPr>
          <p:cNvSpPr>
            <a:spLocks noGrp="1"/>
          </p:cNvSpPr>
          <p:nvPr>
            <p:ph idx="1"/>
          </p:nvPr>
        </p:nvSpPr>
        <p:spPr>
          <a:xfrm>
            <a:off x="838200" y="1676400"/>
            <a:ext cx="10515600" cy="4124632"/>
          </a:xfrm>
        </p:spPr>
        <p:txBody>
          <a:bodyPr/>
          <a:lstStyle>
            <a:lvl1pPr marL="0" indent="0">
              <a:buNone/>
              <a:defRPr sz="2000"/>
            </a:lvl1pPr>
          </a:lstStyle>
          <a:p>
            <a:pPr lvl="0"/>
            <a:r>
              <a:rPr lang="en-US"/>
              <a:t>Click to edit Master text styles</a:t>
            </a:r>
          </a:p>
        </p:txBody>
      </p:sp>
      <p:pic>
        <p:nvPicPr>
          <p:cNvPr id="4" name="Picture 3" descr="Logo&#10;&#10;Description automatically generated">
            <a:extLst>
              <a:ext uri="{FF2B5EF4-FFF2-40B4-BE49-F238E27FC236}">
                <a16:creationId xmlns:a16="http://schemas.microsoft.com/office/drawing/2014/main" id="{EB659E16-0E65-EE82-2BA9-62D384F6EB2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167385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40C61-B1B9-DEBA-78D1-4386DA2A8CE1}"/>
              </a:ext>
            </a:extLst>
          </p:cNvPr>
          <p:cNvSpPr>
            <a:spLocks noGrp="1"/>
          </p:cNvSpPr>
          <p:nvPr>
            <p:ph type="title" hasCustomPrompt="1"/>
          </p:nvPr>
        </p:nvSpPr>
        <p:spPr>
          <a:xfrm>
            <a:off x="838200" y="365124"/>
            <a:ext cx="10515600" cy="935356"/>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5A332298-FA3F-3AD3-9E8A-0032AF846894}"/>
              </a:ext>
            </a:extLst>
          </p:cNvPr>
          <p:cNvSpPr>
            <a:spLocks noGrp="1"/>
          </p:cNvSpPr>
          <p:nvPr>
            <p:ph sz="half" idx="1"/>
          </p:nvPr>
        </p:nvSpPr>
        <p:spPr>
          <a:xfrm>
            <a:off x="838201" y="1686560"/>
            <a:ext cx="5181600" cy="4118086"/>
          </a:xfrm>
        </p:spPr>
        <p:txBody>
          <a:bodyPr>
            <a:normAutofit/>
          </a:bodyPr>
          <a:lstStyle>
            <a:lvl1pPr marL="0" indent="0">
              <a:buNone/>
              <a:defRPr sz="2000"/>
            </a:lvl1pPr>
          </a:lstStyle>
          <a:p>
            <a:pPr lvl="0"/>
            <a:r>
              <a:rPr lang="en-US"/>
              <a:t>Click to edit Master text styles</a:t>
            </a:r>
          </a:p>
        </p:txBody>
      </p:sp>
      <p:sp>
        <p:nvSpPr>
          <p:cNvPr id="4" name="Content Placeholder 3">
            <a:extLst>
              <a:ext uri="{FF2B5EF4-FFF2-40B4-BE49-F238E27FC236}">
                <a16:creationId xmlns:a16="http://schemas.microsoft.com/office/drawing/2014/main" id="{B878167D-2A40-D342-AC43-56F4AC267E24}"/>
              </a:ext>
            </a:extLst>
          </p:cNvPr>
          <p:cNvSpPr>
            <a:spLocks noGrp="1"/>
          </p:cNvSpPr>
          <p:nvPr>
            <p:ph sz="half" idx="2"/>
          </p:nvPr>
        </p:nvSpPr>
        <p:spPr>
          <a:xfrm>
            <a:off x="6172201" y="1686560"/>
            <a:ext cx="5181600" cy="4118086"/>
          </a:xfrm>
        </p:spPr>
        <p:txBody>
          <a:bodyPr>
            <a:normAutofit/>
          </a:bodyPr>
          <a:lstStyle>
            <a:lvl1pPr marL="0" indent="0">
              <a:buNone/>
              <a:defRPr sz="2000"/>
            </a:lvl1pPr>
          </a:lstStyle>
          <a:p>
            <a:pPr lvl="0"/>
            <a:r>
              <a:rPr lang="en-US"/>
              <a:t>Click to edit Master text styles</a:t>
            </a:r>
          </a:p>
        </p:txBody>
      </p:sp>
      <p:pic>
        <p:nvPicPr>
          <p:cNvPr id="5" name="Picture 4" descr="Logo&#10;&#10;Description automatically generated">
            <a:extLst>
              <a:ext uri="{FF2B5EF4-FFF2-40B4-BE49-F238E27FC236}">
                <a16:creationId xmlns:a16="http://schemas.microsoft.com/office/drawing/2014/main" id="{950ECA6D-CFEB-C8CB-026E-8F21874D25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255937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1_Two Content">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40C61-B1B9-DEBA-78D1-4386DA2A8CE1}"/>
              </a:ext>
            </a:extLst>
          </p:cNvPr>
          <p:cNvSpPr>
            <a:spLocks noGrp="1"/>
          </p:cNvSpPr>
          <p:nvPr>
            <p:ph type="title" hasCustomPrompt="1"/>
          </p:nvPr>
        </p:nvSpPr>
        <p:spPr>
          <a:xfrm>
            <a:off x="838200" y="365124"/>
            <a:ext cx="10515600" cy="935356"/>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5A332298-FA3F-3AD3-9E8A-0032AF846894}"/>
              </a:ext>
            </a:extLst>
          </p:cNvPr>
          <p:cNvSpPr>
            <a:spLocks noGrp="1"/>
          </p:cNvSpPr>
          <p:nvPr>
            <p:ph sz="half" idx="1"/>
          </p:nvPr>
        </p:nvSpPr>
        <p:spPr>
          <a:xfrm>
            <a:off x="838201" y="1686560"/>
            <a:ext cx="5181600" cy="4118086"/>
          </a:xfrm>
        </p:spPr>
        <p:txBody>
          <a:bodyPr>
            <a:normAutofit/>
          </a:bodyPr>
          <a:lstStyle>
            <a:lvl1pPr marL="0" indent="0">
              <a:buNone/>
              <a:defRPr sz="2000"/>
            </a:lvl1pPr>
          </a:lstStyle>
          <a:p>
            <a:pPr lvl="0"/>
            <a:r>
              <a:rPr lang="en-US"/>
              <a:t>Click to edit Master text styles</a:t>
            </a:r>
          </a:p>
        </p:txBody>
      </p:sp>
      <p:sp>
        <p:nvSpPr>
          <p:cNvPr id="4" name="Content Placeholder 3">
            <a:extLst>
              <a:ext uri="{FF2B5EF4-FFF2-40B4-BE49-F238E27FC236}">
                <a16:creationId xmlns:a16="http://schemas.microsoft.com/office/drawing/2014/main" id="{B878167D-2A40-D342-AC43-56F4AC267E24}"/>
              </a:ext>
            </a:extLst>
          </p:cNvPr>
          <p:cNvSpPr>
            <a:spLocks noGrp="1"/>
          </p:cNvSpPr>
          <p:nvPr>
            <p:ph sz="half" idx="2"/>
          </p:nvPr>
        </p:nvSpPr>
        <p:spPr>
          <a:xfrm>
            <a:off x="6172201" y="1686560"/>
            <a:ext cx="5181600" cy="4118086"/>
          </a:xfrm>
        </p:spPr>
        <p:txBody>
          <a:bodyPr>
            <a:normAutofit/>
          </a:bodyPr>
          <a:lstStyle>
            <a:lvl1pPr marL="0" indent="0">
              <a:buNone/>
              <a:defRPr sz="2000"/>
            </a:lvl1pPr>
          </a:lstStyle>
          <a:p>
            <a:pPr lvl="0"/>
            <a:r>
              <a:rPr lang="en-US"/>
              <a:t>Click to edit Master text styles</a:t>
            </a:r>
          </a:p>
        </p:txBody>
      </p:sp>
      <p:pic>
        <p:nvPicPr>
          <p:cNvPr id="5" name="Picture 4" descr="Logo&#10;&#10;Description automatically generated">
            <a:extLst>
              <a:ext uri="{FF2B5EF4-FFF2-40B4-BE49-F238E27FC236}">
                <a16:creationId xmlns:a16="http://schemas.microsoft.com/office/drawing/2014/main" id="{80D20C31-6D3B-D4EC-0107-A7D9E3D27AE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468830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5028-BB12-075F-E39F-07C1B8ECE960}"/>
              </a:ext>
            </a:extLst>
          </p:cNvPr>
          <p:cNvSpPr>
            <a:spLocks noGrp="1"/>
          </p:cNvSpPr>
          <p:nvPr>
            <p:ph type="title" hasCustomPrompt="1"/>
          </p:nvPr>
        </p:nvSpPr>
        <p:spPr>
          <a:xfrm>
            <a:off x="839788" y="365125"/>
            <a:ext cx="10515600" cy="833755"/>
          </a:xfrm>
        </p:spPr>
        <p:txBody>
          <a:bodyPr anchor="b">
            <a:normAutofit/>
          </a:bodyPr>
          <a:lstStyle>
            <a:lvl1pPr>
              <a:defRPr sz="5400"/>
            </a:lvl1pPr>
          </a:lstStyle>
          <a:p>
            <a:r>
              <a:rPr lang="en-US"/>
              <a:t>Heading</a:t>
            </a:r>
            <a:endParaRPr lang="en-GB"/>
          </a:p>
        </p:txBody>
      </p:sp>
      <p:sp>
        <p:nvSpPr>
          <p:cNvPr id="3" name="Text Placeholder 2">
            <a:extLst>
              <a:ext uri="{FF2B5EF4-FFF2-40B4-BE49-F238E27FC236}">
                <a16:creationId xmlns:a16="http://schemas.microsoft.com/office/drawing/2014/main" id="{A4EADE59-C87F-04A5-0F9C-151E8AF24C14}"/>
              </a:ext>
            </a:extLst>
          </p:cNvPr>
          <p:cNvSpPr>
            <a:spLocks noGrp="1"/>
          </p:cNvSpPr>
          <p:nvPr>
            <p:ph type="body" idx="1" hasCustomPrompt="1"/>
          </p:nvPr>
        </p:nvSpPr>
        <p:spPr>
          <a:xfrm>
            <a:off x="839788" y="1467803"/>
            <a:ext cx="5157787"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4" name="Content Placeholder 3">
            <a:extLst>
              <a:ext uri="{FF2B5EF4-FFF2-40B4-BE49-F238E27FC236}">
                <a16:creationId xmlns:a16="http://schemas.microsoft.com/office/drawing/2014/main" id="{685340CD-A5E8-1B87-597F-888F23EB7CDB}"/>
              </a:ext>
            </a:extLst>
          </p:cNvPr>
          <p:cNvSpPr>
            <a:spLocks noGrp="1"/>
          </p:cNvSpPr>
          <p:nvPr>
            <p:ph sz="half" idx="2"/>
          </p:nvPr>
        </p:nvSpPr>
        <p:spPr>
          <a:xfrm>
            <a:off x="839788" y="2260283"/>
            <a:ext cx="5157787" cy="3544363"/>
          </a:xfrm>
        </p:spPr>
        <p:txBody>
          <a:bodyPr>
            <a:normAutofit/>
          </a:bodyPr>
          <a:lstStyle>
            <a:lvl1pPr marL="0" indent="0">
              <a:buNone/>
              <a:defRPr sz="2000"/>
            </a:lvl1pPr>
          </a:lstStyle>
          <a:p>
            <a:pPr lvl="0"/>
            <a:r>
              <a:rPr lang="en-US"/>
              <a:t>Click to edit Master text styles</a:t>
            </a:r>
          </a:p>
        </p:txBody>
      </p:sp>
      <p:sp>
        <p:nvSpPr>
          <p:cNvPr id="5" name="Text Placeholder 4">
            <a:extLst>
              <a:ext uri="{FF2B5EF4-FFF2-40B4-BE49-F238E27FC236}">
                <a16:creationId xmlns:a16="http://schemas.microsoft.com/office/drawing/2014/main" id="{FA6576A3-56CB-90EF-C8E3-ACE323255E46}"/>
              </a:ext>
            </a:extLst>
          </p:cNvPr>
          <p:cNvSpPr>
            <a:spLocks noGrp="1"/>
          </p:cNvSpPr>
          <p:nvPr>
            <p:ph type="body" sz="quarter" idx="3" hasCustomPrompt="1"/>
          </p:nvPr>
        </p:nvSpPr>
        <p:spPr>
          <a:xfrm>
            <a:off x="6172200" y="1467803"/>
            <a:ext cx="5183188"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6" name="Content Placeholder 5">
            <a:extLst>
              <a:ext uri="{FF2B5EF4-FFF2-40B4-BE49-F238E27FC236}">
                <a16:creationId xmlns:a16="http://schemas.microsoft.com/office/drawing/2014/main" id="{771D3BC1-B4F9-D5AF-F549-11C9953E963B}"/>
              </a:ext>
            </a:extLst>
          </p:cNvPr>
          <p:cNvSpPr>
            <a:spLocks noGrp="1"/>
          </p:cNvSpPr>
          <p:nvPr>
            <p:ph sz="quarter" idx="4"/>
          </p:nvPr>
        </p:nvSpPr>
        <p:spPr>
          <a:xfrm>
            <a:off x="6172200" y="2260283"/>
            <a:ext cx="5183188" cy="3544363"/>
          </a:xfrm>
        </p:spPr>
        <p:txBody>
          <a:bodyPr>
            <a:normAutofit/>
          </a:bodyPr>
          <a:lstStyle>
            <a:lvl1pPr marL="0" indent="0">
              <a:buNone/>
              <a:defRPr sz="2000"/>
            </a:lvl1pPr>
          </a:lstStyle>
          <a:p>
            <a:pPr lvl="0"/>
            <a:r>
              <a:rPr lang="en-US"/>
              <a:t>Click to edit Master text styles</a:t>
            </a:r>
          </a:p>
        </p:txBody>
      </p:sp>
      <p:pic>
        <p:nvPicPr>
          <p:cNvPr id="7" name="Picture 6" descr="Logo&#10;&#10;Description automatically generated">
            <a:extLst>
              <a:ext uri="{FF2B5EF4-FFF2-40B4-BE49-F238E27FC236}">
                <a16:creationId xmlns:a16="http://schemas.microsoft.com/office/drawing/2014/main" id="{27056A8D-3B8B-56C2-E7CF-BCDA449169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39197051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644267A-C416-C6A6-8822-9262735DEA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4378778-84DB-7783-7604-AC782BEF2B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9BA15CA-7E15-6B35-78CE-50B0AB8509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35D721-1692-4798-AF37-A3D709008F23}" type="datetimeFigureOut">
              <a:rPr lang="en-GB" smtClean="0"/>
              <a:t>07/09/2026</a:t>
            </a:fld>
            <a:endParaRPr lang="en-GB"/>
          </a:p>
        </p:txBody>
      </p:sp>
      <p:sp>
        <p:nvSpPr>
          <p:cNvPr id="5" name="Footer Placeholder 4">
            <a:extLst>
              <a:ext uri="{FF2B5EF4-FFF2-40B4-BE49-F238E27FC236}">
                <a16:creationId xmlns:a16="http://schemas.microsoft.com/office/drawing/2014/main" id="{92A5BACC-C551-AD93-EF28-ADD816CF9D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E7B2831-619D-0273-7E9A-CB78BC0C39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4D6DA7-933C-44DE-80C8-EC4B394CC34D}" type="slidenum">
              <a:rPr lang="en-GB" smtClean="0"/>
              <a:t>‹#›</a:t>
            </a:fld>
            <a:endParaRPr lang="en-GB"/>
          </a:p>
        </p:txBody>
      </p:sp>
    </p:spTree>
    <p:extLst>
      <p:ext uri="{BB962C8B-B14F-4D97-AF65-F5344CB8AC3E}">
        <p14:creationId xmlns:p14="http://schemas.microsoft.com/office/powerpoint/2010/main" val="35664409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6.xml"/><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6.xml"/><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6.xml"/><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6.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6.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6.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8.xml"/><Relationship Id="rId1" Type="http://schemas.openxmlformats.org/officeDocument/2006/relationships/video" Target="https://www.youtube.com/embed/IuB-PVganmM?feature=oembed" TargetMode="External"/><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8.xml"/><Relationship Id="rId1" Type="http://schemas.openxmlformats.org/officeDocument/2006/relationships/video" Target="https://www.youtube.com/embed/w5RPIJoZPgc?feature=oembed" TargetMode="External"/><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video" Target="https://www.youtube.com/embed/aGfPkhtPn-8?feature=oembed" TargetMode="External"/><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8.xml"/><Relationship Id="rId1" Type="http://schemas.openxmlformats.org/officeDocument/2006/relationships/video" Target="https://www.youtube.com/embed/yX82QeOrnXo?feature=oembed" TargetMode="External"/><Relationship Id="rId4" Type="http://schemas.openxmlformats.org/officeDocument/2006/relationships/image" Target="../media/image31.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video" Target="https://www.youtube.com/embed/j5hLuaLtWcU?feature=oembed" TargetMode="External"/><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8.xml"/><Relationship Id="rId1" Type="http://schemas.openxmlformats.org/officeDocument/2006/relationships/video" Target="https://www.youtube.com/embed/cnl-KlVk6H0?feature=oembed" TargetMode="External"/><Relationship Id="rId4" Type="http://schemas.openxmlformats.org/officeDocument/2006/relationships/image" Target="../media/image33.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video" Target="https://www.youtube.com/embed/QNQk9dA7V9o?feature=oembed" TargetMode="External"/><Relationship Id="rId4" Type="http://schemas.openxmlformats.org/officeDocument/2006/relationships/image" Target="../media/image34.jpe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8.xml"/><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7.png"/><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6.png"/><Relationship Id="rId4" Type="http://schemas.openxmlformats.org/officeDocument/2006/relationships/image" Target="../media/image22.png"/></Relationships>
</file>

<file path=ppt/slides/_rels/slide34.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3.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19F124-7163-CC1E-9460-41F1A9605E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2EFE2F-58A3-4997-87F9-AA7785657C49}"/>
              </a:ext>
            </a:extLst>
          </p:cNvPr>
          <p:cNvSpPr>
            <a:spLocks noGrp="1"/>
          </p:cNvSpPr>
          <p:nvPr>
            <p:ph type="ctrTitle"/>
          </p:nvPr>
        </p:nvSpPr>
        <p:spPr>
          <a:xfrm>
            <a:off x="5904350" y="1209099"/>
            <a:ext cx="5717111" cy="3330244"/>
          </a:xfrm>
        </p:spPr>
        <p:txBody>
          <a:bodyPr>
            <a:normAutofit fontScale="90000"/>
          </a:bodyPr>
          <a:lstStyle/>
          <a:p>
            <a:r>
              <a:rPr lang="en-GB" sz="5400"/>
              <a:t>Let’s talk about healthy relationships: friendships and conflict (11-13)</a:t>
            </a:r>
            <a:endParaRPr lang="en-US"/>
          </a:p>
        </p:txBody>
      </p:sp>
    </p:spTree>
    <p:extLst>
      <p:ext uri="{BB962C8B-B14F-4D97-AF65-F5344CB8AC3E}">
        <p14:creationId xmlns:p14="http://schemas.microsoft.com/office/powerpoint/2010/main" val="2350702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0">
            <a:extLst>
              <a:ext uri="{FF2B5EF4-FFF2-40B4-BE49-F238E27FC236}">
                <a16:creationId xmlns:a16="http://schemas.microsoft.com/office/drawing/2014/main" id="{06DA1350-B75E-0105-0935-3D376611F79B}"/>
              </a:ext>
            </a:extLst>
          </p:cNvPr>
          <p:cNvSpPr/>
          <p:nvPr/>
        </p:nvSpPr>
        <p:spPr>
          <a:xfrm>
            <a:off x="548640" y="457200"/>
            <a:ext cx="8961120" cy="914400"/>
          </a:xfrm>
          <a:prstGeom prst="rect">
            <a:avLst/>
          </a:prstGeom>
          <a:noFill/>
          <a:ln/>
        </p:spPr>
        <p:txBody>
          <a:bodyPr wrap="square" rtlCol="0" anchor="t"/>
          <a:lstStyle/>
          <a:p>
            <a:pPr marL="0" indent="0">
              <a:buNone/>
            </a:pPr>
            <a:r>
              <a:rPr lang="en-US" sz="4500" b="1" dirty="0">
                <a:solidFill>
                  <a:srgbClr val="232D5A"/>
                </a:solidFill>
                <a:latin typeface="Trebuchet MS" pitchFamily="34" charset="0"/>
                <a:ea typeface="Trebuchet MS" pitchFamily="34" charset="-122"/>
                <a:cs typeface="Trebuchet MS" pitchFamily="34" charset="-120"/>
              </a:rPr>
              <a:t>Online or in person?</a:t>
            </a:r>
            <a:endParaRPr lang="en-US" sz="4500" dirty="0"/>
          </a:p>
        </p:txBody>
      </p:sp>
      <p:sp>
        <p:nvSpPr>
          <p:cNvPr id="7" name="Text 2">
            <a:extLst>
              <a:ext uri="{FF2B5EF4-FFF2-40B4-BE49-F238E27FC236}">
                <a16:creationId xmlns:a16="http://schemas.microsoft.com/office/drawing/2014/main" id="{2901A24B-BBBB-0072-0B7A-27C03D79A461}"/>
              </a:ext>
            </a:extLst>
          </p:cNvPr>
          <p:cNvSpPr/>
          <p:nvPr/>
        </p:nvSpPr>
        <p:spPr>
          <a:xfrm>
            <a:off x="548640" y="1508760"/>
            <a:ext cx="9144000" cy="457200"/>
          </a:xfrm>
          <a:prstGeom prst="rect">
            <a:avLst/>
          </a:prstGeom>
          <a:noFill/>
          <a:ln/>
        </p:spPr>
        <p:txBody>
          <a:bodyPr wrap="square" rtlCol="0" anchor="ctr"/>
          <a:lstStyle/>
          <a:p>
            <a:pPr marL="0" indent="0">
              <a:buNone/>
            </a:pPr>
            <a:r>
              <a:rPr lang="en-US" sz="2000" dirty="0">
                <a:solidFill>
                  <a:srgbClr val="232D5A"/>
                </a:solidFill>
                <a:latin typeface="Trebuchet MS" pitchFamily="34" charset="0"/>
                <a:ea typeface="Trebuchet MS" pitchFamily="34" charset="-122"/>
                <a:cs typeface="Trebuchet MS" pitchFamily="34" charset="-120"/>
              </a:rPr>
              <a:t>Disagreements can happen in both. They can feel different.</a:t>
            </a:r>
            <a:endParaRPr lang="en-US" sz="2000" dirty="0"/>
          </a:p>
        </p:txBody>
      </p:sp>
      <p:sp>
        <p:nvSpPr>
          <p:cNvPr id="8" name="Shape 3">
            <a:extLst>
              <a:ext uri="{FF2B5EF4-FFF2-40B4-BE49-F238E27FC236}">
                <a16:creationId xmlns:a16="http://schemas.microsoft.com/office/drawing/2014/main" id="{60C90743-3B69-A45B-E41C-4CFDF5E4768F}"/>
              </a:ext>
            </a:extLst>
          </p:cNvPr>
          <p:cNvSpPr/>
          <p:nvPr/>
        </p:nvSpPr>
        <p:spPr>
          <a:xfrm>
            <a:off x="548640" y="2148840"/>
            <a:ext cx="5303520" cy="3503815"/>
          </a:xfrm>
          <a:prstGeom prst="roundRect">
            <a:avLst>
              <a:gd name="adj" fmla="val 2927"/>
            </a:avLst>
          </a:prstGeom>
          <a:solidFill>
            <a:srgbClr val="E0F3F7"/>
          </a:solidFill>
          <a:ln/>
        </p:spPr>
        <p:txBody>
          <a:bodyPr/>
          <a:lstStyle/>
          <a:p>
            <a:endParaRPr lang="en-US"/>
          </a:p>
        </p:txBody>
      </p:sp>
      <p:sp>
        <p:nvSpPr>
          <p:cNvPr id="9" name="Shape 4">
            <a:extLst>
              <a:ext uri="{FF2B5EF4-FFF2-40B4-BE49-F238E27FC236}">
                <a16:creationId xmlns:a16="http://schemas.microsoft.com/office/drawing/2014/main" id="{FE065FB2-4F81-458E-C90B-ECC0FDE27748}"/>
              </a:ext>
            </a:extLst>
          </p:cNvPr>
          <p:cNvSpPr/>
          <p:nvPr/>
        </p:nvSpPr>
        <p:spPr>
          <a:xfrm>
            <a:off x="868680" y="2423160"/>
            <a:ext cx="822960" cy="822960"/>
          </a:xfrm>
          <a:prstGeom prst="ellipse">
            <a:avLst/>
          </a:prstGeom>
          <a:solidFill>
            <a:srgbClr val="232D5A"/>
          </a:solidFill>
          <a:ln/>
        </p:spPr>
        <p:txBody>
          <a:bodyPr/>
          <a:lstStyle/>
          <a:p>
            <a:endParaRPr lang="en-US"/>
          </a:p>
        </p:txBody>
      </p:sp>
      <p:pic>
        <p:nvPicPr>
          <p:cNvPr id="10" name="Image 2" descr="icons/users.png">
            <a:extLst>
              <a:ext uri="{FF2B5EF4-FFF2-40B4-BE49-F238E27FC236}">
                <a16:creationId xmlns:a16="http://schemas.microsoft.com/office/drawing/2014/main" id="{52F6ADFB-D90A-6338-EC31-F59BBE29C85F}"/>
              </a:ext>
            </a:extLst>
          </p:cNvPr>
          <p:cNvPicPr>
            <a:picLocks noChangeAspect="1"/>
          </p:cNvPicPr>
          <p:nvPr/>
        </p:nvPicPr>
        <p:blipFill>
          <a:blip r:embed="rId3"/>
          <a:stretch>
            <a:fillRect/>
          </a:stretch>
        </p:blipFill>
        <p:spPr>
          <a:xfrm>
            <a:off x="959206" y="2513686"/>
            <a:ext cx="641909" cy="641909"/>
          </a:xfrm>
          <a:prstGeom prst="rect">
            <a:avLst/>
          </a:prstGeom>
        </p:spPr>
      </p:pic>
      <p:sp>
        <p:nvSpPr>
          <p:cNvPr id="11" name="Text 5">
            <a:extLst>
              <a:ext uri="{FF2B5EF4-FFF2-40B4-BE49-F238E27FC236}">
                <a16:creationId xmlns:a16="http://schemas.microsoft.com/office/drawing/2014/main" id="{E01226C0-B020-1D84-3B13-BE88ABDDBCCF}"/>
              </a:ext>
            </a:extLst>
          </p:cNvPr>
          <p:cNvSpPr/>
          <p:nvPr/>
        </p:nvSpPr>
        <p:spPr>
          <a:xfrm>
            <a:off x="1828800" y="2468880"/>
            <a:ext cx="3749040" cy="640080"/>
          </a:xfrm>
          <a:prstGeom prst="rect">
            <a:avLst/>
          </a:prstGeom>
          <a:noFill/>
          <a:ln/>
        </p:spPr>
        <p:txBody>
          <a:bodyPr wrap="square" rtlCol="0" anchor="ctr"/>
          <a:lstStyle/>
          <a:p>
            <a:pPr marL="0" indent="0">
              <a:buNone/>
            </a:pPr>
            <a:r>
              <a:rPr lang="en-US" sz="1900" b="1" dirty="0">
                <a:solidFill>
                  <a:srgbClr val="232D5A"/>
                </a:solidFill>
                <a:latin typeface="Trebuchet MS" pitchFamily="34" charset="0"/>
                <a:ea typeface="Trebuchet MS" pitchFamily="34" charset="-122"/>
                <a:cs typeface="Trebuchet MS" pitchFamily="34" charset="-120"/>
              </a:rPr>
              <a:t>In person</a:t>
            </a:r>
            <a:endParaRPr lang="en-US" sz="1900" dirty="0"/>
          </a:p>
        </p:txBody>
      </p:sp>
      <p:sp>
        <p:nvSpPr>
          <p:cNvPr id="12" name="Text 6">
            <a:extLst>
              <a:ext uri="{FF2B5EF4-FFF2-40B4-BE49-F238E27FC236}">
                <a16:creationId xmlns:a16="http://schemas.microsoft.com/office/drawing/2014/main" id="{CFF71016-BDB7-5D82-1A21-77A5D1ED614A}"/>
              </a:ext>
            </a:extLst>
          </p:cNvPr>
          <p:cNvSpPr/>
          <p:nvPr/>
        </p:nvSpPr>
        <p:spPr>
          <a:xfrm>
            <a:off x="914400" y="3337560"/>
            <a:ext cx="4663440" cy="594360"/>
          </a:xfrm>
          <a:prstGeom prst="rect">
            <a:avLst/>
          </a:prstGeom>
          <a:noFill/>
          <a:ln/>
        </p:spPr>
        <p:txBody>
          <a:bodyPr wrap="square" rtlCol="0" anchor="t"/>
          <a:lstStyle/>
          <a:p>
            <a:pPr marL="0" indent="0">
              <a:buNone/>
            </a:pPr>
            <a:r>
              <a:rPr lang="en-US" sz="2000" dirty="0">
                <a:solidFill>
                  <a:srgbClr val="232D5A"/>
                </a:solidFill>
                <a:latin typeface="Trebuchet MS" pitchFamily="34" charset="0"/>
                <a:ea typeface="Trebuchet MS" pitchFamily="34" charset="-122"/>
                <a:cs typeface="Trebuchet MS" pitchFamily="34" charset="-120"/>
              </a:rPr>
              <a:t>•  I can see their face.</a:t>
            </a:r>
            <a:endParaRPr lang="en-US" sz="2000" dirty="0"/>
          </a:p>
        </p:txBody>
      </p:sp>
      <p:sp>
        <p:nvSpPr>
          <p:cNvPr id="13" name="Text 7">
            <a:extLst>
              <a:ext uri="{FF2B5EF4-FFF2-40B4-BE49-F238E27FC236}">
                <a16:creationId xmlns:a16="http://schemas.microsoft.com/office/drawing/2014/main" id="{227FEB13-F1EC-C778-1A43-979293C23010}"/>
              </a:ext>
            </a:extLst>
          </p:cNvPr>
          <p:cNvSpPr/>
          <p:nvPr/>
        </p:nvSpPr>
        <p:spPr>
          <a:xfrm>
            <a:off x="914400" y="4023360"/>
            <a:ext cx="4663440" cy="594360"/>
          </a:xfrm>
          <a:prstGeom prst="rect">
            <a:avLst/>
          </a:prstGeom>
          <a:noFill/>
          <a:ln/>
        </p:spPr>
        <p:txBody>
          <a:bodyPr wrap="square" rtlCol="0" anchor="t"/>
          <a:lstStyle/>
          <a:p>
            <a:pPr marL="0" indent="0">
              <a:buNone/>
            </a:pPr>
            <a:r>
              <a:rPr lang="en-US" sz="2000" dirty="0">
                <a:solidFill>
                  <a:srgbClr val="232D5A"/>
                </a:solidFill>
                <a:latin typeface="Trebuchet MS" pitchFamily="34" charset="0"/>
                <a:ea typeface="Trebuchet MS" pitchFamily="34" charset="-122"/>
                <a:cs typeface="Trebuchet MS" pitchFamily="34" charset="-120"/>
              </a:rPr>
              <a:t>•  I can hear their voice.</a:t>
            </a:r>
            <a:endParaRPr lang="en-US" sz="2000" dirty="0"/>
          </a:p>
        </p:txBody>
      </p:sp>
      <p:sp>
        <p:nvSpPr>
          <p:cNvPr id="14" name="Text 8">
            <a:extLst>
              <a:ext uri="{FF2B5EF4-FFF2-40B4-BE49-F238E27FC236}">
                <a16:creationId xmlns:a16="http://schemas.microsoft.com/office/drawing/2014/main" id="{7A08F42C-F75A-EE37-C1A7-77C84309E589}"/>
              </a:ext>
            </a:extLst>
          </p:cNvPr>
          <p:cNvSpPr/>
          <p:nvPr/>
        </p:nvSpPr>
        <p:spPr>
          <a:xfrm>
            <a:off x="914400" y="4709160"/>
            <a:ext cx="4663440" cy="594360"/>
          </a:xfrm>
          <a:prstGeom prst="rect">
            <a:avLst/>
          </a:prstGeom>
          <a:noFill/>
          <a:ln/>
        </p:spPr>
        <p:txBody>
          <a:bodyPr wrap="square" rtlCol="0" anchor="t"/>
          <a:lstStyle/>
          <a:p>
            <a:pPr marL="0" indent="0">
              <a:buNone/>
            </a:pPr>
            <a:r>
              <a:rPr lang="en-US" sz="2000" dirty="0">
                <a:solidFill>
                  <a:srgbClr val="232D5A"/>
                </a:solidFill>
                <a:latin typeface="Trebuchet MS" pitchFamily="34" charset="0"/>
                <a:ea typeface="Trebuchet MS" pitchFamily="34" charset="-122"/>
                <a:cs typeface="Trebuchet MS" pitchFamily="34" charset="-120"/>
              </a:rPr>
              <a:t>•  I can talk straight away.</a:t>
            </a:r>
            <a:endParaRPr lang="en-US" sz="2000" dirty="0"/>
          </a:p>
        </p:txBody>
      </p:sp>
      <p:sp>
        <p:nvSpPr>
          <p:cNvPr id="15" name="Shape 9">
            <a:extLst>
              <a:ext uri="{FF2B5EF4-FFF2-40B4-BE49-F238E27FC236}">
                <a16:creationId xmlns:a16="http://schemas.microsoft.com/office/drawing/2014/main" id="{BA7D4AE8-8CD8-D0DE-648A-F04D85B0E9A0}"/>
              </a:ext>
            </a:extLst>
          </p:cNvPr>
          <p:cNvSpPr/>
          <p:nvPr/>
        </p:nvSpPr>
        <p:spPr>
          <a:xfrm>
            <a:off x="6172200" y="2148840"/>
            <a:ext cx="5303520" cy="3503815"/>
          </a:xfrm>
          <a:prstGeom prst="roundRect">
            <a:avLst>
              <a:gd name="adj" fmla="val 2927"/>
            </a:avLst>
          </a:prstGeom>
          <a:solidFill>
            <a:srgbClr val="FBE4EE"/>
          </a:solidFill>
          <a:ln/>
        </p:spPr>
        <p:txBody>
          <a:bodyPr/>
          <a:lstStyle/>
          <a:p>
            <a:endParaRPr lang="en-US"/>
          </a:p>
        </p:txBody>
      </p:sp>
      <p:sp>
        <p:nvSpPr>
          <p:cNvPr id="16" name="Shape 10">
            <a:extLst>
              <a:ext uri="{FF2B5EF4-FFF2-40B4-BE49-F238E27FC236}">
                <a16:creationId xmlns:a16="http://schemas.microsoft.com/office/drawing/2014/main" id="{3B3E1305-481E-4B00-A918-F806ED2DD383}"/>
              </a:ext>
            </a:extLst>
          </p:cNvPr>
          <p:cNvSpPr/>
          <p:nvPr/>
        </p:nvSpPr>
        <p:spPr>
          <a:xfrm>
            <a:off x="6492240" y="2423160"/>
            <a:ext cx="822960" cy="822960"/>
          </a:xfrm>
          <a:prstGeom prst="ellipse">
            <a:avLst/>
          </a:prstGeom>
          <a:solidFill>
            <a:srgbClr val="232D5A"/>
          </a:solidFill>
          <a:ln/>
        </p:spPr>
        <p:txBody>
          <a:bodyPr/>
          <a:lstStyle/>
          <a:p>
            <a:endParaRPr lang="en-US"/>
          </a:p>
        </p:txBody>
      </p:sp>
      <p:pic>
        <p:nvPicPr>
          <p:cNvPr id="17" name="Image 3" descr="icons/message.png">
            <a:extLst>
              <a:ext uri="{FF2B5EF4-FFF2-40B4-BE49-F238E27FC236}">
                <a16:creationId xmlns:a16="http://schemas.microsoft.com/office/drawing/2014/main" id="{F255A41A-6B33-FA7E-2938-1E0F40A59098}"/>
              </a:ext>
            </a:extLst>
          </p:cNvPr>
          <p:cNvPicPr>
            <a:picLocks noChangeAspect="1"/>
          </p:cNvPicPr>
          <p:nvPr/>
        </p:nvPicPr>
        <p:blipFill>
          <a:blip r:embed="rId4"/>
          <a:stretch>
            <a:fillRect/>
          </a:stretch>
        </p:blipFill>
        <p:spPr>
          <a:xfrm>
            <a:off x="6582766" y="2513686"/>
            <a:ext cx="641909" cy="641909"/>
          </a:xfrm>
          <a:prstGeom prst="rect">
            <a:avLst/>
          </a:prstGeom>
        </p:spPr>
      </p:pic>
      <p:sp>
        <p:nvSpPr>
          <p:cNvPr id="18" name="Text 11">
            <a:extLst>
              <a:ext uri="{FF2B5EF4-FFF2-40B4-BE49-F238E27FC236}">
                <a16:creationId xmlns:a16="http://schemas.microsoft.com/office/drawing/2014/main" id="{F50B3730-54DF-D333-E9DE-BF048D71DC36}"/>
              </a:ext>
            </a:extLst>
          </p:cNvPr>
          <p:cNvSpPr/>
          <p:nvPr/>
        </p:nvSpPr>
        <p:spPr>
          <a:xfrm>
            <a:off x="7452360" y="2468880"/>
            <a:ext cx="3749040" cy="640080"/>
          </a:xfrm>
          <a:prstGeom prst="rect">
            <a:avLst/>
          </a:prstGeom>
          <a:noFill/>
          <a:ln/>
        </p:spPr>
        <p:txBody>
          <a:bodyPr wrap="square" rtlCol="0" anchor="ctr"/>
          <a:lstStyle/>
          <a:p>
            <a:pPr marL="0" indent="0">
              <a:buNone/>
            </a:pPr>
            <a:r>
              <a:rPr lang="en-US" sz="1900" b="1" dirty="0">
                <a:solidFill>
                  <a:srgbClr val="232D5A"/>
                </a:solidFill>
                <a:latin typeface="Trebuchet MS" pitchFamily="34" charset="0"/>
                <a:ea typeface="Trebuchet MS" pitchFamily="34" charset="-122"/>
                <a:cs typeface="Trebuchet MS" pitchFamily="34" charset="-120"/>
              </a:rPr>
              <a:t>Online / group chat</a:t>
            </a:r>
            <a:endParaRPr lang="en-US" sz="1900" dirty="0"/>
          </a:p>
        </p:txBody>
      </p:sp>
      <p:sp>
        <p:nvSpPr>
          <p:cNvPr id="19" name="Text 12">
            <a:extLst>
              <a:ext uri="{FF2B5EF4-FFF2-40B4-BE49-F238E27FC236}">
                <a16:creationId xmlns:a16="http://schemas.microsoft.com/office/drawing/2014/main" id="{0D4989F7-4CBD-0B2E-6AB0-34DFEF1CF1DC}"/>
              </a:ext>
            </a:extLst>
          </p:cNvPr>
          <p:cNvSpPr/>
          <p:nvPr/>
        </p:nvSpPr>
        <p:spPr>
          <a:xfrm>
            <a:off x="6537960" y="3337560"/>
            <a:ext cx="4663440" cy="594360"/>
          </a:xfrm>
          <a:prstGeom prst="rect">
            <a:avLst/>
          </a:prstGeom>
          <a:noFill/>
          <a:ln/>
        </p:spPr>
        <p:txBody>
          <a:bodyPr wrap="square" rtlCol="0" anchor="t"/>
          <a:lstStyle/>
          <a:p>
            <a:pPr marL="0" indent="0">
              <a:buNone/>
            </a:pPr>
            <a:r>
              <a:rPr lang="en-US" sz="2000" dirty="0">
                <a:solidFill>
                  <a:srgbClr val="232D5A"/>
                </a:solidFill>
                <a:latin typeface="Trebuchet MS" pitchFamily="34" charset="0"/>
                <a:ea typeface="Trebuchet MS" pitchFamily="34" charset="-122"/>
                <a:cs typeface="Trebuchet MS" pitchFamily="34" charset="-120"/>
              </a:rPr>
              <a:t>•  I can't see their face.</a:t>
            </a:r>
            <a:endParaRPr lang="en-US" sz="2000" dirty="0"/>
          </a:p>
        </p:txBody>
      </p:sp>
      <p:sp>
        <p:nvSpPr>
          <p:cNvPr id="20" name="Text 13">
            <a:extLst>
              <a:ext uri="{FF2B5EF4-FFF2-40B4-BE49-F238E27FC236}">
                <a16:creationId xmlns:a16="http://schemas.microsoft.com/office/drawing/2014/main" id="{60142DFD-F0FC-AD36-5BB9-E8C9D993726C}"/>
              </a:ext>
            </a:extLst>
          </p:cNvPr>
          <p:cNvSpPr/>
          <p:nvPr/>
        </p:nvSpPr>
        <p:spPr>
          <a:xfrm>
            <a:off x="6537960" y="4023360"/>
            <a:ext cx="4663440" cy="594360"/>
          </a:xfrm>
          <a:prstGeom prst="rect">
            <a:avLst/>
          </a:prstGeom>
          <a:noFill/>
          <a:ln/>
        </p:spPr>
        <p:txBody>
          <a:bodyPr wrap="square" rtlCol="0" anchor="t"/>
          <a:lstStyle/>
          <a:p>
            <a:pPr marL="0" indent="0">
              <a:buNone/>
            </a:pPr>
            <a:r>
              <a:rPr lang="en-US" sz="2000" dirty="0">
                <a:solidFill>
                  <a:srgbClr val="232D5A"/>
                </a:solidFill>
                <a:latin typeface="Trebuchet MS" pitchFamily="34" charset="0"/>
                <a:ea typeface="Trebuchet MS" pitchFamily="34" charset="-122"/>
                <a:cs typeface="Trebuchet MS" pitchFamily="34" charset="-120"/>
              </a:rPr>
              <a:t>•  Words can be read the wrong way.</a:t>
            </a:r>
            <a:endParaRPr lang="en-US" sz="2000" dirty="0"/>
          </a:p>
        </p:txBody>
      </p:sp>
      <p:sp>
        <p:nvSpPr>
          <p:cNvPr id="21" name="Text 14">
            <a:extLst>
              <a:ext uri="{FF2B5EF4-FFF2-40B4-BE49-F238E27FC236}">
                <a16:creationId xmlns:a16="http://schemas.microsoft.com/office/drawing/2014/main" id="{11377D9E-17E0-DAC4-2D63-005474E04A6F}"/>
              </a:ext>
            </a:extLst>
          </p:cNvPr>
          <p:cNvSpPr/>
          <p:nvPr/>
        </p:nvSpPr>
        <p:spPr>
          <a:xfrm>
            <a:off x="6537960" y="4709160"/>
            <a:ext cx="4663440" cy="594360"/>
          </a:xfrm>
          <a:prstGeom prst="rect">
            <a:avLst/>
          </a:prstGeom>
          <a:noFill/>
          <a:ln/>
        </p:spPr>
        <p:txBody>
          <a:bodyPr wrap="square" rtlCol="0" anchor="t"/>
          <a:lstStyle/>
          <a:p>
            <a:pPr marL="0" indent="0">
              <a:buNone/>
            </a:pPr>
            <a:r>
              <a:rPr lang="en-US" sz="2000" dirty="0">
                <a:solidFill>
                  <a:srgbClr val="232D5A"/>
                </a:solidFill>
                <a:latin typeface="Trebuchet MS" pitchFamily="34" charset="0"/>
                <a:ea typeface="Trebuchet MS" pitchFamily="34" charset="-122"/>
                <a:cs typeface="Trebuchet MS" pitchFamily="34" charset="-120"/>
              </a:rPr>
              <a:t>•  Lots of people can see and join in.</a:t>
            </a:r>
            <a:endParaRPr lang="en-US" sz="2000" dirty="0"/>
          </a:p>
        </p:txBody>
      </p:sp>
    </p:spTree>
    <p:extLst>
      <p:ext uri="{BB962C8B-B14F-4D97-AF65-F5344CB8AC3E}">
        <p14:creationId xmlns:p14="http://schemas.microsoft.com/office/powerpoint/2010/main" val="4253821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par>
                                <p:cTn id="11" presetID="9"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dissolve">
                                      <p:cBhvr>
                                        <p:cTn id="13" dur="500"/>
                                        <p:tgtEl>
                                          <p:spTgt spid="10"/>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dissolve">
                                      <p:cBhvr>
                                        <p:cTn id="16" dur="500"/>
                                        <p:tgtEl>
                                          <p:spTgt spid="11"/>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dissolve">
                                      <p:cBhvr>
                                        <p:cTn id="19" dur="500"/>
                                        <p:tgtEl>
                                          <p:spTgt spid="12"/>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ssolve">
                                      <p:cBhvr>
                                        <p:cTn id="22" dur="500"/>
                                        <p:tgtEl>
                                          <p:spTgt spid="13"/>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dissolve">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dissolve">
                                      <p:cBhvr>
                                        <p:cTn id="30" dur="500"/>
                                        <p:tgtEl>
                                          <p:spTgt spid="15"/>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dissolve">
                                      <p:cBhvr>
                                        <p:cTn id="33" dur="500"/>
                                        <p:tgtEl>
                                          <p:spTgt spid="16"/>
                                        </p:tgtEl>
                                      </p:cBhvr>
                                    </p:animEffect>
                                  </p:childTnLst>
                                </p:cTn>
                              </p:par>
                              <p:par>
                                <p:cTn id="34" presetID="9" presetClass="entr" presetSubtype="0"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dissolve">
                                      <p:cBhvr>
                                        <p:cTn id="36" dur="500"/>
                                        <p:tgtEl>
                                          <p:spTgt spid="17"/>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dissolve">
                                      <p:cBhvr>
                                        <p:cTn id="39" dur="500"/>
                                        <p:tgtEl>
                                          <p:spTgt spid="18"/>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dissolve">
                                      <p:cBhvr>
                                        <p:cTn id="42" dur="500"/>
                                        <p:tgtEl>
                                          <p:spTgt spid="19"/>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dissolve">
                                      <p:cBhvr>
                                        <p:cTn id="45" dur="500"/>
                                        <p:tgtEl>
                                          <p:spTgt spid="20"/>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dissolve">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P spid="16" grpId="0" animBg="1"/>
      <p:bldP spid="18" grpId="0" animBg="1"/>
      <p:bldP spid="19" grpId="0" animBg="1"/>
      <p:bldP spid="20"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0">
            <a:extLst>
              <a:ext uri="{FF2B5EF4-FFF2-40B4-BE49-F238E27FC236}">
                <a16:creationId xmlns:a16="http://schemas.microsoft.com/office/drawing/2014/main" id="{55C6F4B5-8F22-0EFD-12EB-94BB5CCEB154}"/>
              </a:ext>
            </a:extLst>
          </p:cNvPr>
          <p:cNvSpPr/>
          <p:nvPr/>
        </p:nvSpPr>
        <p:spPr>
          <a:xfrm>
            <a:off x="548640" y="457200"/>
            <a:ext cx="8961120" cy="914400"/>
          </a:xfrm>
          <a:prstGeom prst="rect">
            <a:avLst/>
          </a:prstGeom>
          <a:noFill/>
          <a:ln/>
        </p:spPr>
        <p:txBody>
          <a:bodyPr wrap="square" rtlCol="0" anchor="t"/>
          <a:lstStyle/>
          <a:p>
            <a:pPr marL="0" indent="0">
              <a:buNone/>
            </a:pPr>
            <a:r>
              <a:rPr lang="en-US" sz="4500" b="1" dirty="0">
                <a:solidFill>
                  <a:srgbClr val="232D5A"/>
                </a:solidFill>
                <a:latin typeface="Trebuchet MS" pitchFamily="34" charset="0"/>
                <a:ea typeface="Trebuchet MS" pitchFamily="34" charset="-122"/>
                <a:cs typeface="Trebuchet MS" pitchFamily="34" charset="-120"/>
              </a:rPr>
              <a:t>What is a boundary?</a:t>
            </a:r>
            <a:endParaRPr lang="en-US" sz="4500" dirty="0"/>
          </a:p>
        </p:txBody>
      </p:sp>
      <p:sp>
        <p:nvSpPr>
          <p:cNvPr id="7" name="Shape 2">
            <a:extLst>
              <a:ext uri="{FF2B5EF4-FFF2-40B4-BE49-F238E27FC236}">
                <a16:creationId xmlns:a16="http://schemas.microsoft.com/office/drawing/2014/main" id="{F3F2DF86-F657-B750-515C-3D64E59C01FB}"/>
              </a:ext>
            </a:extLst>
          </p:cNvPr>
          <p:cNvSpPr/>
          <p:nvPr/>
        </p:nvSpPr>
        <p:spPr>
          <a:xfrm>
            <a:off x="548640" y="1874520"/>
            <a:ext cx="10728960" cy="3436034"/>
          </a:xfrm>
          <a:prstGeom prst="roundRect">
            <a:avLst>
              <a:gd name="adj" fmla="val 3529"/>
            </a:avLst>
          </a:prstGeom>
          <a:solidFill>
            <a:srgbClr val="E0F3F7"/>
          </a:solidFill>
          <a:ln/>
        </p:spPr>
        <p:txBody>
          <a:bodyPr/>
          <a:lstStyle/>
          <a:p>
            <a:endParaRPr lang="en-US"/>
          </a:p>
        </p:txBody>
      </p:sp>
      <p:sp>
        <p:nvSpPr>
          <p:cNvPr id="8" name="Text 3">
            <a:extLst>
              <a:ext uri="{FF2B5EF4-FFF2-40B4-BE49-F238E27FC236}">
                <a16:creationId xmlns:a16="http://schemas.microsoft.com/office/drawing/2014/main" id="{118B333F-B64C-05A3-95DE-E06171784A12}"/>
              </a:ext>
            </a:extLst>
          </p:cNvPr>
          <p:cNvSpPr/>
          <p:nvPr/>
        </p:nvSpPr>
        <p:spPr>
          <a:xfrm>
            <a:off x="914400" y="2423160"/>
            <a:ext cx="9906000" cy="914400"/>
          </a:xfrm>
          <a:prstGeom prst="rect">
            <a:avLst/>
          </a:prstGeom>
          <a:noFill/>
          <a:ln/>
        </p:spPr>
        <p:txBody>
          <a:bodyPr wrap="square" rtlCol="0" anchor="ctr"/>
          <a:lstStyle/>
          <a:p>
            <a:pPr marL="0" indent="0" algn="ctr">
              <a:buNone/>
            </a:pPr>
            <a:r>
              <a:rPr lang="en-US" sz="3200" dirty="0">
                <a:solidFill>
                  <a:srgbClr val="232D5A"/>
                </a:solidFill>
                <a:latin typeface="Trebuchet MS" pitchFamily="34" charset="0"/>
                <a:ea typeface="Trebuchet MS" pitchFamily="34" charset="-122"/>
                <a:cs typeface="Trebuchet MS" pitchFamily="34" charset="-120"/>
              </a:rPr>
              <a:t>A boundary is what I am okay with, </a:t>
            </a:r>
            <a:br>
              <a:rPr lang="en-US" sz="3200" dirty="0">
                <a:solidFill>
                  <a:srgbClr val="232D5A"/>
                </a:solidFill>
                <a:latin typeface="Trebuchet MS" pitchFamily="34" charset="0"/>
                <a:ea typeface="Trebuchet MS" pitchFamily="34" charset="-122"/>
                <a:cs typeface="Trebuchet MS" pitchFamily="34" charset="-120"/>
              </a:rPr>
            </a:br>
            <a:r>
              <a:rPr lang="en-US" sz="3200" dirty="0">
                <a:solidFill>
                  <a:srgbClr val="232D5A"/>
                </a:solidFill>
                <a:latin typeface="Trebuchet MS" pitchFamily="34" charset="0"/>
                <a:ea typeface="Trebuchet MS" pitchFamily="34" charset="-122"/>
                <a:cs typeface="Trebuchet MS" pitchFamily="34" charset="-120"/>
              </a:rPr>
              <a:t>and what I am not okay with.</a:t>
            </a:r>
            <a:endParaRPr lang="en-US" sz="3200" dirty="0"/>
          </a:p>
        </p:txBody>
      </p:sp>
      <p:sp>
        <p:nvSpPr>
          <p:cNvPr id="9" name="Text 4">
            <a:extLst>
              <a:ext uri="{FF2B5EF4-FFF2-40B4-BE49-F238E27FC236}">
                <a16:creationId xmlns:a16="http://schemas.microsoft.com/office/drawing/2014/main" id="{2A143793-814E-2507-EF74-E183A54CA1E1}"/>
              </a:ext>
            </a:extLst>
          </p:cNvPr>
          <p:cNvSpPr/>
          <p:nvPr/>
        </p:nvSpPr>
        <p:spPr>
          <a:xfrm>
            <a:off x="914400" y="3474720"/>
            <a:ext cx="9906000" cy="1554480"/>
          </a:xfrm>
          <a:prstGeom prst="rect">
            <a:avLst/>
          </a:prstGeom>
          <a:noFill/>
          <a:ln/>
        </p:spPr>
        <p:txBody>
          <a:bodyPr wrap="square" rtlCol="0" anchor="ctr"/>
          <a:lstStyle/>
          <a:p>
            <a:pPr marL="0" indent="0" algn="ctr">
              <a:buNone/>
            </a:pPr>
            <a:r>
              <a:rPr lang="en-US" sz="2400" dirty="0">
                <a:solidFill>
                  <a:srgbClr val="232D5A"/>
                </a:solidFill>
                <a:latin typeface="Trebuchet MS" pitchFamily="34" charset="0"/>
                <a:ea typeface="Trebuchet MS" pitchFamily="34" charset="-122"/>
                <a:cs typeface="Trebuchet MS" pitchFamily="34" charset="-120"/>
              </a:rPr>
              <a:t>Example: I am okay with jokes. I am not </a:t>
            </a:r>
            <a:br>
              <a:rPr lang="en-US" sz="2400" dirty="0">
                <a:solidFill>
                  <a:srgbClr val="232D5A"/>
                </a:solidFill>
                <a:latin typeface="Trebuchet MS" pitchFamily="34" charset="0"/>
                <a:ea typeface="Trebuchet MS" pitchFamily="34" charset="-122"/>
                <a:cs typeface="Trebuchet MS" pitchFamily="34" charset="-120"/>
              </a:rPr>
            </a:br>
            <a:r>
              <a:rPr lang="en-US" sz="2400" dirty="0">
                <a:solidFill>
                  <a:srgbClr val="232D5A"/>
                </a:solidFill>
                <a:latin typeface="Trebuchet MS" pitchFamily="34" charset="0"/>
                <a:ea typeface="Trebuchet MS" pitchFamily="34" charset="-122"/>
                <a:cs typeface="Trebuchet MS" pitchFamily="34" charset="-120"/>
              </a:rPr>
              <a:t>okay with jokes about me in a group chat.</a:t>
            </a:r>
            <a:endParaRPr lang="en-US" sz="2400" dirty="0"/>
          </a:p>
        </p:txBody>
      </p:sp>
    </p:spTree>
    <p:extLst>
      <p:ext uri="{BB962C8B-B14F-4D97-AF65-F5344CB8AC3E}">
        <p14:creationId xmlns:p14="http://schemas.microsoft.com/office/powerpoint/2010/main" val="3333285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659D33-9CC2-A1F1-B1D3-46D7D754FA51}"/>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DB561E6A-4A55-79B4-7E4C-C947F341BA39}"/>
              </a:ext>
            </a:extLst>
          </p:cNvPr>
          <p:cNvSpPr/>
          <p:nvPr/>
        </p:nvSpPr>
        <p:spPr>
          <a:xfrm>
            <a:off x="548640" y="320040"/>
            <a:ext cx="7315200" cy="320040"/>
          </a:xfrm>
          <a:prstGeom prst="rect">
            <a:avLst/>
          </a:prstGeom>
          <a:noFill/>
          <a:ln/>
        </p:spPr>
        <p:txBody>
          <a:bodyPr wrap="square" rtlCol="0" anchor="ctr"/>
          <a:lstStyle/>
          <a:p>
            <a:pPr marL="0" indent="0">
              <a:buNone/>
            </a:pPr>
            <a:r>
              <a:rPr lang="en-US" sz="1300" b="1" kern="0" spc="100" dirty="0">
                <a:solidFill>
                  <a:srgbClr val="645FA5"/>
                </a:solidFill>
                <a:latin typeface="Trebuchet MS" pitchFamily="34" charset="0"/>
                <a:ea typeface="Trebuchet MS" pitchFamily="34" charset="-122"/>
                <a:cs typeface="Trebuchet MS" pitchFamily="34" charset="-120"/>
              </a:rPr>
              <a:t>STORY</a:t>
            </a:r>
            <a:endParaRPr lang="en-US" sz="1300" dirty="0"/>
          </a:p>
        </p:txBody>
      </p:sp>
      <p:sp>
        <p:nvSpPr>
          <p:cNvPr id="3" name="Text 1">
            <a:extLst>
              <a:ext uri="{FF2B5EF4-FFF2-40B4-BE49-F238E27FC236}">
                <a16:creationId xmlns:a16="http://schemas.microsoft.com/office/drawing/2014/main" id="{3D942626-2A37-E61F-AE00-25C2C3043D4F}"/>
              </a:ext>
            </a:extLst>
          </p:cNvPr>
          <p:cNvSpPr/>
          <p:nvPr/>
        </p:nvSpPr>
        <p:spPr>
          <a:xfrm>
            <a:off x="548640" y="594360"/>
            <a:ext cx="8961120" cy="914400"/>
          </a:xfrm>
          <a:prstGeom prst="rect">
            <a:avLst/>
          </a:prstGeom>
          <a:noFill/>
          <a:ln/>
        </p:spPr>
        <p:txBody>
          <a:bodyPr wrap="square" rtlCol="0" anchor="t"/>
          <a:lstStyle/>
          <a:p>
            <a:pPr marL="0" indent="0">
              <a:buNone/>
            </a:pPr>
            <a:r>
              <a:rPr lang="en-US" sz="3200" b="1" dirty="0">
                <a:solidFill>
                  <a:srgbClr val="232D5A"/>
                </a:solidFill>
                <a:latin typeface="Trebuchet MS" pitchFamily="34" charset="0"/>
                <a:ea typeface="Trebuchet MS" pitchFamily="34" charset="-122"/>
                <a:cs typeface="Trebuchet MS" pitchFamily="34" charset="-120"/>
              </a:rPr>
              <a:t>The story: step 1 of 3</a:t>
            </a:r>
            <a:endParaRPr lang="en-US" sz="3200" dirty="0"/>
          </a:p>
        </p:txBody>
      </p:sp>
      <p:sp>
        <p:nvSpPr>
          <p:cNvPr id="10" name="Shape 2">
            <a:extLst>
              <a:ext uri="{FF2B5EF4-FFF2-40B4-BE49-F238E27FC236}">
                <a16:creationId xmlns:a16="http://schemas.microsoft.com/office/drawing/2014/main" id="{238DF9A9-463B-E1B1-6E59-6D72F1708A1D}"/>
              </a:ext>
            </a:extLst>
          </p:cNvPr>
          <p:cNvSpPr/>
          <p:nvPr/>
        </p:nvSpPr>
        <p:spPr>
          <a:xfrm>
            <a:off x="10698480" y="457200"/>
            <a:ext cx="914400" cy="914400"/>
          </a:xfrm>
          <a:prstGeom prst="ellipse">
            <a:avLst/>
          </a:prstGeom>
          <a:solidFill>
            <a:srgbClr val="64C3D7"/>
          </a:solidFill>
          <a:ln/>
        </p:spPr>
        <p:txBody>
          <a:bodyPr/>
          <a:lstStyle/>
          <a:p>
            <a:endParaRPr lang="en-US"/>
          </a:p>
        </p:txBody>
      </p:sp>
      <p:pic>
        <p:nvPicPr>
          <p:cNvPr id="11" name="Image 1" descr="icons/message.png">
            <a:extLst>
              <a:ext uri="{FF2B5EF4-FFF2-40B4-BE49-F238E27FC236}">
                <a16:creationId xmlns:a16="http://schemas.microsoft.com/office/drawing/2014/main" id="{7E42333B-E092-75C3-345D-A993C5A627D9}"/>
              </a:ext>
            </a:extLst>
          </p:cNvPr>
          <p:cNvPicPr>
            <a:picLocks noChangeAspect="1"/>
          </p:cNvPicPr>
          <p:nvPr/>
        </p:nvPicPr>
        <p:blipFill>
          <a:blip r:embed="rId3"/>
          <a:stretch>
            <a:fillRect/>
          </a:stretch>
        </p:blipFill>
        <p:spPr>
          <a:xfrm>
            <a:off x="10799064" y="557784"/>
            <a:ext cx="713232" cy="713232"/>
          </a:xfrm>
          <a:prstGeom prst="rect">
            <a:avLst/>
          </a:prstGeom>
        </p:spPr>
      </p:pic>
      <p:sp>
        <p:nvSpPr>
          <p:cNvPr id="12" name="Shape 3">
            <a:extLst>
              <a:ext uri="{FF2B5EF4-FFF2-40B4-BE49-F238E27FC236}">
                <a16:creationId xmlns:a16="http://schemas.microsoft.com/office/drawing/2014/main" id="{3B8D6BC2-F131-26A3-4071-B9EEA44D8F59}"/>
              </a:ext>
            </a:extLst>
          </p:cNvPr>
          <p:cNvSpPr/>
          <p:nvPr/>
        </p:nvSpPr>
        <p:spPr>
          <a:xfrm>
            <a:off x="548640" y="1508760"/>
            <a:ext cx="320040" cy="320040"/>
          </a:xfrm>
          <a:prstGeom prst="ellipse">
            <a:avLst/>
          </a:prstGeom>
          <a:solidFill>
            <a:srgbClr val="232D5A"/>
          </a:solidFill>
          <a:ln/>
        </p:spPr>
        <p:txBody>
          <a:bodyPr/>
          <a:lstStyle/>
          <a:p>
            <a:endParaRPr lang="en-US"/>
          </a:p>
        </p:txBody>
      </p:sp>
      <p:sp>
        <p:nvSpPr>
          <p:cNvPr id="13" name="Shape 4">
            <a:extLst>
              <a:ext uri="{FF2B5EF4-FFF2-40B4-BE49-F238E27FC236}">
                <a16:creationId xmlns:a16="http://schemas.microsoft.com/office/drawing/2014/main" id="{28343414-3477-0051-253A-9E8AEB531E17}"/>
              </a:ext>
            </a:extLst>
          </p:cNvPr>
          <p:cNvSpPr/>
          <p:nvPr/>
        </p:nvSpPr>
        <p:spPr>
          <a:xfrm>
            <a:off x="1143000" y="1508760"/>
            <a:ext cx="320040" cy="320040"/>
          </a:xfrm>
          <a:prstGeom prst="ellipse">
            <a:avLst/>
          </a:prstGeom>
          <a:solidFill>
            <a:srgbClr val="CFE0DA"/>
          </a:solidFill>
          <a:ln/>
        </p:spPr>
        <p:txBody>
          <a:bodyPr/>
          <a:lstStyle/>
          <a:p>
            <a:endParaRPr lang="en-US"/>
          </a:p>
        </p:txBody>
      </p:sp>
      <p:sp>
        <p:nvSpPr>
          <p:cNvPr id="14" name="Shape 5">
            <a:extLst>
              <a:ext uri="{FF2B5EF4-FFF2-40B4-BE49-F238E27FC236}">
                <a16:creationId xmlns:a16="http://schemas.microsoft.com/office/drawing/2014/main" id="{187EAF60-BED4-F070-4327-CDF42C58153D}"/>
              </a:ext>
            </a:extLst>
          </p:cNvPr>
          <p:cNvSpPr/>
          <p:nvPr/>
        </p:nvSpPr>
        <p:spPr>
          <a:xfrm>
            <a:off x="1737360" y="1508760"/>
            <a:ext cx="320040" cy="320040"/>
          </a:xfrm>
          <a:prstGeom prst="ellipse">
            <a:avLst/>
          </a:prstGeom>
          <a:solidFill>
            <a:srgbClr val="CFE0DA"/>
          </a:solidFill>
          <a:ln/>
        </p:spPr>
        <p:txBody>
          <a:bodyPr/>
          <a:lstStyle/>
          <a:p>
            <a:endParaRPr lang="en-US"/>
          </a:p>
        </p:txBody>
      </p:sp>
      <p:sp>
        <p:nvSpPr>
          <p:cNvPr id="15" name="Shape 6">
            <a:extLst>
              <a:ext uri="{FF2B5EF4-FFF2-40B4-BE49-F238E27FC236}">
                <a16:creationId xmlns:a16="http://schemas.microsoft.com/office/drawing/2014/main" id="{0AEA4D2E-A90E-89AB-9599-BF2B6A8495AE}"/>
              </a:ext>
            </a:extLst>
          </p:cNvPr>
          <p:cNvSpPr/>
          <p:nvPr/>
        </p:nvSpPr>
        <p:spPr>
          <a:xfrm>
            <a:off x="548640" y="2103120"/>
            <a:ext cx="6675120" cy="2377440"/>
          </a:xfrm>
          <a:prstGeom prst="roundRect">
            <a:avLst>
              <a:gd name="adj" fmla="val 4615"/>
            </a:avLst>
          </a:prstGeom>
          <a:solidFill>
            <a:srgbClr val="E0F3F7"/>
          </a:solidFill>
          <a:ln/>
        </p:spPr>
        <p:txBody>
          <a:bodyPr/>
          <a:lstStyle/>
          <a:p>
            <a:endParaRPr lang="en-US"/>
          </a:p>
        </p:txBody>
      </p:sp>
      <p:sp>
        <p:nvSpPr>
          <p:cNvPr id="16" name="Text 7">
            <a:extLst>
              <a:ext uri="{FF2B5EF4-FFF2-40B4-BE49-F238E27FC236}">
                <a16:creationId xmlns:a16="http://schemas.microsoft.com/office/drawing/2014/main" id="{993FD257-15AB-F87F-A858-C638067F5827}"/>
              </a:ext>
            </a:extLst>
          </p:cNvPr>
          <p:cNvSpPr/>
          <p:nvPr/>
        </p:nvSpPr>
        <p:spPr>
          <a:xfrm>
            <a:off x="914400" y="2331720"/>
            <a:ext cx="5943600" cy="1920240"/>
          </a:xfrm>
          <a:prstGeom prst="rect">
            <a:avLst/>
          </a:prstGeom>
          <a:noFill/>
          <a:ln/>
        </p:spPr>
        <p:txBody>
          <a:bodyPr wrap="square" rtlCol="0" anchor="ctr"/>
          <a:lstStyle/>
          <a:p>
            <a:pPr marL="0" indent="0">
              <a:buNone/>
            </a:pPr>
            <a:r>
              <a:rPr lang="en-US" sz="2200" dirty="0">
                <a:solidFill>
                  <a:srgbClr val="232D5A"/>
                </a:solidFill>
                <a:latin typeface="Trebuchet MS" pitchFamily="34" charset="0"/>
                <a:ea typeface="Trebuchet MS" pitchFamily="34" charset="-122"/>
                <a:cs typeface="Trebuchet MS" pitchFamily="34" charset="-120"/>
              </a:rPr>
              <a:t>Devon is with a group of friends. Someone makes a joke about them. A few people laugh. Devon laughs too, but it doesn’t </a:t>
            </a:r>
            <a:br>
              <a:rPr lang="en-US" sz="2200" dirty="0">
                <a:solidFill>
                  <a:srgbClr val="232D5A"/>
                </a:solidFill>
                <a:latin typeface="Trebuchet MS" pitchFamily="34" charset="0"/>
                <a:ea typeface="Trebuchet MS" pitchFamily="34" charset="-122"/>
                <a:cs typeface="Trebuchet MS" pitchFamily="34" charset="-120"/>
              </a:rPr>
            </a:br>
            <a:r>
              <a:rPr lang="en-US" sz="2200" dirty="0">
                <a:solidFill>
                  <a:srgbClr val="232D5A"/>
                </a:solidFill>
                <a:latin typeface="Trebuchet MS" pitchFamily="34" charset="0"/>
                <a:ea typeface="Trebuchet MS" pitchFamily="34" charset="-122"/>
                <a:cs typeface="Trebuchet MS" pitchFamily="34" charset="-120"/>
              </a:rPr>
              <a:t>feel good.</a:t>
            </a:r>
            <a:endParaRPr lang="en-US" sz="2200" dirty="0"/>
          </a:p>
        </p:txBody>
      </p:sp>
      <p:sp>
        <p:nvSpPr>
          <p:cNvPr id="17" name="Shape 8">
            <a:extLst>
              <a:ext uri="{FF2B5EF4-FFF2-40B4-BE49-F238E27FC236}">
                <a16:creationId xmlns:a16="http://schemas.microsoft.com/office/drawing/2014/main" id="{973CC004-DCAE-F798-733F-FC85DC825AB2}"/>
              </a:ext>
            </a:extLst>
          </p:cNvPr>
          <p:cNvSpPr/>
          <p:nvPr/>
        </p:nvSpPr>
        <p:spPr>
          <a:xfrm>
            <a:off x="548640" y="4709160"/>
            <a:ext cx="6675120" cy="1005840"/>
          </a:xfrm>
          <a:prstGeom prst="roundRect">
            <a:avLst>
              <a:gd name="adj" fmla="val 9091"/>
            </a:avLst>
          </a:prstGeom>
          <a:solidFill>
            <a:srgbClr val="645FA5"/>
          </a:solidFill>
          <a:ln/>
        </p:spPr>
        <p:txBody>
          <a:bodyPr/>
          <a:lstStyle/>
          <a:p>
            <a:endParaRPr lang="en-US"/>
          </a:p>
        </p:txBody>
      </p:sp>
      <p:sp>
        <p:nvSpPr>
          <p:cNvPr id="18" name="Text 9">
            <a:extLst>
              <a:ext uri="{FF2B5EF4-FFF2-40B4-BE49-F238E27FC236}">
                <a16:creationId xmlns:a16="http://schemas.microsoft.com/office/drawing/2014/main" id="{96FC3D90-FDAC-5325-685C-BA7B2036E95B}"/>
              </a:ext>
            </a:extLst>
          </p:cNvPr>
          <p:cNvSpPr/>
          <p:nvPr/>
        </p:nvSpPr>
        <p:spPr>
          <a:xfrm>
            <a:off x="914400" y="4709160"/>
            <a:ext cx="5943600" cy="1005840"/>
          </a:xfrm>
          <a:prstGeom prst="rect">
            <a:avLst/>
          </a:prstGeom>
          <a:noFill/>
          <a:ln/>
        </p:spPr>
        <p:txBody>
          <a:bodyPr wrap="square" rtlCol="0" anchor="ctr"/>
          <a:lstStyle/>
          <a:p>
            <a:pPr marL="0" indent="0">
              <a:buNone/>
            </a:pPr>
            <a:r>
              <a:rPr lang="en-US" sz="2200" b="1" dirty="0">
                <a:solidFill>
                  <a:srgbClr val="FFFFFF"/>
                </a:solidFill>
                <a:latin typeface="Trebuchet MS" pitchFamily="34" charset="0"/>
                <a:ea typeface="Trebuchet MS" pitchFamily="34" charset="-122"/>
                <a:cs typeface="Trebuchet MS" pitchFamily="34" charset="-120"/>
              </a:rPr>
              <a:t>How might Devon feel here?</a:t>
            </a:r>
            <a:endParaRPr lang="en-US" sz="2200" dirty="0"/>
          </a:p>
        </p:txBody>
      </p:sp>
      <p:pic>
        <p:nvPicPr>
          <p:cNvPr id="21" name="Picture 25" descr="A group of women taking a selfie&#10;&#10;AI-generated content may be incorrect.">
            <a:extLst>
              <a:ext uri="{FF2B5EF4-FFF2-40B4-BE49-F238E27FC236}">
                <a16:creationId xmlns:a16="http://schemas.microsoft.com/office/drawing/2014/main" id="{C9AF28F4-8BC0-4B23-7FE2-2CFE917AD0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2242" y="2727453"/>
            <a:ext cx="3635035" cy="19817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0668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dissolve">
                                      <p:cBhvr>
                                        <p:cTn id="10" dur="500"/>
                                        <p:tgtEl>
                                          <p:spTgt spid="16"/>
                                        </p:tgtEl>
                                      </p:cBhvr>
                                    </p:animEffect>
                                  </p:childTnLst>
                                </p:cTn>
                              </p:par>
                              <p:par>
                                <p:cTn id="11" presetID="9"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dissolve">
                                      <p:cBhvr>
                                        <p:cTn id="13" dur="5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dissolve">
                                      <p:cBhvr>
                                        <p:cTn id="18" dur="500"/>
                                        <p:tgtEl>
                                          <p:spTgt spid="17"/>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dissolve">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FD0BEA-93DC-5FBC-A5DF-DE5791386F08}"/>
            </a:ext>
          </a:extLst>
        </p:cNvPr>
        <p:cNvGrpSpPr/>
        <p:nvPr/>
      </p:nvGrpSpPr>
      <p:grpSpPr>
        <a:xfrm>
          <a:off x="0" y="0"/>
          <a:ext cx="0" cy="0"/>
          <a:chOff x="0" y="0"/>
          <a:chExt cx="0" cy="0"/>
        </a:xfrm>
      </p:grpSpPr>
      <p:sp>
        <p:nvSpPr>
          <p:cNvPr id="21" name="Text 0">
            <a:extLst>
              <a:ext uri="{FF2B5EF4-FFF2-40B4-BE49-F238E27FC236}">
                <a16:creationId xmlns:a16="http://schemas.microsoft.com/office/drawing/2014/main" id="{9FFEB0CB-B19A-79FB-27ED-BBDD727CDF41}"/>
              </a:ext>
            </a:extLst>
          </p:cNvPr>
          <p:cNvSpPr/>
          <p:nvPr/>
        </p:nvSpPr>
        <p:spPr>
          <a:xfrm>
            <a:off x="548640" y="320040"/>
            <a:ext cx="7315200" cy="320040"/>
          </a:xfrm>
          <a:prstGeom prst="rect">
            <a:avLst/>
          </a:prstGeom>
          <a:noFill/>
          <a:ln/>
        </p:spPr>
        <p:txBody>
          <a:bodyPr wrap="square" rtlCol="0" anchor="ctr"/>
          <a:lstStyle/>
          <a:p>
            <a:pPr marL="0" indent="0">
              <a:buNone/>
            </a:pPr>
            <a:r>
              <a:rPr lang="en-US" sz="1300" b="1" kern="0" spc="100" dirty="0">
                <a:solidFill>
                  <a:srgbClr val="645FA5"/>
                </a:solidFill>
                <a:latin typeface="Trebuchet MS" pitchFamily="34" charset="0"/>
                <a:ea typeface="Trebuchet MS" pitchFamily="34" charset="-122"/>
                <a:cs typeface="Trebuchet MS" pitchFamily="34" charset="-120"/>
              </a:rPr>
              <a:t>STORY</a:t>
            </a:r>
            <a:endParaRPr lang="en-US" sz="1300" dirty="0"/>
          </a:p>
        </p:txBody>
      </p:sp>
      <p:sp>
        <p:nvSpPr>
          <p:cNvPr id="22" name="Text 1">
            <a:extLst>
              <a:ext uri="{FF2B5EF4-FFF2-40B4-BE49-F238E27FC236}">
                <a16:creationId xmlns:a16="http://schemas.microsoft.com/office/drawing/2014/main" id="{6D85C15E-30FB-0732-845B-57BE5814D38D}"/>
              </a:ext>
            </a:extLst>
          </p:cNvPr>
          <p:cNvSpPr/>
          <p:nvPr/>
        </p:nvSpPr>
        <p:spPr>
          <a:xfrm>
            <a:off x="548640" y="594360"/>
            <a:ext cx="8961120" cy="914400"/>
          </a:xfrm>
          <a:prstGeom prst="rect">
            <a:avLst/>
          </a:prstGeom>
          <a:noFill/>
          <a:ln/>
        </p:spPr>
        <p:txBody>
          <a:bodyPr wrap="square" rtlCol="0" anchor="t"/>
          <a:lstStyle/>
          <a:p>
            <a:pPr marL="0" indent="0">
              <a:buNone/>
            </a:pPr>
            <a:r>
              <a:rPr lang="en-US" sz="3200" b="1" dirty="0">
                <a:solidFill>
                  <a:srgbClr val="232D5A"/>
                </a:solidFill>
                <a:latin typeface="Trebuchet MS" pitchFamily="34" charset="0"/>
                <a:ea typeface="Trebuchet MS" pitchFamily="34" charset="-122"/>
                <a:cs typeface="Trebuchet MS" pitchFamily="34" charset="-120"/>
              </a:rPr>
              <a:t>The story: step 2 of 3</a:t>
            </a:r>
            <a:endParaRPr lang="en-US" sz="3200" dirty="0"/>
          </a:p>
        </p:txBody>
      </p:sp>
      <p:sp>
        <p:nvSpPr>
          <p:cNvPr id="23" name="Shape 2">
            <a:extLst>
              <a:ext uri="{FF2B5EF4-FFF2-40B4-BE49-F238E27FC236}">
                <a16:creationId xmlns:a16="http://schemas.microsoft.com/office/drawing/2014/main" id="{C5A20C5F-1ECF-F659-EEE8-ED9F07D3A15A}"/>
              </a:ext>
            </a:extLst>
          </p:cNvPr>
          <p:cNvSpPr/>
          <p:nvPr/>
        </p:nvSpPr>
        <p:spPr>
          <a:xfrm>
            <a:off x="10698480" y="457200"/>
            <a:ext cx="914400" cy="914400"/>
          </a:xfrm>
          <a:prstGeom prst="ellipse">
            <a:avLst/>
          </a:prstGeom>
          <a:solidFill>
            <a:srgbClr val="64C3D7"/>
          </a:solidFill>
          <a:ln/>
        </p:spPr>
        <p:txBody>
          <a:bodyPr/>
          <a:lstStyle/>
          <a:p>
            <a:endParaRPr lang="en-US"/>
          </a:p>
        </p:txBody>
      </p:sp>
      <p:pic>
        <p:nvPicPr>
          <p:cNvPr id="24" name="Image 1" descr="icons/message.png">
            <a:extLst>
              <a:ext uri="{FF2B5EF4-FFF2-40B4-BE49-F238E27FC236}">
                <a16:creationId xmlns:a16="http://schemas.microsoft.com/office/drawing/2014/main" id="{3F75184D-BB20-1739-0C4C-6D2BE73EDF67}"/>
              </a:ext>
            </a:extLst>
          </p:cNvPr>
          <p:cNvPicPr>
            <a:picLocks noChangeAspect="1"/>
          </p:cNvPicPr>
          <p:nvPr/>
        </p:nvPicPr>
        <p:blipFill>
          <a:blip r:embed="rId3"/>
          <a:stretch>
            <a:fillRect/>
          </a:stretch>
        </p:blipFill>
        <p:spPr>
          <a:xfrm>
            <a:off x="10799064" y="557784"/>
            <a:ext cx="713232" cy="713232"/>
          </a:xfrm>
          <a:prstGeom prst="rect">
            <a:avLst/>
          </a:prstGeom>
        </p:spPr>
      </p:pic>
      <p:sp>
        <p:nvSpPr>
          <p:cNvPr id="25" name="Shape 3">
            <a:extLst>
              <a:ext uri="{FF2B5EF4-FFF2-40B4-BE49-F238E27FC236}">
                <a16:creationId xmlns:a16="http://schemas.microsoft.com/office/drawing/2014/main" id="{EDDD5FDF-CCE5-449E-19F7-679EDECF0507}"/>
              </a:ext>
            </a:extLst>
          </p:cNvPr>
          <p:cNvSpPr/>
          <p:nvPr/>
        </p:nvSpPr>
        <p:spPr>
          <a:xfrm>
            <a:off x="548640" y="1508760"/>
            <a:ext cx="320040" cy="320040"/>
          </a:xfrm>
          <a:prstGeom prst="ellipse">
            <a:avLst/>
          </a:prstGeom>
          <a:solidFill>
            <a:srgbClr val="CFE0DA"/>
          </a:solidFill>
          <a:ln/>
        </p:spPr>
        <p:txBody>
          <a:bodyPr/>
          <a:lstStyle/>
          <a:p>
            <a:endParaRPr lang="en-US"/>
          </a:p>
        </p:txBody>
      </p:sp>
      <p:sp>
        <p:nvSpPr>
          <p:cNvPr id="26" name="Shape 4">
            <a:extLst>
              <a:ext uri="{FF2B5EF4-FFF2-40B4-BE49-F238E27FC236}">
                <a16:creationId xmlns:a16="http://schemas.microsoft.com/office/drawing/2014/main" id="{A15C466D-C3A2-4C1C-5675-56BC020B79F6}"/>
              </a:ext>
            </a:extLst>
          </p:cNvPr>
          <p:cNvSpPr/>
          <p:nvPr/>
        </p:nvSpPr>
        <p:spPr>
          <a:xfrm>
            <a:off x="1143000" y="1508760"/>
            <a:ext cx="320040" cy="320040"/>
          </a:xfrm>
          <a:prstGeom prst="ellipse">
            <a:avLst/>
          </a:prstGeom>
          <a:solidFill>
            <a:srgbClr val="232D5A"/>
          </a:solidFill>
          <a:ln/>
        </p:spPr>
        <p:txBody>
          <a:bodyPr/>
          <a:lstStyle/>
          <a:p>
            <a:endParaRPr lang="en-US"/>
          </a:p>
        </p:txBody>
      </p:sp>
      <p:sp>
        <p:nvSpPr>
          <p:cNvPr id="27" name="Shape 5">
            <a:extLst>
              <a:ext uri="{FF2B5EF4-FFF2-40B4-BE49-F238E27FC236}">
                <a16:creationId xmlns:a16="http://schemas.microsoft.com/office/drawing/2014/main" id="{0CAD1655-5F4F-E244-38EE-C5FFDF0D7330}"/>
              </a:ext>
            </a:extLst>
          </p:cNvPr>
          <p:cNvSpPr/>
          <p:nvPr/>
        </p:nvSpPr>
        <p:spPr>
          <a:xfrm>
            <a:off x="1737360" y="1508760"/>
            <a:ext cx="320040" cy="320040"/>
          </a:xfrm>
          <a:prstGeom prst="ellipse">
            <a:avLst/>
          </a:prstGeom>
          <a:solidFill>
            <a:srgbClr val="CFE0DA"/>
          </a:solidFill>
          <a:ln/>
        </p:spPr>
        <p:txBody>
          <a:bodyPr/>
          <a:lstStyle/>
          <a:p>
            <a:endParaRPr lang="en-US"/>
          </a:p>
        </p:txBody>
      </p:sp>
      <p:sp>
        <p:nvSpPr>
          <p:cNvPr id="28" name="Shape 6">
            <a:extLst>
              <a:ext uri="{FF2B5EF4-FFF2-40B4-BE49-F238E27FC236}">
                <a16:creationId xmlns:a16="http://schemas.microsoft.com/office/drawing/2014/main" id="{F2E753A5-D93D-D0BA-3059-EB43E0253DFE}"/>
              </a:ext>
            </a:extLst>
          </p:cNvPr>
          <p:cNvSpPr/>
          <p:nvPr/>
        </p:nvSpPr>
        <p:spPr>
          <a:xfrm>
            <a:off x="548640" y="2103120"/>
            <a:ext cx="6675120" cy="2377440"/>
          </a:xfrm>
          <a:prstGeom prst="roundRect">
            <a:avLst>
              <a:gd name="adj" fmla="val 4615"/>
            </a:avLst>
          </a:prstGeom>
          <a:solidFill>
            <a:srgbClr val="E0F3F7"/>
          </a:solidFill>
          <a:ln/>
        </p:spPr>
        <p:txBody>
          <a:bodyPr/>
          <a:lstStyle/>
          <a:p>
            <a:endParaRPr lang="en-US"/>
          </a:p>
        </p:txBody>
      </p:sp>
      <p:sp>
        <p:nvSpPr>
          <p:cNvPr id="29" name="Text 7">
            <a:extLst>
              <a:ext uri="{FF2B5EF4-FFF2-40B4-BE49-F238E27FC236}">
                <a16:creationId xmlns:a16="http://schemas.microsoft.com/office/drawing/2014/main" id="{BF6078D3-8574-29D1-CB96-BEEE5683C895}"/>
              </a:ext>
            </a:extLst>
          </p:cNvPr>
          <p:cNvSpPr/>
          <p:nvPr/>
        </p:nvSpPr>
        <p:spPr>
          <a:xfrm>
            <a:off x="914400" y="2331720"/>
            <a:ext cx="5943600" cy="1920240"/>
          </a:xfrm>
          <a:prstGeom prst="rect">
            <a:avLst/>
          </a:prstGeom>
          <a:noFill/>
          <a:ln/>
        </p:spPr>
        <p:txBody>
          <a:bodyPr wrap="square" rtlCol="0" anchor="ctr"/>
          <a:lstStyle/>
          <a:p>
            <a:pPr marL="0" indent="0">
              <a:buNone/>
            </a:pPr>
            <a:r>
              <a:rPr lang="en-US" sz="2200" dirty="0">
                <a:solidFill>
                  <a:srgbClr val="232D5A"/>
                </a:solidFill>
                <a:latin typeface="Trebuchet MS" pitchFamily="34" charset="0"/>
                <a:ea typeface="Trebuchet MS" pitchFamily="34" charset="-122"/>
                <a:cs typeface="Trebuchet MS" pitchFamily="34" charset="-120"/>
              </a:rPr>
              <a:t>Later, Devon sees the same joke in the group chat. More people are laughing at it. Devon feels embarrassed and angry.</a:t>
            </a:r>
            <a:endParaRPr lang="en-US" sz="2200" dirty="0"/>
          </a:p>
        </p:txBody>
      </p:sp>
      <p:sp>
        <p:nvSpPr>
          <p:cNvPr id="30" name="Shape 8">
            <a:extLst>
              <a:ext uri="{FF2B5EF4-FFF2-40B4-BE49-F238E27FC236}">
                <a16:creationId xmlns:a16="http://schemas.microsoft.com/office/drawing/2014/main" id="{528DAB36-50DA-4879-0198-96655A44EA9B}"/>
              </a:ext>
            </a:extLst>
          </p:cNvPr>
          <p:cNvSpPr/>
          <p:nvPr/>
        </p:nvSpPr>
        <p:spPr>
          <a:xfrm>
            <a:off x="548640" y="4709160"/>
            <a:ext cx="6675120" cy="1005840"/>
          </a:xfrm>
          <a:prstGeom prst="roundRect">
            <a:avLst>
              <a:gd name="adj" fmla="val 9091"/>
            </a:avLst>
          </a:prstGeom>
          <a:solidFill>
            <a:srgbClr val="645FA5"/>
          </a:solidFill>
          <a:ln/>
        </p:spPr>
        <p:txBody>
          <a:bodyPr/>
          <a:lstStyle/>
          <a:p>
            <a:endParaRPr lang="en-US"/>
          </a:p>
        </p:txBody>
      </p:sp>
      <p:sp>
        <p:nvSpPr>
          <p:cNvPr id="31" name="Text 9">
            <a:extLst>
              <a:ext uri="{FF2B5EF4-FFF2-40B4-BE49-F238E27FC236}">
                <a16:creationId xmlns:a16="http://schemas.microsoft.com/office/drawing/2014/main" id="{3BAC3242-535C-64EA-8594-4C2503D43622}"/>
              </a:ext>
            </a:extLst>
          </p:cNvPr>
          <p:cNvSpPr/>
          <p:nvPr/>
        </p:nvSpPr>
        <p:spPr>
          <a:xfrm>
            <a:off x="914400" y="4709160"/>
            <a:ext cx="5943600" cy="1005840"/>
          </a:xfrm>
          <a:prstGeom prst="rect">
            <a:avLst/>
          </a:prstGeom>
          <a:noFill/>
          <a:ln/>
        </p:spPr>
        <p:txBody>
          <a:bodyPr wrap="square" rtlCol="0" anchor="ctr"/>
          <a:lstStyle/>
          <a:p>
            <a:pPr marL="0" indent="0">
              <a:buNone/>
            </a:pPr>
            <a:r>
              <a:rPr lang="en-US" sz="2200" b="1" dirty="0">
                <a:solidFill>
                  <a:srgbClr val="FFFFFF"/>
                </a:solidFill>
                <a:latin typeface="Trebuchet MS" pitchFamily="34" charset="0"/>
                <a:ea typeface="Trebuchet MS" pitchFamily="34" charset="-122"/>
                <a:cs typeface="Trebuchet MS" pitchFamily="34" charset="-120"/>
              </a:rPr>
              <a:t>What could Devon do here?</a:t>
            </a:r>
            <a:endParaRPr lang="en-US" sz="2200" dirty="0"/>
          </a:p>
        </p:txBody>
      </p:sp>
      <p:pic>
        <p:nvPicPr>
          <p:cNvPr id="34" name="Picture 23" descr="A close-up of a person using a phone&#10;&#10;AI-generated content may be incorrect.">
            <a:extLst>
              <a:ext uri="{FF2B5EF4-FFF2-40B4-BE49-F238E27FC236}">
                <a16:creationId xmlns:a16="http://schemas.microsoft.com/office/drawing/2014/main" id="{AE9B3E50-88E5-220A-72E7-0B4187F2D6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6267"/>
          <a:stretch>
            <a:fillRect/>
          </a:stretch>
        </p:blipFill>
        <p:spPr bwMode="auto">
          <a:xfrm>
            <a:off x="7802880" y="2727453"/>
            <a:ext cx="3474720" cy="19817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2997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dissolve">
                                      <p:cBhvr>
                                        <p:cTn id="7" dur="500"/>
                                        <p:tgtEl>
                                          <p:spTgt spid="2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dissolve">
                                      <p:cBhvr>
                                        <p:cTn id="10" dur="500"/>
                                        <p:tgtEl>
                                          <p:spTgt spid="29"/>
                                        </p:tgtEl>
                                      </p:cBhvr>
                                    </p:animEffect>
                                  </p:childTnLst>
                                </p:cTn>
                              </p:par>
                              <p:par>
                                <p:cTn id="11" presetID="9" presetClass="entr" presetSubtype="0"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dissolve">
                                      <p:cBhvr>
                                        <p:cTn id="13" dur="500"/>
                                        <p:tgtEl>
                                          <p:spTgt spid="34"/>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dissolve">
                                      <p:cBhvr>
                                        <p:cTn id="18" dur="500"/>
                                        <p:tgtEl>
                                          <p:spTgt spid="30"/>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dissolve">
                                      <p:cBhvr>
                                        <p:cTn id="2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EA94D4-AFB7-FB0D-DE25-5BC2927C39A5}"/>
            </a:ext>
          </a:extLst>
        </p:cNvPr>
        <p:cNvGrpSpPr/>
        <p:nvPr/>
      </p:nvGrpSpPr>
      <p:grpSpPr>
        <a:xfrm>
          <a:off x="0" y="0"/>
          <a:ext cx="0" cy="0"/>
          <a:chOff x="0" y="0"/>
          <a:chExt cx="0" cy="0"/>
        </a:xfrm>
      </p:grpSpPr>
      <p:sp>
        <p:nvSpPr>
          <p:cNvPr id="15" name="Text 0">
            <a:extLst>
              <a:ext uri="{FF2B5EF4-FFF2-40B4-BE49-F238E27FC236}">
                <a16:creationId xmlns:a16="http://schemas.microsoft.com/office/drawing/2014/main" id="{EC5FAB4D-5731-606A-0899-70D9636E3BA7}"/>
              </a:ext>
            </a:extLst>
          </p:cNvPr>
          <p:cNvSpPr/>
          <p:nvPr/>
        </p:nvSpPr>
        <p:spPr>
          <a:xfrm>
            <a:off x="548640" y="320040"/>
            <a:ext cx="7315200" cy="320040"/>
          </a:xfrm>
          <a:prstGeom prst="rect">
            <a:avLst/>
          </a:prstGeom>
          <a:noFill/>
          <a:ln/>
        </p:spPr>
        <p:txBody>
          <a:bodyPr wrap="square" rtlCol="0" anchor="ctr"/>
          <a:lstStyle/>
          <a:p>
            <a:pPr marL="0" indent="0">
              <a:buNone/>
            </a:pPr>
            <a:r>
              <a:rPr lang="en-US" sz="1300" b="1" kern="0" spc="100" dirty="0">
                <a:solidFill>
                  <a:srgbClr val="645FA5"/>
                </a:solidFill>
                <a:latin typeface="Trebuchet MS" pitchFamily="34" charset="0"/>
                <a:ea typeface="Trebuchet MS" pitchFamily="34" charset="-122"/>
                <a:cs typeface="Trebuchet MS" pitchFamily="34" charset="-120"/>
              </a:rPr>
              <a:t>STORY</a:t>
            </a:r>
            <a:endParaRPr lang="en-US" sz="1300" dirty="0"/>
          </a:p>
        </p:txBody>
      </p:sp>
      <p:sp>
        <p:nvSpPr>
          <p:cNvPr id="16" name="Text 1">
            <a:extLst>
              <a:ext uri="{FF2B5EF4-FFF2-40B4-BE49-F238E27FC236}">
                <a16:creationId xmlns:a16="http://schemas.microsoft.com/office/drawing/2014/main" id="{74FB6741-67E5-9516-F7D2-F0D6C1C20E11}"/>
              </a:ext>
            </a:extLst>
          </p:cNvPr>
          <p:cNvSpPr/>
          <p:nvPr/>
        </p:nvSpPr>
        <p:spPr>
          <a:xfrm>
            <a:off x="548640" y="594360"/>
            <a:ext cx="8961120" cy="914400"/>
          </a:xfrm>
          <a:prstGeom prst="rect">
            <a:avLst/>
          </a:prstGeom>
          <a:noFill/>
          <a:ln/>
        </p:spPr>
        <p:txBody>
          <a:bodyPr wrap="square" rtlCol="0" anchor="t"/>
          <a:lstStyle/>
          <a:p>
            <a:pPr marL="0" indent="0">
              <a:buNone/>
            </a:pPr>
            <a:r>
              <a:rPr lang="en-US" sz="3200" b="1" dirty="0">
                <a:solidFill>
                  <a:srgbClr val="232D5A"/>
                </a:solidFill>
                <a:latin typeface="Trebuchet MS" pitchFamily="34" charset="0"/>
                <a:ea typeface="Trebuchet MS" pitchFamily="34" charset="-122"/>
                <a:cs typeface="Trebuchet MS" pitchFamily="34" charset="-120"/>
              </a:rPr>
              <a:t>The story: step 3 of 3</a:t>
            </a:r>
            <a:endParaRPr lang="en-US" sz="3200" dirty="0"/>
          </a:p>
        </p:txBody>
      </p:sp>
      <p:sp>
        <p:nvSpPr>
          <p:cNvPr id="17" name="Shape 2">
            <a:extLst>
              <a:ext uri="{FF2B5EF4-FFF2-40B4-BE49-F238E27FC236}">
                <a16:creationId xmlns:a16="http://schemas.microsoft.com/office/drawing/2014/main" id="{7A9BCD8E-00B9-D9CE-69D6-1FD8684850EF}"/>
              </a:ext>
            </a:extLst>
          </p:cNvPr>
          <p:cNvSpPr/>
          <p:nvPr/>
        </p:nvSpPr>
        <p:spPr>
          <a:xfrm>
            <a:off x="10698480" y="457200"/>
            <a:ext cx="914400" cy="914400"/>
          </a:xfrm>
          <a:prstGeom prst="ellipse">
            <a:avLst/>
          </a:prstGeom>
          <a:solidFill>
            <a:srgbClr val="64C3D7"/>
          </a:solidFill>
          <a:ln/>
        </p:spPr>
        <p:txBody>
          <a:bodyPr/>
          <a:lstStyle/>
          <a:p>
            <a:endParaRPr lang="en-US"/>
          </a:p>
        </p:txBody>
      </p:sp>
      <p:pic>
        <p:nvPicPr>
          <p:cNvPr id="18" name="Image 1" descr="icons/message.png">
            <a:extLst>
              <a:ext uri="{FF2B5EF4-FFF2-40B4-BE49-F238E27FC236}">
                <a16:creationId xmlns:a16="http://schemas.microsoft.com/office/drawing/2014/main" id="{1AB108EE-94F3-6426-E196-3F7748C7FA21}"/>
              </a:ext>
            </a:extLst>
          </p:cNvPr>
          <p:cNvPicPr>
            <a:picLocks noChangeAspect="1"/>
          </p:cNvPicPr>
          <p:nvPr/>
        </p:nvPicPr>
        <p:blipFill>
          <a:blip r:embed="rId3"/>
          <a:stretch>
            <a:fillRect/>
          </a:stretch>
        </p:blipFill>
        <p:spPr>
          <a:xfrm>
            <a:off x="10799064" y="557784"/>
            <a:ext cx="713232" cy="713232"/>
          </a:xfrm>
          <a:prstGeom prst="rect">
            <a:avLst/>
          </a:prstGeom>
        </p:spPr>
      </p:pic>
      <p:sp>
        <p:nvSpPr>
          <p:cNvPr id="19" name="Shape 3">
            <a:extLst>
              <a:ext uri="{FF2B5EF4-FFF2-40B4-BE49-F238E27FC236}">
                <a16:creationId xmlns:a16="http://schemas.microsoft.com/office/drawing/2014/main" id="{7084F34E-E82C-B7AB-802E-A3DD7BF842B4}"/>
              </a:ext>
            </a:extLst>
          </p:cNvPr>
          <p:cNvSpPr/>
          <p:nvPr/>
        </p:nvSpPr>
        <p:spPr>
          <a:xfrm>
            <a:off x="548640" y="1508760"/>
            <a:ext cx="320040" cy="320040"/>
          </a:xfrm>
          <a:prstGeom prst="ellipse">
            <a:avLst/>
          </a:prstGeom>
          <a:solidFill>
            <a:srgbClr val="CFE0DA"/>
          </a:solidFill>
          <a:ln/>
        </p:spPr>
        <p:txBody>
          <a:bodyPr/>
          <a:lstStyle/>
          <a:p>
            <a:endParaRPr lang="en-US"/>
          </a:p>
        </p:txBody>
      </p:sp>
      <p:sp>
        <p:nvSpPr>
          <p:cNvPr id="20" name="Shape 4">
            <a:extLst>
              <a:ext uri="{FF2B5EF4-FFF2-40B4-BE49-F238E27FC236}">
                <a16:creationId xmlns:a16="http://schemas.microsoft.com/office/drawing/2014/main" id="{21FAAD39-6B0D-D4BD-0415-0484C8F62BCC}"/>
              </a:ext>
            </a:extLst>
          </p:cNvPr>
          <p:cNvSpPr/>
          <p:nvPr/>
        </p:nvSpPr>
        <p:spPr>
          <a:xfrm>
            <a:off x="1143000" y="1508760"/>
            <a:ext cx="320040" cy="320040"/>
          </a:xfrm>
          <a:prstGeom prst="ellipse">
            <a:avLst/>
          </a:prstGeom>
          <a:solidFill>
            <a:srgbClr val="CFE0DA"/>
          </a:solidFill>
          <a:ln/>
        </p:spPr>
        <p:txBody>
          <a:bodyPr/>
          <a:lstStyle/>
          <a:p>
            <a:endParaRPr lang="en-US"/>
          </a:p>
        </p:txBody>
      </p:sp>
      <p:sp>
        <p:nvSpPr>
          <p:cNvPr id="32" name="Shape 5">
            <a:extLst>
              <a:ext uri="{FF2B5EF4-FFF2-40B4-BE49-F238E27FC236}">
                <a16:creationId xmlns:a16="http://schemas.microsoft.com/office/drawing/2014/main" id="{96D112A1-B3DD-AAC1-D271-E34C64B1C885}"/>
              </a:ext>
            </a:extLst>
          </p:cNvPr>
          <p:cNvSpPr/>
          <p:nvPr/>
        </p:nvSpPr>
        <p:spPr>
          <a:xfrm>
            <a:off x="1737360" y="1508760"/>
            <a:ext cx="320040" cy="320040"/>
          </a:xfrm>
          <a:prstGeom prst="ellipse">
            <a:avLst/>
          </a:prstGeom>
          <a:solidFill>
            <a:srgbClr val="232D5A"/>
          </a:solidFill>
          <a:ln/>
        </p:spPr>
        <p:txBody>
          <a:bodyPr/>
          <a:lstStyle/>
          <a:p>
            <a:endParaRPr lang="en-US"/>
          </a:p>
        </p:txBody>
      </p:sp>
      <p:sp>
        <p:nvSpPr>
          <p:cNvPr id="33" name="Shape 6">
            <a:extLst>
              <a:ext uri="{FF2B5EF4-FFF2-40B4-BE49-F238E27FC236}">
                <a16:creationId xmlns:a16="http://schemas.microsoft.com/office/drawing/2014/main" id="{8AAAE9CA-260D-4FE7-A03C-28AB0E1AECB5}"/>
              </a:ext>
            </a:extLst>
          </p:cNvPr>
          <p:cNvSpPr/>
          <p:nvPr/>
        </p:nvSpPr>
        <p:spPr>
          <a:xfrm>
            <a:off x="548640" y="2103120"/>
            <a:ext cx="6675120" cy="2377440"/>
          </a:xfrm>
          <a:prstGeom prst="roundRect">
            <a:avLst>
              <a:gd name="adj" fmla="val 4615"/>
            </a:avLst>
          </a:prstGeom>
          <a:solidFill>
            <a:srgbClr val="E0F3F7"/>
          </a:solidFill>
          <a:ln/>
        </p:spPr>
        <p:txBody>
          <a:bodyPr/>
          <a:lstStyle/>
          <a:p>
            <a:endParaRPr lang="en-US"/>
          </a:p>
        </p:txBody>
      </p:sp>
      <p:sp>
        <p:nvSpPr>
          <p:cNvPr id="34" name="Text 7">
            <a:extLst>
              <a:ext uri="{FF2B5EF4-FFF2-40B4-BE49-F238E27FC236}">
                <a16:creationId xmlns:a16="http://schemas.microsoft.com/office/drawing/2014/main" id="{E434B30B-7B1A-CAEF-FA37-8F47A3FA5B93}"/>
              </a:ext>
            </a:extLst>
          </p:cNvPr>
          <p:cNvSpPr/>
          <p:nvPr/>
        </p:nvSpPr>
        <p:spPr>
          <a:xfrm>
            <a:off x="914400" y="2331720"/>
            <a:ext cx="5943600" cy="1920240"/>
          </a:xfrm>
          <a:prstGeom prst="rect">
            <a:avLst/>
          </a:prstGeom>
          <a:noFill/>
          <a:ln/>
        </p:spPr>
        <p:txBody>
          <a:bodyPr wrap="square" rtlCol="0" anchor="ctr"/>
          <a:lstStyle/>
          <a:p>
            <a:pPr marL="0" indent="0">
              <a:buNone/>
            </a:pPr>
            <a:r>
              <a:rPr lang="en-US" sz="2200" dirty="0">
                <a:solidFill>
                  <a:srgbClr val="232D5A"/>
                </a:solidFill>
                <a:latin typeface="Trebuchet MS" pitchFamily="34" charset="0"/>
                <a:ea typeface="Trebuchet MS" pitchFamily="34" charset="-122"/>
                <a:cs typeface="Trebuchet MS" pitchFamily="34" charset="-120"/>
              </a:rPr>
              <a:t>Devon sends an angry message back. More people join in. It turns into an argument.</a:t>
            </a:r>
            <a:br>
              <a:rPr lang="en-US" sz="2200" dirty="0">
                <a:solidFill>
                  <a:srgbClr val="232D5A"/>
                </a:solidFill>
                <a:latin typeface="Trebuchet MS" pitchFamily="34" charset="0"/>
                <a:ea typeface="Trebuchet MS" pitchFamily="34" charset="-122"/>
                <a:cs typeface="Trebuchet MS" pitchFamily="34" charset="-120"/>
              </a:rPr>
            </a:br>
            <a:r>
              <a:rPr lang="en-US" sz="2200" dirty="0">
                <a:solidFill>
                  <a:srgbClr val="232D5A"/>
                </a:solidFill>
                <a:latin typeface="Trebuchet MS" pitchFamily="34" charset="0"/>
                <a:ea typeface="Trebuchet MS" pitchFamily="34" charset="-122"/>
                <a:cs typeface="Trebuchet MS" pitchFamily="34" charset="-120"/>
              </a:rPr>
              <a:t>At school, things feel awkward.</a:t>
            </a:r>
            <a:endParaRPr lang="en-US" sz="2200" dirty="0"/>
          </a:p>
        </p:txBody>
      </p:sp>
      <p:sp>
        <p:nvSpPr>
          <p:cNvPr id="35" name="Shape 8">
            <a:extLst>
              <a:ext uri="{FF2B5EF4-FFF2-40B4-BE49-F238E27FC236}">
                <a16:creationId xmlns:a16="http://schemas.microsoft.com/office/drawing/2014/main" id="{AE375B3B-B361-21FA-777B-5EC80850CCCB}"/>
              </a:ext>
            </a:extLst>
          </p:cNvPr>
          <p:cNvSpPr/>
          <p:nvPr/>
        </p:nvSpPr>
        <p:spPr>
          <a:xfrm>
            <a:off x="548640" y="4709160"/>
            <a:ext cx="6675120" cy="1005840"/>
          </a:xfrm>
          <a:prstGeom prst="roundRect">
            <a:avLst>
              <a:gd name="adj" fmla="val 9091"/>
            </a:avLst>
          </a:prstGeom>
          <a:solidFill>
            <a:srgbClr val="645FA5"/>
          </a:solidFill>
          <a:ln/>
        </p:spPr>
        <p:txBody>
          <a:bodyPr/>
          <a:lstStyle/>
          <a:p>
            <a:endParaRPr lang="en-US"/>
          </a:p>
        </p:txBody>
      </p:sp>
      <p:sp>
        <p:nvSpPr>
          <p:cNvPr id="36" name="Text 9">
            <a:extLst>
              <a:ext uri="{FF2B5EF4-FFF2-40B4-BE49-F238E27FC236}">
                <a16:creationId xmlns:a16="http://schemas.microsoft.com/office/drawing/2014/main" id="{0AD09AFA-9566-FC0A-78A5-B807F9AC3636}"/>
              </a:ext>
            </a:extLst>
          </p:cNvPr>
          <p:cNvSpPr/>
          <p:nvPr/>
        </p:nvSpPr>
        <p:spPr>
          <a:xfrm>
            <a:off x="914400" y="4709160"/>
            <a:ext cx="5943600" cy="1005840"/>
          </a:xfrm>
          <a:prstGeom prst="rect">
            <a:avLst/>
          </a:prstGeom>
          <a:noFill/>
          <a:ln/>
        </p:spPr>
        <p:txBody>
          <a:bodyPr wrap="square" rtlCol="0" anchor="ctr"/>
          <a:lstStyle/>
          <a:p>
            <a:pPr marL="0" indent="0">
              <a:buNone/>
            </a:pPr>
            <a:r>
              <a:rPr lang="en-US" sz="2200" b="1" dirty="0">
                <a:solidFill>
                  <a:srgbClr val="FFFFFF"/>
                </a:solidFill>
                <a:latin typeface="Trebuchet MS" pitchFamily="34" charset="0"/>
                <a:ea typeface="Trebuchet MS" pitchFamily="34" charset="-122"/>
                <a:cs typeface="Trebuchet MS" pitchFamily="34" charset="-120"/>
              </a:rPr>
              <a:t>What could help now?</a:t>
            </a:r>
            <a:endParaRPr lang="en-US" sz="2200" dirty="0"/>
          </a:p>
        </p:txBody>
      </p:sp>
      <p:pic>
        <p:nvPicPr>
          <p:cNvPr id="39" name="Picture 19" descr="A person sitting at a desk with her hand on her head&#10;&#10;AI-generated content may be incorrect.">
            <a:extLst>
              <a:ext uri="{FF2B5EF4-FFF2-40B4-BE49-F238E27FC236}">
                <a16:creationId xmlns:a16="http://schemas.microsoft.com/office/drawing/2014/main" id="{FD069F82-3F5D-9DCE-C3B0-319D3B508E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38320" y="2727453"/>
            <a:ext cx="3542879" cy="19817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8498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dissolve">
                                      <p:cBhvr>
                                        <p:cTn id="7" dur="500"/>
                                        <p:tgtEl>
                                          <p:spTgt spid="3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dissolve">
                                      <p:cBhvr>
                                        <p:cTn id="10" dur="500"/>
                                        <p:tgtEl>
                                          <p:spTgt spid="34"/>
                                        </p:tgtEl>
                                      </p:cBhvr>
                                    </p:animEffect>
                                  </p:childTnLst>
                                </p:cTn>
                              </p:par>
                              <p:par>
                                <p:cTn id="11" presetID="9" presetClass="entr" presetSubtype="0"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dissolve">
                                      <p:cBhvr>
                                        <p:cTn id="13" dur="500"/>
                                        <p:tgtEl>
                                          <p:spTgt spid="39"/>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dissolve">
                                      <p:cBhvr>
                                        <p:cTn id="18" dur="500"/>
                                        <p:tgtEl>
                                          <p:spTgt spid="35"/>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dissolve">
                                      <p:cBhvr>
                                        <p:cTn id="2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7AB16-AE9E-0C63-3605-9EA2704DF5EA}"/>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ABFB33C1-1CCC-BABC-C560-CF8518151E24}"/>
              </a:ext>
            </a:extLst>
          </p:cNvPr>
          <p:cNvSpPr/>
          <p:nvPr/>
        </p:nvSpPr>
        <p:spPr>
          <a:xfrm>
            <a:off x="548640" y="320040"/>
            <a:ext cx="7315200" cy="320040"/>
          </a:xfrm>
          <a:prstGeom prst="rect">
            <a:avLst/>
          </a:prstGeom>
          <a:noFill/>
          <a:ln/>
        </p:spPr>
        <p:txBody>
          <a:bodyPr wrap="square" rtlCol="0" anchor="ctr"/>
          <a:lstStyle/>
          <a:p>
            <a:pPr marL="0" indent="0">
              <a:buNone/>
            </a:pPr>
            <a:r>
              <a:rPr lang="en-US" sz="1300" b="1" kern="0" spc="100" dirty="0">
                <a:solidFill>
                  <a:srgbClr val="645FA5"/>
                </a:solidFill>
                <a:latin typeface="Trebuchet MS" pitchFamily="34" charset="0"/>
                <a:ea typeface="Trebuchet MS" pitchFamily="34" charset="-122"/>
                <a:cs typeface="Trebuchet MS" pitchFamily="34" charset="-120"/>
              </a:rPr>
              <a:t>IN THE GROUP CHAT</a:t>
            </a:r>
            <a:endParaRPr lang="en-US" sz="1300" dirty="0"/>
          </a:p>
        </p:txBody>
      </p:sp>
      <p:sp>
        <p:nvSpPr>
          <p:cNvPr id="3" name="Text 1">
            <a:extLst>
              <a:ext uri="{FF2B5EF4-FFF2-40B4-BE49-F238E27FC236}">
                <a16:creationId xmlns:a16="http://schemas.microsoft.com/office/drawing/2014/main" id="{FE6A1674-4DBC-CCBF-EF3D-9CF2CF32EA4A}"/>
              </a:ext>
            </a:extLst>
          </p:cNvPr>
          <p:cNvSpPr/>
          <p:nvPr/>
        </p:nvSpPr>
        <p:spPr>
          <a:xfrm>
            <a:off x="548640" y="594360"/>
            <a:ext cx="8961120" cy="914400"/>
          </a:xfrm>
          <a:prstGeom prst="rect">
            <a:avLst/>
          </a:prstGeom>
          <a:noFill/>
          <a:ln/>
        </p:spPr>
        <p:txBody>
          <a:bodyPr wrap="square" rtlCol="0" anchor="t"/>
          <a:lstStyle/>
          <a:p>
            <a:pPr marL="0" indent="0">
              <a:buNone/>
            </a:pPr>
            <a:r>
              <a:rPr lang="en-US" sz="4500" b="1" dirty="0">
                <a:solidFill>
                  <a:srgbClr val="232D5A"/>
                </a:solidFill>
                <a:latin typeface="Trebuchet MS" pitchFamily="34" charset="0"/>
                <a:ea typeface="Trebuchet MS" pitchFamily="34" charset="-122"/>
                <a:cs typeface="Trebuchet MS" pitchFamily="34" charset="-120"/>
              </a:rPr>
              <a:t>What could Kai say?</a:t>
            </a:r>
            <a:endParaRPr lang="en-US" sz="4500" dirty="0"/>
          </a:p>
        </p:txBody>
      </p:sp>
      <p:sp>
        <p:nvSpPr>
          <p:cNvPr id="4" name="Shape 2">
            <a:extLst>
              <a:ext uri="{FF2B5EF4-FFF2-40B4-BE49-F238E27FC236}">
                <a16:creationId xmlns:a16="http://schemas.microsoft.com/office/drawing/2014/main" id="{59FC7836-953C-809F-9E02-7469E1E58A23}"/>
              </a:ext>
            </a:extLst>
          </p:cNvPr>
          <p:cNvSpPr/>
          <p:nvPr/>
        </p:nvSpPr>
        <p:spPr>
          <a:xfrm>
            <a:off x="10698480" y="457200"/>
            <a:ext cx="914400" cy="914400"/>
          </a:xfrm>
          <a:prstGeom prst="ellipse">
            <a:avLst/>
          </a:prstGeom>
          <a:solidFill>
            <a:srgbClr val="64C3D7"/>
          </a:solidFill>
          <a:ln/>
        </p:spPr>
        <p:txBody>
          <a:bodyPr/>
          <a:lstStyle/>
          <a:p>
            <a:endParaRPr lang="en-US"/>
          </a:p>
        </p:txBody>
      </p:sp>
      <p:pic>
        <p:nvPicPr>
          <p:cNvPr id="5" name="Image 1" descr="icons/message.png">
            <a:extLst>
              <a:ext uri="{FF2B5EF4-FFF2-40B4-BE49-F238E27FC236}">
                <a16:creationId xmlns:a16="http://schemas.microsoft.com/office/drawing/2014/main" id="{818E117F-42A3-2156-F0F1-5F14BC3E1064}"/>
              </a:ext>
            </a:extLst>
          </p:cNvPr>
          <p:cNvPicPr>
            <a:picLocks noChangeAspect="1"/>
          </p:cNvPicPr>
          <p:nvPr/>
        </p:nvPicPr>
        <p:blipFill>
          <a:blip r:embed="rId3"/>
          <a:stretch>
            <a:fillRect/>
          </a:stretch>
        </p:blipFill>
        <p:spPr>
          <a:xfrm>
            <a:off x="10799064" y="557784"/>
            <a:ext cx="713232" cy="713232"/>
          </a:xfrm>
          <a:prstGeom prst="rect">
            <a:avLst/>
          </a:prstGeom>
        </p:spPr>
      </p:pic>
      <p:sp>
        <p:nvSpPr>
          <p:cNvPr id="6" name="Shape 3">
            <a:extLst>
              <a:ext uri="{FF2B5EF4-FFF2-40B4-BE49-F238E27FC236}">
                <a16:creationId xmlns:a16="http://schemas.microsoft.com/office/drawing/2014/main" id="{16F3F360-C6FF-397C-5CE3-23CA4360967D}"/>
              </a:ext>
            </a:extLst>
          </p:cNvPr>
          <p:cNvSpPr/>
          <p:nvPr/>
        </p:nvSpPr>
        <p:spPr>
          <a:xfrm>
            <a:off x="548640" y="1691640"/>
            <a:ext cx="11064240" cy="914400"/>
          </a:xfrm>
          <a:prstGeom prst="roundRect">
            <a:avLst>
              <a:gd name="adj" fmla="val 10000"/>
            </a:avLst>
          </a:prstGeom>
          <a:solidFill>
            <a:srgbClr val="232D5A"/>
          </a:solidFill>
          <a:ln/>
        </p:spPr>
        <p:txBody>
          <a:bodyPr/>
          <a:lstStyle/>
          <a:p>
            <a:endParaRPr lang="en-US"/>
          </a:p>
        </p:txBody>
      </p:sp>
      <p:sp>
        <p:nvSpPr>
          <p:cNvPr id="7" name="Text 4">
            <a:extLst>
              <a:ext uri="{FF2B5EF4-FFF2-40B4-BE49-F238E27FC236}">
                <a16:creationId xmlns:a16="http://schemas.microsoft.com/office/drawing/2014/main" id="{05131548-A74D-350E-52C8-9685ED335FAE}"/>
              </a:ext>
            </a:extLst>
          </p:cNvPr>
          <p:cNvSpPr/>
          <p:nvPr/>
        </p:nvSpPr>
        <p:spPr>
          <a:xfrm>
            <a:off x="868680" y="1691640"/>
            <a:ext cx="10424160" cy="914400"/>
          </a:xfrm>
          <a:prstGeom prst="rect">
            <a:avLst/>
          </a:prstGeom>
          <a:noFill/>
          <a:ln/>
        </p:spPr>
        <p:txBody>
          <a:bodyPr wrap="square" rtlCol="0" anchor="ctr"/>
          <a:lstStyle/>
          <a:p>
            <a:pPr marL="0" indent="0">
              <a:buNone/>
            </a:pPr>
            <a:r>
              <a:rPr lang="en-US" sz="2000" dirty="0">
                <a:solidFill>
                  <a:srgbClr val="FFFFFF"/>
                </a:solidFill>
                <a:latin typeface="Trebuchet MS" pitchFamily="34" charset="0"/>
                <a:ea typeface="Trebuchet MS" pitchFamily="34" charset="-122"/>
                <a:cs typeface="Trebuchet MS" pitchFamily="34" charset="-120"/>
              </a:rPr>
              <a:t>Someone sends a message about another person that makes Kai feel uncomfortable.</a:t>
            </a:r>
            <a:endParaRPr lang="en-US" sz="2000" dirty="0"/>
          </a:p>
        </p:txBody>
      </p:sp>
      <p:sp>
        <p:nvSpPr>
          <p:cNvPr id="8" name="Text 5">
            <a:extLst>
              <a:ext uri="{FF2B5EF4-FFF2-40B4-BE49-F238E27FC236}">
                <a16:creationId xmlns:a16="http://schemas.microsoft.com/office/drawing/2014/main" id="{258B602A-9182-EA5A-9F9B-2171372C5EFE}"/>
              </a:ext>
            </a:extLst>
          </p:cNvPr>
          <p:cNvSpPr/>
          <p:nvPr/>
        </p:nvSpPr>
        <p:spPr>
          <a:xfrm>
            <a:off x="548640" y="2788920"/>
            <a:ext cx="5486400" cy="457200"/>
          </a:xfrm>
          <a:prstGeom prst="rect">
            <a:avLst/>
          </a:prstGeom>
          <a:noFill/>
          <a:ln/>
        </p:spPr>
        <p:txBody>
          <a:bodyPr wrap="square" rtlCol="0" anchor="ctr"/>
          <a:lstStyle/>
          <a:p>
            <a:pPr marL="0" indent="0">
              <a:buNone/>
            </a:pPr>
            <a:r>
              <a:rPr lang="en-US" sz="1400" b="1" dirty="0">
                <a:solidFill>
                  <a:srgbClr val="232D5A"/>
                </a:solidFill>
                <a:latin typeface="Trebuchet MS" pitchFamily="34" charset="0"/>
                <a:ea typeface="Trebuchet MS" pitchFamily="34" charset="-122"/>
                <a:cs typeface="Trebuchet MS" pitchFamily="34" charset="-120"/>
              </a:rPr>
              <a:t>Choose the reply you like best:</a:t>
            </a:r>
            <a:endParaRPr lang="en-US" sz="1400" dirty="0"/>
          </a:p>
        </p:txBody>
      </p:sp>
      <p:sp>
        <p:nvSpPr>
          <p:cNvPr id="9" name="Shape 6">
            <a:extLst>
              <a:ext uri="{FF2B5EF4-FFF2-40B4-BE49-F238E27FC236}">
                <a16:creationId xmlns:a16="http://schemas.microsoft.com/office/drawing/2014/main" id="{D6C41CB1-2CE0-C3E4-1099-6F81D15513DD}"/>
              </a:ext>
            </a:extLst>
          </p:cNvPr>
          <p:cNvSpPr/>
          <p:nvPr/>
        </p:nvSpPr>
        <p:spPr>
          <a:xfrm>
            <a:off x="548640" y="3291840"/>
            <a:ext cx="7863840" cy="1051560"/>
          </a:xfrm>
          <a:prstGeom prst="roundRect">
            <a:avLst>
              <a:gd name="adj" fmla="val 12174"/>
            </a:avLst>
          </a:prstGeom>
          <a:solidFill>
            <a:srgbClr val="E0F3F7"/>
          </a:solidFill>
          <a:ln w="19050">
            <a:solidFill>
              <a:srgbClr val="64C3D7"/>
            </a:solidFill>
            <a:prstDash val="solid"/>
          </a:ln>
        </p:spPr>
        <p:txBody>
          <a:bodyPr/>
          <a:lstStyle/>
          <a:p>
            <a:endParaRPr lang="en-US"/>
          </a:p>
        </p:txBody>
      </p:sp>
      <p:sp>
        <p:nvSpPr>
          <p:cNvPr id="10" name="Shape 7">
            <a:extLst>
              <a:ext uri="{FF2B5EF4-FFF2-40B4-BE49-F238E27FC236}">
                <a16:creationId xmlns:a16="http://schemas.microsoft.com/office/drawing/2014/main" id="{BA41AC3A-09B5-1397-9918-78B8D311B722}"/>
              </a:ext>
            </a:extLst>
          </p:cNvPr>
          <p:cNvSpPr/>
          <p:nvPr/>
        </p:nvSpPr>
        <p:spPr>
          <a:xfrm>
            <a:off x="777240" y="3520440"/>
            <a:ext cx="594360" cy="594360"/>
          </a:xfrm>
          <a:prstGeom prst="ellipse">
            <a:avLst/>
          </a:prstGeom>
          <a:solidFill>
            <a:srgbClr val="232D5A"/>
          </a:solidFill>
          <a:ln/>
        </p:spPr>
        <p:txBody>
          <a:bodyPr/>
          <a:lstStyle/>
          <a:p>
            <a:endParaRPr lang="en-US"/>
          </a:p>
        </p:txBody>
      </p:sp>
      <p:pic>
        <p:nvPicPr>
          <p:cNvPr id="11" name="Image 2" descr="icons/check.png">
            <a:extLst>
              <a:ext uri="{FF2B5EF4-FFF2-40B4-BE49-F238E27FC236}">
                <a16:creationId xmlns:a16="http://schemas.microsoft.com/office/drawing/2014/main" id="{DD600468-428D-F018-9FCF-2C7FE36E4BBE}"/>
              </a:ext>
            </a:extLst>
          </p:cNvPr>
          <p:cNvPicPr>
            <a:picLocks noChangeAspect="1"/>
          </p:cNvPicPr>
          <p:nvPr/>
        </p:nvPicPr>
        <p:blipFill>
          <a:blip r:embed="rId4"/>
          <a:stretch>
            <a:fillRect/>
          </a:stretch>
        </p:blipFill>
        <p:spPr>
          <a:xfrm>
            <a:off x="842620" y="3585820"/>
            <a:ext cx="463601" cy="463601"/>
          </a:xfrm>
          <a:prstGeom prst="rect">
            <a:avLst/>
          </a:prstGeom>
        </p:spPr>
      </p:pic>
      <p:sp>
        <p:nvSpPr>
          <p:cNvPr id="12" name="Text 8">
            <a:extLst>
              <a:ext uri="{FF2B5EF4-FFF2-40B4-BE49-F238E27FC236}">
                <a16:creationId xmlns:a16="http://schemas.microsoft.com/office/drawing/2014/main" id="{EB7C68EB-24C2-6413-3538-22F93DB6DD0B}"/>
              </a:ext>
            </a:extLst>
          </p:cNvPr>
          <p:cNvSpPr/>
          <p:nvPr/>
        </p:nvSpPr>
        <p:spPr>
          <a:xfrm>
            <a:off x="1554480" y="3291840"/>
            <a:ext cx="6675120" cy="1051560"/>
          </a:xfrm>
          <a:prstGeom prst="rect">
            <a:avLst/>
          </a:prstGeom>
          <a:noFill/>
          <a:ln/>
        </p:spPr>
        <p:txBody>
          <a:bodyPr wrap="square" rtlCol="0" anchor="ctr"/>
          <a:lstStyle/>
          <a:p>
            <a:pPr marL="0" indent="0">
              <a:buNone/>
            </a:pPr>
            <a:r>
              <a:rPr lang="en-US" sz="2000" i="1" dirty="0">
                <a:solidFill>
                  <a:srgbClr val="232D5A"/>
                </a:solidFill>
                <a:latin typeface="Trebuchet MS" pitchFamily="34" charset="0"/>
                <a:ea typeface="Trebuchet MS" pitchFamily="34" charset="-122"/>
                <a:cs typeface="Trebuchet MS" pitchFamily="34" charset="-120"/>
              </a:rPr>
              <a:t>"I don't want to talk about this here."</a:t>
            </a:r>
            <a:endParaRPr lang="en-US" sz="2000" dirty="0"/>
          </a:p>
        </p:txBody>
      </p:sp>
      <p:sp>
        <p:nvSpPr>
          <p:cNvPr id="13" name="Shape 9">
            <a:extLst>
              <a:ext uri="{FF2B5EF4-FFF2-40B4-BE49-F238E27FC236}">
                <a16:creationId xmlns:a16="http://schemas.microsoft.com/office/drawing/2014/main" id="{73FE20A2-52B4-F4EE-7954-D20A63B85EE5}"/>
              </a:ext>
            </a:extLst>
          </p:cNvPr>
          <p:cNvSpPr/>
          <p:nvPr/>
        </p:nvSpPr>
        <p:spPr>
          <a:xfrm>
            <a:off x="548640" y="4572000"/>
            <a:ext cx="7863840" cy="1051560"/>
          </a:xfrm>
          <a:prstGeom prst="roundRect">
            <a:avLst>
              <a:gd name="adj" fmla="val 12174"/>
            </a:avLst>
          </a:prstGeom>
          <a:solidFill>
            <a:srgbClr val="E0F3F7"/>
          </a:solidFill>
          <a:ln w="19050">
            <a:solidFill>
              <a:srgbClr val="64C3D7"/>
            </a:solidFill>
            <a:prstDash val="solid"/>
          </a:ln>
        </p:spPr>
        <p:txBody>
          <a:bodyPr/>
          <a:lstStyle/>
          <a:p>
            <a:endParaRPr lang="en-US"/>
          </a:p>
        </p:txBody>
      </p:sp>
      <p:sp>
        <p:nvSpPr>
          <p:cNvPr id="14" name="Shape 10">
            <a:extLst>
              <a:ext uri="{FF2B5EF4-FFF2-40B4-BE49-F238E27FC236}">
                <a16:creationId xmlns:a16="http://schemas.microsoft.com/office/drawing/2014/main" id="{D560AC8D-BA40-A100-522C-C5C063670F78}"/>
              </a:ext>
            </a:extLst>
          </p:cNvPr>
          <p:cNvSpPr/>
          <p:nvPr/>
        </p:nvSpPr>
        <p:spPr>
          <a:xfrm>
            <a:off x="777240" y="4800600"/>
            <a:ext cx="594360" cy="594360"/>
          </a:xfrm>
          <a:prstGeom prst="ellipse">
            <a:avLst/>
          </a:prstGeom>
          <a:solidFill>
            <a:srgbClr val="232D5A"/>
          </a:solidFill>
          <a:ln/>
        </p:spPr>
        <p:txBody>
          <a:bodyPr/>
          <a:lstStyle/>
          <a:p>
            <a:endParaRPr lang="en-US"/>
          </a:p>
        </p:txBody>
      </p:sp>
      <p:pic>
        <p:nvPicPr>
          <p:cNvPr id="21" name="Image 3" descr="icons/check.png">
            <a:extLst>
              <a:ext uri="{FF2B5EF4-FFF2-40B4-BE49-F238E27FC236}">
                <a16:creationId xmlns:a16="http://schemas.microsoft.com/office/drawing/2014/main" id="{2028790A-2C89-F3BD-30A1-89693DFD9EC2}"/>
              </a:ext>
            </a:extLst>
          </p:cNvPr>
          <p:cNvPicPr>
            <a:picLocks noChangeAspect="1"/>
          </p:cNvPicPr>
          <p:nvPr/>
        </p:nvPicPr>
        <p:blipFill>
          <a:blip r:embed="rId4"/>
          <a:stretch>
            <a:fillRect/>
          </a:stretch>
        </p:blipFill>
        <p:spPr>
          <a:xfrm>
            <a:off x="842620" y="4865980"/>
            <a:ext cx="463601" cy="463601"/>
          </a:xfrm>
          <a:prstGeom prst="rect">
            <a:avLst/>
          </a:prstGeom>
        </p:spPr>
      </p:pic>
      <p:sp>
        <p:nvSpPr>
          <p:cNvPr id="22" name="Text 11">
            <a:extLst>
              <a:ext uri="{FF2B5EF4-FFF2-40B4-BE49-F238E27FC236}">
                <a16:creationId xmlns:a16="http://schemas.microsoft.com/office/drawing/2014/main" id="{7E84BECA-A129-7360-9541-3D5B79047584}"/>
              </a:ext>
            </a:extLst>
          </p:cNvPr>
          <p:cNvSpPr/>
          <p:nvPr/>
        </p:nvSpPr>
        <p:spPr>
          <a:xfrm>
            <a:off x="1554480" y="4572000"/>
            <a:ext cx="6675120" cy="1051560"/>
          </a:xfrm>
          <a:prstGeom prst="rect">
            <a:avLst/>
          </a:prstGeom>
          <a:noFill/>
          <a:ln/>
        </p:spPr>
        <p:txBody>
          <a:bodyPr wrap="square" rtlCol="0" anchor="ctr"/>
          <a:lstStyle/>
          <a:p>
            <a:pPr marL="0" indent="0">
              <a:buNone/>
            </a:pPr>
            <a:r>
              <a:rPr lang="en-US" sz="2000" i="1" dirty="0">
                <a:solidFill>
                  <a:srgbClr val="232D5A"/>
                </a:solidFill>
                <a:latin typeface="Trebuchet MS" pitchFamily="34" charset="0"/>
                <a:ea typeface="Trebuchet MS" pitchFamily="34" charset="-122"/>
                <a:cs typeface="Trebuchet MS" pitchFamily="34" charset="-120"/>
              </a:rPr>
              <a:t>"Can we stop, please?"</a:t>
            </a:r>
            <a:endParaRPr lang="en-US" sz="2000" dirty="0"/>
          </a:p>
        </p:txBody>
      </p:sp>
    </p:spTree>
    <p:extLst>
      <p:ext uri="{BB962C8B-B14F-4D97-AF65-F5344CB8AC3E}">
        <p14:creationId xmlns:p14="http://schemas.microsoft.com/office/powerpoint/2010/main" val="3253656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dissolve">
                                      <p:cBhvr>
                                        <p:cTn id="13" dur="500"/>
                                        <p:tgtEl>
                                          <p:spTgt spid="10"/>
                                        </p:tgtEl>
                                      </p:cBhvr>
                                    </p:animEffect>
                                  </p:childTnLst>
                                </p:cTn>
                              </p:par>
                              <p:par>
                                <p:cTn id="14" presetID="9"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dissolve">
                                      <p:cBhvr>
                                        <p:cTn id="16" dur="500"/>
                                        <p:tgtEl>
                                          <p:spTgt spid="11"/>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dissolve">
                                      <p:cBhvr>
                                        <p:cTn id="19" dur="500"/>
                                        <p:tgtEl>
                                          <p:spTgt spid="12"/>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ssolve">
                                      <p:cBhvr>
                                        <p:cTn id="22" dur="500"/>
                                        <p:tgtEl>
                                          <p:spTgt spid="13"/>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dissolve">
                                      <p:cBhvr>
                                        <p:cTn id="25" dur="500"/>
                                        <p:tgtEl>
                                          <p:spTgt spid="14"/>
                                        </p:tgtEl>
                                      </p:cBhvr>
                                    </p:animEffect>
                                  </p:childTnLst>
                                </p:cTn>
                              </p:par>
                              <p:par>
                                <p:cTn id="26" presetID="9" presetClass="entr" presetSubtype="0"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dissolve">
                                      <p:cBhvr>
                                        <p:cTn id="28" dur="500"/>
                                        <p:tgtEl>
                                          <p:spTgt spid="21"/>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dissolve">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2" grpId="0" animBg="1"/>
      <p:bldP spid="13" grpId="0" animBg="1"/>
      <p:bldP spid="14" grpId="0" animBg="1"/>
      <p:bldP spid="2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09579A-0B98-DF9E-05C4-0EFA229A5B01}"/>
            </a:ext>
          </a:extLst>
        </p:cNvPr>
        <p:cNvGrpSpPr/>
        <p:nvPr/>
      </p:nvGrpSpPr>
      <p:grpSpPr>
        <a:xfrm>
          <a:off x="0" y="0"/>
          <a:ext cx="0" cy="0"/>
          <a:chOff x="0" y="0"/>
          <a:chExt cx="0" cy="0"/>
        </a:xfrm>
      </p:grpSpPr>
      <p:sp>
        <p:nvSpPr>
          <p:cNvPr id="15" name="Text 0">
            <a:extLst>
              <a:ext uri="{FF2B5EF4-FFF2-40B4-BE49-F238E27FC236}">
                <a16:creationId xmlns:a16="http://schemas.microsoft.com/office/drawing/2014/main" id="{ABB9D2F7-C394-F4AE-FDC4-79969F7B224C}"/>
              </a:ext>
            </a:extLst>
          </p:cNvPr>
          <p:cNvSpPr/>
          <p:nvPr/>
        </p:nvSpPr>
        <p:spPr>
          <a:xfrm>
            <a:off x="548640" y="320040"/>
            <a:ext cx="7315200" cy="320040"/>
          </a:xfrm>
          <a:prstGeom prst="rect">
            <a:avLst/>
          </a:prstGeom>
          <a:noFill/>
          <a:ln/>
        </p:spPr>
        <p:txBody>
          <a:bodyPr wrap="square" rtlCol="0" anchor="ctr"/>
          <a:lstStyle/>
          <a:p>
            <a:pPr marL="0" indent="0">
              <a:buNone/>
            </a:pPr>
            <a:r>
              <a:rPr lang="en-US" sz="1300" b="1" kern="0" spc="100" dirty="0">
                <a:solidFill>
                  <a:srgbClr val="645FA5"/>
                </a:solidFill>
                <a:latin typeface="Trebuchet MS" pitchFamily="34" charset="0"/>
                <a:ea typeface="Trebuchet MS" pitchFamily="34" charset="-122"/>
                <a:cs typeface="Trebuchet MS" pitchFamily="34" charset="-120"/>
              </a:rPr>
              <a:t>A FRIEND GOT IT WRONG</a:t>
            </a:r>
            <a:endParaRPr lang="en-US" sz="1300" dirty="0"/>
          </a:p>
        </p:txBody>
      </p:sp>
      <p:sp>
        <p:nvSpPr>
          <p:cNvPr id="16" name="Text 1">
            <a:extLst>
              <a:ext uri="{FF2B5EF4-FFF2-40B4-BE49-F238E27FC236}">
                <a16:creationId xmlns:a16="http://schemas.microsoft.com/office/drawing/2014/main" id="{2BB041D8-6A52-0F73-9EEC-16FC4324EF72}"/>
              </a:ext>
            </a:extLst>
          </p:cNvPr>
          <p:cNvSpPr/>
          <p:nvPr/>
        </p:nvSpPr>
        <p:spPr>
          <a:xfrm>
            <a:off x="548640" y="594360"/>
            <a:ext cx="8961120" cy="914400"/>
          </a:xfrm>
          <a:prstGeom prst="rect">
            <a:avLst/>
          </a:prstGeom>
          <a:noFill/>
          <a:ln/>
        </p:spPr>
        <p:txBody>
          <a:bodyPr wrap="square" rtlCol="0" anchor="t"/>
          <a:lstStyle/>
          <a:p>
            <a:pPr marL="0" indent="0">
              <a:buNone/>
            </a:pPr>
            <a:r>
              <a:rPr lang="en-US" sz="4500" b="1" dirty="0">
                <a:solidFill>
                  <a:srgbClr val="232D5A"/>
                </a:solidFill>
                <a:latin typeface="Trebuchet MS" pitchFamily="34" charset="0"/>
                <a:ea typeface="Trebuchet MS" pitchFamily="34" charset="-122"/>
                <a:cs typeface="Trebuchet MS" pitchFamily="34" charset="-120"/>
              </a:rPr>
              <a:t>What could Nia say?</a:t>
            </a:r>
            <a:endParaRPr lang="en-US" sz="4500" dirty="0"/>
          </a:p>
        </p:txBody>
      </p:sp>
      <p:sp>
        <p:nvSpPr>
          <p:cNvPr id="17" name="Shape 2">
            <a:extLst>
              <a:ext uri="{FF2B5EF4-FFF2-40B4-BE49-F238E27FC236}">
                <a16:creationId xmlns:a16="http://schemas.microsoft.com/office/drawing/2014/main" id="{C015B8CF-7B00-72A5-F4A9-6D904FBE14CD}"/>
              </a:ext>
            </a:extLst>
          </p:cNvPr>
          <p:cNvSpPr/>
          <p:nvPr/>
        </p:nvSpPr>
        <p:spPr>
          <a:xfrm>
            <a:off x="10698480" y="457200"/>
            <a:ext cx="914400" cy="914400"/>
          </a:xfrm>
          <a:prstGeom prst="ellipse">
            <a:avLst/>
          </a:prstGeom>
          <a:solidFill>
            <a:srgbClr val="64C3D7"/>
          </a:solidFill>
          <a:ln/>
        </p:spPr>
        <p:txBody>
          <a:bodyPr/>
          <a:lstStyle/>
          <a:p>
            <a:endParaRPr lang="en-US"/>
          </a:p>
        </p:txBody>
      </p:sp>
      <p:pic>
        <p:nvPicPr>
          <p:cNvPr id="18" name="Image 1" descr="icons/message.png">
            <a:extLst>
              <a:ext uri="{FF2B5EF4-FFF2-40B4-BE49-F238E27FC236}">
                <a16:creationId xmlns:a16="http://schemas.microsoft.com/office/drawing/2014/main" id="{F80B730B-D871-783A-9F32-004106334855}"/>
              </a:ext>
            </a:extLst>
          </p:cNvPr>
          <p:cNvPicPr>
            <a:picLocks noChangeAspect="1"/>
          </p:cNvPicPr>
          <p:nvPr/>
        </p:nvPicPr>
        <p:blipFill>
          <a:blip r:embed="rId3"/>
          <a:stretch>
            <a:fillRect/>
          </a:stretch>
        </p:blipFill>
        <p:spPr>
          <a:xfrm>
            <a:off x="10799064" y="557784"/>
            <a:ext cx="713232" cy="713232"/>
          </a:xfrm>
          <a:prstGeom prst="rect">
            <a:avLst/>
          </a:prstGeom>
        </p:spPr>
      </p:pic>
      <p:sp>
        <p:nvSpPr>
          <p:cNvPr id="19" name="Shape 3">
            <a:extLst>
              <a:ext uri="{FF2B5EF4-FFF2-40B4-BE49-F238E27FC236}">
                <a16:creationId xmlns:a16="http://schemas.microsoft.com/office/drawing/2014/main" id="{CD97CC26-1730-6CA8-F653-FA7FA51F5860}"/>
              </a:ext>
            </a:extLst>
          </p:cNvPr>
          <p:cNvSpPr/>
          <p:nvPr/>
        </p:nvSpPr>
        <p:spPr>
          <a:xfrm>
            <a:off x="548640" y="1691640"/>
            <a:ext cx="11064240" cy="914400"/>
          </a:xfrm>
          <a:prstGeom prst="roundRect">
            <a:avLst>
              <a:gd name="adj" fmla="val 10000"/>
            </a:avLst>
          </a:prstGeom>
          <a:solidFill>
            <a:srgbClr val="232D5A"/>
          </a:solidFill>
          <a:ln/>
        </p:spPr>
        <p:txBody>
          <a:bodyPr/>
          <a:lstStyle/>
          <a:p>
            <a:endParaRPr lang="en-US"/>
          </a:p>
        </p:txBody>
      </p:sp>
      <p:sp>
        <p:nvSpPr>
          <p:cNvPr id="20" name="Text 4">
            <a:extLst>
              <a:ext uri="{FF2B5EF4-FFF2-40B4-BE49-F238E27FC236}">
                <a16:creationId xmlns:a16="http://schemas.microsoft.com/office/drawing/2014/main" id="{AC6F8AC8-FBA2-5BD8-4572-F0645B80FAFF}"/>
              </a:ext>
            </a:extLst>
          </p:cNvPr>
          <p:cNvSpPr/>
          <p:nvPr/>
        </p:nvSpPr>
        <p:spPr>
          <a:xfrm>
            <a:off x="868680" y="1691640"/>
            <a:ext cx="10424160" cy="914400"/>
          </a:xfrm>
          <a:prstGeom prst="rect">
            <a:avLst/>
          </a:prstGeom>
          <a:noFill/>
          <a:ln/>
        </p:spPr>
        <p:txBody>
          <a:bodyPr wrap="square" rtlCol="0" anchor="ctr"/>
          <a:lstStyle/>
          <a:p>
            <a:pPr marL="0" indent="0">
              <a:buNone/>
            </a:pPr>
            <a:r>
              <a:rPr lang="en-US" sz="2000" dirty="0">
                <a:solidFill>
                  <a:srgbClr val="FFFFFF"/>
                </a:solidFill>
                <a:latin typeface="Trebuchet MS" pitchFamily="34" charset="0"/>
                <a:ea typeface="Trebuchet MS" pitchFamily="34" charset="-122"/>
                <a:cs typeface="Trebuchet MS" pitchFamily="34" charset="-120"/>
              </a:rPr>
              <a:t>A friend thinks Nia meant something they didn't.</a:t>
            </a:r>
            <a:endParaRPr lang="en-US" sz="2000" dirty="0"/>
          </a:p>
        </p:txBody>
      </p:sp>
      <p:sp>
        <p:nvSpPr>
          <p:cNvPr id="25" name="Text 5">
            <a:extLst>
              <a:ext uri="{FF2B5EF4-FFF2-40B4-BE49-F238E27FC236}">
                <a16:creationId xmlns:a16="http://schemas.microsoft.com/office/drawing/2014/main" id="{E83D1407-951A-3940-50E7-9E2BDC4861C5}"/>
              </a:ext>
            </a:extLst>
          </p:cNvPr>
          <p:cNvSpPr/>
          <p:nvPr/>
        </p:nvSpPr>
        <p:spPr>
          <a:xfrm>
            <a:off x="548640" y="2788920"/>
            <a:ext cx="5486400" cy="457200"/>
          </a:xfrm>
          <a:prstGeom prst="rect">
            <a:avLst/>
          </a:prstGeom>
          <a:noFill/>
          <a:ln/>
        </p:spPr>
        <p:txBody>
          <a:bodyPr wrap="square" rtlCol="0" anchor="ctr"/>
          <a:lstStyle/>
          <a:p>
            <a:pPr marL="0" indent="0">
              <a:buNone/>
            </a:pPr>
            <a:r>
              <a:rPr lang="en-US" sz="1400" b="1" dirty="0">
                <a:solidFill>
                  <a:srgbClr val="232D5A"/>
                </a:solidFill>
                <a:latin typeface="Trebuchet MS" pitchFamily="34" charset="0"/>
                <a:ea typeface="Trebuchet MS" pitchFamily="34" charset="-122"/>
                <a:cs typeface="Trebuchet MS" pitchFamily="34" charset="-120"/>
              </a:rPr>
              <a:t>Choose the reply you like best:</a:t>
            </a:r>
            <a:endParaRPr lang="en-US" sz="1400" dirty="0"/>
          </a:p>
        </p:txBody>
      </p:sp>
      <p:sp>
        <p:nvSpPr>
          <p:cNvPr id="26" name="Shape 6">
            <a:extLst>
              <a:ext uri="{FF2B5EF4-FFF2-40B4-BE49-F238E27FC236}">
                <a16:creationId xmlns:a16="http://schemas.microsoft.com/office/drawing/2014/main" id="{4E86C1EC-176E-A93E-7B93-38B08F801D5D}"/>
              </a:ext>
            </a:extLst>
          </p:cNvPr>
          <p:cNvSpPr/>
          <p:nvPr/>
        </p:nvSpPr>
        <p:spPr>
          <a:xfrm>
            <a:off x="548640" y="3291840"/>
            <a:ext cx="7863840" cy="1051560"/>
          </a:xfrm>
          <a:prstGeom prst="roundRect">
            <a:avLst>
              <a:gd name="adj" fmla="val 12174"/>
            </a:avLst>
          </a:prstGeom>
          <a:solidFill>
            <a:srgbClr val="E0F3F7"/>
          </a:solidFill>
          <a:ln w="19050">
            <a:solidFill>
              <a:srgbClr val="64C3D7"/>
            </a:solidFill>
            <a:prstDash val="solid"/>
          </a:ln>
        </p:spPr>
        <p:txBody>
          <a:bodyPr/>
          <a:lstStyle/>
          <a:p>
            <a:endParaRPr lang="en-US"/>
          </a:p>
        </p:txBody>
      </p:sp>
      <p:sp>
        <p:nvSpPr>
          <p:cNvPr id="27" name="Shape 7">
            <a:extLst>
              <a:ext uri="{FF2B5EF4-FFF2-40B4-BE49-F238E27FC236}">
                <a16:creationId xmlns:a16="http://schemas.microsoft.com/office/drawing/2014/main" id="{E67B0D4A-C68E-1530-F6BF-A90C23814603}"/>
              </a:ext>
            </a:extLst>
          </p:cNvPr>
          <p:cNvSpPr/>
          <p:nvPr/>
        </p:nvSpPr>
        <p:spPr>
          <a:xfrm>
            <a:off x="777240" y="3520440"/>
            <a:ext cx="594360" cy="594360"/>
          </a:xfrm>
          <a:prstGeom prst="ellipse">
            <a:avLst/>
          </a:prstGeom>
          <a:solidFill>
            <a:srgbClr val="232D5A"/>
          </a:solidFill>
          <a:ln/>
        </p:spPr>
        <p:txBody>
          <a:bodyPr/>
          <a:lstStyle/>
          <a:p>
            <a:endParaRPr lang="en-US"/>
          </a:p>
        </p:txBody>
      </p:sp>
      <p:pic>
        <p:nvPicPr>
          <p:cNvPr id="28" name="Image 2" descr="icons/check.png">
            <a:extLst>
              <a:ext uri="{FF2B5EF4-FFF2-40B4-BE49-F238E27FC236}">
                <a16:creationId xmlns:a16="http://schemas.microsoft.com/office/drawing/2014/main" id="{AFC66429-E512-42D1-81B4-B3CC936A2E4C}"/>
              </a:ext>
            </a:extLst>
          </p:cNvPr>
          <p:cNvPicPr>
            <a:picLocks noChangeAspect="1"/>
          </p:cNvPicPr>
          <p:nvPr/>
        </p:nvPicPr>
        <p:blipFill>
          <a:blip r:embed="rId4"/>
          <a:stretch>
            <a:fillRect/>
          </a:stretch>
        </p:blipFill>
        <p:spPr>
          <a:xfrm>
            <a:off x="842620" y="3585820"/>
            <a:ext cx="463601" cy="463601"/>
          </a:xfrm>
          <a:prstGeom prst="rect">
            <a:avLst/>
          </a:prstGeom>
        </p:spPr>
      </p:pic>
      <p:sp>
        <p:nvSpPr>
          <p:cNvPr id="29" name="Text 8">
            <a:extLst>
              <a:ext uri="{FF2B5EF4-FFF2-40B4-BE49-F238E27FC236}">
                <a16:creationId xmlns:a16="http://schemas.microsoft.com/office/drawing/2014/main" id="{76DB0C44-7CBD-3D3D-00D5-DB6082B18D13}"/>
              </a:ext>
            </a:extLst>
          </p:cNvPr>
          <p:cNvSpPr/>
          <p:nvPr/>
        </p:nvSpPr>
        <p:spPr>
          <a:xfrm>
            <a:off x="1554480" y="3291840"/>
            <a:ext cx="6675120" cy="1051560"/>
          </a:xfrm>
          <a:prstGeom prst="rect">
            <a:avLst/>
          </a:prstGeom>
          <a:noFill/>
          <a:ln/>
        </p:spPr>
        <p:txBody>
          <a:bodyPr wrap="square" rtlCol="0" anchor="ctr"/>
          <a:lstStyle/>
          <a:p>
            <a:r>
              <a:rPr lang="en-US" sz="2000" i="1" dirty="0">
                <a:solidFill>
                  <a:srgbClr val="232D5A"/>
                </a:solidFill>
                <a:latin typeface="Trebuchet MS" pitchFamily="34" charset="0"/>
                <a:ea typeface="Trebuchet MS" pitchFamily="34" charset="-122"/>
                <a:cs typeface="Trebuchet MS" pitchFamily="34" charset="-120"/>
              </a:rPr>
              <a:t>“That’s really not what I meant. Please can I explain?"</a:t>
            </a:r>
            <a:endParaRPr lang="en-US" sz="2000" dirty="0"/>
          </a:p>
        </p:txBody>
      </p:sp>
      <p:sp>
        <p:nvSpPr>
          <p:cNvPr id="30" name="Shape 9">
            <a:extLst>
              <a:ext uri="{FF2B5EF4-FFF2-40B4-BE49-F238E27FC236}">
                <a16:creationId xmlns:a16="http://schemas.microsoft.com/office/drawing/2014/main" id="{3E22C47A-56F0-30B8-9480-2D066925BF37}"/>
              </a:ext>
            </a:extLst>
          </p:cNvPr>
          <p:cNvSpPr/>
          <p:nvPr/>
        </p:nvSpPr>
        <p:spPr>
          <a:xfrm>
            <a:off x="548640" y="4572000"/>
            <a:ext cx="7863840" cy="1051560"/>
          </a:xfrm>
          <a:prstGeom prst="roundRect">
            <a:avLst>
              <a:gd name="adj" fmla="val 12174"/>
            </a:avLst>
          </a:prstGeom>
          <a:solidFill>
            <a:srgbClr val="E0F3F7"/>
          </a:solidFill>
          <a:ln w="19050">
            <a:solidFill>
              <a:srgbClr val="64C3D7"/>
            </a:solidFill>
            <a:prstDash val="solid"/>
          </a:ln>
        </p:spPr>
        <p:txBody>
          <a:bodyPr/>
          <a:lstStyle/>
          <a:p>
            <a:endParaRPr lang="en-US"/>
          </a:p>
        </p:txBody>
      </p:sp>
      <p:sp>
        <p:nvSpPr>
          <p:cNvPr id="31" name="Shape 10">
            <a:extLst>
              <a:ext uri="{FF2B5EF4-FFF2-40B4-BE49-F238E27FC236}">
                <a16:creationId xmlns:a16="http://schemas.microsoft.com/office/drawing/2014/main" id="{BED446F2-4F47-171E-B24A-795AC2D34DE7}"/>
              </a:ext>
            </a:extLst>
          </p:cNvPr>
          <p:cNvSpPr/>
          <p:nvPr/>
        </p:nvSpPr>
        <p:spPr>
          <a:xfrm>
            <a:off x="777240" y="4800600"/>
            <a:ext cx="594360" cy="594360"/>
          </a:xfrm>
          <a:prstGeom prst="ellipse">
            <a:avLst/>
          </a:prstGeom>
          <a:solidFill>
            <a:srgbClr val="232D5A"/>
          </a:solidFill>
          <a:ln/>
        </p:spPr>
        <p:txBody>
          <a:bodyPr/>
          <a:lstStyle/>
          <a:p>
            <a:endParaRPr lang="en-US"/>
          </a:p>
        </p:txBody>
      </p:sp>
      <p:pic>
        <p:nvPicPr>
          <p:cNvPr id="32" name="Image 3" descr="icons/check.png">
            <a:extLst>
              <a:ext uri="{FF2B5EF4-FFF2-40B4-BE49-F238E27FC236}">
                <a16:creationId xmlns:a16="http://schemas.microsoft.com/office/drawing/2014/main" id="{23FB80F2-E240-DD95-2D01-0171DA359D4F}"/>
              </a:ext>
            </a:extLst>
          </p:cNvPr>
          <p:cNvPicPr>
            <a:picLocks noChangeAspect="1"/>
          </p:cNvPicPr>
          <p:nvPr/>
        </p:nvPicPr>
        <p:blipFill>
          <a:blip r:embed="rId4"/>
          <a:stretch>
            <a:fillRect/>
          </a:stretch>
        </p:blipFill>
        <p:spPr>
          <a:xfrm>
            <a:off x="842620" y="4865980"/>
            <a:ext cx="463601" cy="463601"/>
          </a:xfrm>
          <a:prstGeom prst="rect">
            <a:avLst/>
          </a:prstGeom>
        </p:spPr>
      </p:pic>
      <p:sp>
        <p:nvSpPr>
          <p:cNvPr id="33" name="Text 11">
            <a:extLst>
              <a:ext uri="{FF2B5EF4-FFF2-40B4-BE49-F238E27FC236}">
                <a16:creationId xmlns:a16="http://schemas.microsoft.com/office/drawing/2014/main" id="{12CF25EE-087A-BF88-47FF-91D288A00E5A}"/>
              </a:ext>
            </a:extLst>
          </p:cNvPr>
          <p:cNvSpPr/>
          <p:nvPr/>
        </p:nvSpPr>
        <p:spPr>
          <a:xfrm>
            <a:off x="1554480" y="4572000"/>
            <a:ext cx="6675120" cy="1051560"/>
          </a:xfrm>
          <a:prstGeom prst="rect">
            <a:avLst/>
          </a:prstGeom>
          <a:noFill/>
          <a:ln/>
        </p:spPr>
        <p:txBody>
          <a:bodyPr wrap="square" rtlCol="0" anchor="ctr"/>
          <a:lstStyle/>
          <a:p>
            <a:pPr marL="0" indent="0">
              <a:buNone/>
            </a:pPr>
            <a:r>
              <a:rPr lang="en-US" sz="2000" i="1" dirty="0">
                <a:solidFill>
                  <a:srgbClr val="232D5A"/>
                </a:solidFill>
                <a:latin typeface="Trebuchet MS" pitchFamily="34" charset="0"/>
                <a:ea typeface="Trebuchet MS" pitchFamily="34" charset="-122"/>
                <a:cs typeface="Trebuchet MS" pitchFamily="34" charset="-120"/>
              </a:rPr>
              <a:t>"Sorry, that came out wrong."</a:t>
            </a:r>
            <a:endParaRPr lang="en-US" sz="2000" dirty="0"/>
          </a:p>
        </p:txBody>
      </p:sp>
    </p:spTree>
    <p:extLst>
      <p:ext uri="{BB962C8B-B14F-4D97-AF65-F5344CB8AC3E}">
        <p14:creationId xmlns:p14="http://schemas.microsoft.com/office/powerpoint/2010/main" val="2938742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dissolve">
                                      <p:cBhvr>
                                        <p:cTn id="7" dur="500"/>
                                        <p:tgtEl>
                                          <p:spTgt spid="2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dissolve">
                                      <p:cBhvr>
                                        <p:cTn id="10" dur="500"/>
                                        <p:tgtEl>
                                          <p:spTgt spid="2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dissolve">
                                      <p:cBhvr>
                                        <p:cTn id="13" dur="500"/>
                                        <p:tgtEl>
                                          <p:spTgt spid="27"/>
                                        </p:tgtEl>
                                      </p:cBhvr>
                                    </p:animEffect>
                                  </p:childTnLst>
                                </p:cTn>
                              </p:par>
                              <p:par>
                                <p:cTn id="14" presetID="9" presetClass="entr" presetSubtype="0"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dissolve">
                                      <p:cBhvr>
                                        <p:cTn id="16" dur="500"/>
                                        <p:tgtEl>
                                          <p:spTgt spid="28"/>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dissolve">
                                      <p:cBhvr>
                                        <p:cTn id="19" dur="500"/>
                                        <p:tgtEl>
                                          <p:spTgt spid="29"/>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dissolve">
                                      <p:cBhvr>
                                        <p:cTn id="22" dur="500"/>
                                        <p:tgtEl>
                                          <p:spTgt spid="30"/>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dissolve">
                                      <p:cBhvr>
                                        <p:cTn id="25" dur="500"/>
                                        <p:tgtEl>
                                          <p:spTgt spid="31"/>
                                        </p:tgtEl>
                                      </p:cBhvr>
                                    </p:animEffect>
                                  </p:childTnLst>
                                </p:cTn>
                              </p:par>
                              <p:par>
                                <p:cTn id="26" presetID="9" presetClass="entr" presetSubtype="0"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dissolve">
                                      <p:cBhvr>
                                        <p:cTn id="28" dur="500"/>
                                        <p:tgtEl>
                                          <p:spTgt spid="32"/>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dissolve">
                                      <p:cBhvr>
                                        <p:cTn id="3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9" grpId="0" animBg="1"/>
      <p:bldP spid="30" grpId="0" animBg="1"/>
      <p:bldP spid="31" grpId="0" animBg="1"/>
      <p:bldP spid="3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0">
            <a:extLst>
              <a:ext uri="{FF2B5EF4-FFF2-40B4-BE49-F238E27FC236}">
                <a16:creationId xmlns:a16="http://schemas.microsoft.com/office/drawing/2014/main" id="{B4F4B65D-AE88-243F-95AE-E15E8E392BB4}"/>
              </a:ext>
            </a:extLst>
          </p:cNvPr>
          <p:cNvSpPr/>
          <p:nvPr/>
        </p:nvSpPr>
        <p:spPr>
          <a:xfrm>
            <a:off x="548640" y="320040"/>
            <a:ext cx="7315200" cy="320040"/>
          </a:xfrm>
          <a:prstGeom prst="rect">
            <a:avLst/>
          </a:prstGeom>
          <a:noFill/>
          <a:ln/>
        </p:spPr>
        <p:txBody>
          <a:bodyPr wrap="square" rtlCol="0" anchor="ctr"/>
          <a:lstStyle/>
          <a:p>
            <a:pPr marL="0" indent="0">
              <a:buNone/>
            </a:pPr>
            <a:r>
              <a:rPr lang="en-US" sz="1300" b="1" kern="0" spc="100" dirty="0">
                <a:solidFill>
                  <a:srgbClr val="645FA5"/>
                </a:solidFill>
                <a:latin typeface="Trebuchet MS" pitchFamily="34" charset="0"/>
                <a:ea typeface="Trebuchet MS" pitchFamily="34" charset="-122"/>
                <a:cs typeface="Trebuchet MS" pitchFamily="34" charset="-120"/>
              </a:rPr>
              <a:t>STUCK IN THE MIDDLE</a:t>
            </a:r>
            <a:endParaRPr lang="en-US" sz="1300" dirty="0"/>
          </a:p>
        </p:txBody>
      </p:sp>
      <p:sp>
        <p:nvSpPr>
          <p:cNvPr id="5" name="Text 1">
            <a:extLst>
              <a:ext uri="{FF2B5EF4-FFF2-40B4-BE49-F238E27FC236}">
                <a16:creationId xmlns:a16="http://schemas.microsoft.com/office/drawing/2014/main" id="{BA3318A8-B4C6-D916-65F4-213D1E7A6D72}"/>
              </a:ext>
            </a:extLst>
          </p:cNvPr>
          <p:cNvSpPr/>
          <p:nvPr/>
        </p:nvSpPr>
        <p:spPr>
          <a:xfrm>
            <a:off x="548640" y="594360"/>
            <a:ext cx="8961120" cy="914400"/>
          </a:xfrm>
          <a:prstGeom prst="rect">
            <a:avLst/>
          </a:prstGeom>
          <a:noFill/>
          <a:ln/>
        </p:spPr>
        <p:txBody>
          <a:bodyPr wrap="square" rtlCol="0" anchor="t"/>
          <a:lstStyle/>
          <a:p>
            <a:pPr marL="0" indent="0">
              <a:buNone/>
            </a:pPr>
            <a:r>
              <a:rPr lang="en-US" sz="4500" b="1" dirty="0">
                <a:solidFill>
                  <a:srgbClr val="232D5A"/>
                </a:solidFill>
                <a:latin typeface="Trebuchet MS" pitchFamily="34" charset="0"/>
                <a:ea typeface="Trebuchet MS" pitchFamily="34" charset="-122"/>
                <a:cs typeface="Trebuchet MS" pitchFamily="34" charset="-120"/>
              </a:rPr>
              <a:t>What could Reza say?</a:t>
            </a:r>
            <a:endParaRPr lang="en-US" sz="4500" dirty="0"/>
          </a:p>
        </p:txBody>
      </p:sp>
      <p:sp>
        <p:nvSpPr>
          <p:cNvPr id="6" name="Shape 2">
            <a:extLst>
              <a:ext uri="{FF2B5EF4-FFF2-40B4-BE49-F238E27FC236}">
                <a16:creationId xmlns:a16="http://schemas.microsoft.com/office/drawing/2014/main" id="{DE86A2E6-BB37-4E0C-8739-B8F7150B9492}"/>
              </a:ext>
            </a:extLst>
          </p:cNvPr>
          <p:cNvSpPr/>
          <p:nvPr/>
        </p:nvSpPr>
        <p:spPr>
          <a:xfrm>
            <a:off x="10698480" y="457200"/>
            <a:ext cx="914400" cy="914400"/>
          </a:xfrm>
          <a:prstGeom prst="ellipse">
            <a:avLst/>
          </a:prstGeom>
          <a:solidFill>
            <a:srgbClr val="64C3D7"/>
          </a:solidFill>
          <a:ln/>
        </p:spPr>
        <p:txBody>
          <a:bodyPr/>
          <a:lstStyle/>
          <a:p>
            <a:endParaRPr lang="en-US"/>
          </a:p>
        </p:txBody>
      </p:sp>
      <p:pic>
        <p:nvPicPr>
          <p:cNvPr id="7" name="Image 1" descr="icons/message.png">
            <a:extLst>
              <a:ext uri="{FF2B5EF4-FFF2-40B4-BE49-F238E27FC236}">
                <a16:creationId xmlns:a16="http://schemas.microsoft.com/office/drawing/2014/main" id="{4CB7BEB8-7585-F8C1-3CBC-A1D328FE154A}"/>
              </a:ext>
            </a:extLst>
          </p:cNvPr>
          <p:cNvPicPr>
            <a:picLocks noChangeAspect="1"/>
          </p:cNvPicPr>
          <p:nvPr/>
        </p:nvPicPr>
        <p:blipFill>
          <a:blip r:embed="rId3"/>
          <a:stretch>
            <a:fillRect/>
          </a:stretch>
        </p:blipFill>
        <p:spPr>
          <a:xfrm>
            <a:off x="10799064" y="557784"/>
            <a:ext cx="713232" cy="713232"/>
          </a:xfrm>
          <a:prstGeom prst="rect">
            <a:avLst/>
          </a:prstGeom>
        </p:spPr>
      </p:pic>
      <p:sp>
        <p:nvSpPr>
          <p:cNvPr id="8" name="Shape 3">
            <a:extLst>
              <a:ext uri="{FF2B5EF4-FFF2-40B4-BE49-F238E27FC236}">
                <a16:creationId xmlns:a16="http://schemas.microsoft.com/office/drawing/2014/main" id="{9AE5C7A7-083A-EE76-E0FB-C61BB33D0959}"/>
              </a:ext>
            </a:extLst>
          </p:cNvPr>
          <p:cNvSpPr/>
          <p:nvPr/>
        </p:nvSpPr>
        <p:spPr>
          <a:xfrm>
            <a:off x="548640" y="1691640"/>
            <a:ext cx="11064240" cy="914400"/>
          </a:xfrm>
          <a:prstGeom prst="roundRect">
            <a:avLst>
              <a:gd name="adj" fmla="val 10000"/>
            </a:avLst>
          </a:prstGeom>
          <a:solidFill>
            <a:srgbClr val="232D5A"/>
          </a:solidFill>
          <a:ln/>
        </p:spPr>
        <p:txBody>
          <a:bodyPr/>
          <a:lstStyle/>
          <a:p>
            <a:endParaRPr lang="en-US"/>
          </a:p>
        </p:txBody>
      </p:sp>
      <p:sp>
        <p:nvSpPr>
          <p:cNvPr id="9" name="Text 4">
            <a:extLst>
              <a:ext uri="{FF2B5EF4-FFF2-40B4-BE49-F238E27FC236}">
                <a16:creationId xmlns:a16="http://schemas.microsoft.com/office/drawing/2014/main" id="{D3D5BE32-0941-F6D4-EF49-4CED87E6DCD5}"/>
              </a:ext>
            </a:extLst>
          </p:cNvPr>
          <p:cNvSpPr/>
          <p:nvPr/>
        </p:nvSpPr>
        <p:spPr>
          <a:xfrm>
            <a:off x="868680" y="1691640"/>
            <a:ext cx="10424160" cy="914400"/>
          </a:xfrm>
          <a:prstGeom prst="rect">
            <a:avLst/>
          </a:prstGeom>
          <a:noFill/>
          <a:ln/>
        </p:spPr>
        <p:txBody>
          <a:bodyPr wrap="square" rtlCol="0" anchor="ctr"/>
          <a:lstStyle/>
          <a:p>
            <a:pPr marL="0" indent="0">
              <a:buNone/>
            </a:pPr>
            <a:r>
              <a:rPr lang="en-US" sz="2000" dirty="0">
                <a:solidFill>
                  <a:srgbClr val="FFFFFF"/>
                </a:solidFill>
                <a:latin typeface="Trebuchet MS" pitchFamily="34" charset="0"/>
                <a:ea typeface="Trebuchet MS" pitchFamily="34" charset="-122"/>
                <a:cs typeface="Trebuchet MS" pitchFamily="34" charset="-120"/>
              </a:rPr>
              <a:t>People are arguing and they want Reza to join in.</a:t>
            </a:r>
            <a:endParaRPr lang="en-US" sz="2000" dirty="0"/>
          </a:p>
        </p:txBody>
      </p:sp>
      <p:sp>
        <p:nvSpPr>
          <p:cNvPr id="10" name="Text 5">
            <a:extLst>
              <a:ext uri="{FF2B5EF4-FFF2-40B4-BE49-F238E27FC236}">
                <a16:creationId xmlns:a16="http://schemas.microsoft.com/office/drawing/2014/main" id="{6FB9FAAB-3136-DDD0-88FC-C2647E35E705}"/>
              </a:ext>
            </a:extLst>
          </p:cNvPr>
          <p:cNvSpPr/>
          <p:nvPr/>
        </p:nvSpPr>
        <p:spPr>
          <a:xfrm>
            <a:off x="548640" y="2788920"/>
            <a:ext cx="5486400" cy="457200"/>
          </a:xfrm>
          <a:prstGeom prst="rect">
            <a:avLst/>
          </a:prstGeom>
          <a:noFill/>
          <a:ln/>
        </p:spPr>
        <p:txBody>
          <a:bodyPr wrap="square" rtlCol="0" anchor="ctr"/>
          <a:lstStyle/>
          <a:p>
            <a:pPr marL="0" indent="0">
              <a:buNone/>
            </a:pPr>
            <a:r>
              <a:rPr lang="en-US" sz="1400" b="1" dirty="0">
                <a:solidFill>
                  <a:srgbClr val="232D5A"/>
                </a:solidFill>
                <a:latin typeface="Trebuchet MS" pitchFamily="34" charset="0"/>
                <a:ea typeface="Trebuchet MS" pitchFamily="34" charset="-122"/>
                <a:cs typeface="Trebuchet MS" pitchFamily="34" charset="-120"/>
              </a:rPr>
              <a:t>Choose the reply you like best:</a:t>
            </a:r>
            <a:endParaRPr lang="en-US" sz="1400" dirty="0"/>
          </a:p>
        </p:txBody>
      </p:sp>
      <p:sp>
        <p:nvSpPr>
          <p:cNvPr id="11" name="Shape 6">
            <a:extLst>
              <a:ext uri="{FF2B5EF4-FFF2-40B4-BE49-F238E27FC236}">
                <a16:creationId xmlns:a16="http://schemas.microsoft.com/office/drawing/2014/main" id="{CFA9B432-FE47-C840-FCF7-B88C4E72094B}"/>
              </a:ext>
            </a:extLst>
          </p:cNvPr>
          <p:cNvSpPr/>
          <p:nvPr/>
        </p:nvSpPr>
        <p:spPr>
          <a:xfrm>
            <a:off x="548640" y="3291840"/>
            <a:ext cx="7863840" cy="1051560"/>
          </a:xfrm>
          <a:prstGeom prst="roundRect">
            <a:avLst>
              <a:gd name="adj" fmla="val 12174"/>
            </a:avLst>
          </a:prstGeom>
          <a:solidFill>
            <a:srgbClr val="E0F3F7"/>
          </a:solidFill>
          <a:ln w="19050">
            <a:solidFill>
              <a:srgbClr val="64C3D7"/>
            </a:solidFill>
            <a:prstDash val="solid"/>
          </a:ln>
        </p:spPr>
        <p:txBody>
          <a:bodyPr/>
          <a:lstStyle/>
          <a:p>
            <a:endParaRPr lang="en-US"/>
          </a:p>
        </p:txBody>
      </p:sp>
      <p:sp>
        <p:nvSpPr>
          <p:cNvPr id="12" name="Shape 7">
            <a:extLst>
              <a:ext uri="{FF2B5EF4-FFF2-40B4-BE49-F238E27FC236}">
                <a16:creationId xmlns:a16="http://schemas.microsoft.com/office/drawing/2014/main" id="{BCE303A0-1F45-5886-F3E4-E0F05954978A}"/>
              </a:ext>
            </a:extLst>
          </p:cNvPr>
          <p:cNvSpPr/>
          <p:nvPr/>
        </p:nvSpPr>
        <p:spPr>
          <a:xfrm>
            <a:off x="777240" y="3520440"/>
            <a:ext cx="594360" cy="594360"/>
          </a:xfrm>
          <a:prstGeom prst="ellipse">
            <a:avLst/>
          </a:prstGeom>
          <a:solidFill>
            <a:srgbClr val="232D5A"/>
          </a:solidFill>
          <a:ln/>
        </p:spPr>
        <p:txBody>
          <a:bodyPr/>
          <a:lstStyle/>
          <a:p>
            <a:endParaRPr lang="en-US"/>
          </a:p>
        </p:txBody>
      </p:sp>
      <p:pic>
        <p:nvPicPr>
          <p:cNvPr id="13" name="Image 2" descr="icons/check.png">
            <a:extLst>
              <a:ext uri="{FF2B5EF4-FFF2-40B4-BE49-F238E27FC236}">
                <a16:creationId xmlns:a16="http://schemas.microsoft.com/office/drawing/2014/main" id="{A4CABF75-EF22-0D7F-A69C-E1E3565CC60C}"/>
              </a:ext>
            </a:extLst>
          </p:cNvPr>
          <p:cNvPicPr>
            <a:picLocks noChangeAspect="1"/>
          </p:cNvPicPr>
          <p:nvPr/>
        </p:nvPicPr>
        <p:blipFill>
          <a:blip r:embed="rId4"/>
          <a:stretch>
            <a:fillRect/>
          </a:stretch>
        </p:blipFill>
        <p:spPr>
          <a:xfrm>
            <a:off x="842620" y="3585820"/>
            <a:ext cx="463601" cy="463601"/>
          </a:xfrm>
          <a:prstGeom prst="rect">
            <a:avLst/>
          </a:prstGeom>
        </p:spPr>
      </p:pic>
      <p:sp>
        <p:nvSpPr>
          <p:cNvPr id="14" name="Text 8">
            <a:extLst>
              <a:ext uri="{FF2B5EF4-FFF2-40B4-BE49-F238E27FC236}">
                <a16:creationId xmlns:a16="http://schemas.microsoft.com/office/drawing/2014/main" id="{C039F71B-66B4-5B28-9768-ACABA336601E}"/>
              </a:ext>
            </a:extLst>
          </p:cNvPr>
          <p:cNvSpPr/>
          <p:nvPr/>
        </p:nvSpPr>
        <p:spPr>
          <a:xfrm>
            <a:off x="1554480" y="3291840"/>
            <a:ext cx="6675120" cy="1051560"/>
          </a:xfrm>
          <a:prstGeom prst="rect">
            <a:avLst/>
          </a:prstGeom>
          <a:noFill/>
          <a:ln/>
        </p:spPr>
        <p:txBody>
          <a:bodyPr wrap="square" rtlCol="0" anchor="ctr"/>
          <a:lstStyle/>
          <a:p>
            <a:pPr marL="0" indent="0">
              <a:buNone/>
            </a:pPr>
            <a:r>
              <a:rPr lang="en-US" sz="2000" i="1" dirty="0">
                <a:solidFill>
                  <a:srgbClr val="232D5A"/>
                </a:solidFill>
                <a:latin typeface="Trebuchet MS" pitchFamily="34" charset="0"/>
                <a:ea typeface="Trebuchet MS" pitchFamily="34" charset="-122"/>
                <a:cs typeface="Trebuchet MS" pitchFamily="34" charset="-120"/>
              </a:rPr>
              <a:t>"I don't want to argue."</a:t>
            </a:r>
            <a:endParaRPr lang="en-US" sz="2000" dirty="0"/>
          </a:p>
        </p:txBody>
      </p:sp>
      <p:sp>
        <p:nvSpPr>
          <p:cNvPr id="15" name="Shape 9">
            <a:extLst>
              <a:ext uri="{FF2B5EF4-FFF2-40B4-BE49-F238E27FC236}">
                <a16:creationId xmlns:a16="http://schemas.microsoft.com/office/drawing/2014/main" id="{1B423B3F-8A22-7A40-BE35-F73C3EBD6316}"/>
              </a:ext>
            </a:extLst>
          </p:cNvPr>
          <p:cNvSpPr/>
          <p:nvPr/>
        </p:nvSpPr>
        <p:spPr>
          <a:xfrm>
            <a:off x="548640" y="4572000"/>
            <a:ext cx="7863840" cy="1051560"/>
          </a:xfrm>
          <a:prstGeom prst="roundRect">
            <a:avLst>
              <a:gd name="adj" fmla="val 12174"/>
            </a:avLst>
          </a:prstGeom>
          <a:solidFill>
            <a:srgbClr val="E0F3F7"/>
          </a:solidFill>
          <a:ln w="19050">
            <a:solidFill>
              <a:srgbClr val="64C3D7"/>
            </a:solidFill>
            <a:prstDash val="solid"/>
          </a:ln>
        </p:spPr>
        <p:txBody>
          <a:bodyPr/>
          <a:lstStyle/>
          <a:p>
            <a:endParaRPr lang="en-US"/>
          </a:p>
        </p:txBody>
      </p:sp>
      <p:sp>
        <p:nvSpPr>
          <p:cNvPr id="16" name="Shape 10">
            <a:extLst>
              <a:ext uri="{FF2B5EF4-FFF2-40B4-BE49-F238E27FC236}">
                <a16:creationId xmlns:a16="http://schemas.microsoft.com/office/drawing/2014/main" id="{C8C79C2F-4ED1-6649-D7AC-C6B29ADED171}"/>
              </a:ext>
            </a:extLst>
          </p:cNvPr>
          <p:cNvSpPr/>
          <p:nvPr/>
        </p:nvSpPr>
        <p:spPr>
          <a:xfrm>
            <a:off x="777240" y="4800600"/>
            <a:ext cx="594360" cy="594360"/>
          </a:xfrm>
          <a:prstGeom prst="ellipse">
            <a:avLst/>
          </a:prstGeom>
          <a:solidFill>
            <a:srgbClr val="232D5A"/>
          </a:solidFill>
          <a:ln/>
        </p:spPr>
        <p:txBody>
          <a:bodyPr/>
          <a:lstStyle/>
          <a:p>
            <a:endParaRPr lang="en-US"/>
          </a:p>
        </p:txBody>
      </p:sp>
      <p:pic>
        <p:nvPicPr>
          <p:cNvPr id="17" name="Image 3" descr="icons/check.png">
            <a:extLst>
              <a:ext uri="{FF2B5EF4-FFF2-40B4-BE49-F238E27FC236}">
                <a16:creationId xmlns:a16="http://schemas.microsoft.com/office/drawing/2014/main" id="{807E724D-EFB2-274C-6BBB-47E64906BE6C}"/>
              </a:ext>
            </a:extLst>
          </p:cNvPr>
          <p:cNvPicPr>
            <a:picLocks noChangeAspect="1"/>
          </p:cNvPicPr>
          <p:nvPr/>
        </p:nvPicPr>
        <p:blipFill>
          <a:blip r:embed="rId4"/>
          <a:stretch>
            <a:fillRect/>
          </a:stretch>
        </p:blipFill>
        <p:spPr>
          <a:xfrm>
            <a:off x="842620" y="4865980"/>
            <a:ext cx="463601" cy="463601"/>
          </a:xfrm>
          <a:prstGeom prst="rect">
            <a:avLst/>
          </a:prstGeom>
        </p:spPr>
      </p:pic>
      <p:sp>
        <p:nvSpPr>
          <p:cNvPr id="18" name="Text 11">
            <a:extLst>
              <a:ext uri="{FF2B5EF4-FFF2-40B4-BE49-F238E27FC236}">
                <a16:creationId xmlns:a16="http://schemas.microsoft.com/office/drawing/2014/main" id="{684F48D4-EDCF-29FC-CBF5-024E38E87B99}"/>
              </a:ext>
            </a:extLst>
          </p:cNvPr>
          <p:cNvSpPr/>
          <p:nvPr/>
        </p:nvSpPr>
        <p:spPr>
          <a:xfrm>
            <a:off x="1554480" y="4572000"/>
            <a:ext cx="6675120" cy="1051560"/>
          </a:xfrm>
          <a:prstGeom prst="rect">
            <a:avLst/>
          </a:prstGeom>
          <a:noFill/>
          <a:ln/>
        </p:spPr>
        <p:txBody>
          <a:bodyPr wrap="square" rtlCol="0" anchor="ctr"/>
          <a:lstStyle/>
          <a:p>
            <a:pPr marL="0" indent="0">
              <a:buNone/>
            </a:pPr>
            <a:r>
              <a:rPr lang="en-US" sz="2000" i="1" dirty="0">
                <a:solidFill>
                  <a:srgbClr val="232D5A"/>
                </a:solidFill>
                <a:latin typeface="Trebuchet MS" pitchFamily="34" charset="0"/>
                <a:ea typeface="Trebuchet MS" pitchFamily="34" charset="-122"/>
                <a:cs typeface="Trebuchet MS" pitchFamily="34" charset="-120"/>
              </a:rPr>
              <a:t>"I'd rather stay out of this."</a:t>
            </a:r>
            <a:endParaRPr lang="en-US" sz="2000" dirty="0"/>
          </a:p>
        </p:txBody>
      </p:sp>
    </p:spTree>
    <p:extLst>
      <p:ext uri="{BB962C8B-B14F-4D97-AF65-F5344CB8AC3E}">
        <p14:creationId xmlns:p14="http://schemas.microsoft.com/office/powerpoint/2010/main" val="1458800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dissolve">
                                      <p:cBhvr>
                                        <p:cTn id="10" dur="500"/>
                                        <p:tgtEl>
                                          <p:spTgt spid="11"/>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ssolve">
                                      <p:cBhvr>
                                        <p:cTn id="13" dur="500"/>
                                        <p:tgtEl>
                                          <p:spTgt spid="12"/>
                                        </p:tgtEl>
                                      </p:cBhvr>
                                    </p:animEffect>
                                  </p:childTnLst>
                                </p:cTn>
                              </p:par>
                              <p:par>
                                <p:cTn id="14" presetID="9"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dissolve">
                                      <p:cBhvr>
                                        <p:cTn id="16" dur="500"/>
                                        <p:tgtEl>
                                          <p:spTgt spid="13"/>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ssolve">
                                      <p:cBhvr>
                                        <p:cTn id="19" dur="500"/>
                                        <p:tgtEl>
                                          <p:spTgt spid="14"/>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dissolve">
                                      <p:cBhvr>
                                        <p:cTn id="25" dur="500"/>
                                        <p:tgtEl>
                                          <p:spTgt spid="16"/>
                                        </p:tgtEl>
                                      </p:cBhvr>
                                    </p:animEffect>
                                  </p:childTnLst>
                                </p:cTn>
                              </p:par>
                              <p:par>
                                <p:cTn id="26" presetID="9" presetClass="entr" presetSubtype="0"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dissolve">
                                      <p:cBhvr>
                                        <p:cTn id="28" dur="500"/>
                                        <p:tgtEl>
                                          <p:spTgt spid="17"/>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dissolve">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4" grpId="0" animBg="1"/>
      <p:bldP spid="15" grpId="0" animBg="1"/>
      <p:bldP spid="16"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04EA5-6554-A95C-58BF-263B30163E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5D00BA-D6B4-7EA3-95E5-16851ED60E46}"/>
              </a:ext>
            </a:extLst>
          </p:cNvPr>
          <p:cNvSpPr>
            <a:spLocks noGrp="1"/>
          </p:cNvSpPr>
          <p:nvPr>
            <p:ph type="title"/>
          </p:nvPr>
        </p:nvSpPr>
        <p:spPr>
          <a:xfrm>
            <a:off x="5398167" y="1759606"/>
            <a:ext cx="6115118" cy="1923394"/>
          </a:xfrm>
        </p:spPr>
        <p:txBody>
          <a:bodyPr>
            <a:normAutofit/>
          </a:bodyPr>
          <a:lstStyle/>
          <a:p>
            <a:r>
              <a:rPr lang="en-GB" dirty="0"/>
              <a:t>Looking after </a:t>
            </a:r>
            <a:br>
              <a:rPr lang="en-GB" dirty="0"/>
            </a:br>
            <a:r>
              <a:rPr lang="en-GB" dirty="0"/>
              <a:t>your wellbeing</a:t>
            </a:r>
          </a:p>
        </p:txBody>
      </p:sp>
      <p:sp>
        <p:nvSpPr>
          <p:cNvPr id="3" name="Text Placeholder 2">
            <a:extLst>
              <a:ext uri="{FF2B5EF4-FFF2-40B4-BE49-F238E27FC236}">
                <a16:creationId xmlns:a16="http://schemas.microsoft.com/office/drawing/2014/main" id="{3A363C8C-9060-075F-AE4D-FAC427857286}"/>
              </a:ext>
            </a:extLst>
          </p:cNvPr>
          <p:cNvSpPr>
            <a:spLocks noGrp="1"/>
          </p:cNvSpPr>
          <p:nvPr>
            <p:ph type="body" idx="1"/>
          </p:nvPr>
        </p:nvSpPr>
        <p:spPr>
          <a:xfrm>
            <a:off x="5398166" y="3805242"/>
            <a:ext cx="5709967" cy="995357"/>
          </a:xfrm>
        </p:spPr>
        <p:txBody>
          <a:bodyPr>
            <a:normAutofit/>
          </a:bodyPr>
          <a:lstStyle/>
          <a:p>
            <a:r>
              <a:rPr lang="en-GB" dirty="0"/>
              <a:t>Managing the impact </a:t>
            </a:r>
            <a:br>
              <a:rPr lang="en-GB" dirty="0"/>
            </a:br>
            <a:r>
              <a:rPr lang="en-GB" dirty="0"/>
              <a:t>of conflict</a:t>
            </a:r>
          </a:p>
        </p:txBody>
      </p:sp>
    </p:spTree>
    <p:extLst>
      <p:ext uri="{BB962C8B-B14F-4D97-AF65-F5344CB8AC3E}">
        <p14:creationId xmlns:p14="http://schemas.microsoft.com/office/powerpoint/2010/main" val="13378355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2C2B06-E935-F0EE-8BBC-35B14D54379B}"/>
            </a:ext>
          </a:extLst>
        </p:cNvPr>
        <p:cNvGrpSpPr/>
        <p:nvPr/>
      </p:nvGrpSpPr>
      <p:grpSpPr>
        <a:xfrm>
          <a:off x="0" y="0"/>
          <a:ext cx="0" cy="0"/>
          <a:chOff x="0" y="0"/>
          <a:chExt cx="0" cy="0"/>
        </a:xfrm>
      </p:grpSpPr>
      <p:sp>
        <p:nvSpPr>
          <p:cNvPr id="6" name="Text 0">
            <a:extLst>
              <a:ext uri="{FF2B5EF4-FFF2-40B4-BE49-F238E27FC236}">
                <a16:creationId xmlns:a16="http://schemas.microsoft.com/office/drawing/2014/main" id="{5FDA01C2-54F4-C154-E07E-7857F2B47E91}"/>
              </a:ext>
            </a:extLst>
          </p:cNvPr>
          <p:cNvSpPr/>
          <p:nvPr/>
        </p:nvSpPr>
        <p:spPr>
          <a:xfrm>
            <a:off x="548640" y="457200"/>
            <a:ext cx="8961120" cy="914400"/>
          </a:xfrm>
          <a:prstGeom prst="rect">
            <a:avLst/>
          </a:prstGeom>
          <a:noFill/>
          <a:ln/>
        </p:spPr>
        <p:txBody>
          <a:bodyPr wrap="square" rtlCol="0" anchor="t"/>
          <a:lstStyle/>
          <a:p>
            <a:pPr marL="0" indent="0">
              <a:buNone/>
            </a:pPr>
            <a:r>
              <a:rPr lang="en-US" sz="4500" b="1" dirty="0">
                <a:solidFill>
                  <a:srgbClr val="232D5A"/>
                </a:solidFill>
                <a:latin typeface="Trebuchet MS" pitchFamily="34" charset="0"/>
                <a:ea typeface="Trebuchet MS" pitchFamily="34" charset="-122"/>
                <a:cs typeface="Trebuchet MS" pitchFamily="34" charset="-120"/>
              </a:rPr>
              <a:t>How might this feel?</a:t>
            </a:r>
            <a:endParaRPr lang="en-US" sz="4500" dirty="0"/>
          </a:p>
        </p:txBody>
      </p:sp>
      <p:sp>
        <p:nvSpPr>
          <p:cNvPr id="7" name="Shape 1">
            <a:extLst>
              <a:ext uri="{FF2B5EF4-FFF2-40B4-BE49-F238E27FC236}">
                <a16:creationId xmlns:a16="http://schemas.microsoft.com/office/drawing/2014/main" id="{4A53CFEB-303C-134A-0EF3-104DA8926890}"/>
              </a:ext>
            </a:extLst>
          </p:cNvPr>
          <p:cNvSpPr/>
          <p:nvPr/>
        </p:nvSpPr>
        <p:spPr>
          <a:xfrm>
            <a:off x="10698480" y="457200"/>
            <a:ext cx="914400" cy="914400"/>
          </a:xfrm>
          <a:prstGeom prst="ellipse">
            <a:avLst/>
          </a:prstGeom>
          <a:solidFill>
            <a:srgbClr val="64C3D7"/>
          </a:solidFill>
          <a:ln/>
        </p:spPr>
        <p:txBody>
          <a:bodyPr/>
          <a:lstStyle/>
          <a:p>
            <a:endParaRPr lang="en-US"/>
          </a:p>
        </p:txBody>
      </p:sp>
      <p:pic>
        <p:nvPicPr>
          <p:cNvPr id="8" name="Image 1" descr="icons/heart.png">
            <a:extLst>
              <a:ext uri="{FF2B5EF4-FFF2-40B4-BE49-F238E27FC236}">
                <a16:creationId xmlns:a16="http://schemas.microsoft.com/office/drawing/2014/main" id="{4C1524FC-8FE8-02AB-6335-801957D12ABC}"/>
              </a:ext>
            </a:extLst>
          </p:cNvPr>
          <p:cNvPicPr>
            <a:picLocks noChangeAspect="1"/>
          </p:cNvPicPr>
          <p:nvPr/>
        </p:nvPicPr>
        <p:blipFill>
          <a:blip r:embed="rId3"/>
          <a:stretch>
            <a:fillRect/>
          </a:stretch>
        </p:blipFill>
        <p:spPr>
          <a:xfrm>
            <a:off x="10799064" y="557784"/>
            <a:ext cx="713232" cy="713232"/>
          </a:xfrm>
          <a:prstGeom prst="rect">
            <a:avLst/>
          </a:prstGeom>
        </p:spPr>
      </p:pic>
      <p:sp>
        <p:nvSpPr>
          <p:cNvPr id="10" name="Text 2">
            <a:extLst>
              <a:ext uri="{FF2B5EF4-FFF2-40B4-BE49-F238E27FC236}">
                <a16:creationId xmlns:a16="http://schemas.microsoft.com/office/drawing/2014/main" id="{A1DE601C-BF73-18E9-071B-3136363F7CB4}"/>
              </a:ext>
            </a:extLst>
          </p:cNvPr>
          <p:cNvSpPr/>
          <p:nvPr/>
        </p:nvSpPr>
        <p:spPr>
          <a:xfrm>
            <a:off x="548640" y="1508760"/>
            <a:ext cx="8229600" cy="457200"/>
          </a:xfrm>
          <a:prstGeom prst="rect">
            <a:avLst/>
          </a:prstGeom>
          <a:noFill/>
          <a:ln/>
        </p:spPr>
        <p:txBody>
          <a:bodyPr wrap="square" rtlCol="0" anchor="ctr"/>
          <a:lstStyle/>
          <a:p>
            <a:pPr marL="0" indent="0">
              <a:buNone/>
            </a:pPr>
            <a:r>
              <a:rPr lang="en-US" sz="2200" dirty="0">
                <a:solidFill>
                  <a:srgbClr val="232D5A"/>
                </a:solidFill>
                <a:latin typeface="Trebuchet MS" pitchFamily="34" charset="0"/>
                <a:ea typeface="Trebuchet MS" pitchFamily="34" charset="-122"/>
                <a:cs typeface="Trebuchet MS" pitchFamily="34" charset="-120"/>
              </a:rPr>
              <a:t>Disagreements can affect how we feel inside.</a:t>
            </a:r>
            <a:endParaRPr lang="en-US" sz="2200" dirty="0"/>
          </a:p>
        </p:txBody>
      </p:sp>
      <p:sp>
        <p:nvSpPr>
          <p:cNvPr id="11" name="Shape 3">
            <a:extLst>
              <a:ext uri="{FF2B5EF4-FFF2-40B4-BE49-F238E27FC236}">
                <a16:creationId xmlns:a16="http://schemas.microsoft.com/office/drawing/2014/main" id="{5ECF6EBD-A80E-D995-397F-DF7F03435105}"/>
              </a:ext>
            </a:extLst>
          </p:cNvPr>
          <p:cNvSpPr/>
          <p:nvPr/>
        </p:nvSpPr>
        <p:spPr>
          <a:xfrm>
            <a:off x="548640" y="2194560"/>
            <a:ext cx="2011680" cy="1371600"/>
          </a:xfrm>
          <a:prstGeom prst="roundRect">
            <a:avLst>
              <a:gd name="adj" fmla="val 8000"/>
            </a:avLst>
          </a:prstGeom>
          <a:solidFill>
            <a:srgbClr val="E0F3F7"/>
          </a:solidFill>
          <a:ln w="12700">
            <a:solidFill>
              <a:srgbClr val="64C3D7"/>
            </a:solidFill>
            <a:prstDash val="solid"/>
          </a:ln>
        </p:spPr>
        <p:txBody>
          <a:bodyPr/>
          <a:lstStyle/>
          <a:p>
            <a:endParaRPr lang="en-US" sz="2400"/>
          </a:p>
        </p:txBody>
      </p:sp>
      <p:sp>
        <p:nvSpPr>
          <p:cNvPr id="12" name="Text 4">
            <a:extLst>
              <a:ext uri="{FF2B5EF4-FFF2-40B4-BE49-F238E27FC236}">
                <a16:creationId xmlns:a16="http://schemas.microsoft.com/office/drawing/2014/main" id="{19F2EBA6-A8F5-9E44-5114-708028B6B680}"/>
              </a:ext>
            </a:extLst>
          </p:cNvPr>
          <p:cNvSpPr/>
          <p:nvPr/>
        </p:nvSpPr>
        <p:spPr>
          <a:xfrm>
            <a:off x="548640" y="2194560"/>
            <a:ext cx="2011680" cy="1371600"/>
          </a:xfrm>
          <a:prstGeom prst="rect">
            <a:avLst/>
          </a:prstGeom>
          <a:noFill/>
          <a:ln/>
        </p:spPr>
        <p:txBody>
          <a:bodyPr wrap="square" rtlCol="0" anchor="ctr"/>
          <a:lstStyle/>
          <a:p>
            <a:pPr marL="0" indent="0" algn="ctr">
              <a:buNone/>
            </a:pPr>
            <a:r>
              <a:rPr lang="en-US" sz="2200" b="1" dirty="0">
                <a:solidFill>
                  <a:srgbClr val="232D5A"/>
                </a:solidFill>
                <a:latin typeface="Trebuchet MS" panose="020B0703020202090204" pitchFamily="34" charset="0"/>
                <a:ea typeface="Trebuchet MS" pitchFamily="34" charset="-122"/>
                <a:cs typeface="Trebuchet MS" pitchFamily="34" charset="-120"/>
              </a:rPr>
              <a:t>Worried</a:t>
            </a:r>
            <a:endParaRPr lang="en-US" sz="2200" dirty="0">
              <a:latin typeface="Trebuchet MS" panose="020B0703020202090204" pitchFamily="34" charset="0"/>
            </a:endParaRPr>
          </a:p>
        </p:txBody>
      </p:sp>
      <p:sp>
        <p:nvSpPr>
          <p:cNvPr id="13" name="Shape 5">
            <a:extLst>
              <a:ext uri="{FF2B5EF4-FFF2-40B4-BE49-F238E27FC236}">
                <a16:creationId xmlns:a16="http://schemas.microsoft.com/office/drawing/2014/main" id="{0ECD6E8F-7B74-5A03-DC45-D7B156F90293}"/>
              </a:ext>
            </a:extLst>
          </p:cNvPr>
          <p:cNvSpPr/>
          <p:nvPr/>
        </p:nvSpPr>
        <p:spPr>
          <a:xfrm>
            <a:off x="2788920" y="2194560"/>
            <a:ext cx="2011680" cy="1371600"/>
          </a:xfrm>
          <a:prstGeom prst="roundRect">
            <a:avLst>
              <a:gd name="adj" fmla="val 8000"/>
            </a:avLst>
          </a:prstGeom>
          <a:solidFill>
            <a:srgbClr val="E0F3F7"/>
          </a:solidFill>
          <a:ln w="12700">
            <a:solidFill>
              <a:srgbClr val="64C3D7"/>
            </a:solidFill>
            <a:prstDash val="solid"/>
          </a:ln>
        </p:spPr>
        <p:txBody>
          <a:bodyPr/>
          <a:lstStyle/>
          <a:p>
            <a:endParaRPr lang="en-US" sz="2400"/>
          </a:p>
        </p:txBody>
      </p:sp>
      <p:sp>
        <p:nvSpPr>
          <p:cNvPr id="14" name="Text 6">
            <a:extLst>
              <a:ext uri="{FF2B5EF4-FFF2-40B4-BE49-F238E27FC236}">
                <a16:creationId xmlns:a16="http://schemas.microsoft.com/office/drawing/2014/main" id="{60442F85-DF03-C223-3DBE-5FF51BC19928}"/>
              </a:ext>
            </a:extLst>
          </p:cNvPr>
          <p:cNvSpPr/>
          <p:nvPr/>
        </p:nvSpPr>
        <p:spPr>
          <a:xfrm>
            <a:off x="2788920" y="2194560"/>
            <a:ext cx="2011680" cy="1371600"/>
          </a:xfrm>
          <a:prstGeom prst="rect">
            <a:avLst/>
          </a:prstGeom>
          <a:noFill/>
          <a:ln/>
        </p:spPr>
        <p:txBody>
          <a:bodyPr wrap="square" rtlCol="0" anchor="ctr"/>
          <a:lstStyle/>
          <a:p>
            <a:pPr marL="0" indent="0" algn="ctr">
              <a:buNone/>
            </a:pPr>
            <a:r>
              <a:rPr lang="en-US" sz="2200" b="1" dirty="0">
                <a:solidFill>
                  <a:srgbClr val="232D5A"/>
                </a:solidFill>
                <a:latin typeface="Trebuchet MS" panose="020B0703020202090204" pitchFamily="34" charset="0"/>
                <a:ea typeface="Trebuchet MS" pitchFamily="34" charset="-122"/>
                <a:cs typeface="Trebuchet MS" pitchFamily="34" charset="-120"/>
              </a:rPr>
              <a:t>Upset</a:t>
            </a:r>
            <a:endParaRPr lang="en-US" sz="2200" dirty="0">
              <a:latin typeface="Trebuchet MS" panose="020B0703020202090204" pitchFamily="34" charset="0"/>
            </a:endParaRPr>
          </a:p>
        </p:txBody>
      </p:sp>
      <p:sp>
        <p:nvSpPr>
          <p:cNvPr id="15" name="Shape 7">
            <a:extLst>
              <a:ext uri="{FF2B5EF4-FFF2-40B4-BE49-F238E27FC236}">
                <a16:creationId xmlns:a16="http://schemas.microsoft.com/office/drawing/2014/main" id="{67F78A9A-D08C-79F7-1487-616F4BC57BE5}"/>
              </a:ext>
            </a:extLst>
          </p:cNvPr>
          <p:cNvSpPr/>
          <p:nvPr/>
        </p:nvSpPr>
        <p:spPr>
          <a:xfrm>
            <a:off x="5029200" y="2194560"/>
            <a:ext cx="2011680" cy="1371600"/>
          </a:xfrm>
          <a:prstGeom prst="roundRect">
            <a:avLst>
              <a:gd name="adj" fmla="val 8000"/>
            </a:avLst>
          </a:prstGeom>
          <a:solidFill>
            <a:srgbClr val="E0F3F7"/>
          </a:solidFill>
          <a:ln w="12700">
            <a:solidFill>
              <a:srgbClr val="64C3D7"/>
            </a:solidFill>
            <a:prstDash val="solid"/>
          </a:ln>
        </p:spPr>
        <p:txBody>
          <a:bodyPr/>
          <a:lstStyle/>
          <a:p>
            <a:endParaRPr lang="en-US" sz="2200">
              <a:latin typeface="Trebuchet MS" panose="020B0703020202090204" pitchFamily="34" charset="0"/>
            </a:endParaRPr>
          </a:p>
        </p:txBody>
      </p:sp>
      <p:sp>
        <p:nvSpPr>
          <p:cNvPr id="16" name="Text 8">
            <a:extLst>
              <a:ext uri="{FF2B5EF4-FFF2-40B4-BE49-F238E27FC236}">
                <a16:creationId xmlns:a16="http://schemas.microsoft.com/office/drawing/2014/main" id="{177EEBDE-AEDE-EC59-4200-A838CA6BEBF4}"/>
              </a:ext>
            </a:extLst>
          </p:cNvPr>
          <p:cNvSpPr/>
          <p:nvPr/>
        </p:nvSpPr>
        <p:spPr>
          <a:xfrm>
            <a:off x="5029200" y="2194560"/>
            <a:ext cx="2011680" cy="1371600"/>
          </a:xfrm>
          <a:prstGeom prst="rect">
            <a:avLst/>
          </a:prstGeom>
          <a:noFill/>
          <a:ln/>
        </p:spPr>
        <p:txBody>
          <a:bodyPr wrap="square" rtlCol="0" anchor="ctr"/>
          <a:lstStyle/>
          <a:p>
            <a:pPr marL="0" indent="0" algn="ctr">
              <a:buNone/>
            </a:pPr>
            <a:r>
              <a:rPr lang="en-US" sz="2200" b="1" dirty="0">
                <a:solidFill>
                  <a:srgbClr val="232D5A"/>
                </a:solidFill>
                <a:latin typeface="Trebuchet MS" pitchFamily="34" charset="0"/>
                <a:ea typeface="Trebuchet MS" pitchFamily="34" charset="-122"/>
                <a:cs typeface="Trebuchet MS" pitchFamily="34" charset="-120"/>
              </a:rPr>
              <a:t>Left out</a:t>
            </a:r>
            <a:endParaRPr lang="en-US" sz="2200" dirty="0"/>
          </a:p>
        </p:txBody>
      </p:sp>
      <p:sp>
        <p:nvSpPr>
          <p:cNvPr id="17" name="Shape 9">
            <a:extLst>
              <a:ext uri="{FF2B5EF4-FFF2-40B4-BE49-F238E27FC236}">
                <a16:creationId xmlns:a16="http://schemas.microsoft.com/office/drawing/2014/main" id="{6D20AEE4-87C3-3EF8-1601-99D666A87304}"/>
              </a:ext>
            </a:extLst>
          </p:cNvPr>
          <p:cNvSpPr/>
          <p:nvPr/>
        </p:nvSpPr>
        <p:spPr>
          <a:xfrm>
            <a:off x="7269480" y="2194560"/>
            <a:ext cx="2011680" cy="1371600"/>
          </a:xfrm>
          <a:prstGeom prst="roundRect">
            <a:avLst>
              <a:gd name="adj" fmla="val 8000"/>
            </a:avLst>
          </a:prstGeom>
          <a:solidFill>
            <a:srgbClr val="E0F3F7"/>
          </a:solidFill>
          <a:ln w="12700">
            <a:solidFill>
              <a:srgbClr val="64C3D7"/>
            </a:solidFill>
            <a:prstDash val="solid"/>
          </a:ln>
        </p:spPr>
        <p:txBody>
          <a:bodyPr/>
          <a:lstStyle/>
          <a:p>
            <a:endParaRPr lang="en-US" sz="2200">
              <a:latin typeface="Trebuchet MS" panose="020B0703020202090204" pitchFamily="34" charset="0"/>
            </a:endParaRPr>
          </a:p>
        </p:txBody>
      </p:sp>
      <p:sp>
        <p:nvSpPr>
          <p:cNvPr id="18" name="Text 10">
            <a:extLst>
              <a:ext uri="{FF2B5EF4-FFF2-40B4-BE49-F238E27FC236}">
                <a16:creationId xmlns:a16="http://schemas.microsoft.com/office/drawing/2014/main" id="{82E4F5A6-9246-1CA9-3709-967AC3369AA9}"/>
              </a:ext>
            </a:extLst>
          </p:cNvPr>
          <p:cNvSpPr/>
          <p:nvPr/>
        </p:nvSpPr>
        <p:spPr>
          <a:xfrm>
            <a:off x="7269480" y="2194560"/>
            <a:ext cx="2011680" cy="1371600"/>
          </a:xfrm>
          <a:prstGeom prst="rect">
            <a:avLst/>
          </a:prstGeom>
          <a:noFill/>
          <a:ln/>
        </p:spPr>
        <p:txBody>
          <a:bodyPr wrap="square" rtlCol="0" anchor="ctr"/>
          <a:lstStyle/>
          <a:p>
            <a:pPr marL="0" indent="0" algn="ctr">
              <a:buNone/>
            </a:pPr>
            <a:r>
              <a:rPr lang="en-US" sz="2200" b="1" dirty="0">
                <a:solidFill>
                  <a:srgbClr val="232D5A"/>
                </a:solidFill>
                <a:latin typeface="Trebuchet MS" pitchFamily="34" charset="0"/>
                <a:ea typeface="Trebuchet MS" pitchFamily="34" charset="-122"/>
                <a:cs typeface="Trebuchet MS" pitchFamily="34" charset="-120"/>
              </a:rPr>
              <a:t>Angry</a:t>
            </a:r>
            <a:endParaRPr lang="en-US" sz="2200" dirty="0"/>
          </a:p>
        </p:txBody>
      </p:sp>
      <p:sp>
        <p:nvSpPr>
          <p:cNvPr id="19" name="Shape 11">
            <a:extLst>
              <a:ext uri="{FF2B5EF4-FFF2-40B4-BE49-F238E27FC236}">
                <a16:creationId xmlns:a16="http://schemas.microsoft.com/office/drawing/2014/main" id="{4B273FBF-13C9-3E33-3170-35FCA9520428}"/>
              </a:ext>
            </a:extLst>
          </p:cNvPr>
          <p:cNvSpPr/>
          <p:nvPr/>
        </p:nvSpPr>
        <p:spPr>
          <a:xfrm>
            <a:off x="9509760" y="2194560"/>
            <a:ext cx="2011680" cy="1371600"/>
          </a:xfrm>
          <a:prstGeom prst="roundRect">
            <a:avLst>
              <a:gd name="adj" fmla="val 8000"/>
            </a:avLst>
          </a:prstGeom>
          <a:solidFill>
            <a:srgbClr val="E0F3F7"/>
          </a:solidFill>
          <a:ln w="12700">
            <a:solidFill>
              <a:srgbClr val="64C3D7"/>
            </a:solidFill>
            <a:prstDash val="solid"/>
          </a:ln>
        </p:spPr>
        <p:txBody>
          <a:bodyPr/>
          <a:lstStyle/>
          <a:p>
            <a:endParaRPr lang="en-US" sz="2400"/>
          </a:p>
        </p:txBody>
      </p:sp>
      <p:sp>
        <p:nvSpPr>
          <p:cNvPr id="20" name="Text 12">
            <a:extLst>
              <a:ext uri="{FF2B5EF4-FFF2-40B4-BE49-F238E27FC236}">
                <a16:creationId xmlns:a16="http://schemas.microsoft.com/office/drawing/2014/main" id="{B20339F6-30F5-AC7B-4FA5-DEA3A2E8AD3E}"/>
              </a:ext>
            </a:extLst>
          </p:cNvPr>
          <p:cNvSpPr/>
          <p:nvPr/>
        </p:nvSpPr>
        <p:spPr>
          <a:xfrm>
            <a:off x="9509760" y="2194560"/>
            <a:ext cx="2011680" cy="1371600"/>
          </a:xfrm>
          <a:prstGeom prst="rect">
            <a:avLst/>
          </a:prstGeom>
          <a:noFill/>
          <a:ln/>
        </p:spPr>
        <p:txBody>
          <a:bodyPr wrap="square" rtlCol="0" anchor="ctr"/>
          <a:lstStyle/>
          <a:p>
            <a:pPr marL="0" indent="0" algn="ctr">
              <a:buNone/>
            </a:pPr>
            <a:r>
              <a:rPr lang="en-US" sz="2200" b="1" dirty="0">
                <a:solidFill>
                  <a:srgbClr val="232D5A"/>
                </a:solidFill>
                <a:latin typeface="Trebuchet MS" panose="020B0703020202090204" pitchFamily="34" charset="0"/>
                <a:ea typeface="Trebuchet MS" pitchFamily="34" charset="-122"/>
                <a:cs typeface="Trebuchet MS" pitchFamily="34" charset="-120"/>
              </a:rPr>
              <a:t>Hard to concentrate</a:t>
            </a:r>
            <a:endParaRPr lang="en-US" sz="2200" dirty="0">
              <a:latin typeface="Trebuchet MS" panose="020B0703020202090204" pitchFamily="34" charset="0"/>
            </a:endParaRPr>
          </a:p>
        </p:txBody>
      </p:sp>
      <p:sp>
        <p:nvSpPr>
          <p:cNvPr id="21" name="Shape 13">
            <a:extLst>
              <a:ext uri="{FF2B5EF4-FFF2-40B4-BE49-F238E27FC236}">
                <a16:creationId xmlns:a16="http://schemas.microsoft.com/office/drawing/2014/main" id="{41E89A94-8240-DAA1-1250-4BAE31CE8CF1}"/>
              </a:ext>
            </a:extLst>
          </p:cNvPr>
          <p:cNvSpPr/>
          <p:nvPr/>
        </p:nvSpPr>
        <p:spPr>
          <a:xfrm>
            <a:off x="548640" y="4023360"/>
            <a:ext cx="11064240" cy="1600200"/>
          </a:xfrm>
          <a:prstGeom prst="roundRect">
            <a:avLst>
              <a:gd name="adj" fmla="val 6316"/>
            </a:avLst>
          </a:prstGeom>
          <a:solidFill>
            <a:srgbClr val="232D5A"/>
          </a:solidFill>
          <a:ln/>
        </p:spPr>
        <p:txBody>
          <a:bodyPr/>
          <a:lstStyle/>
          <a:p>
            <a:endParaRPr lang="en-US"/>
          </a:p>
        </p:txBody>
      </p:sp>
      <p:sp>
        <p:nvSpPr>
          <p:cNvPr id="22" name="Text 14">
            <a:extLst>
              <a:ext uri="{FF2B5EF4-FFF2-40B4-BE49-F238E27FC236}">
                <a16:creationId xmlns:a16="http://schemas.microsoft.com/office/drawing/2014/main" id="{66663D55-09F4-74E2-2260-6E2E5BBCB0BA}"/>
              </a:ext>
            </a:extLst>
          </p:cNvPr>
          <p:cNvSpPr/>
          <p:nvPr/>
        </p:nvSpPr>
        <p:spPr>
          <a:xfrm>
            <a:off x="914400" y="4023360"/>
            <a:ext cx="10332720" cy="1737360"/>
          </a:xfrm>
          <a:prstGeom prst="rect">
            <a:avLst/>
          </a:prstGeom>
          <a:noFill/>
          <a:ln/>
        </p:spPr>
        <p:txBody>
          <a:bodyPr wrap="square" rtlCol="0" anchor="ctr"/>
          <a:lstStyle/>
          <a:p>
            <a:r>
              <a:rPr lang="en-GB" sz="2000" dirty="0">
                <a:solidFill>
                  <a:schemeClr val="bg2"/>
                </a:solidFill>
              </a:rPr>
              <a:t>It's OK to feel this way. Feelings usually get easier over time, but there are also things that can help. If these feelings become too much, or don't go away it's important to talk to someone and get support.</a:t>
            </a:r>
            <a:endParaRPr lang="en-US" sz="2000" dirty="0">
              <a:solidFill>
                <a:schemeClr val="bg2"/>
              </a:solidFill>
            </a:endParaRPr>
          </a:p>
        </p:txBody>
      </p:sp>
    </p:spTree>
    <p:extLst>
      <p:ext uri="{BB962C8B-B14F-4D97-AF65-F5344CB8AC3E}">
        <p14:creationId xmlns:p14="http://schemas.microsoft.com/office/powerpoint/2010/main" val="2365339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500"/>
                                        <p:tgtEl>
                                          <p:spTgt spid="12"/>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dissolve">
                                      <p:cBhvr>
                                        <p:cTn id="16" dur="500"/>
                                        <p:tgtEl>
                                          <p:spTgt spid="14"/>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dissolve">
                                      <p:cBhvr>
                                        <p:cTn id="19" dur="500"/>
                                        <p:tgtEl>
                                          <p:spTgt spid="15"/>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dissolve">
                                      <p:cBhvr>
                                        <p:cTn id="22" dur="500"/>
                                        <p:tgtEl>
                                          <p:spTgt spid="16"/>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dissolve">
                                      <p:cBhvr>
                                        <p:cTn id="25" dur="500"/>
                                        <p:tgtEl>
                                          <p:spTgt spid="17"/>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dissolve">
                                      <p:cBhvr>
                                        <p:cTn id="28" dur="500"/>
                                        <p:tgtEl>
                                          <p:spTgt spid="18"/>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dissolve">
                                      <p:cBhvr>
                                        <p:cTn id="31" dur="500"/>
                                        <p:tgtEl>
                                          <p:spTgt spid="19"/>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dissolve">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dissolve">
                                      <p:cBhvr>
                                        <p:cTn id="39" dur="500"/>
                                        <p:tgtEl>
                                          <p:spTgt spid="21"/>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dissolve">
                                      <p:cBhvr>
                                        <p:cTn id="4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13DE0-5F90-550D-505B-57604519CAE2}"/>
              </a:ext>
            </a:extLst>
          </p:cNvPr>
          <p:cNvSpPr>
            <a:spLocks noGrp="1"/>
          </p:cNvSpPr>
          <p:nvPr>
            <p:ph type="title"/>
          </p:nvPr>
        </p:nvSpPr>
        <p:spPr>
          <a:xfrm>
            <a:off x="838200" y="531257"/>
            <a:ext cx="10515600" cy="1001219"/>
          </a:xfrm>
        </p:spPr>
        <p:txBody>
          <a:bodyPr/>
          <a:lstStyle/>
          <a:p>
            <a:r>
              <a:rPr lang="en-GB" b="1" dirty="0"/>
              <a:t>Learning outcomes</a:t>
            </a:r>
          </a:p>
        </p:txBody>
      </p:sp>
      <p:sp>
        <p:nvSpPr>
          <p:cNvPr id="3" name="TextBox 2">
            <a:extLst>
              <a:ext uri="{FF2B5EF4-FFF2-40B4-BE49-F238E27FC236}">
                <a16:creationId xmlns:a16="http://schemas.microsoft.com/office/drawing/2014/main" id="{E043FB46-61CA-E5BF-70C2-364D557A0820}"/>
              </a:ext>
            </a:extLst>
          </p:cNvPr>
          <p:cNvSpPr txBox="1"/>
          <p:nvPr/>
        </p:nvSpPr>
        <p:spPr>
          <a:xfrm>
            <a:off x="838200" y="3263499"/>
            <a:ext cx="7120467" cy="2480193"/>
          </a:xfrm>
          <a:prstGeom prst="roundRect">
            <a:avLst>
              <a:gd name="adj" fmla="val 5462"/>
            </a:avLst>
          </a:prstGeom>
          <a:ln>
            <a:noFill/>
          </a:ln>
        </p:spPr>
        <p:style>
          <a:lnRef idx="2">
            <a:schemeClr val="accent2"/>
          </a:lnRef>
          <a:fillRef idx="1">
            <a:schemeClr val="lt1"/>
          </a:fillRef>
          <a:effectRef idx="0">
            <a:schemeClr val="accent2"/>
          </a:effectRef>
          <a:fontRef idx="minor">
            <a:schemeClr val="dk1"/>
          </a:fontRef>
        </p:style>
        <p:txBody>
          <a:bodyPr wrap="square" lIns="91440" tIns="45720" rIns="91440" bIns="45720" anchor="t">
            <a:spAutoFit/>
          </a:bodyPr>
          <a:lstStyle/>
          <a:p>
            <a:pPr>
              <a:lnSpc>
                <a:spcPct val="150000"/>
              </a:lnSpc>
            </a:pPr>
            <a:r>
              <a:rPr lang="en-GB" sz="2000" b="1" dirty="0"/>
              <a:t>During this lesson, you will have the opportunity to:</a:t>
            </a:r>
          </a:p>
          <a:p>
            <a:pPr marL="342900" lvl="0" indent="-342900">
              <a:lnSpc>
                <a:spcPct val="150000"/>
              </a:lnSpc>
              <a:buFont typeface="Arial" panose="020B0604020202020204" pitchFamily="34" charset="0"/>
              <a:buChar char="•"/>
            </a:pPr>
            <a:r>
              <a:rPr lang="en-GB" sz="2000" dirty="0"/>
              <a:t>learn how arguments can start between friends</a:t>
            </a:r>
          </a:p>
          <a:p>
            <a:pPr marL="342900" lvl="0" indent="-342900">
              <a:lnSpc>
                <a:spcPct val="150000"/>
              </a:lnSpc>
              <a:buFont typeface="Arial" panose="020B0604020202020204" pitchFamily="34" charset="0"/>
              <a:buChar char="•"/>
            </a:pPr>
            <a:r>
              <a:rPr lang="en-GB" sz="2000" dirty="0"/>
              <a:t>notice how feelings affect what we say and do</a:t>
            </a:r>
          </a:p>
          <a:p>
            <a:pPr marL="342900" lvl="0" indent="-342900">
              <a:lnSpc>
                <a:spcPct val="150000"/>
              </a:lnSpc>
              <a:buFont typeface="Arial" panose="020B0604020202020204" pitchFamily="34" charset="0"/>
              <a:buChar char="•"/>
            </a:pPr>
            <a:r>
              <a:rPr lang="en-GB" sz="2000" dirty="0"/>
              <a:t>practise ways to deal with conflict calmly</a:t>
            </a:r>
          </a:p>
          <a:p>
            <a:pPr marL="342900" lvl="0" indent="-342900">
              <a:lnSpc>
                <a:spcPct val="150000"/>
              </a:lnSpc>
              <a:buFont typeface="Arial" panose="020B0604020202020204" pitchFamily="34" charset="0"/>
              <a:buChar char="•"/>
            </a:pPr>
            <a:r>
              <a:rPr lang="en-GB" sz="2000" dirty="0"/>
              <a:t>find out who we can talk to for support</a:t>
            </a:r>
          </a:p>
        </p:txBody>
      </p:sp>
      <p:sp>
        <p:nvSpPr>
          <p:cNvPr id="7" name="TextBox 6">
            <a:extLst>
              <a:ext uri="{FF2B5EF4-FFF2-40B4-BE49-F238E27FC236}">
                <a16:creationId xmlns:a16="http://schemas.microsoft.com/office/drawing/2014/main" id="{841CA960-CEB5-7E7E-7B96-20C423711E00}"/>
              </a:ext>
            </a:extLst>
          </p:cNvPr>
          <p:cNvSpPr txBox="1"/>
          <p:nvPr/>
        </p:nvSpPr>
        <p:spPr>
          <a:xfrm>
            <a:off x="838201" y="1890156"/>
            <a:ext cx="7120466" cy="1015663"/>
          </a:xfrm>
          <a:prstGeom prst="rect">
            <a:avLst/>
          </a:prstGeom>
          <a:noFill/>
        </p:spPr>
        <p:txBody>
          <a:bodyPr wrap="square">
            <a:spAutoFit/>
          </a:bodyPr>
          <a:lstStyle/>
          <a:p>
            <a:r>
              <a:rPr lang="en-GB" sz="2000" dirty="0"/>
              <a:t>You will explore how conflicts can arise in friendships and learn strategies to manage disagreements and communicate respectfully while looking after your own wellbeing.</a:t>
            </a:r>
          </a:p>
        </p:txBody>
      </p:sp>
    </p:spTree>
    <p:extLst>
      <p:ext uri="{BB962C8B-B14F-4D97-AF65-F5344CB8AC3E}">
        <p14:creationId xmlns:p14="http://schemas.microsoft.com/office/powerpoint/2010/main" val="371612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9"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dissolve">
                                      <p:cBhvr>
                                        <p:cTn id="9" dur="500"/>
                                        <p:tgtEl>
                                          <p:spTgt spid="3"/>
                                        </p:tgtEl>
                                      </p:cBhvr>
                                    </p:animEffect>
                                  </p:childTnLst>
                                </p:cTn>
                              </p:par>
                              <p:par>
                                <p:cTn id="10" presetID="10" presetClass="entr" presetSubtype="0" fill="hold"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A82B0D-84D9-E887-7136-1C61937268ED}"/>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5E51F4E2-6D2F-86F1-BF79-D08BFF06A3A4}"/>
              </a:ext>
            </a:extLst>
          </p:cNvPr>
          <p:cNvSpPr>
            <a:spLocks noGrp="1"/>
          </p:cNvSpPr>
          <p:nvPr>
            <p:ph type="title"/>
          </p:nvPr>
        </p:nvSpPr>
        <p:spPr>
          <a:xfrm>
            <a:off x="838199" y="381573"/>
            <a:ext cx="10515600" cy="846440"/>
          </a:xfrm>
        </p:spPr>
        <p:txBody>
          <a:bodyPr anchor="b">
            <a:noAutofit/>
          </a:bodyPr>
          <a:lstStyle/>
          <a:p>
            <a:r>
              <a:rPr lang="en-GB" sz="4500" b="1" dirty="0"/>
              <a:t>Looking after yourself </a:t>
            </a:r>
            <a:endParaRPr lang="en-US" sz="4500" b="1" dirty="0"/>
          </a:p>
        </p:txBody>
      </p:sp>
      <p:grpSp>
        <p:nvGrpSpPr>
          <p:cNvPr id="6" name="Group 5">
            <a:extLst>
              <a:ext uri="{FF2B5EF4-FFF2-40B4-BE49-F238E27FC236}">
                <a16:creationId xmlns:a16="http://schemas.microsoft.com/office/drawing/2014/main" id="{A9C7EE32-9DE9-7375-7DF0-861A825C3DB3}"/>
              </a:ext>
            </a:extLst>
          </p:cNvPr>
          <p:cNvGrpSpPr/>
          <p:nvPr/>
        </p:nvGrpSpPr>
        <p:grpSpPr>
          <a:xfrm>
            <a:off x="4502327" y="1508806"/>
            <a:ext cx="3187345" cy="1912407"/>
            <a:chOff x="636348" y="214"/>
            <a:chExt cx="3187345" cy="1912407"/>
          </a:xfrm>
        </p:grpSpPr>
        <p:sp>
          <p:nvSpPr>
            <p:cNvPr id="8" name="Rectangle 7">
              <a:extLst>
                <a:ext uri="{FF2B5EF4-FFF2-40B4-BE49-F238E27FC236}">
                  <a16:creationId xmlns:a16="http://schemas.microsoft.com/office/drawing/2014/main" id="{D859FE22-7849-5BC5-0A14-AC4A9782D34A}"/>
                </a:ext>
              </a:extLst>
            </p:cNvPr>
            <p:cNvSpPr/>
            <p:nvPr/>
          </p:nvSpPr>
          <p:spPr>
            <a:xfrm>
              <a:off x="636348" y="214"/>
              <a:ext cx="3187345" cy="1912407"/>
            </a:xfrm>
            <a:prstGeom prst="rect">
              <a:avLst/>
            </a:prstGeom>
          </p:spPr>
          <p:style>
            <a:lnRef idx="2">
              <a:schemeClr val="lt1">
                <a:hueOff val="0"/>
                <a:satOff val="0"/>
                <a:lumOff val="0"/>
                <a:alphaOff val="0"/>
              </a:schemeClr>
            </a:lnRef>
            <a:fillRef idx="1">
              <a:schemeClr val="accent1">
                <a:alpha val="90000"/>
                <a:hueOff val="0"/>
                <a:satOff val="0"/>
                <a:lumOff val="0"/>
                <a:alphaOff val="0"/>
              </a:schemeClr>
            </a:fillRef>
            <a:effectRef idx="0">
              <a:schemeClr val="accent1">
                <a:alpha val="90000"/>
                <a:hueOff val="0"/>
                <a:satOff val="0"/>
                <a:lumOff val="0"/>
                <a:alphaOff val="0"/>
              </a:schemeClr>
            </a:effectRef>
            <a:fontRef idx="minor">
              <a:schemeClr val="lt1"/>
            </a:fontRef>
          </p:style>
          <p:txBody>
            <a:bodyPr/>
            <a:lstStyle/>
            <a:p>
              <a:endParaRPr lang="en-US"/>
            </a:p>
          </p:txBody>
        </p:sp>
        <p:sp>
          <p:nvSpPr>
            <p:cNvPr id="9" name="TextBox 8">
              <a:extLst>
                <a:ext uri="{FF2B5EF4-FFF2-40B4-BE49-F238E27FC236}">
                  <a16:creationId xmlns:a16="http://schemas.microsoft.com/office/drawing/2014/main" id="{C0B5588F-2719-8671-6D1A-FC4FC56D0DD7}"/>
                </a:ext>
              </a:extLst>
            </p:cNvPr>
            <p:cNvSpPr txBox="1"/>
            <p:nvPr/>
          </p:nvSpPr>
          <p:spPr>
            <a:xfrm>
              <a:off x="636348" y="214"/>
              <a:ext cx="3187345" cy="1912407"/>
            </a:xfrm>
            <a:prstGeom prst="rect">
              <a:avLst/>
            </a:prstGeom>
            <a:solidFill>
              <a:schemeClr val="bg1"/>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chemeClr val="tx1"/>
                  </a:solidFill>
                </a:rPr>
                <a:t>Take a break</a:t>
              </a:r>
            </a:p>
          </p:txBody>
        </p:sp>
      </p:grpSp>
      <p:grpSp>
        <p:nvGrpSpPr>
          <p:cNvPr id="10" name="Group 9">
            <a:extLst>
              <a:ext uri="{FF2B5EF4-FFF2-40B4-BE49-F238E27FC236}">
                <a16:creationId xmlns:a16="http://schemas.microsoft.com/office/drawing/2014/main" id="{80D7E47D-ACE3-D29D-B701-9656504042E2}"/>
              </a:ext>
            </a:extLst>
          </p:cNvPr>
          <p:cNvGrpSpPr/>
          <p:nvPr/>
        </p:nvGrpSpPr>
        <p:grpSpPr>
          <a:xfrm>
            <a:off x="8126992" y="1491432"/>
            <a:ext cx="3187345" cy="1912407"/>
            <a:chOff x="4142428" y="214"/>
            <a:chExt cx="3187345" cy="1912407"/>
          </a:xfrm>
        </p:grpSpPr>
        <p:sp>
          <p:nvSpPr>
            <p:cNvPr id="11" name="Rectangle 10">
              <a:extLst>
                <a:ext uri="{FF2B5EF4-FFF2-40B4-BE49-F238E27FC236}">
                  <a16:creationId xmlns:a16="http://schemas.microsoft.com/office/drawing/2014/main" id="{85849DAD-43AB-54C0-13D3-9FAFE3DE62BC}"/>
                </a:ext>
              </a:extLst>
            </p:cNvPr>
            <p:cNvSpPr/>
            <p:nvPr/>
          </p:nvSpPr>
          <p:spPr>
            <a:xfrm>
              <a:off x="4142428" y="214"/>
              <a:ext cx="3187345" cy="1912407"/>
            </a:xfrm>
            <a:prstGeom prst="rect">
              <a:avLst/>
            </a:prstGeom>
          </p:spPr>
          <p:style>
            <a:lnRef idx="2">
              <a:schemeClr val="lt1">
                <a:hueOff val="0"/>
                <a:satOff val="0"/>
                <a:lumOff val="0"/>
                <a:alphaOff val="0"/>
              </a:schemeClr>
            </a:lnRef>
            <a:fillRef idx="1">
              <a:schemeClr val="accent1">
                <a:alpha val="90000"/>
                <a:hueOff val="0"/>
                <a:satOff val="0"/>
                <a:lumOff val="0"/>
                <a:alphaOff val="-8000"/>
              </a:schemeClr>
            </a:fillRef>
            <a:effectRef idx="0">
              <a:schemeClr val="accent1">
                <a:alpha val="90000"/>
                <a:hueOff val="0"/>
                <a:satOff val="0"/>
                <a:lumOff val="0"/>
                <a:alphaOff val="-8000"/>
              </a:schemeClr>
            </a:effectRef>
            <a:fontRef idx="minor">
              <a:schemeClr val="lt1"/>
            </a:fontRef>
          </p:style>
          <p:txBody>
            <a:bodyPr/>
            <a:lstStyle/>
            <a:p>
              <a:endParaRPr lang="en-US"/>
            </a:p>
          </p:txBody>
        </p:sp>
        <p:sp>
          <p:nvSpPr>
            <p:cNvPr id="12" name="TextBox 11">
              <a:extLst>
                <a:ext uri="{FF2B5EF4-FFF2-40B4-BE49-F238E27FC236}">
                  <a16:creationId xmlns:a16="http://schemas.microsoft.com/office/drawing/2014/main" id="{5B28C337-89FC-E1D7-69CA-76D8A6898BE4}"/>
                </a:ext>
              </a:extLst>
            </p:cNvPr>
            <p:cNvSpPr txBox="1"/>
            <p:nvPr/>
          </p:nvSpPr>
          <p:spPr>
            <a:xfrm>
              <a:off x="4142428" y="214"/>
              <a:ext cx="3187345" cy="1912407"/>
            </a:xfrm>
            <a:prstGeom prst="rect">
              <a:avLst/>
            </a:prstGeom>
            <a:solidFill>
              <a:schemeClr val="bg1"/>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chemeClr val="tx1"/>
                  </a:solidFill>
                </a:rPr>
                <a:t>Talk to someone </a:t>
              </a:r>
              <a:br>
                <a:rPr lang="en-GB" sz="2000" kern="1200" dirty="0">
                  <a:solidFill>
                    <a:schemeClr val="tx1"/>
                  </a:solidFill>
                </a:rPr>
              </a:br>
              <a:r>
                <a:rPr lang="en-GB" sz="2000" kern="1200" dirty="0">
                  <a:solidFill>
                    <a:schemeClr val="tx1"/>
                  </a:solidFill>
                </a:rPr>
                <a:t>you trust</a:t>
              </a:r>
            </a:p>
          </p:txBody>
        </p:sp>
      </p:grpSp>
      <p:grpSp>
        <p:nvGrpSpPr>
          <p:cNvPr id="13" name="Group 12">
            <a:extLst>
              <a:ext uri="{FF2B5EF4-FFF2-40B4-BE49-F238E27FC236}">
                <a16:creationId xmlns:a16="http://schemas.microsoft.com/office/drawing/2014/main" id="{DFF9E5AF-4042-F8E8-D647-5D86491E3703}"/>
              </a:ext>
            </a:extLst>
          </p:cNvPr>
          <p:cNvGrpSpPr/>
          <p:nvPr/>
        </p:nvGrpSpPr>
        <p:grpSpPr>
          <a:xfrm>
            <a:off x="8126993" y="3777671"/>
            <a:ext cx="3187345" cy="1912407"/>
            <a:chOff x="7648508" y="214"/>
            <a:chExt cx="3187345" cy="1912407"/>
          </a:xfrm>
        </p:grpSpPr>
        <p:sp>
          <p:nvSpPr>
            <p:cNvPr id="14" name="Rectangle 13">
              <a:extLst>
                <a:ext uri="{FF2B5EF4-FFF2-40B4-BE49-F238E27FC236}">
                  <a16:creationId xmlns:a16="http://schemas.microsoft.com/office/drawing/2014/main" id="{B925A0C3-C8D0-9744-4384-BC5D38F4F161}"/>
                </a:ext>
              </a:extLst>
            </p:cNvPr>
            <p:cNvSpPr/>
            <p:nvPr/>
          </p:nvSpPr>
          <p:spPr>
            <a:xfrm>
              <a:off x="7648508" y="214"/>
              <a:ext cx="3187345" cy="1912407"/>
            </a:xfrm>
            <a:prstGeom prst="rect">
              <a:avLst/>
            </a:prstGeom>
          </p:spPr>
          <p:style>
            <a:lnRef idx="2">
              <a:schemeClr val="lt1">
                <a:hueOff val="0"/>
                <a:satOff val="0"/>
                <a:lumOff val="0"/>
                <a:alphaOff val="0"/>
              </a:schemeClr>
            </a:lnRef>
            <a:fillRef idx="1">
              <a:schemeClr val="accent1">
                <a:alpha val="90000"/>
                <a:hueOff val="0"/>
                <a:satOff val="0"/>
                <a:lumOff val="0"/>
                <a:alphaOff val="-16000"/>
              </a:schemeClr>
            </a:fillRef>
            <a:effectRef idx="0">
              <a:schemeClr val="accent1">
                <a:alpha val="90000"/>
                <a:hueOff val="0"/>
                <a:satOff val="0"/>
                <a:lumOff val="0"/>
                <a:alphaOff val="-16000"/>
              </a:schemeClr>
            </a:effectRef>
            <a:fontRef idx="minor">
              <a:schemeClr val="lt1"/>
            </a:fontRef>
          </p:style>
          <p:txBody>
            <a:bodyPr/>
            <a:lstStyle/>
            <a:p>
              <a:endParaRPr lang="en-US"/>
            </a:p>
          </p:txBody>
        </p:sp>
        <p:sp>
          <p:nvSpPr>
            <p:cNvPr id="15" name="TextBox 14">
              <a:extLst>
                <a:ext uri="{FF2B5EF4-FFF2-40B4-BE49-F238E27FC236}">
                  <a16:creationId xmlns:a16="http://schemas.microsoft.com/office/drawing/2014/main" id="{E4F77D15-3EAD-2CBD-1482-8AD13CD7E8EC}"/>
                </a:ext>
              </a:extLst>
            </p:cNvPr>
            <p:cNvSpPr txBox="1"/>
            <p:nvPr/>
          </p:nvSpPr>
          <p:spPr>
            <a:xfrm>
              <a:off x="7648508" y="214"/>
              <a:ext cx="3187345" cy="1912407"/>
            </a:xfrm>
            <a:prstGeom prst="rect">
              <a:avLst/>
            </a:prstGeom>
            <a:solidFill>
              <a:schemeClr val="bg1"/>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chemeClr val="tx1"/>
                  </a:solidFill>
                </a:rPr>
                <a:t>Set clear boundaries</a:t>
              </a:r>
            </a:p>
          </p:txBody>
        </p:sp>
      </p:grpSp>
      <p:grpSp>
        <p:nvGrpSpPr>
          <p:cNvPr id="16" name="Group 15">
            <a:extLst>
              <a:ext uri="{FF2B5EF4-FFF2-40B4-BE49-F238E27FC236}">
                <a16:creationId xmlns:a16="http://schemas.microsoft.com/office/drawing/2014/main" id="{D3702E9B-0503-192E-281E-76197A058DD6}"/>
              </a:ext>
            </a:extLst>
          </p:cNvPr>
          <p:cNvGrpSpPr/>
          <p:nvPr/>
        </p:nvGrpSpPr>
        <p:grpSpPr>
          <a:xfrm>
            <a:off x="877661" y="1495189"/>
            <a:ext cx="3187345" cy="1912407"/>
            <a:chOff x="636348" y="2231355"/>
            <a:chExt cx="3187345" cy="1912407"/>
          </a:xfrm>
        </p:grpSpPr>
        <p:sp>
          <p:nvSpPr>
            <p:cNvPr id="17" name="Rectangle 16">
              <a:extLst>
                <a:ext uri="{FF2B5EF4-FFF2-40B4-BE49-F238E27FC236}">
                  <a16:creationId xmlns:a16="http://schemas.microsoft.com/office/drawing/2014/main" id="{BC4CC7BF-DE99-6B46-3E4B-ECC210CC6A9D}"/>
                </a:ext>
              </a:extLst>
            </p:cNvPr>
            <p:cNvSpPr/>
            <p:nvPr/>
          </p:nvSpPr>
          <p:spPr>
            <a:xfrm>
              <a:off x="636348" y="2231355"/>
              <a:ext cx="3187345" cy="1912407"/>
            </a:xfrm>
            <a:prstGeom prst="rect">
              <a:avLst/>
            </a:prstGeom>
          </p:spPr>
          <p:style>
            <a:lnRef idx="2">
              <a:schemeClr val="lt1">
                <a:hueOff val="0"/>
                <a:satOff val="0"/>
                <a:lumOff val="0"/>
                <a:alphaOff val="0"/>
              </a:schemeClr>
            </a:lnRef>
            <a:fillRef idx="1">
              <a:schemeClr val="accent1">
                <a:alpha val="90000"/>
                <a:hueOff val="0"/>
                <a:satOff val="0"/>
                <a:lumOff val="0"/>
                <a:alphaOff val="-24000"/>
              </a:schemeClr>
            </a:fillRef>
            <a:effectRef idx="0">
              <a:schemeClr val="accent1">
                <a:alpha val="90000"/>
                <a:hueOff val="0"/>
                <a:satOff val="0"/>
                <a:lumOff val="0"/>
                <a:alphaOff val="-24000"/>
              </a:schemeClr>
            </a:effectRef>
            <a:fontRef idx="minor">
              <a:schemeClr val="lt1"/>
            </a:fontRef>
          </p:style>
          <p:txBody>
            <a:bodyPr/>
            <a:lstStyle/>
            <a:p>
              <a:endParaRPr lang="en-US"/>
            </a:p>
          </p:txBody>
        </p:sp>
        <p:sp>
          <p:nvSpPr>
            <p:cNvPr id="18" name="TextBox 17">
              <a:extLst>
                <a:ext uri="{FF2B5EF4-FFF2-40B4-BE49-F238E27FC236}">
                  <a16:creationId xmlns:a16="http://schemas.microsoft.com/office/drawing/2014/main" id="{75643A9B-730D-14BB-5638-9098626FE361}"/>
                </a:ext>
              </a:extLst>
            </p:cNvPr>
            <p:cNvSpPr txBox="1"/>
            <p:nvPr/>
          </p:nvSpPr>
          <p:spPr>
            <a:xfrm>
              <a:off x="636348" y="2231355"/>
              <a:ext cx="3187345" cy="1912407"/>
            </a:xfrm>
            <a:prstGeom prst="rect">
              <a:avLst/>
            </a:prstGeom>
            <a:solidFill>
              <a:schemeClr val="bg1"/>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chemeClr val="tx1"/>
                  </a:solidFill>
                </a:rPr>
                <a:t>Give yourself time </a:t>
              </a:r>
              <a:br>
                <a:rPr lang="en-GB" sz="2000" kern="1200" dirty="0">
                  <a:solidFill>
                    <a:schemeClr val="tx1"/>
                  </a:solidFill>
                </a:rPr>
              </a:br>
              <a:r>
                <a:rPr lang="en-GB" sz="2000" kern="1200" dirty="0">
                  <a:solidFill>
                    <a:schemeClr val="tx1"/>
                  </a:solidFill>
                </a:rPr>
                <a:t>before responding</a:t>
              </a:r>
            </a:p>
          </p:txBody>
        </p:sp>
      </p:grpSp>
      <p:grpSp>
        <p:nvGrpSpPr>
          <p:cNvPr id="19" name="Group 18">
            <a:extLst>
              <a:ext uri="{FF2B5EF4-FFF2-40B4-BE49-F238E27FC236}">
                <a16:creationId xmlns:a16="http://schemas.microsoft.com/office/drawing/2014/main" id="{8B99BE02-4CE2-46C2-5BF1-A40D19B30D01}"/>
              </a:ext>
            </a:extLst>
          </p:cNvPr>
          <p:cNvGrpSpPr/>
          <p:nvPr/>
        </p:nvGrpSpPr>
        <p:grpSpPr>
          <a:xfrm>
            <a:off x="4502327" y="3777671"/>
            <a:ext cx="3187345" cy="1912407"/>
            <a:chOff x="4142428" y="2231355"/>
            <a:chExt cx="3187345" cy="1912407"/>
          </a:xfrm>
        </p:grpSpPr>
        <p:sp>
          <p:nvSpPr>
            <p:cNvPr id="20" name="Rectangle 19">
              <a:extLst>
                <a:ext uri="{FF2B5EF4-FFF2-40B4-BE49-F238E27FC236}">
                  <a16:creationId xmlns:a16="http://schemas.microsoft.com/office/drawing/2014/main" id="{E18BD793-1F9D-1BAD-30EA-442A64AC9C06}"/>
                </a:ext>
              </a:extLst>
            </p:cNvPr>
            <p:cNvSpPr/>
            <p:nvPr/>
          </p:nvSpPr>
          <p:spPr>
            <a:xfrm>
              <a:off x="4142428" y="2231355"/>
              <a:ext cx="3187345" cy="1912407"/>
            </a:xfrm>
            <a:prstGeom prst="rect">
              <a:avLst/>
            </a:prstGeom>
          </p:spPr>
          <p:style>
            <a:lnRef idx="2">
              <a:schemeClr val="lt1">
                <a:hueOff val="0"/>
                <a:satOff val="0"/>
                <a:lumOff val="0"/>
                <a:alphaOff val="0"/>
              </a:schemeClr>
            </a:lnRef>
            <a:fillRef idx="1">
              <a:schemeClr val="accent1">
                <a:alpha val="90000"/>
                <a:hueOff val="0"/>
                <a:satOff val="0"/>
                <a:lumOff val="0"/>
                <a:alphaOff val="-32000"/>
              </a:schemeClr>
            </a:fillRef>
            <a:effectRef idx="0">
              <a:schemeClr val="accent1">
                <a:alpha val="90000"/>
                <a:hueOff val="0"/>
                <a:satOff val="0"/>
                <a:lumOff val="0"/>
                <a:alphaOff val="-32000"/>
              </a:schemeClr>
            </a:effectRef>
            <a:fontRef idx="minor">
              <a:schemeClr val="lt1"/>
            </a:fontRef>
          </p:style>
          <p:txBody>
            <a:bodyPr/>
            <a:lstStyle/>
            <a:p>
              <a:endParaRPr lang="en-US"/>
            </a:p>
          </p:txBody>
        </p:sp>
        <p:sp>
          <p:nvSpPr>
            <p:cNvPr id="21" name="TextBox 20">
              <a:extLst>
                <a:ext uri="{FF2B5EF4-FFF2-40B4-BE49-F238E27FC236}">
                  <a16:creationId xmlns:a16="http://schemas.microsoft.com/office/drawing/2014/main" id="{B4C933CD-6581-CE7E-97D5-7F29DA148D28}"/>
                </a:ext>
              </a:extLst>
            </p:cNvPr>
            <p:cNvSpPr txBox="1"/>
            <p:nvPr/>
          </p:nvSpPr>
          <p:spPr>
            <a:xfrm>
              <a:off x="4142428" y="2231355"/>
              <a:ext cx="3187345" cy="1912407"/>
            </a:xfrm>
            <a:prstGeom prst="rect">
              <a:avLst/>
            </a:prstGeom>
            <a:solidFill>
              <a:schemeClr val="bg1"/>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chemeClr val="tx1"/>
                  </a:solidFill>
                </a:rPr>
                <a:t>Focus on what you </a:t>
              </a:r>
              <a:br>
                <a:rPr lang="en-GB" sz="2000" kern="1200" dirty="0">
                  <a:solidFill>
                    <a:schemeClr val="tx1"/>
                  </a:solidFill>
                </a:rPr>
              </a:br>
              <a:r>
                <a:rPr lang="en-GB" sz="2000" kern="1200" dirty="0">
                  <a:solidFill>
                    <a:schemeClr val="tx1"/>
                  </a:solidFill>
                </a:rPr>
                <a:t>can control</a:t>
              </a:r>
            </a:p>
          </p:txBody>
        </p:sp>
      </p:grpSp>
      <p:grpSp>
        <p:nvGrpSpPr>
          <p:cNvPr id="22" name="Group 21">
            <a:extLst>
              <a:ext uri="{FF2B5EF4-FFF2-40B4-BE49-F238E27FC236}">
                <a16:creationId xmlns:a16="http://schemas.microsoft.com/office/drawing/2014/main" id="{9EF7DBB6-B2AC-9FA8-FBDE-B8BA6B73C873}"/>
              </a:ext>
            </a:extLst>
          </p:cNvPr>
          <p:cNvGrpSpPr/>
          <p:nvPr/>
        </p:nvGrpSpPr>
        <p:grpSpPr>
          <a:xfrm>
            <a:off x="877661" y="3777671"/>
            <a:ext cx="3187345" cy="1912407"/>
            <a:chOff x="7648508" y="2231355"/>
            <a:chExt cx="3187345" cy="1912407"/>
          </a:xfrm>
        </p:grpSpPr>
        <p:sp>
          <p:nvSpPr>
            <p:cNvPr id="23" name="Rectangle 22">
              <a:extLst>
                <a:ext uri="{FF2B5EF4-FFF2-40B4-BE49-F238E27FC236}">
                  <a16:creationId xmlns:a16="http://schemas.microsoft.com/office/drawing/2014/main" id="{8862494C-15BB-71D3-941B-6D1908D84197}"/>
                </a:ext>
              </a:extLst>
            </p:cNvPr>
            <p:cNvSpPr/>
            <p:nvPr/>
          </p:nvSpPr>
          <p:spPr>
            <a:xfrm>
              <a:off x="7648508" y="2231355"/>
              <a:ext cx="3187345" cy="1912407"/>
            </a:xfrm>
            <a:prstGeom prst="rect">
              <a:avLst/>
            </a:prstGeom>
          </p:spPr>
          <p:style>
            <a:lnRef idx="2">
              <a:schemeClr val="lt1">
                <a:hueOff val="0"/>
                <a:satOff val="0"/>
                <a:lumOff val="0"/>
                <a:alphaOff val="0"/>
              </a:schemeClr>
            </a:lnRef>
            <a:fillRef idx="1">
              <a:schemeClr val="accent1">
                <a:alpha val="90000"/>
                <a:hueOff val="0"/>
                <a:satOff val="0"/>
                <a:lumOff val="0"/>
                <a:alphaOff val="-40000"/>
              </a:schemeClr>
            </a:fillRef>
            <a:effectRef idx="0">
              <a:schemeClr val="accent1">
                <a:alpha val="90000"/>
                <a:hueOff val="0"/>
                <a:satOff val="0"/>
                <a:lumOff val="0"/>
                <a:alphaOff val="-40000"/>
              </a:schemeClr>
            </a:effectRef>
            <a:fontRef idx="minor">
              <a:schemeClr val="lt1"/>
            </a:fontRef>
          </p:style>
          <p:txBody>
            <a:bodyPr/>
            <a:lstStyle/>
            <a:p>
              <a:endParaRPr lang="en-US"/>
            </a:p>
          </p:txBody>
        </p:sp>
        <p:sp>
          <p:nvSpPr>
            <p:cNvPr id="24" name="TextBox 23">
              <a:extLst>
                <a:ext uri="{FF2B5EF4-FFF2-40B4-BE49-F238E27FC236}">
                  <a16:creationId xmlns:a16="http://schemas.microsoft.com/office/drawing/2014/main" id="{678DD474-791D-464C-6C14-26B660196C07}"/>
                </a:ext>
              </a:extLst>
            </p:cNvPr>
            <p:cNvSpPr txBox="1"/>
            <p:nvPr/>
          </p:nvSpPr>
          <p:spPr>
            <a:xfrm>
              <a:off x="7648508" y="2231355"/>
              <a:ext cx="3187345" cy="1912407"/>
            </a:xfrm>
            <a:prstGeom prst="rect">
              <a:avLst/>
            </a:prstGeom>
            <a:solidFill>
              <a:schemeClr val="bg1"/>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chemeClr val="tx1"/>
                  </a:solidFill>
                </a:rPr>
                <a:t>Do something that </a:t>
              </a:r>
              <a:br>
                <a:rPr lang="en-GB" sz="2000" kern="1200" dirty="0">
                  <a:solidFill>
                    <a:schemeClr val="tx1"/>
                  </a:solidFill>
                </a:rPr>
              </a:br>
              <a:r>
                <a:rPr lang="en-GB" sz="2000" kern="1200" dirty="0">
                  <a:solidFill>
                    <a:schemeClr val="tx1"/>
                  </a:solidFill>
                </a:rPr>
                <a:t>helps you feel calm </a:t>
              </a:r>
              <a:br>
                <a:rPr lang="en-GB" sz="2000" kern="1200" dirty="0">
                  <a:solidFill>
                    <a:schemeClr val="tx1"/>
                  </a:solidFill>
                </a:rPr>
              </a:br>
              <a:r>
                <a:rPr lang="en-GB" sz="2000" kern="1200" dirty="0">
                  <a:solidFill>
                    <a:schemeClr val="tx1"/>
                  </a:solidFill>
                </a:rPr>
                <a:t>(e.g. walk, music)</a:t>
              </a:r>
            </a:p>
          </p:txBody>
        </p:sp>
      </p:grpSp>
    </p:spTree>
    <p:extLst>
      <p:ext uri="{BB962C8B-B14F-4D97-AF65-F5344CB8AC3E}">
        <p14:creationId xmlns:p14="http://schemas.microsoft.com/office/powerpoint/2010/main" val="1696390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FB5BB-A769-4A3A-E901-6A87139705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B73794-1FA3-7A6F-3982-EFFC6AD182ED}"/>
              </a:ext>
            </a:extLst>
          </p:cNvPr>
          <p:cNvSpPr>
            <a:spLocks noGrp="1"/>
          </p:cNvSpPr>
          <p:nvPr>
            <p:ph type="title"/>
          </p:nvPr>
        </p:nvSpPr>
        <p:spPr>
          <a:xfrm>
            <a:off x="5398167" y="1759606"/>
            <a:ext cx="6115118" cy="1923394"/>
          </a:xfrm>
        </p:spPr>
        <p:txBody>
          <a:bodyPr>
            <a:normAutofit/>
          </a:bodyPr>
          <a:lstStyle/>
          <a:p>
            <a:r>
              <a:rPr lang="en-GB" dirty="0"/>
              <a:t>Responding </a:t>
            </a:r>
            <a:br>
              <a:rPr lang="en-GB" dirty="0"/>
            </a:br>
            <a:r>
              <a:rPr lang="en-GB" dirty="0"/>
              <a:t>to conflict</a:t>
            </a:r>
          </a:p>
        </p:txBody>
      </p:sp>
      <p:sp>
        <p:nvSpPr>
          <p:cNvPr id="3" name="Text Placeholder 2">
            <a:extLst>
              <a:ext uri="{FF2B5EF4-FFF2-40B4-BE49-F238E27FC236}">
                <a16:creationId xmlns:a16="http://schemas.microsoft.com/office/drawing/2014/main" id="{AC032330-4ACD-A083-B8B4-29D0C1E83671}"/>
              </a:ext>
            </a:extLst>
          </p:cNvPr>
          <p:cNvSpPr>
            <a:spLocks noGrp="1"/>
          </p:cNvSpPr>
          <p:nvPr>
            <p:ph type="body" idx="1"/>
          </p:nvPr>
        </p:nvSpPr>
        <p:spPr>
          <a:xfrm>
            <a:off x="5398166" y="3805242"/>
            <a:ext cx="5709967" cy="995357"/>
          </a:xfrm>
        </p:spPr>
        <p:txBody>
          <a:bodyPr>
            <a:normAutofit/>
          </a:bodyPr>
          <a:lstStyle/>
          <a:p>
            <a:r>
              <a:rPr lang="en-GB"/>
              <a:t>Watch a scenario and decide your response</a:t>
            </a:r>
            <a:endParaRPr lang="en-US"/>
          </a:p>
        </p:txBody>
      </p:sp>
    </p:spTree>
    <p:extLst>
      <p:ext uri="{BB962C8B-B14F-4D97-AF65-F5344CB8AC3E}">
        <p14:creationId xmlns:p14="http://schemas.microsoft.com/office/powerpoint/2010/main" val="24004696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8D8B7-61B1-68DA-7C25-4214AEEE70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1F2830-3FC8-179E-BA58-E194B6E8F85C}"/>
              </a:ext>
            </a:extLst>
          </p:cNvPr>
          <p:cNvSpPr>
            <a:spLocks noGrp="1"/>
          </p:cNvSpPr>
          <p:nvPr>
            <p:ph type="title"/>
          </p:nvPr>
        </p:nvSpPr>
        <p:spPr>
          <a:xfrm>
            <a:off x="538655" y="1107213"/>
            <a:ext cx="10515600" cy="935356"/>
          </a:xfrm>
        </p:spPr>
        <p:txBody>
          <a:bodyPr>
            <a:normAutofit/>
          </a:bodyPr>
          <a:lstStyle/>
          <a:p>
            <a:r>
              <a:rPr lang="en-US" sz="4800"/>
              <a:t>How would you respond?</a:t>
            </a:r>
          </a:p>
        </p:txBody>
      </p:sp>
      <p:sp>
        <p:nvSpPr>
          <p:cNvPr id="3" name="TextBox 2">
            <a:extLst>
              <a:ext uri="{FF2B5EF4-FFF2-40B4-BE49-F238E27FC236}">
                <a16:creationId xmlns:a16="http://schemas.microsoft.com/office/drawing/2014/main" id="{B1568BCB-3FCA-EB17-A41B-88BCAF1B5ACB}"/>
              </a:ext>
            </a:extLst>
          </p:cNvPr>
          <p:cNvSpPr txBox="1"/>
          <p:nvPr/>
        </p:nvSpPr>
        <p:spPr>
          <a:xfrm>
            <a:off x="538655" y="447069"/>
            <a:ext cx="4016189" cy="660144"/>
          </a:xfrm>
          <a:prstGeom prst="rect">
            <a:avLst/>
          </a:prstGeom>
          <a:solidFill>
            <a:srgbClr val="E0F3F7"/>
          </a:solidFill>
        </p:spPr>
        <p:txBody>
          <a:bodyPr wrap="square" lIns="180000" tIns="144000" rIns="180000" bIns="144000">
            <a:spAutoFit/>
          </a:bodyPr>
          <a:lstStyle/>
          <a:p>
            <a:r>
              <a:rPr lang="en-US" sz="2400" b="1"/>
              <a:t>Responding to conflict</a:t>
            </a:r>
          </a:p>
        </p:txBody>
      </p:sp>
      <p:sp>
        <p:nvSpPr>
          <p:cNvPr id="4" name="TextBox 3">
            <a:extLst>
              <a:ext uri="{FF2B5EF4-FFF2-40B4-BE49-F238E27FC236}">
                <a16:creationId xmlns:a16="http://schemas.microsoft.com/office/drawing/2014/main" id="{D2B6F7DD-9566-6BDB-7A29-B8942D42A8B3}"/>
              </a:ext>
            </a:extLst>
          </p:cNvPr>
          <p:cNvSpPr txBox="1"/>
          <p:nvPr/>
        </p:nvSpPr>
        <p:spPr>
          <a:xfrm>
            <a:off x="8824314" y="485646"/>
            <a:ext cx="3094306" cy="1464231"/>
          </a:xfrm>
          <a:prstGeom prst="round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GB" sz="2000" kern="1200">
                <a:solidFill>
                  <a:schemeClr val="tx1"/>
                </a:solidFill>
                <a:effectLst/>
                <a:latin typeface="+mn-lt"/>
                <a:ea typeface="+mn-ea"/>
                <a:cs typeface="+mn-cs"/>
              </a:rPr>
              <a:t>Two of your friends have fallen out and want you to take sides. How might you respond?</a:t>
            </a:r>
            <a:endParaRPr lang="en-GB" sz="2000"/>
          </a:p>
        </p:txBody>
      </p:sp>
      <p:pic>
        <p:nvPicPr>
          <p:cNvPr id="5" name="Online Media 4" title="Let’s talk about healthy relationships: friendships and conflict (11-13) Scenario 1">
            <a:hlinkClick r:id="" action="ppaction://noaction"/>
            <a:extLst>
              <a:ext uri="{FF2B5EF4-FFF2-40B4-BE49-F238E27FC236}">
                <a16:creationId xmlns:a16="http://schemas.microsoft.com/office/drawing/2014/main" id="{EFE9598C-DC91-34DB-F515-1D8E3BC9C724}"/>
              </a:ext>
            </a:extLst>
          </p:cNvPr>
          <p:cNvPicPr>
            <a:picLocks noRot="1" noChangeAspect="1"/>
          </p:cNvPicPr>
          <p:nvPr>
            <a:videoFile r:link="rId1"/>
          </p:nvPr>
        </p:nvPicPr>
        <p:blipFill>
          <a:blip r:embed="rId4"/>
          <a:stretch>
            <a:fillRect/>
          </a:stretch>
        </p:blipFill>
        <p:spPr>
          <a:xfrm>
            <a:off x="896369" y="2037271"/>
            <a:ext cx="7324096" cy="4192438"/>
          </a:xfrm>
          <a:prstGeom prst="rect">
            <a:avLst/>
          </a:prstGeom>
        </p:spPr>
      </p:pic>
    </p:spTree>
    <p:extLst>
      <p:ext uri="{BB962C8B-B14F-4D97-AF65-F5344CB8AC3E}">
        <p14:creationId xmlns:p14="http://schemas.microsoft.com/office/powerpoint/2010/main" val="3944106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E27B3F-C2CB-E8ED-C5CF-7FFD5F9B57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7D3EF7-461A-FF10-C42D-E6A4CB3A66F2}"/>
              </a:ext>
            </a:extLst>
          </p:cNvPr>
          <p:cNvSpPr>
            <a:spLocks noGrp="1"/>
          </p:cNvSpPr>
          <p:nvPr>
            <p:ph type="title"/>
          </p:nvPr>
        </p:nvSpPr>
        <p:spPr>
          <a:xfrm>
            <a:off x="538655" y="1107213"/>
            <a:ext cx="10515600" cy="935356"/>
          </a:xfrm>
        </p:spPr>
        <p:txBody>
          <a:bodyPr>
            <a:normAutofit/>
          </a:bodyPr>
          <a:lstStyle/>
          <a:p>
            <a:r>
              <a:rPr lang="en-US" sz="4800"/>
              <a:t>How would you respond?</a:t>
            </a:r>
          </a:p>
        </p:txBody>
      </p:sp>
      <p:sp>
        <p:nvSpPr>
          <p:cNvPr id="3" name="TextBox 2">
            <a:extLst>
              <a:ext uri="{FF2B5EF4-FFF2-40B4-BE49-F238E27FC236}">
                <a16:creationId xmlns:a16="http://schemas.microsoft.com/office/drawing/2014/main" id="{12CE3AB1-DBBB-B7D4-3F7E-838FD3A257B9}"/>
              </a:ext>
            </a:extLst>
          </p:cNvPr>
          <p:cNvSpPr txBox="1"/>
          <p:nvPr/>
        </p:nvSpPr>
        <p:spPr>
          <a:xfrm>
            <a:off x="538655" y="447069"/>
            <a:ext cx="4016189" cy="660144"/>
          </a:xfrm>
          <a:prstGeom prst="rect">
            <a:avLst/>
          </a:prstGeom>
          <a:solidFill>
            <a:srgbClr val="E0F3F7"/>
          </a:solidFill>
        </p:spPr>
        <p:txBody>
          <a:bodyPr wrap="square" lIns="180000" tIns="144000" rIns="180000" bIns="144000">
            <a:spAutoFit/>
          </a:bodyPr>
          <a:lstStyle/>
          <a:p>
            <a:r>
              <a:rPr lang="en-US" sz="2400" b="1"/>
              <a:t>Responding to conflict</a:t>
            </a:r>
          </a:p>
        </p:txBody>
      </p:sp>
      <p:sp>
        <p:nvSpPr>
          <p:cNvPr id="4" name="TextBox 3">
            <a:extLst>
              <a:ext uri="{FF2B5EF4-FFF2-40B4-BE49-F238E27FC236}">
                <a16:creationId xmlns:a16="http://schemas.microsoft.com/office/drawing/2014/main" id="{4C065643-2D53-F198-F6C0-FD6A95A7702E}"/>
              </a:ext>
            </a:extLst>
          </p:cNvPr>
          <p:cNvSpPr txBox="1"/>
          <p:nvPr/>
        </p:nvSpPr>
        <p:spPr>
          <a:xfrm>
            <a:off x="8727852" y="237820"/>
            <a:ext cx="2925493" cy="1804749"/>
          </a:xfrm>
          <a:prstGeom prst="round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r>
              <a:rPr lang="en-GB" sz="2000">
                <a:solidFill>
                  <a:schemeClr val="tx1"/>
                </a:solidFill>
              </a:rPr>
              <a:t>A message is shared in a group chat that upsets someone or causes an argument. What could you do?</a:t>
            </a:r>
          </a:p>
        </p:txBody>
      </p:sp>
      <p:pic>
        <p:nvPicPr>
          <p:cNvPr id="6" name="Online Media 5" title="Let’s talk about healthy relationships: friendships and conflict (11-13) Scenario 2">
            <a:hlinkClick r:id="" action="ppaction://noaction"/>
            <a:extLst>
              <a:ext uri="{FF2B5EF4-FFF2-40B4-BE49-F238E27FC236}">
                <a16:creationId xmlns:a16="http://schemas.microsoft.com/office/drawing/2014/main" id="{362A1811-0FB7-E291-A2A0-DF51BD1366CE}"/>
              </a:ext>
            </a:extLst>
          </p:cNvPr>
          <p:cNvPicPr>
            <a:picLocks noRot="1" noChangeAspect="1"/>
          </p:cNvPicPr>
          <p:nvPr>
            <a:videoFile r:link="rId1"/>
          </p:nvPr>
        </p:nvPicPr>
        <p:blipFill>
          <a:blip r:embed="rId4"/>
          <a:stretch>
            <a:fillRect/>
          </a:stretch>
        </p:blipFill>
        <p:spPr>
          <a:xfrm>
            <a:off x="997010" y="2037272"/>
            <a:ext cx="7122814" cy="3976778"/>
          </a:xfrm>
          <a:prstGeom prst="rect">
            <a:avLst/>
          </a:prstGeom>
        </p:spPr>
      </p:pic>
    </p:spTree>
    <p:extLst>
      <p:ext uri="{BB962C8B-B14F-4D97-AF65-F5344CB8AC3E}">
        <p14:creationId xmlns:p14="http://schemas.microsoft.com/office/powerpoint/2010/main" val="2374811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E27B3F-C2CB-E8ED-C5CF-7FFD5F9B57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7D3EF7-461A-FF10-C42D-E6A4CB3A66F2}"/>
              </a:ext>
            </a:extLst>
          </p:cNvPr>
          <p:cNvSpPr>
            <a:spLocks noGrp="1"/>
          </p:cNvSpPr>
          <p:nvPr>
            <p:ph type="title"/>
          </p:nvPr>
        </p:nvSpPr>
        <p:spPr>
          <a:xfrm>
            <a:off x="538655" y="1107213"/>
            <a:ext cx="10515600" cy="935356"/>
          </a:xfrm>
        </p:spPr>
        <p:txBody>
          <a:bodyPr>
            <a:normAutofit/>
          </a:bodyPr>
          <a:lstStyle/>
          <a:p>
            <a:r>
              <a:rPr lang="en-US" sz="4800"/>
              <a:t>How would you respond?</a:t>
            </a:r>
          </a:p>
        </p:txBody>
      </p:sp>
      <p:sp>
        <p:nvSpPr>
          <p:cNvPr id="3" name="TextBox 2">
            <a:extLst>
              <a:ext uri="{FF2B5EF4-FFF2-40B4-BE49-F238E27FC236}">
                <a16:creationId xmlns:a16="http://schemas.microsoft.com/office/drawing/2014/main" id="{12CE3AB1-DBBB-B7D4-3F7E-838FD3A257B9}"/>
              </a:ext>
            </a:extLst>
          </p:cNvPr>
          <p:cNvSpPr txBox="1"/>
          <p:nvPr/>
        </p:nvSpPr>
        <p:spPr>
          <a:xfrm>
            <a:off x="538655" y="447069"/>
            <a:ext cx="4016189" cy="660144"/>
          </a:xfrm>
          <a:prstGeom prst="rect">
            <a:avLst/>
          </a:prstGeom>
          <a:solidFill>
            <a:srgbClr val="E0F3F7"/>
          </a:solidFill>
        </p:spPr>
        <p:txBody>
          <a:bodyPr wrap="square" lIns="180000" tIns="144000" rIns="180000" bIns="144000">
            <a:spAutoFit/>
          </a:bodyPr>
          <a:lstStyle/>
          <a:p>
            <a:r>
              <a:rPr lang="en-US" sz="2400" b="1"/>
              <a:t>Responding to conflict</a:t>
            </a:r>
          </a:p>
        </p:txBody>
      </p:sp>
      <p:sp>
        <p:nvSpPr>
          <p:cNvPr id="4" name="TextBox 3">
            <a:extLst>
              <a:ext uri="{FF2B5EF4-FFF2-40B4-BE49-F238E27FC236}">
                <a16:creationId xmlns:a16="http://schemas.microsoft.com/office/drawing/2014/main" id="{4C065643-2D53-F198-F6C0-FD6A95A7702E}"/>
              </a:ext>
            </a:extLst>
          </p:cNvPr>
          <p:cNvSpPr txBox="1"/>
          <p:nvPr/>
        </p:nvSpPr>
        <p:spPr>
          <a:xfrm>
            <a:off x="8727852" y="237820"/>
            <a:ext cx="2925493" cy="1804749"/>
          </a:xfrm>
          <a:prstGeom prst="round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r>
              <a:rPr lang="en-GB" sz="2000" dirty="0">
                <a:solidFill>
                  <a:schemeClr val="tx1"/>
                </a:solidFill>
              </a:rPr>
              <a:t>A disagreement in school means you and your friend stop speaking. What would you do?</a:t>
            </a:r>
          </a:p>
        </p:txBody>
      </p:sp>
      <p:pic>
        <p:nvPicPr>
          <p:cNvPr id="5" name="Online Media 4" title="Let’s talk about healthy relationships: friendships and conflict (11-13) Scenario 3">
            <a:hlinkClick r:id="" action="ppaction://noaction"/>
            <a:extLst>
              <a:ext uri="{FF2B5EF4-FFF2-40B4-BE49-F238E27FC236}">
                <a16:creationId xmlns:a16="http://schemas.microsoft.com/office/drawing/2014/main" id="{B707F040-714D-B786-ACA5-EE0D946D5C6D}"/>
              </a:ext>
            </a:extLst>
          </p:cNvPr>
          <p:cNvPicPr>
            <a:picLocks noRot="1" noChangeAspect="1"/>
          </p:cNvPicPr>
          <p:nvPr>
            <a:videoFile r:link="rId1"/>
          </p:nvPr>
        </p:nvPicPr>
        <p:blipFill>
          <a:blip r:embed="rId4"/>
          <a:stretch>
            <a:fillRect/>
          </a:stretch>
        </p:blipFill>
        <p:spPr>
          <a:xfrm>
            <a:off x="1054519" y="2037272"/>
            <a:ext cx="7007795" cy="4034287"/>
          </a:xfrm>
          <a:prstGeom prst="rect">
            <a:avLst/>
          </a:prstGeom>
        </p:spPr>
      </p:pic>
    </p:spTree>
    <p:extLst>
      <p:ext uri="{BB962C8B-B14F-4D97-AF65-F5344CB8AC3E}">
        <p14:creationId xmlns:p14="http://schemas.microsoft.com/office/powerpoint/2010/main" val="3140897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C9EC3A-DCB7-9787-E342-3E8C29B4A0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747622-819A-5604-5BD3-5AF276F90B6D}"/>
              </a:ext>
            </a:extLst>
          </p:cNvPr>
          <p:cNvSpPr>
            <a:spLocks noGrp="1"/>
          </p:cNvSpPr>
          <p:nvPr>
            <p:ph type="title"/>
          </p:nvPr>
        </p:nvSpPr>
        <p:spPr>
          <a:xfrm>
            <a:off x="538655" y="1107213"/>
            <a:ext cx="10515600" cy="935356"/>
          </a:xfrm>
        </p:spPr>
        <p:txBody>
          <a:bodyPr>
            <a:normAutofit/>
          </a:bodyPr>
          <a:lstStyle/>
          <a:p>
            <a:r>
              <a:rPr lang="en-US" sz="4800"/>
              <a:t>How would you respond?</a:t>
            </a:r>
          </a:p>
        </p:txBody>
      </p:sp>
      <p:sp>
        <p:nvSpPr>
          <p:cNvPr id="3" name="TextBox 2">
            <a:extLst>
              <a:ext uri="{FF2B5EF4-FFF2-40B4-BE49-F238E27FC236}">
                <a16:creationId xmlns:a16="http://schemas.microsoft.com/office/drawing/2014/main" id="{C031E649-62DC-D0CC-C348-3BAF29FCF504}"/>
              </a:ext>
            </a:extLst>
          </p:cNvPr>
          <p:cNvSpPr txBox="1"/>
          <p:nvPr/>
        </p:nvSpPr>
        <p:spPr>
          <a:xfrm>
            <a:off x="538655" y="447069"/>
            <a:ext cx="4016189" cy="660144"/>
          </a:xfrm>
          <a:prstGeom prst="rect">
            <a:avLst/>
          </a:prstGeom>
          <a:solidFill>
            <a:srgbClr val="E0F3F7"/>
          </a:solidFill>
        </p:spPr>
        <p:txBody>
          <a:bodyPr wrap="square" lIns="180000" tIns="144000" rIns="180000" bIns="144000">
            <a:spAutoFit/>
          </a:bodyPr>
          <a:lstStyle/>
          <a:p>
            <a:r>
              <a:rPr lang="en-US" sz="2400" b="1"/>
              <a:t>Responding to conflict</a:t>
            </a:r>
          </a:p>
        </p:txBody>
      </p:sp>
      <p:sp>
        <p:nvSpPr>
          <p:cNvPr id="4" name="TextBox 3">
            <a:extLst>
              <a:ext uri="{FF2B5EF4-FFF2-40B4-BE49-F238E27FC236}">
                <a16:creationId xmlns:a16="http://schemas.microsoft.com/office/drawing/2014/main" id="{D5695725-1203-D0DA-7C76-B9397A38AF90}"/>
              </a:ext>
            </a:extLst>
          </p:cNvPr>
          <p:cNvSpPr txBox="1"/>
          <p:nvPr/>
        </p:nvSpPr>
        <p:spPr>
          <a:xfrm>
            <a:off x="8482818" y="297945"/>
            <a:ext cx="3418652" cy="1804749"/>
          </a:xfrm>
          <a:prstGeom prst="round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a:r>
              <a:rPr lang="en-GB" sz="2000">
                <a:solidFill>
                  <a:schemeClr val="tx1"/>
                </a:solidFill>
              </a:rPr>
              <a:t>A disagreement that started in school continues in messages after school and begins to escalate. What would you do?</a:t>
            </a:r>
          </a:p>
        </p:txBody>
      </p:sp>
      <p:pic>
        <p:nvPicPr>
          <p:cNvPr id="6" name="Online Media 5" title="Let’s talk about healthy relationships: friendships and conflict (11-13) Scenario 4">
            <a:hlinkClick r:id="" action="ppaction://noaction"/>
            <a:extLst>
              <a:ext uri="{FF2B5EF4-FFF2-40B4-BE49-F238E27FC236}">
                <a16:creationId xmlns:a16="http://schemas.microsoft.com/office/drawing/2014/main" id="{277F90EC-7F59-A99B-CE9F-981F328CDB04}"/>
              </a:ext>
            </a:extLst>
          </p:cNvPr>
          <p:cNvPicPr>
            <a:picLocks noRot="1" noChangeAspect="1"/>
          </p:cNvPicPr>
          <p:nvPr>
            <a:videoFile r:link="rId1"/>
          </p:nvPr>
        </p:nvPicPr>
        <p:blipFill>
          <a:blip r:embed="rId4"/>
          <a:stretch>
            <a:fillRect/>
          </a:stretch>
        </p:blipFill>
        <p:spPr>
          <a:xfrm>
            <a:off x="1054519" y="2094781"/>
            <a:ext cx="7007795" cy="4019910"/>
          </a:xfrm>
          <a:prstGeom prst="rect">
            <a:avLst/>
          </a:prstGeom>
        </p:spPr>
      </p:pic>
    </p:spTree>
    <p:extLst>
      <p:ext uri="{BB962C8B-B14F-4D97-AF65-F5344CB8AC3E}">
        <p14:creationId xmlns:p14="http://schemas.microsoft.com/office/powerpoint/2010/main" val="1698893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A6FFFF-148D-1ED3-938A-580094854B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E0B62B-702E-C327-2717-5C8D583C5AD1}"/>
              </a:ext>
            </a:extLst>
          </p:cNvPr>
          <p:cNvSpPr>
            <a:spLocks noGrp="1"/>
          </p:cNvSpPr>
          <p:nvPr>
            <p:ph type="title"/>
          </p:nvPr>
        </p:nvSpPr>
        <p:spPr>
          <a:xfrm>
            <a:off x="538655" y="1107213"/>
            <a:ext cx="10515600" cy="935356"/>
          </a:xfrm>
        </p:spPr>
        <p:txBody>
          <a:bodyPr>
            <a:normAutofit/>
          </a:bodyPr>
          <a:lstStyle/>
          <a:p>
            <a:r>
              <a:rPr lang="en-US" sz="4800"/>
              <a:t>How would you respond?</a:t>
            </a:r>
          </a:p>
        </p:txBody>
      </p:sp>
      <p:sp>
        <p:nvSpPr>
          <p:cNvPr id="3" name="TextBox 2">
            <a:extLst>
              <a:ext uri="{FF2B5EF4-FFF2-40B4-BE49-F238E27FC236}">
                <a16:creationId xmlns:a16="http://schemas.microsoft.com/office/drawing/2014/main" id="{57C91A3C-EF1B-DFBD-9B91-F7203406547F}"/>
              </a:ext>
            </a:extLst>
          </p:cNvPr>
          <p:cNvSpPr txBox="1"/>
          <p:nvPr/>
        </p:nvSpPr>
        <p:spPr>
          <a:xfrm>
            <a:off x="538655" y="447069"/>
            <a:ext cx="4016189" cy="660144"/>
          </a:xfrm>
          <a:prstGeom prst="rect">
            <a:avLst/>
          </a:prstGeom>
          <a:solidFill>
            <a:srgbClr val="E0F3F7"/>
          </a:solidFill>
        </p:spPr>
        <p:txBody>
          <a:bodyPr wrap="square" lIns="180000" tIns="144000" rIns="180000" bIns="144000">
            <a:spAutoFit/>
          </a:bodyPr>
          <a:lstStyle/>
          <a:p>
            <a:r>
              <a:rPr lang="en-US" sz="2400" b="1"/>
              <a:t>Responding to conflict</a:t>
            </a:r>
          </a:p>
        </p:txBody>
      </p:sp>
      <p:sp>
        <p:nvSpPr>
          <p:cNvPr id="4" name="TextBox 3">
            <a:extLst>
              <a:ext uri="{FF2B5EF4-FFF2-40B4-BE49-F238E27FC236}">
                <a16:creationId xmlns:a16="http://schemas.microsoft.com/office/drawing/2014/main" id="{0B1B5BE6-AFDF-DBFC-A129-F3B75037F76B}"/>
              </a:ext>
            </a:extLst>
          </p:cNvPr>
          <p:cNvSpPr txBox="1"/>
          <p:nvPr/>
        </p:nvSpPr>
        <p:spPr>
          <a:xfrm>
            <a:off x="8216320" y="268418"/>
            <a:ext cx="3608929" cy="2145268"/>
          </a:xfrm>
          <a:prstGeom prst="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r>
              <a:rPr lang="en-GB" sz="2000">
                <a:solidFill>
                  <a:schemeClr val="tx1"/>
                </a:solidFill>
              </a:rPr>
              <a:t>Your friends are encouraging you to join in with behaviour or conversations that make you feel uncomfortable. How might you respond?</a:t>
            </a:r>
          </a:p>
        </p:txBody>
      </p:sp>
      <p:pic>
        <p:nvPicPr>
          <p:cNvPr id="6" name="Online Media 5" title="Let’s talk about healthy relationships: friendships and conflict (11-13) Scenario 5">
            <a:hlinkClick r:id="" action="ppaction://noaction"/>
            <a:extLst>
              <a:ext uri="{FF2B5EF4-FFF2-40B4-BE49-F238E27FC236}">
                <a16:creationId xmlns:a16="http://schemas.microsoft.com/office/drawing/2014/main" id="{8C30916C-F791-E98C-29A4-41E5B000D02A}"/>
              </a:ext>
            </a:extLst>
          </p:cNvPr>
          <p:cNvPicPr>
            <a:picLocks noRot="1" noChangeAspect="1"/>
          </p:cNvPicPr>
          <p:nvPr>
            <a:videoFile r:link="rId1"/>
          </p:nvPr>
        </p:nvPicPr>
        <p:blipFill>
          <a:blip r:embed="rId4"/>
          <a:stretch>
            <a:fillRect/>
          </a:stretch>
        </p:blipFill>
        <p:spPr>
          <a:xfrm>
            <a:off x="1227048" y="2411082"/>
            <a:ext cx="6662738" cy="3775495"/>
          </a:xfrm>
          <a:prstGeom prst="rect">
            <a:avLst/>
          </a:prstGeom>
        </p:spPr>
      </p:pic>
    </p:spTree>
    <p:extLst>
      <p:ext uri="{BB962C8B-B14F-4D97-AF65-F5344CB8AC3E}">
        <p14:creationId xmlns:p14="http://schemas.microsoft.com/office/powerpoint/2010/main" val="3618200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56245-1193-C24B-972C-DA98488FC0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5AB10C-FB23-3D68-DB5C-E074E928605F}"/>
              </a:ext>
            </a:extLst>
          </p:cNvPr>
          <p:cNvSpPr>
            <a:spLocks noGrp="1"/>
          </p:cNvSpPr>
          <p:nvPr>
            <p:ph type="title"/>
          </p:nvPr>
        </p:nvSpPr>
        <p:spPr>
          <a:xfrm>
            <a:off x="538655" y="1107213"/>
            <a:ext cx="10515600" cy="935356"/>
          </a:xfrm>
        </p:spPr>
        <p:txBody>
          <a:bodyPr>
            <a:normAutofit/>
          </a:bodyPr>
          <a:lstStyle/>
          <a:p>
            <a:r>
              <a:rPr lang="en-US" sz="4800"/>
              <a:t>How would you respond?</a:t>
            </a:r>
          </a:p>
        </p:txBody>
      </p:sp>
      <p:sp>
        <p:nvSpPr>
          <p:cNvPr id="3" name="TextBox 2">
            <a:extLst>
              <a:ext uri="{FF2B5EF4-FFF2-40B4-BE49-F238E27FC236}">
                <a16:creationId xmlns:a16="http://schemas.microsoft.com/office/drawing/2014/main" id="{4E55E0C5-3640-75C0-61B5-6E2322514230}"/>
              </a:ext>
            </a:extLst>
          </p:cNvPr>
          <p:cNvSpPr txBox="1"/>
          <p:nvPr/>
        </p:nvSpPr>
        <p:spPr>
          <a:xfrm>
            <a:off x="538655" y="447069"/>
            <a:ext cx="4016189" cy="660144"/>
          </a:xfrm>
          <a:prstGeom prst="rect">
            <a:avLst/>
          </a:prstGeom>
          <a:solidFill>
            <a:srgbClr val="E0F3F7"/>
          </a:solidFill>
        </p:spPr>
        <p:txBody>
          <a:bodyPr wrap="square" lIns="180000" tIns="144000" rIns="180000" bIns="144000">
            <a:spAutoFit/>
          </a:bodyPr>
          <a:lstStyle/>
          <a:p>
            <a:r>
              <a:rPr lang="en-US" sz="2400" b="1"/>
              <a:t>Responding to conflict</a:t>
            </a:r>
          </a:p>
        </p:txBody>
      </p:sp>
      <p:sp>
        <p:nvSpPr>
          <p:cNvPr id="4" name="TextBox 3">
            <a:extLst>
              <a:ext uri="{FF2B5EF4-FFF2-40B4-BE49-F238E27FC236}">
                <a16:creationId xmlns:a16="http://schemas.microsoft.com/office/drawing/2014/main" id="{EE8F49A7-479D-6396-2863-472789F527D6}"/>
              </a:ext>
            </a:extLst>
          </p:cNvPr>
          <p:cNvSpPr txBox="1"/>
          <p:nvPr/>
        </p:nvSpPr>
        <p:spPr>
          <a:xfrm>
            <a:off x="8216320" y="268418"/>
            <a:ext cx="3608929" cy="1464231"/>
          </a:xfrm>
          <a:prstGeom prst="round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r>
              <a:rPr lang="en-GB" sz="2000">
                <a:solidFill>
                  <a:schemeClr val="tx1"/>
                </a:solidFill>
              </a:rPr>
              <a:t>A ‘joke’ or comment in your friendship group starts to feel personal or crosses a line. What could you do?</a:t>
            </a:r>
          </a:p>
        </p:txBody>
      </p:sp>
      <p:pic>
        <p:nvPicPr>
          <p:cNvPr id="6" name="Online Media 5" title="Let’s talk about healthy relationships: friendships and conflict (11-13) Scenario 6">
            <a:hlinkClick r:id="" action="ppaction://noaction"/>
            <a:extLst>
              <a:ext uri="{FF2B5EF4-FFF2-40B4-BE49-F238E27FC236}">
                <a16:creationId xmlns:a16="http://schemas.microsoft.com/office/drawing/2014/main" id="{F978B060-35A7-C888-1E75-9494C07A17B6}"/>
              </a:ext>
            </a:extLst>
          </p:cNvPr>
          <p:cNvPicPr>
            <a:picLocks noRot="1" noChangeAspect="1"/>
          </p:cNvPicPr>
          <p:nvPr>
            <a:videoFile r:link="rId1"/>
          </p:nvPr>
        </p:nvPicPr>
        <p:blipFill>
          <a:blip r:embed="rId4"/>
          <a:stretch>
            <a:fillRect/>
          </a:stretch>
        </p:blipFill>
        <p:spPr>
          <a:xfrm>
            <a:off x="1068897" y="2037272"/>
            <a:ext cx="6993418" cy="4034287"/>
          </a:xfrm>
          <a:prstGeom prst="rect">
            <a:avLst/>
          </a:prstGeom>
        </p:spPr>
      </p:pic>
    </p:spTree>
    <p:extLst>
      <p:ext uri="{BB962C8B-B14F-4D97-AF65-F5344CB8AC3E}">
        <p14:creationId xmlns:p14="http://schemas.microsoft.com/office/powerpoint/2010/main" val="670707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E6556B-DE42-994E-E64D-2A4DF2CC70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4C7837-462C-000C-5EAC-C2F05F57F5D6}"/>
              </a:ext>
            </a:extLst>
          </p:cNvPr>
          <p:cNvSpPr>
            <a:spLocks noGrp="1"/>
          </p:cNvSpPr>
          <p:nvPr>
            <p:ph type="title"/>
          </p:nvPr>
        </p:nvSpPr>
        <p:spPr>
          <a:xfrm>
            <a:off x="5398167" y="1759606"/>
            <a:ext cx="6115118" cy="1923394"/>
          </a:xfrm>
        </p:spPr>
        <p:txBody>
          <a:bodyPr>
            <a:normAutofit/>
          </a:bodyPr>
          <a:lstStyle/>
          <a:p>
            <a:r>
              <a:rPr lang="en-GB"/>
              <a:t>Advice for handling conflict</a:t>
            </a:r>
          </a:p>
        </p:txBody>
      </p:sp>
      <p:sp>
        <p:nvSpPr>
          <p:cNvPr id="3" name="Text Placeholder 2">
            <a:extLst>
              <a:ext uri="{FF2B5EF4-FFF2-40B4-BE49-F238E27FC236}">
                <a16:creationId xmlns:a16="http://schemas.microsoft.com/office/drawing/2014/main" id="{3093D6E9-8EBC-E42D-3371-E6EC21010BA1}"/>
              </a:ext>
            </a:extLst>
          </p:cNvPr>
          <p:cNvSpPr>
            <a:spLocks noGrp="1"/>
          </p:cNvSpPr>
          <p:nvPr>
            <p:ph type="body" idx="1"/>
          </p:nvPr>
        </p:nvSpPr>
        <p:spPr>
          <a:xfrm>
            <a:off x="5398167" y="4114731"/>
            <a:ext cx="5709967" cy="995357"/>
          </a:xfrm>
        </p:spPr>
        <p:txBody>
          <a:bodyPr>
            <a:noAutofit/>
          </a:bodyPr>
          <a:lstStyle/>
          <a:p>
            <a:pPr>
              <a:lnSpc>
                <a:spcPct val="120000"/>
              </a:lnSpc>
            </a:pPr>
            <a:r>
              <a:rPr lang="en-GB" sz="2400" dirty="0"/>
              <a:t>What advice would you give </a:t>
            </a:r>
            <a:br>
              <a:rPr lang="en-GB" sz="2400" dirty="0"/>
            </a:br>
            <a:r>
              <a:rPr lang="en-GB" sz="2400" dirty="0"/>
              <a:t>another student about handling </a:t>
            </a:r>
            <a:br>
              <a:rPr lang="en-GB" sz="2400" dirty="0"/>
            </a:br>
            <a:r>
              <a:rPr lang="en-GB" sz="2400" dirty="0"/>
              <a:t>conflict in friendships?</a:t>
            </a:r>
          </a:p>
        </p:txBody>
      </p:sp>
    </p:spTree>
    <p:extLst>
      <p:ext uri="{BB962C8B-B14F-4D97-AF65-F5344CB8AC3E}">
        <p14:creationId xmlns:p14="http://schemas.microsoft.com/office/powerpoint/2010/main" val="41066585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61484-5C35-8D46-5CBD-9C32A83570C6}"/>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8178E3BE-DBE9-A5F7-208C-495D954961F5}"/>
              </a:ext>
            </a:extLst>
          </p:cNvPr>
          <p:cNvSpPr txBox="1">
            <a:spLocks/>
          </p:cNvSpPr>
          <p:nvPr/>
        </p:nvSpPr>
        <p:spPr>
          <a:xfrm>
            <a:off x="538655" y="586708"/>
            <a:ext cx="10515600" cy="93535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r>
              <a:rPr lang="en-US" sz="4800"/>
              <a:t>Advice video</a:t>
            </a:r>
          </a:p>
        </p:txBody>
      </p:sp>
      <p:sp>
        <p:nvSpPr>
          <p:cNvPr id="4" name="Rectangle: Rounded Corners 2">
            <a:extLst>
              <a:ext uri="{FF2B5EF4-FFF2-40B4-BE49-F238E27FC236}">
                <a16:creationId xmlns:a16="http://schemas.microsoft.com/office/drawing/2014/main" id="{0CF4EE96-503F-DC40-23A0-B723F5A8E40D}"/>
              </a:ext>
            </a:extLst>
          </p:cNvPr>
          <p:cNvSpPr/>
          <p:nvPr/>
        </p:nvSpPr>
        <p:spPr>
          <a:xfrm>
            <a:off x="538655" y="2602436"/>
            <a:ext cx="6692139" cy="2039919"/>
          </a:xfrm>
          <a:prstGeom prst="rect">
            <a:avLst/>
          </a:prstGeom>
          <a:solidFill>
            <a:srgbClr val="E0F3F7"/>
          </a:solidFill>
          <a:ln>
            <a:noFill/>
          </a:ln>
        </p:spPr>
        <p:style>
          <a:lnRef idx="2">
            <a:schemeClr val="accent1">
              <a:shade val="15000"/>
            </a:schemeClr>
          </a:lnRef>
          <a:fillRef idx="1">
            <a:schemeClr val="accent1"/>
          </a:fillRef>
          <a:effectRef idx="0">
            <a:schemeClr val="accent1"/>
          </a:effectRef>
          <a:fontRef idx="minor">
            <a:schemeClr val="lt1"/>
          </a:fontRef>
        </p:style>
        <p:txBody>
          <a:bodyPr lIns="288000" tIns="180000" rIns="180000" bIns="180000" rtlCol="0" anchor="ctr"/>
          <a:lstStyle/>
          <a:p>
            <a:r>
              <a:rPr lang="en-GB" sz="2800">
                <a:solidFill>
                  <a:schemeClr val="tx1"/>
                </a:solidFill>
              </a:rPr>
              <a:t>Watch the video and listen to the advice shared by other students.</a:t>
            </a:r>
          </a:p>
        </p:txBody>
      </p:sp>
      <p:pic>
        <p:nvPicPr>
          <p:cNvPr id="2" name="Online Media 1" title="Mental health advice with Year 8">
            <a:hlinkClick r:id="" action="ppaction://noaction"/>
            <a:extLst>
              <a:ext uri="{FF2B5EF4-FFF2-40B4-BE49-F238E27FC236}">
                <a16:creationId xmlns:a16="http://schemas.microsoft.com/office/drawing/2014/main" id="{11C03B9F-6ADC-F35A-9DD6-AC788DFB42B0}"/>
              </a:ext>
            </a:extLst>
          </p:cNvPr>
          <p:cNvPicPr>
            <a:picLocks noRot="1" noChangeAspect="1"/>
          </p:cNvPicPr>
          <p:nvPr>
            <a:videoFile r:link="rId1"/>
          </p:nvPr>
        </p:nvPicPr>
        <p:blipFill>
          <a:blip r:embed="rId4"/>
          <a:stretch>
            <a:fillRect/>
          </a:stretch>
        </p:blipFill>
        <p:spPr>
          <a:xfrm>
            <a:off x="6575426" y="1994140"/>
            <a:ext cx="5066851" cy="3042248"/>
          </a:xfrm>
          <a:prstGeom prst="rect">
            <a:avLst/>
          </a:prstGeom>
        </p:spPr>
      </p:pic>
    </p:spTree>
    <p:extLst>
      <p:ext uri="{BB962C8B-B14F-4D97-AF65-F5344CB8AC3E}">
        <p14:creationId xmlns:p14="http://schemas.microsoft.com/office/powerpoint/2010/main" val="2081542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0">
            <a:extLst>
              <a:ext uri="{FF2B5EF4-FFF2-40B4-BE49-F238E27FC236}">
                <a16:creationId xmlns:a16="http://schemas.microsoft.com/office/drawing/2014/main" id="{10B98DFE-B9BF-DF3E-9719-9FB9940777ED}"/>
              </a:ext>
            </a:extLst>
          </p:cNvPr>
          <p:cNvSpPr/>
          <p:nvPr/>
        </p:nvSpPr>
        <p:spPr>
          <a:xfrm>
            <a:off x="548640" y="652389"/>
            <a:ext cx="8961120" cy="914400"/>
          </a:xfrm>
          <a:prstGeom prst="rect">
            <a:avLst/>
          </a:prstGeom>
          <a:noFill/>
          <a:ln/>
        </p:spPr>
        <p:txBody>
          <a:bodyPr wrap="square" rtlCol="0" anchor="t"/>
          <a:lstStyle/>
          <a:p>
            <a:pPr marL="0" indent="0">
              <a:buNone/>
            </a:pPr>
            <a:r>
              <a:rPr lang="en-US" sz="4500" b="1" dirty="0">
                <a:solidFill>
                  <a:srgbClr val="232D5A"/>
                </a:solidFill>
                <a:latin typeface="Trebuchet MS" pitchFamily="34" charset="0"/>
              </a:rPr>
              <a:t>Lesson structure</a:t>
            </a:r>
            <a:endParaRPr lang="en-US" sz="4500" dirty="0"/>
          </a:p>
        </p:txBody>
      </p:sp>
      <p:sp>
        <p:nvSpPr>
          <p:cNvPr id="5" name="Shape 1">
            <a:extLst>
              <a:ext uri="{FF2B5EF4-FFF2-40B4-BE49-F238E27FC236}">
                <a16:creationId xmlns:a16="http://schemas.microsoft.com/office/drawing/2014/main" id="{5E9821F0-30E2-6170-660A-C81AA74869B6}"/>
              </a:ext>
            </a:extLst>
          </p:cNvPr>
          <p:cNvSpPr/>
          <p:nvPr/>
        </p:nvSpPr>
        <p:spPr>
          <a:xfrm>
            <a:off x="10698480" y="457200"/>
            <a:ext cx="914400" cy="914400"/>
          </a:xfrm>
          <a:prstGeom prst="ellipse">
            <a:avLst/>
          </a:prstGeom>
          <a:solidFill>
            <a:srgbClr val="64C3D7"/>
          </a:solidFill>
          <a:ln/>
        </p:spPr>
        <p:txBody>
          <a:bodyPr/>
          <a:lstStyle/>
          <a:p>
            <a:endParaRPr lang="en-US"/>
          </a:p>
        </p:txBody>
      </p:sp>
      <p:pic>
        <p:nvPicPr>
          <p:cNvPr id="6" name="Image 1" descr="icons/sun.png">
            <a:extLst>
              <a:ext uri="{FF2B5EF4-FFF2-40B4-BE49-F238E27FC236}">
                <a16:creationId xmlns:a16="http://schemas.microsoft.com/office/drawing/2014/main" id="{6CF0E0A6-586B-B0B2-242F-21FAA2EEA356}"/>
              </a:ext>
            </a:extLst>
          </p:cNvPr>
          <p:cNvPicPr>
            <a:picLocks noChangeAspect="1"/>
          </p:cNvPicPr>
          <p:nvPr/>
        </p:nvPicPr>
        <p:blipFill>
          <a:blip r:embed="rId3"/>
          <a:stretch>
            <a:fillRect/>
          </a:stretch>
        </p:blipFill>
        <p:spPr>
          <a:xfrm>
            <a:off x="10799064" y="557784"/>
            <a:ext cx="713232" cy="713232"/>
          </a:xfrm>
          <a:prstGeom prst="rect">
            <a:avLst/>
          </a:prstGeom>
        </p:spPr>
      </p:pic>
      <p:sp>
        <p:nvSpPr>
          <p:cNvPr id="7" name="Shape 2">
            <a:extLst>
              <a:ext uri="{FF2B5EF4-FFF2-40B4-BE49-F238E27FC236}">
                <a16:creationId xmlns:a16="http://schemas.microsoft.com/office/drawing/2014/main" id="{2D9C08CD-6EB3-4B6F-3072-AF4BC0216B1D}"/>
              </a:ext>
            </a:extLst>
          </p:cNvPr>
          <p:cNvSpPr/>
          <p:nvPr/>
        </p:nvSpPr>
        <p:spPr>
          <a:xfrm>
            <a:off x="548640" y="1737360"/>
            <a:ext cx="3392424" cy="1691640"/>
          </a:xfrm>
          <a:prstGeom prst="roundRect">
            <a:avLst>
              <a:gd name="adj" fmla="val 6667"/>
            </a:avLst>
          </a:prstGeom>
          <a:solidFill>
            <a:srgbClr val="E0F3F7"/>
          </a:solidFill>
          <a:ln/>
        </p:spPr>
        <p:txBody>
          <a:bodyPr/>
          <a:lstStyle/>
          <a:p>
            <a:endParaRPr lang="en-US"/>
          </a:p>
        </p:txBody>
      </p:sp>
      <p:sp>
        <p:nvSpPr>
          <p:cNvPr id="8" name="Shape 3">
            <a:extLst>
              <a:ext uri="{FF2B5EF4-FFF2-40B4-BE49-F238E27FC236}">
                <a16:creationId xmlns:a16="http://schemas.microsoft.com/office/drawing/2014/main" id="{40045D8F-CD2A-9525-7276-AAD98562CEB0}"/>
              </a:ext>
            </a:extLst>
          </p:cNvPr>
          <p:cNvSpPr/>
          <p:nvPr/>
        </p:nvSpPr>
        <p:spPr>
          <a:xfrm>
            <a:off x="731520" y="1920240"/>
            <a:ext cx="457200" cy="457200"/>
          </a:xfrm>
          <a:prstGeom prst="ellipse">
            <a:avLst/>
          </a:prstGeom>
          <a:solidFill>
            <a:srgbClr val="232D5A"/>
          </a:solidFill>
          <a:ln/>
        </p:spPr>
        <p:txBody>
          <a:bodyPr/>
          <a:lstStyle/>
          <a:p>
            <a:endParaRPr lang="en-US"/>
          </a:p>
        </p:txBody>
      </p:sp>
      <p:sp>
        <p:nvSpPr>
          <p:cNvPr id="9" name="Text 4">
            <a:extLst>
              <a:ext uri="{FF2B5EF4-FFF2-40B4-BE49-F238E27FC236}">
                <a16:creationId xmlns:a16="http://schemas.microsoft.com/office/drawing/2014/main" id="{50C17F7D-8961-36C1-7C3F-4B5621C65846}"/>
              </a:ext>
            </a:extLst>
          </p:cNvPr>
          <p:cNvSpPr/>
          <p:nvPr/>
        </p:nvSpPr>
        <p:spPr>
          <a:xfrm>
            <a:off x="731520" y="1920240"/>
            <a:ext cx="457200" cy="457200"/>
          </a:xfrm>
          <a:prstGeom prst="rect">
            <a:avLst/>
          </a:prstGeom>
          <a:noFill/>
          <a:ln/>
        </p:spPr>
        <p:txBody>
          <a:bodyPr wrap="square" rtlCol="0" anchor="ctr"/>
          <a:lstStyle/>
          <a:p>
            <a:pPr marL="0" indent="0" algn="ctr">
              <a:buNone/>
            </a:pPr>
            <a:r>
              <a:rPr lang="en-US" sz="2000" b="1" dirty="0">
                <a:solidFill>
                  <a:srgbClr val="FFFFFF"/>
                </a:solidFill>
                <a:latin typeface="Trebuchet MS" pitchFamily="34" charset="0"/>
                <a:ea typeface="Trebuchet MS" pitchFamily="34" charset="-122"/>
                <a:cs typeface="Trebuchet MS" pitchFamily="34" charset="-120"/>
              </a:rPr>
              <a:t>1</a:t>
            </a:r>
            <a:endParaRPr lang="en-US" sz="2000" dirty="0"/>
          </a:p>
        </p:txBody>
      </p:sp>
      <p:sp>
        <p:nvSpPr>
          <p:cNvPr id="10" name="Text 5">
            <a:extLst>
              <a:ext uri="{FF2B5EF4-FFF2-40B4-BE49-F238E27FC236}">
                <a16:creationId xmlns:a16="http://schemas.microsoft.com/office/drawing/2014/main" id="{8E5A6FB6-9188-ECA2-851B-6867115265AE}"/>
              </a:ext>
            </a:extLst>
          </p:cNvPr>
          <p:cNvSpPr/>
          <p:nvPr/>
        </p:nvSpPr>
        <p:spPr>
          <a:xfrm>
            <a:off x="1371600" y="1874520"/>
            <a:ext cx="2386584" cy="457200"/>
          </a:xfrm>
          <a:prstGeom prst="rect">
            <a:avLst/>
          </a:prstGeom>
          <a:noFill/>
          <a:ln/>
        </p:spPr>
        <p:txBody>
          <a:bodyPr wrap="square" rtlCol="0" anchor="t"/>
          <a:lstStyle/>
          <a:p>
            <a:pPr marL="0" indent="0">
              <a:buNone/>
            </a:pPr>
            <a:r>
              <a:rPr lang="en-US" sz="2000" b="1" dirty="0">
                <a:solidFill>
                  <a:srgbClr val="232D5A"/>
                </a:solidFill>
                <a:latin typeface="Trebuchet MS" pitchFamily="34" charset="0"/>
                <a:ea typeface="Trebuchet MS" pitchFamily="34" charset="-122"/>
                <a:cs typeface="Trebuchet MS" pitchFamily="34" charset="-120"/>
              </a:rPr>
              <a:t>Check in</a:t>
            </a:r>
            <a:endParaRPr lang="en-US" sz="2000" dirty="0"/>
          </a:p>
        </p:txBody>
      </p:sp>
      <p:sp>
        <p:nvSpPr>
          <p:cNvPr id="11" name="Text 6">
            <a:extLst>
              <a:ext uri="{FF2B5EF4-FFF2-40B4-BE49-F238E27FC236}">
                <a16:creationId xmlns:a16="http://schemas.microsoft.com/office/drawing/2014/main" id="{8761042B-CDEF-4D1A-9C37-3929038156D6}"/>
              </a:ext>
            </a:extLst>
          </p:cNvPr>
          <p:cNvSpPr/>
          <p:nvPr/>
        </p:nvSpPr>
        <p:spPr>
          <a:xfrm>
            <a:off x="1371600" y="2377440"/>
            <a:ext cx="2386584" cy="640080"/>
          </a:xfrm>
          <a:prstGeom prst="rect">
            <a:avLst/>
          </a:prstGeom>
          <a:noFill/>
          <a:ln/>
        </p:spPr>
        <p:txBody>
          <a:bodyPr wrap="square" rtlCol="0" anchor="t"/>
          <a:lstStyle/>
          <a:p>
            <a:pPr marL="0" indent="0">
              <a:buNone/>
            </a:pPr>
            <a:r>
              <a:rPr lang="en-US" dirty="0">
                <a:solidFill>
                  <a:srgbClr val="232D5A"/>
                </a:solidFill>
                <a:latin typeface="Trebuchet MS" pitchFamily="34" charset="0"/>
                <a:ea typeface="Trebuchet MS" pitchFamily="34" charset="-122"/>
                <a:cs typeface="Trebuchet MS" pitchFamily="34" charset="-120"/>
              </a:rPr>
              <a:t>How am I feeling?</a:t>
            </a:r>
            <a:endParaRPr lang="en-US" dirty="0"/>
          </a:p>
        </p:txBody>
      </p:sp>
      <p:sp>
        <p:nvSpPr>
          <p:cNvPr id="12" name="Shape 7">
            <a:extLst>
              <a:ext uri="{FF2B5EF4-FFF2-40B4-BE49-F238E27FC236}">
                <a16:creationId xmlns:a16="http://schemas.microsoft.com/office/drawing/2014/main" id="{3E206B1F-16EF-DC91-AFCD-7150793094B3}"/>
              </a:ext>
            </a:extLst>
          </p:cNvPr>
          <p:cNvSpPr/>
          <p:nvPr/>
        </p:nvSpPr>
        <p:spPr>
          <a:xfrm>
            <a:off x="4398264" y="1737360"/>
            <a:ext cx="3392424" cy="1691640"/>
          </a:xfrm>
          <a:prstGeom prst="roundRect">
            <a:avLst>
              <a:gd name="adj" fmla="val 6667"/>
            </a:avLst>
          </a:prstGeom>
          <a:solidFill>
            <a:srgbClr val="E0F3F7"/>
          </a:solidFill>
          <a:ln/>
        </p:spPr>
        <p:txBody>
          <a:bodyPr/>
          <a:lstStyle/>
          <a:p>
            <a:endParaRPr lang="en-US"/>
          </a:p>
        </p:txBody>
      </p:sp>
      <p:sp>
        <p:nvSpPr>
          <p:cNvPr id="13" name="Shape 8">
            <a:extLst>
              <a:ext uri="{FF2B5EF4-FFF2-40B4-BE49-F238E27FC236}">
                <a16:creationId xmlns:a16="http://schemas.microsoft.com/office/drawing/2014/main" id="{2CC800B9-21B1-5DC9-CF77-9BF68F2AB30B}"/>
              </a:ext>
            </a:extLst>
          </p:cNvPr>
          <p:cNvSpPr/>
          <p:nvPr/>
        </p:nvSpPr>
        <p:spPr>
          <a:xfrm>
            <a:off x="4581144" y="1920240"/>
            <a:ext cx="457200" cy="457200"/>
          </a:xfrm>
          <a:prstGeom prst="ellipse">
            <a:avLst/>
          </a:prstGeom>
          <a:solidFill>
            <a:srgbClr val="232D5A"/>
          </a:solidFill>
          <a:ln/>
        </p:spPr>
        <p:txBody>
          <a:bodyPr/>
          <a:lstStyle/>
          <a:p>
            <a:endParaRPr lang="en-US"/>
          </a:p>
        </p:txBody>
      </p:sp>
      <p:sp>
        <p:nvSpPr>
          <p:cNvPr id="14" name="Text 9">
            <a:extLst>
              <a:ext uri="{FF2B5EF4-FFF2-40B4-BE49-F238E27FC236}">
                <a16:creationId xmlns:a16="http://schemas.microsoft.com/office/drawing/2014/main" id="{770BC4F5-C2E2-F1CA-1C8B-64E1F3B601F4}"/>
              </a:ext>
            </a:extLst>
          </p:cNvPr>
          <p:cNvSpPr/>
          <p:nvPr/>
        </p:nvSpPr>
        <p:spPr>
          <a:xfrm>
            <a:off x="4581144" y="1920240"/>
            <a:ext cx="457200" cy="457200"/>
          </a:xfrm>
          <a:prstGeom prst="rect">
            <a:avLst/>
          </a:prstGeom>
          <a:noFill/>
          <a:ln/>
        </p:spPr>
        <p:txBody>
          <a:bodyPr wrap="square" rtlCol="0" anchor="ctr"/>
          <a:lstStyle/>
          <a:p>
            <a:pPr marL="0" indent="0" algn="ctr">
              <a:buNone/>
            </a:pPr>
            <a:r>
              <a:rPr lang="en-US" sz="2000" b="1" dirty="0">
                <a:solidFill>
                  <a:srgbClr val="FFFFFF"/>
                </a:solidFill>
                <a:latin typeface="Trebuchet MS" pitchFamily="34" charset="0"/>
                <a:ea typeface="Trebuchet MS" pitchFamily="34" charset="-122"/>
                <a:cs typeface="Trebuchet MS" pitchFamily="34" charset="-120"/>
              </a:rPr>
              <a:t>2</a:t>
            </a:r>
            <a:endParaRPr lang="en-US" sz="2000" dirty="0"/>
          </a:p>
        </p:txBody>
      </p:sp>
      <p:sp>
        <p:nvSpPr>
          <p:cNvPr id="15" name="Text 10">
            <a:extLst>
              <a:ext uri="{FF2B5EF4-FFF2-40B4-BE49-F238E27FC236}">
                <a16:creationId xmlns:a16="http://schemas.microsoft.com/office/drawing/2014/main" id="{478F333D-36EF-4A73-2643-615E4BD24100}"/>
              </a:ext>
            </a:extLst>
          </p:cNvPr>
          <p:cNvSpPr/>
          <p:nvPr/>
        </p:nvSpPr>
        <p:spPr>
          <a:xfrm>
            <a:off x="5221224" y="1874520"/>
            <a:ext cx="2386584" cy="457200"/>
          </a:xfrm>
          <a:prstGeom prst="rect">
            <a:avLst/>
          </a:prstGeom>
          <a:noFill/>
          <a:ln/>
        </p:spPr>
        <p:txBody>
          <a:bodyPr wrap="square" rtlCol="0" anchor="t"/>
          <a:lstStyle/>
          <a:p>
            <a:pPr marL="0" indent="0">
              <a:buNone/>
            </a:pPr>
            <a:r>
              <a:rPr lang="en-US" sz="2000" b="1" dirty="0">
                <a:solidFill>
                  <a:srgbClr val="232D5A"/>
                </a:solidFill>
                <a:latin typeface="Trebuchet MS" pitchFamily="34" charset="0"/>
                <a:ea typeface="Trebuchet MS" pitchFamily="34" charset="-122"/>
                <a:cs typeface="Trebuchet MS" pitchFamily="34" charset="-120"/>
              </a:rPr>
              <a:t>Learn some words</a:t>
            </a:r>
            <a:endParaRPr lang="en-US" sz="2000" dirty="0"/>
          </a:p>
        </p:txBody>
      </p:sp>
      <p:sp>
        <p:nvSpPr>
          <p:cNvPr id="16" name="Text 11">
            <a:extLst>
              <a:ext uri="{FF2B5EF4-FFF2-40B4-BE49-F238E27FC236}">
                <a16:creationId xmlns:a16="http://schemas.microsoft.com/office/drawing/2014/main" id="{106F41D5-0618-80FE-D489-89E03229524A}"/>
              </a:ext>
            </a:extLst>
          </p:cNvPr>
          <p:cNvSpPr/>
          <p:nvPr/>
        </p:nvSpPr>
        <p:spPr>
          <a:xfrm>
            <a:off x="5221224" y="2327324"/>
            <a:ext cx="2386584" cy="640080"/>
          </a:xfrm>
          <a:prstGeom prst="rect">
            <a:avLst/>
          </a:prstGeom>
          <a:noFill/>
          <a:ln/>
        </p:spPr>
        <p:txBody>
          <a:bodyPr wrap="square" rtlCol="0" anchor="t"/>
          <a:lstStyle/>
          <a:p>
            <a:pPr marL="0" indent="0">
              <a:buNone/>
            </a:pPr>
            <a:r>
              <a:rPr lang="en-US" dirty="0">
                <a:solidFill>
                  <a:srgbClr val="232D5A"/>
                </a:solidFill>
                <a:latin typeface="Trebuchet MS" pitchFamily="34" charset="0"/>
                <a:ea typeface="Trebuchet MS" pitchFamily="34" charset="-122"/>
                <a:cs typeface="Trebuchet MS" pitchFamily="34" charset="-120"/>
              </a:rPr>
              <a:t>New words for today</a:t>
            </a:r>
            <a:endParaRPr lang="en-US" dirty="0"/>
          </a:p>
        </p:txBody>
      </p:sp>
      <p:sp>
        <p:nvSpPr>
          <p:cNvPr id="17" name="Shape 12">
            <a:extLst>
              <a:ext uri="{FF2B5EF4-FFF2-40B4-BE49-F238E27FC236}">
                <a16:creationId xmlns:a16="http://schemas.microsoft.com/office/drawing/2014/main" id="{D5E11225-FC02-4069-6B7B-074F74A4C54E}"/>
              </a:ext>
            </a:extLst>
          </p:cNvPr>
          <p:cNvSpPr/>
          <p:nvPr/>
        </p:nvSpPr>
        <p:spPr>
          <a:xfrm>
            <a:off x="8247888" y="1737360"/>
            <a:ext cx="3392424" cy="1691640"/>
          </a:xfrm>
          <a:prstGeom prst="roundRect">
            <a:avLst>
              <a:gd name="adj" fmla="val 6667"/>
            </a:avLst>
          </a:prstGeom>
          <a:solidFill>
            <a:srgbClr val="E0F3F7"/>
          </a:solidFill>
          <a:ln/>
        </p:spPr>
        <p:txBody>
          <a:bodyPr/>
          <a:lstStyle/>
          <a:p>
            <a:endParaRPr lang="en-US"/>
          </a:p>
        </p:txBody>
      </p:sp>
      <p:sp>
        <p:nvSpPr>
          <p:cNvPr id="18" name="Shape 13">
            <a:extLst>
              <a:ext uri="{FF2B5EF4-FFF2-40B4-BE49-F238E27FC236}">
                <a16:creationId xmlns:a16="http://schemas.microsoft.com/office/drawing/2014/main" id="{2C7D0E21-9196-D7CC-5953-99DA09B68AF1}"/>
              </a:ext>
            </a:extLst>
          </p:cNvPr>
          <p:cNvSpPr/>
          <p:nvPr/>
        </p:nvSpPr>
        <p:spPr>
          <a:xfrm>
            <a:off x="8430768" y="1920240"/>
            <a:ext cx="457200" cy="457200"/>
          </a:xfrm>
          <a:prstGeom prst="ellipse">
            <a:avLst/>
          </a:prstGeom>
          <a:solidFill>
            <a:srgbClr val="232D5A"/>
          </a:solidFill>
          <a:ln/>
        </p:spPr>
        <p:txBody>
          <a:bodyPr/>
          <a:lstStyle/>
          <a:p>
            <a:endParaRPr lang="en-US"/>
          </a:p>
        </p:txBody>
      </p:sp>
      <p:sp>
        <p:nvSpPr>
          <p:cNvPr id="19" name="Text 14">
            <a:extLst>
              <a:ext uri="{FF2B5EF4-FFF2-40B4-BE49-F238E27FC236}">
                <a16:creationId xmlns:a16="http://schemas.microsoft.com/office/drawing/2014/main" id="{DD58E794-19F0-578E-BDE5-948CB1DA9F70}"/>
              </a:ext>
            </a:extLst>
          </p:cNvPr>
          <p:cNvSpPr/>
          <p:nvPr/>
        </p:nvSpPr>
        <p:spPr>
          <a:xfrm>
            <a:off x="8430768" y="1920240"/>
            <a:ext cx="457200" cy="457200"/>
          </a:xfrm>
          <a:prstGeom prst="rect">
            <a:avLst/>
          </a:prstGeom>
          <a:noFill/>
          <a:ln/>
        </p:spPr>
        <p:txBody>
          <a:bodyPr wrap="square" rtlCol="0" anchor="ctr"/>
          <a:lstStyle/>
          <a:p>
            <a:pPr marL="0" indent="0" algn="ctr">
              <a:buNone/>
            </a:pPr>
            <a:r>
              <a:rPr lang="en-US" sz="2000" b="1" dirty="0">
                <a:solidFill>
                  <a:srgbClr val="FFFFFF"/>
                </a:solidFill>
                <a:latin typeface="Trebuchet MS" pitchFamily="34" charset="0"/>
                <a:ea typeface="Trebuchet MS" pitchFamily="34" charset="-122"/>
                <a:cs typeface="Trebuchet MS" pitchFamily="34" charset="-120"/>
              </a:rPr>
              <a:t>3</a:t>
            </a:r>
            <a:endParaRPr lang="en-US" sz="2000" dirty="0"/>
          </a:p>
        </p:txBody>
      </p:sp>
      <p:sp>
        <p:nvSpPr>
          <p:cNvPr id="20" name="Text 15">
            <a:extLst>
              <a:ext uri="{FF2B5EF4-FFF2-40B4-BE49-F238E27FC236}">
                <a16:creationId xmlns:a16="http://schemas.microsoft.com/office/drawing/2014/main" id="{05DD3614-5FC9-CB1C-9BF4-5A0B4A0EED24}"/>
              </a:ext>
            </a:extLst>
          </p:cNvPr>
          <p:cNvSpPr/>
          <p:nvPr/>
        </p:nvSpPr>
        <p:spPr>
          <a:xfrm>
            <a:off x="9070848" y="1874520"/>
            <a:ext cx="2386584" cy="457200"/>
          </a:xfrm>
          <a:prstGeom prst="rect">
            <a:avLst/>
          </a:prstGeom>
          <a:noFill/>
          <a:ln/>
        </p:spPr>
        <p:txBody>
          <a:bodyPr wrap="square" rtlCol="0" anchor="t"/>
          <a:lstStyle/>
          <a:p>
            <a:pPr marL="0" indent="0">
              <a:buNone/>
            </a:pPr>
            <a:r>
              <a:rPr lang="en-US" sz="2000" b="1" dirty="0">
                <a:solidFill>
                  <a:srgbClr val="232D5A"/>
                </a:solidFill>
                <a:latin typeface="Trebuchet MS" pitchFamily="34" charset="0"/>
                <a:ea typeface="Trebuchet MS" pitchFamily="34" charset="-122"/>
                <a:cs typeface="Trebuchet MS" pitchFamily="34" charset="-120"/>
              </a:rPr>
              <a:t>Think about disagreements</a:t>
            </a:r>
            <a:endParaRPr lang="en-US" sz="2000" dirty="0"/>
          </a:p>
        </p:txBody>
      </p:sp>
      <p:sp>
        <p:nvSpPr>
          <p:cNvPr id="21" name="Text 16">
            <a:extLst>
              <a:ext uri="{FF2B5EF4-FFF2-40B4-BE49-F238E27FC236}">
                <a16:creationId xmlns:a16="http://schemas.microsoft.com/office/drawing/2014/main" id="{961ED41B-90D1-DBF5-45DF-72BA7F2B5431}"/>
              </a:ext>
            </a:extLst>
          </p:cNvPr>
          <p:cNvSpPr/>
          <p:nvPr/>
        </p:nvSpPr>
        <p:spPr>
          <a:xfrm>
            <a:off x="9070848" y="2586037"/>
            <a:ext cx="2386584" cy="640080"/>
          </a:xfrm>
          <a:prstGeom prst="rect">
            <a:avLst/>
          </a:prstGeom>
          <a:noFill/>
          <a:ln/>
        </p:spPr>
        <p:txBody>
          <a:bodyPr wrap="square" rtlCol="0" anchor="t"/>
          <a:lstStyle/>
          <a:p>
            <a:pPr marL="0" indent="0">
              <a:buNone/>
            </a:pPr>
            <a:r>
              <a:rPr lang="en-US" dirty="0">
                <a:solidFill>
                  <a:srgbClr val="232D5A"/>
                </a:solidFill>
                <a:latin typeface="Trebuchet MS" pitchFamily="34" charset="0"/>
                <a:ea typeface="Trebuchet MS" pitchFamily="34" charset="-122"/>
                <a:cs typeface="Trebuchet MS" pitchFamily="34" charset="-120"/>
              </a:rPr>
              <a:t>Online and in person</a:t>
            </a:r>
            <a:endParaRPr lang="en-US" dirty="0"/>
          </a:p>
        </p:txBody>
      </p:sp>
      <p:sp>
        <p:nvSpPr>
          <p:cNvPr id="22" name="Shape 17">
            <a:extLst>
              <a:ext uri="{FF2B5EF4-FFF2-40B4-BE49-F238E27FC236}">
                <a16:creationId xmlns:a16="http://schemas.microsoft.com/office/drawing/2014/main" id="{BE222462-9E70-CBF9-890E-5AD7B718B991}"/>
              </a:ext>
            </a:extLst>
          </p:cNvPr>
          <p:cNvSpPr/>
          <p:nvPr/>
        </p:nvSpPr>
        <p:spPr>
          <a:xfrm>
            <a:off x="4399788" y="3566160"/>
            <a:ext cx="3392424" cy="1691640"/>
          </a:xfrm>
          <a:prstGeom prst="roundRect">
            <a:avLst>
              <a:gd name="adj" fmla="val 6667"/>
            </a:avLst>
          </a:prstGeom>
          <a:solidFill>
            <a:srgbClr val="E0F3F7"/>
          </a:solidFill>
          <a:ln/>
        </p:spPr>
        <p:txBody>
          <a:bodyPr/>
          <a:lstStyle/>
          <a:p>
            <a:endParaRPr lang="en-US" dirty="0"/>
          </a:p>
        </p:txBody>
      </p:sp>
      <p:sp>
        <p:nvSpPr>
          <p:cNvPr id="23" name="Shape 18">
            <a:extLst>
              <a:ext uri="{FF2B5EF4-FFF2-40B4-BE49-F238E27FC236}">
                <a16:creationId xmlns:a16="http://schemas.microsoft.com/office/drawing/2014/main" id="{50E772F7-A464-E8EF-E8C3-7DE9AB51FD2C}"/>
              </a:ext>
            </a:extLst>
          </p:cNvPr>
          <p:cNvSpPr/>
          <p:nvPr/>
        </p:nvSpPr>
        <p:spPr>
          <a:xfrm>
            <a:off x="4582668" y="3749040"/>
            <a:ext cx="457200" cy="457200"/>
          </a:xfrm>
          <a:prstGeom prst="ellipse">
            <a:avLst/>
          </a:prstGeom>
          <a:solidFill>
            <a:srgbClr val="232D5A"/>
          </a:solidFill>
          <a:ln/>
        </p:spPr>
        <p:txBody>
          <a:bodyPr/>
          <a:lstStyle/>
          <a:p>
            <a:endParaRPr lang="en-US"/>
          </a:p>
        </p:txBody>
      </p:sp>
      <p:sp>
        <p:nvSpPr>
          <p:cNvPr id="24" name="Text 19">
            <a:extLst>
              <a:ext uri="{FF2B5EF4-FFF2-40B4-BE49-F238E27FC236}">
                <a16:creationId xmlns:a16="http://schemas.microsoft.com/office/drawing/2014/main" id="{7B5A436D-B191-1917-3AEB-0AE1E9684B11}"/>
              </a:ext>
            </a:extLst>
          </p:cNvPr>
          <p:cNvSpPr/>
          <p:nvPr/>
        </p:nvSpPr>
        <p:spPr>
          <a:xfrm>
            <a:off x="4582668" y="3749040"/>
            <a:ext cx="457200" cy="457200"/>
          </a:xfrm>
          <a:prstGeom prst="rect">
            <a:avLst/>
          </a:prstGeom>
          <a:noFill/>
          <a:ln/>
        </p:spPr>
        <p:txBody>
          <a:bodyPr wrap="square" rtlCol="0" anchor="ctr"/>
          <a:lstStyle/>
          <a:p>
            <a:pPr marL="0" indent="0" algn="ctr">
              <a:buNone/>
            </a:pPr>
            <a:r>
              <a:rPr lang="en-US" sz="2000" b="1" dirty="0">
                <a:solidFill>
                  <a:srgbClr val="FFFFFF"/>
                </a:solidFill>
                <a:latin typeface="Trebuchet MS" pitchFamily="34" charset="0"/>
              </a:rPr>
              <a:t>5</a:t>
            </a:r>
            <a:endParaRPr lang="en-US" sz="2000" dirty="0"/>
          </a:p>
        </p:txBody>
      </p:sp>
      <p:sp>
        <p:nvSpPr>
          <p:cNvPr id="25" name="Text 20">
            <a:extLst>
              <a:ext uri="{FF2B5EF4-FFF2-40B4-BE49-F238E27FC236}">
                <a16:creationId xmlns:a16="http://schemas.microsoft.com/office/drawing/2014/main" id="{292588CA-6E54-DCD8-A0B7-83381C8136DA}"/>
              </a:ext>
            </a:extLst>
          </p:cNvPr>
          <p:cNvSpPr/>
          <p:nvPr/>
        </p:nvSpPr>
        <p:spPr>
          <a:xfrm>
            <a:off x="5222748" y="3703320"/>
            <a:ext cx="3739514" cy="457200"/>
          </a:xfrm>
          <a:prstGeom prst="rect">
            <a:avLst/>
          </a:prstGeom>
          <a:noFill/>
          <a:ln/>
        </p:spPr>
        <p:txBody>
          <a:bodyPr wrap="square" rtlCol="0" anchor="t"/>
          <a:lstStyle/>
          <a:p>
            <a:pPr marL="0" indent="0">
              <a:buNone/>
            </a:pPr>
            <a:r>
              <a:rPr lang="en-US" sz="2000" b="1" dirty="0">
                <a:solidFill>
                  <a:srgbClr val="232D5A"/>
                </a:solidFill>
                <a:latin typeface="Trebuchet MS" pitchFamily="34" charset="0"/>
                <a:ea typeface="Trebuchet MS" pitchFamily="34" charset="-122"/>
                <a:cs typeface="Trebuchet MS" pitchFamily="34" charset="-120"/>
              </a:rPr>
              <a:t>Responding </a:t>
            </a:r>
            <a:br>
              <a:rPr lang="en-US" sz="2000" b="1" dirty="0">
                <a:solidFill>
                  <a:srgbClr val="232D5A"/>
                </a:solidFill>
                <a:latin typeface="Trebuchet MS" pitchFamily="34" charset="0"/>
                <a:ea typeface="Trebuchet MS" pitchFamily="34" charset="-122"/>
                <a:cs typeface="Trebuchet MS" pitchFamily="34" charset="-120"/>
              </a:rPr>
            </a:br>
            <a:r>
              <a:rPr lang="en-US" sz="2000" b="1" dirty="0">
                <a:solidFill>
                  <a:srgbClr val="232D5A"/>
                </a:solidFill>
                <a:latin typeface="Trebuchet MS" pitchFamily="34" charset="0"/>
                <a:ea typeface="Trebuchet MS" pitchFamily="34" charset="-122"/>
                <a:cs typeface="Trebuchet MS" pitchFamily="34" charset="-120"/>
              </a:rPr>
              <a:t>to conflict</a:t>
            </a:r>
            <a:endParaRPr lang="en-US" sz="2000" dirty="0"/>
          </a:p>
        </p:txBody>
      </p:sp>
      <p:sp>
        <p:nvSpPr>
          <p:cNvPr id="26" name="Text 21">
            <a:extLst>
              <a:ext uri="{FF2B5EF4-FFF2-40B4-BE49-F238E27FC236}">
                <a16:creationId xmlns:a16="http://schemas.microsoft.com/office/drawing/2014/main" id="{7DDE002C-260A-A487-8B75-53785B9FA684}"/>
              </a:ext>
            </a:extLst>
          </p:cNvPr>
          <p:cNvSpPr/>
          <p:nvPr/>
        </p:nvSpPr>
        <p:spPr>
          <a:xfrm>
            <a:off x="5221224" y="4366260"/>
            <a:ext cx="2386584" cy="640080"/>
          </a:xfrm>
          <a:prstGeom prst="rect">
            <a:avLst/>
          </a:prstGeom>
          <a:noFill/>
          <a:ln/>
        </p:spPr>
        <p:txBody>
          <a:bodyPr wrap="square" rtlCol="0" anchor="t"/>
          <a:lstStyle/>
          <a:p>
            <a:r>
              <a:rPr lang="en-GB" dirty="0"/>
              <a:t>Watch a scenario and decide your response</a:t>
            </a:r>
            <a:endParaRPr lang="en-US" dirty="0"/>
          </a:p>
        </p:txBody>
      </p:sp>
      <p:sp>
        <p:nvSpPr>
          <p:cNvPr id="27" name="Shape 22">
            <a:extLst>
              <a:ext uri="{FF2B5EF4-FFF2-40B4-BE49-F238E27FC236}">
                <a16:creationId xmlns:a16="http://schemas.microsoft.com/office/drawing/2014/main" id="{FD2F3AB6-66BB-6C62-B17F-1304C4D0FF29}"/>
              </a:ext>
            </a:extLst>
          </p:cNvPr>
          <p:cNvSpPr/>
          <p:nvPr/>
        </p:nvSpPr>
        <p:spPr>
          <a:xfrm>
            <a:off x="548640" y="3566160"/>
            <a:ext cx="3392424" cy="1691640"/>
          </a:xfrm>
          <a:prstGeom prst="roundRect">
            <a:avLst>
              <a:gd name="adj" fmla="val 6667"/>
            </a:avLst>
          </a:prstGeom>
          <a:solidFill>
            <a:srgbClr val="E0F3F7"/>
          </a:solidFill>
          <a:ln/>
        </p:spPr>
        <p:txBody>
          <a:bodyPr/>
          <a:lstStyle/>
          <a:p>
            <a:endParaRPr lang="en-US"/>
          </a:p>
        </p:txBody>
      </p:sp>
      <p:sp>
        <p:nvSpPr>
          <p:cNvPr id="28" name="Shape 23">
            <a:extLst>
              <a:ext uri="{FF2B5EF4-FFF2-40B4-BE49-F238E27FC236}">
                <a16:creationId xmlns:a16="http://schemas.microsoft.com/office/drawing/2014/main" id="{6DF773BB-7255-EA13-8B7B-64EF5B025220}"/>
              </a:ext>
            </a:extLst>
          </p:cNvPr>
          <p:cNvSpPr/>
          <p:nvPr/>
        </p:nvSpPr>
        <p:spPr>
          <a:xfrm>
            <a:off x="731520" y="3749040"/>
            <a:ext cx="457200" cy="457200"/>
          </a:xfrm>
          <a:prstGeom prst="ellipse">
            <a:avLst/>
          </a:prstGeom>
          <a:solidFill>
            <a:srgbClr val="232D5A"/>
          </a:solidFill>
          <a:ln/>
        </p:spPr>
        <p:txBody>
          <a:bodyPr/>
          <a:lstStyle/>
          <a:p>
            <a:endParaRPr lang="en-US"/>
          </a:p>
        </p:txBody>
      </p:sp>
      <p:sp>
        <p:nvSpPr>
          <p:cNvPr id="29" name="Text 24">
            <a:extLst>
              <a:ext uri="{FF2B5EF4-FFF2-40B4-BE49-F238E27FC236}">
                <a16:creationId xmlns:a16="http://schemas.microsoft.com/office/drawing/2014/main" id="{AAE52DC6-2CF0-965B-404D-A1B2D325F1F3}"/>
              </a:ext>
            </a:extLst>
          </p:cNvPr>
          <p:cNvSpPr/>
          <p:nvPr/>
        </p:nvSpPr>
        <p:spPr>
          <a:xfrm>
            <a:off x="731520" y="3749040"/>
            <a:ext cx="457200" cy="457200"/>
          </a:xfrm>
          <a:prstGeom prst="rect">
            <a:avLst/>
          </a:prstGeom>
          <a:noFill/>
          <a:ln/>
        </p:spPr>
        <p:txBody>
          <a:bodyPr wrap="square" rtlCol="0" anchor="ctr"/>
          <a:lstStyle/>
          <a:p>
            <a:pPr marL="0" indent="0" algn="ctr">
              <a:buNone/>
            </a:pPr>
            <a:r>
              <a:rPr lang="en-US" sz="2000" b="1" dirty="0">
                <a:solidFill>
                  <a:srgbClr val="FFFFFF"/>
                </a:solidFill>
                <a:latin typeface="Trebuchet MS" pitchFamily="34" charset="0"/>
              </a:rPr>
              <a:t>4</a:t>
            </a:r>
            <a:endParaRPr lang="en-US" sz="2000" dirty="0"/>
          </a:p>
        </p:txBody>
      </p:sp>
      <p:sp>
        <p:nvSpPr>
          <p:cNvPr id="30" name="Text 25">
            <a:extLst>
              <a:ext uri="{FF2B5EF4-FFF2-40B4-BE49-F238E27FC236}">
                <a16:creationId xmlns:a16="http://schemas.microsoft.com/office/drawing/2014/main" id="{D47E01D9-D291-A399-1AA7-75DA06208272}"/>
              </a:ext>
            </a:extLst>
          </p:cNvPr>
          <p:cNvSpPr/>
          <p:nvPr/>
        </p:nvSpPr>
        <p:spPr>
          <a:xfrm>
            <a:off x="1371600" y="3703320"/>
            <a:ext cx="2386584" cy="457200"/>
          </a:xfrm>
          <a:prstGeom prst="rect">
            <a:avLst/>
          </a:prstGeom>
          <a:noFill/>
          <a:ln/>
        </p:spPr>
        <p:txBody>
          <a:bodyPr wrap="square" rtlCol="0" anchor="t"/>
          <a:lstStyle/>
          <a:p>
            <a:pPr marL="0" indent="0">
              <a:buNone/>
            </a:pPr>
            <a:r>
              <a:rPr lang="en-US" sz="2000" b="1" dirty="0">
                <a:solidFill>
                  <a:srgbClr val="232D5A"/>
                </a:solidFill>
                <a:latin typeface="Trebuchet MS" pitchFamily="34" charset="0"/>
                <a:ea typeface="Trebuchet MS" pitchFamily="34" charset="-122"/>
                <a:cs typeface="Trebuchet MS" pitchFamily="34" charset="-120"/>
              </a:rPr>
              <a:t>Looking after </a:t>
            </a:r>
            <a:br>
              <a:rPr lang="en-US" sz="2000" b="1" dirty="0">
                <a:solidFill>
                  <a:srgbClr val="232D5A"/>
                </a:solidFill>
                <a:latin typeface="Trebuchet MS" pitchFamily="34" charset="0"/>
                <a:ea typeface="Trebuchet MS" pitchFamily="34" charset="-122"/>
                <a:cs typeface="Trebuchet MS" pitchFamily="34" charset="-120"/>
              </a:rPr>
            </a:br>
            <a:r>
              <a:rPr lang="en-US" sz="2000" b="1" dirty="0">
                <a:solidFill>
                  <a:srgbClr val="232D5A"/>
                </a:solidFill>
                <a:latin typeface="Trebuchet MS" pitchFamily="34" charset="0"/>
                <a:ea typeface="Trebuchet MS" pitchFamily="34" charset="-122"/>
                <a:cs typeface="Trebuchet MS" pitchFamily="34" charset="-120"/>
              </a:rPr>
              <a:t>your wellbeing</a:t>
            </a:r>
            <a:endParaRPr lang="en-US" sz="2000" dirty="0"/>
          </a:p>
        </p:txBody>
      </p:sp>
      <p:sp>
        <p:nvSpPr>
          <p:cNvPr id="31" name="Text 26">
            <a:extLst>
              <a:ext uri="{FF2B5EF4-FFF2-40B4-BE49-F238E27FC236}">
                <a16:creationId xmlns:a16="http://schemas.microsoft.com/office/drawing/2014/main" id="{0DC3698E-BEBB-DE74-3814-3CF5E0BE93C7}"/>
              </a:ext>
            </a:extLst>
          </p:cNvPr>
          <p:cNvSpPr/>
          <p:nvPr/>
        </p:nvSpPr>
        <p:spPr>
          <a:xfrm>
            <a:off x="1371600" y="4377690"/>
            <a:ext cx="2386584" cy="640080"/>
          </a:xfrm>
          <a:prstGeom prst="rect">
            <a:avLst/>
          </a:prstGeom>
          <a:noFill/>
          <a:ln/>
        </p:spPr>
        <p:txBody>
          <a:bodyPr wrap="square" rtlCol="0" anchor="t"/>
          <a:lstStyle/>
          <a:p>
            <a:pPr marL="0" indent="0">
              <a:buNone/>
            </a:pPr>
            <a:r>
              <a:rPr lang="en-US" dirty="0">
                <a:solidFill>
                  <a:srgbClr val="232D5A"/>
                </a:solidFill>
                <a:latin typeface="Trebuchet MS" pitchFamily="34" charset="0"/>
              </a:rPr>
              <a:t>Managing the impact of conflict</a:t>
            </a:r>
            <a:endParaRPr lang="en-US" dirty="0"/>
          </a:p>
        </p:txBody>
      </p:sp>
      <p:sp>
        <p:nvSpPr>
          <p:cNvPr id="32" name="Shape 27">
            <a:extLst>
              <a:ext uri="{FF2B5EF4-FFF2-40B4-BE49-F238E27FC236}">
                <a16:creationId xmlns:a16="http://schemas.microsoft.com/office/drawing/2014/main" id="{BCBF3FC7-8C9D-EDF9-666E-934F543F40E4}"/>
              </a:ext>
            </a:extLst>
          </p:cNvPr>
          <p:cNvSpPr/>
          <p:nvPr/>
        </p:nvSpPr>
        <p:spPr>
          <a:xfrm>
            <a:off x="8247888" y="3566160"/>
            <a:ext cx="3392424" cy="1691640"/>
          </a:xfrm>
          <a:prstGeom prst="roundRect">
            <a:avLst>
              <a:gd name="adj" fmla="val 6667"/>
            </a:avLst>
          </a:prstGeom>
          <a:solidFill>
            <a:srgbClr val="E0F3F7"/>
          </a:solidFill>
          <a:ln/>
        </p:spPr>
        <p:txBody>
          <a:bodyPr/>
          <a:lstStyle/>
          <a:p>
            <a:endParaRPr lang="en-US" dirty="0"/>
          </a:p>
        </p:txBody>
      </p:sp>
      <p:sp>
        <p:nvSpPr>
          <p:cNvPr id="33" name="Shape 28">
            <a:extLst>
              <a:ext uri="{FF2B5EF4-FFF2-40B4-BE49-F238E27FC236}">
                <a16:creationId xmlns:a16="http://schemas.microsoft.com/office/drawing/2014/main" id="{AA8802D8-28B8-B375-90F5-1D5804161231}"/>
              </a:ext>
            </a:extLst>
          </p:cNvPr>
          <p:cNvSpPr/>
          <p:nvPr/>
        </p:nvSpPr>
        <p:spPr>
          <a:xfrm>
            <a:off x="8430768" y="3749040"/>
            <a:ext cx="457200" cy="457200"/>
          </a:xfrm>
          <a:prstGeom prst="ellipse">
            <a:avLst/>
          </a:prstGeom>
          <a:solidFill>
            <a:srgbClr val="232D5A"/>
          </a:solidFill>
          <a:ln/>
        </p:spPr>
        <p:txBody>
          <a:bodyPr/>
          <a:lstStyle/>
          <a:p>
            <a:endParaRPr lang="en-US"/>
          </a:p>
        </p:txBody>
      </p:sp>
      <p:sp>
        <p:nvSpPr>
          <p:cNvPr id="34" name="Text 29">
            <a:extLst>
              <a:ext uri="{FF2B5EF4-FFF2-40B4-BE49-F238E27FC236}">
                <a16:creationId xmlns:a16="http://schemas.microsoft.com/office/drawing/2014/main" id="{C4018C38-53F9-C9E9-AF2B-9BF24CDCB7AF}"/>
              </a:ext>
            </a:extLst>
          </p:cNvPr>
          <p:cNvSpPr/>
          <p:nvPr/>
        </p:nvSpPr>
        <p:spPr>
          <a:xfrm>
            <a:off x="8430768" y="3749040"/>
            <a:ext cx="457200" cy="457200"/>
          </a:xfrm>
          <a:prstGeom prst="rect">
            <a:avLst/>
          </a:prstGeom>
          <a:noFill/>
          <a:ln/>
        </p:spPr>
        <p:txBody>
          <a:bodyPr wrap="square" rtlCol="0" anchor="ctr"/>
          <a:lstStyle/>
          <a:p>
            <a:pPr marL="0" indent="0" algn="ctr">
              <a:buNone/>
            </a:pPr>
            <a:r>
              <a:rPr lang="en-US" sz="2000" b="1" dirty="0">
                <a:solidFill>
                  <a:srgbClr val="FFFFFF"/>
                </a:solidFill>
                <a:latin typeface="Trebuchet MS" pitchFamily="34" charset="0"/>
                <a:ea typeface="Trebuchet MS" pitchFamily="34" charset="-122"/>
                <a:cs typeface="Trebuchet MS" pitchFamily="34" charset="-120"/>
              </a:rPr>
              <a:t>6</a:t>
            </a:r>
            <a:endParaRPr lang="en-US" sz="2000" dirty="0"/>
          </a:p>
        </p:txBody>
      </p:sp>
      <p:sp>
        <p:nvSpPr>
          <p:cNvPr id="35" name="Text 30">
            <a:extLst>
              <a:ext uri="{FF2B5EF4-FFF2-40B4-BE49-F238E27FC236}">
                <a16:creationId xmlns:a16="http://schemas.microsoft.com/office/drawing/2014/main" id="{4A402D4B-7613-47F0-3046-D7EC3020D84C}"/>
              </a:ext>
            </a:extLst>
          </p:cNvPr>
          <p:cNvSpPr/>
          <p:nvPr/>
        </p:nvSpPr>
        <p:spPr>
          <a:xfrm>
            <a:off x="9070848" y="3703320"/>
            <a:ext cx="2386584" cy="457200"/>
          </a:xfrm>
          <a:prstGeom prst="rect">
            <a:avLst/>
          </a:prstGeom>
          <a:noFill/>
          <a:ln/>
        </p:spPr>
        <p:txBody>
          <a:bodyPr wrap="square" rtlCol="0" anchor="t"/>
          <a:lstStyle/>
          <a:p>
            <a:pPr marL="0" indent="0">
              <a:buNone/>
            </a:pPr>
            <a:r>
              <a:rPr lang="en-US" sz="2000" b="1" dirty="0">
                <a:solidFill>
                  <a:srgbClr val="232D5A"/>
                </a:solidFill>
                <a:latin typeface="Trebuchet MS" pitchFamily="34" charset="0"/>
                <a:ea typeface="Trebuchet MS" pitchFamily="34" charset="-122"/>
                <a:cs typeface="Trebuchet MS" pitchFamily="34" charset="-120"/>
              </a:rPr>
              <a:t>Reflect</a:t>
            </a:r>
            <a:endParaRPr lang="en-US" sz="2000" dirty="0"/>
          </a:p>
        </p:txBody>
      </p:sp>
      <p:sp>
        <p:nvSpPr>
          <p:cNvPr id="36" name="Text 31">
            <a:extLst>
              <a:ext uri="{FF2B5EF4-FFF2-40B4-BE49-F238E27FC236}">
                <a16:creationId xmlns:a16="http://schemas.microsoft.com/office/drawing/2014/main" id="{4ACA8A2D-28B1-C9EB-C7C6-3E70253C8251}"/>
              </a:ext>
            </a:extLst>
          </p:cNvPr>
          <p:cNvSpPr/>
          <p:nvPr/>
        </p:nvSpPr>
        <p:spPr>
          <a:xfrm>
            <a:off x="9107995" y="4206240"/>
            <a:ext cx="2504885" cy="640080"/>
          </a:xfrm>
          <a:prstGeom prst="rect">
            <a:avLst/>
          </a:prstGeom>
          <a:noFill/>
          <a:ln/>
        </p:spPr>
        <p:txBody>
          <a:bodyPr wrap="square" rtlCol="0" anchor="t"/>
          <a:lstStyle/>
          <a:p>
            <a:pPr marL="0" indent="0">
              <a:buNone/>
            </a:pPr>
            <a:r>
              <a:rPr lang="en-US" dirty="0">
                <a:solidFill>
                  <a:srgbClr val="232D5A"/>
                </a:solidFill>
                <a:latin typeface="Trebuchet MS" pitchFamily="34" charset="0"/>
                <a:ea typeface="Trebuchet MS" pitchFamily="34" charset="-122"/>
                <a:cs typeface="Trebuchet MS" pitchFamily="34" charset="-120"/>
              </a:rPr>
              <a:t>What I will remember</a:t>
            </a:r>
            <a:endParaRPr lang="en-US" dirty="0"/>
          </a:p>
        </p:txBody>
      </p:sp>
    </p:spTree>
    <p:extLst>
      <p:ext uri="{BB962C8B-B14F-4D97-AF65-F5344CB8AC3E}">
        <p14:creationId xmlns:p14="http://schemas.microsoft.com/office/powerpoint/2010/main" val="1113214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3"/>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35"/>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622709-02C5-8892-B6BB-C825EACB90B0}"/>
            </a:ext>
          </a:extLst>
        </p:cNvPr>
        <p:cNvGrpSpPr/>
        <p:nvPr/>
      </p:nvGrpSpPr>
      <p:grpSpPr>
        <a:xfrm>
          <a:off x="0" y="0"/>
          <a:ext cx="0" cy="0"/>
          <a:chOff x="0" y="0"/>
          <a:chExt cx="0" cy="0"/>
        </a:xfrm>
      </p:grpSpPr>
      <p:pic>
        <p:nvPicPr>
          <p:cNvPr id="7" name="Image 0" descr="/home/claude/sen_deck/anna_freud_logo.png">
            <a:extLst>
              <a:ext uri="{FF2B5EF4-FFF2-40B4-BE49-F238E27FC236}">
                <a16:creationId xmlns:a16="http://schemas.microsoft.com/office/drawing/2014/main" id="{21E7DD98-A597-3B3F-F978-243E5F8908EF}"/>
              </a:ext>
            </a:extLst>
          </p:cNvPr>
          <p:cNvPicPr>
            <a:picLocks noChangeAspect="1"/>
          </p:cNvPicPr>
          <p:nvPr/>
        </p:nvPicPr>
        <p:blipFill>
          <a:blip r:embed="rId3"/>
          <a:stretch>
            <a:fillRect/>
          </a:stretch>
        </p:blipFill>
        <p:spPr>
          <a:xfrm>
            <a:off x="10551335" y="7476514"/>
            <a:ext cx="1234440" cy="284378"/>
          </a:xfrm>
          <a:prstGeom prst="rect">
            <a:avLst/>
          </a:prstGeom>
        </p:spPr>
      </p:pic>
      <p:sp>
        <p:nvSpPr>
          <p:cNvPr id="28" name="Text 0">
            <a:extLst>
              <a:ext uri="{FF2B5EF4-FFF2-40B4-BE49-F238E27FC236}">
                <a16:creationId xmlns:a16="http://schemas.microsoft.com/office/drawing/2014/main" id="{9331FFE4-7ECF-E6C8-155B-8A41278BEB47}"/>
              </a:ext>
            </a:extLst>
          </p:cNvPr>
          <p:cNvSpPr/>
          <p:nvPr/>
        </p:nvSpPr>
        <p:spPr>
          <a:xfrm>
            <a:off x="548640" y="320040"/>
            <a:ext cx="7315200" cy="320040"/>
          </a:xfrm>
          <a:prstGeom prst="rect">
            <a:avLst/>
          </a:prstGeom>
          <a:noFill/>
          <a:ln/>
        </p:spPr>
        <p:txBody>
          <a:bodyPr wrap="square" rtlCol="0" anchor="ctr"/>
          <a:lstStyle/>
          <a:p>
            <a:pPr marL="0" indent="0">
              <a:buNone/>
            </a:pPr>
            <a:r>
              <a:rPr lang="en-US" sz="1300" b="1" kern="0" spc="100">
                <a:solidFill>
                  <a:srgbClr val="645FA5"/>
                </a:solidFill>
                <a:latin typeface="Trebuchet MS" pitchFamily="34" charset="0"/>
                <a:ea typeface="Trebuchet MS" pitchFamily="34" charset="-122"/>
                <a:cs typeface="Trebuchet MS" pitchFamily="34" charset="-120"/>
              </a:rPr>
              <a:t>ACTIVITY</a:t>
            </a:r>
            <a:endParaRPr lang="en-US" sz="1300"/>
          </a:p>
        </p:txBody>
      </p:sp>
      <p:sp>
        <p:nvSpPr>
          <p:cNvPr id="29" name="Text 1">
            <a:extLst>
              <a:ext uri="{FF2B5EF4-FFF2-40B4-BE49-F238E27FC236}">
                <a16:creationId xmlns:a16="http://schemas.microsoft.com/office/drawing/2014/main" id="{E736E59F-B0E1-D353-76BD-D54CE50C9863}"/>
              </a:ext>
            </a:extLst>
          </p:cNvPr>
          <p:cNvSpPr/>
          <p:nvPr/>
        </p:nvSpPr>
        <p:spPr>
          <a:xfrm>
            <a:off x="548640" y="594360"/>
            <a:ext cx="8961120" cy="914400"/>
          </a:xfrm>
          <a:prstGeom prst="rect">
            <a:avLst/>
          </a:prstGeom>
          <a:noFill/>
          <a:ln/>
        </p:spPr>
        <p:txBody>
          <a:bodyPr wrap="square" rtlCol="0" anchor="t"/>
          <a:lstStyle/>
          <a:p>
            <a:pPr marL="0" indent="0">
              <a:buNone/>
            </a:pPr>
            <a:r>
              <a:rPr lang="en-US" sz="3200" b="1">
                <a:solidFill>
                  <a:srgbClr val="232D5A"/>
                </a:solidFill>
                <a:latin typeface="Trebuchet MS" pitchFamily="34" charset="0"/>
                <a:ea typeface="Trebuchet MS" pitchFamily="34" charset="-122"/>
                <a:cs typeface="Trebuchet MS" pitchFamily="34" charset="-120"/>
              </a:rPr>
              <a:t>My top tip</a:t>
            </a:r>
            <a:endParaRPr lang="en-US" sz="3200"/>
          </a:p>
        </p:txBody>
      </p:sp>
      <p:sp>
        <p:nvSpPr>
          <p:cNvPr id="30" name="Shape 2">
            <a:extLst>
              <a:ext uri="{FF2B5EF4-FFF2-40B4-BE49-F238E27FC236}">
                <a16:creationId xmlns:a16="http://schemas.microsoft.com/office/drawing/2014/main" id="{790400DF-5DA7-72F4-EC5A-45A33AE032BC}"/>
              </a:ext>
            </a:extLst>
          </p:cNvPr>
          <p:cNvSpPr/>
          <p:nvPr/>
        </p:nvSpPr>
        <p:spPr>
          <a:xfrm>
            <a:off x="10698480" y="457200"/>
            <a:ext cx="914400" cy="914400"/>
          </a:xfrm>
          <a:prstGeom prst="ellipse">
            <a:avLst/>
          </a:prstGeom>
          <a:solidFill>
            <a:srgbClr val="64C3D7"/>
          </a:solidFill>
          <a:ln/>
        </p:spPr>
        <p:txBody>
          <a:bodyPr/>
          <a:lstStyle/>
          <a:p>
            <a:endParaRPr lang="en-US"/>
          </a:p>
        </p:txBody>
      </p:sp>
      <p:pic>
        <p:nvPicPr>
          <p:cNvPr id="31" name="Image 1" descr="icons/mic.png">
            <a:extLst>
              <a:ext uri="{FF2B5EF4-FFF2-40B4-BE49-F238E27FC236}">
                <a16:creationId xmlns:a16="http://schemas.microsoft.com/office/drawing/2014/main" id="{60019C21-AEDF-435F-1505-26BEB860CCF4}"/>
              </a:ext>
            </a:extLst>
          </p:cNvPr>
          <p:cNvPicPr>
            <a:picLocks noChangeAspect="1"/>
          </p:cNvPicPr>
          <p:nvPr/>
        </p:nvPicPr>
        <p:blipFill>
          <a:blip r:embed="rId4"/>
          <a:stretch>
            <a:fillRect/>
          </a:stretch>
        </p:blipFill>
        <p:spPr>
          <a:xfrm>
            <a:off x="10799064" y="557784"/>
            <a:ext cx="713232" cy="713232"/>
          </a:xfrm>
          <a:prstGeom prst="rect">
            <a:avLst/>
          </a:prstGeom>
        </p:spPr>
      </p:pic>
      <p:sp>
        <p:nvSpPr>
          <p:cNvPr id="32" name="Text 3">
            <a:extLst>
              <a:ext uri="{FF2B5EF4-FFF2-40B4-BE49-F238E27FC236}">
                <a16:creationId xmlns:a16="http://schemas.microsoft.com/office/drawing/2014/main" id="{70739133-C8CE-99F3-1B00-2BE8D0FAB9A7}"/>
              </a:ext>
            </a:extLst>
          </p:cNvPr>
          <p:cNvSpPr/>
          <p:nvPr/>
        </p:nvSpPr>
        <p:spPr>
          <a:xfrm>
            <a:off x="548640" y="1554480"/>
            <a:ext cx="9601200" cy="548640"/>
          </a:xfrm>
          <a:prstGeom prst="rect">
            <a:avLst/>
          </a:prstGeom>
          <a:noFill/>
          <a:ln/>
        </p:spPr>
        <p:txBody>
          <a:bodyPr wrap="square" rtlCol="0" anchor="ctr"/>
          <a:lstStyle/>
          <a:p>
            <a:pPr marL="0" indent="0">
              <a:buNone/>
            </a:pPr>
            <a:r>
              <a:rPr lang="en-US" sz="2200" dirty="0">
                <a:solidFill>
                  <a:srgbClr val="232D5A"/>
                </a:solidFill>
                <a:latin typeface="Trebuchet MS" pitchFamily="34" charset="0"/>
                <a:ea typeface="Trebuchet MS" pitchFamily="34" charset="-122"/>
                <a:cs typeface="Trebuchet MS" pitchFamily="34" charset="-120"/>
              </a:rPr>
              <a:t>Choose the sentence that finishes your tip for another student:</a:t>
            </a:r>
            <a:endParaRPr lang="en-US" sz="2200" dirty="0"/>
          </a:p>
        </p:txBody>
      </p:sp>
      <p:sp>
        <p:nvSpPr>
          <p:cNvPr id="33" name="Shape 4">
            <a:extLst>
              <a:ext uri="{FF2B5EF4-FFF2-40B4-BE49-F238E27FC236}">
                <a16:creationId xmlns:a16="http://schemas.microsoft.com/office/drawing/2014/main" id="{E7F6BEFF-787A-A4AC-2BA9-67097DD452BB}"/>
              </a:ext>
            </a:extLst>
          </p:cNvPr>
          <p:cNvSpPr/>
          <p:nvPr/>
        </p:nvSpPr>
        <p:spPr>
          <a:xfrm>
            <a:off x="548640" y="2286000"/>
            <a:ext cx="7680960" cy="1005840"/>
          </a:xfrm>
          <a:prstGeom prst="roundRect">
            <a:avLst>
              <a:gd name="adj" fmla="val 10909"/>
            </a:avLst>
          </a:prstGeom>
          <a:solidFill>
            <a:srgbClr val="FFFFFF"/>
          </a:solidFill>
          <a:ln w="19050">
            <a:solidFill>
              <a:srgbClr val="64C3D7"/>
            </a:solidFill>
            <a:prstDash val="solid"/>
          </a:ln>
        </p:spPr>
        <p:txBody>
          <a:bodyPr/>
          <a:lstStyle/>
          <a:p>
            <a:endParaRPr lang="en-US"/>
          </a:p>
        </p:txBody>
      </p:sp>
      <p:sp>
        <p:nvSpPr>
          <p:cNvPr id="34" name="Shape 5">
            <a:extLst>
              <a:ext uri="{FF2B5EF4-FFF2-40B4-BE49-F238E27FC236}">
                <a16:creationId xmlns:a16="http://schemas.microsoft.com/office/drawing/2014/main" id="{562AAE74-C5C2-4AAC-8126-495FDA17E47F}"/>
              </a:ext>
            </a:extLst>
          </p:cNvPr>
          <p:cNvSpPr/>
          <p:nvPr/>
        </p:nvSpPr>
        <p:spPr>
          <a:xfrm>
            <a:off x="777240" y="2560320"/>
            <a:ext cx="457200" cy="457200"/>
          </a:xfrm>
          <a:prstGeom prst="ellipse">
            <a:avLst/>
          </a:prstGeom>
          <a:solidFill>
            <a:srgbClr val="232D5A"/>
          </a:solidFill>
          <a:ln/>
        </p:spPr>
        <p:txBody>
          <a:bodyPr/>
          <a:lstStyle/>
          <a:p>
            <a:endParaRPr lang="en-US"/>
          </a:p>
        </p:txBody>
      </p:sp>
      <p:sp>
        <p:nvSpPr>
          <p:cNvPr id="35" name="Text 6">
            <a:extLst>
              <a:ext uri="{FF2B5EF4-FFF2-40B4-BE49-F238E27FC236}">
                <a16:creationId xmlns:a16="http://schemas.microsoft.com/office/drawing/2014/main" id="{48E7FE47-C428-EE5D-C321-65D47E746449}"/>
              </a:ext>
            </a:extLst>
          </p:cNvPr>
          <p:cNvSpPr/>
          <p:nvPr/>
        </p:nvSpPr>
        <p:spPr>
          <a:xfrm>
            <a:off x="777240" y="2560320"/>
            <a:ext cx="457200" cy="457200"/>
          </a:xfrm>
          <a:prstGeom prst="rect">
            <a:avLst/>
          </a:prstGeom>
          <a:noFill/>
          <a:ln/>
        </p:spPr>
        <p:txBody>
          <a:bodyPr wrap="square" rtlCol="0" anchor="ctr"/>
          <a:lstStyle/>
          <a:p>
            <a:pPr marL="0" indent="0" algn="ctr">
              <a:buNone/>
            </a:pPr>
            <a:r>
              <a:rPr lang="en-US" sz="2000" b="1">
                <a:solidFill>
                  <a:srgbClr val="FFFFFF"/>
                </a:solidFill>
                <a:latin typeface="Trebuchet MS" pitchFamily="34" charset="0"/>
                <a:ea typeface="Trebuchet MS" pitchFamily="34" charset="-122"/>
                <a:cs typeface="Trebuchet MS" pitchFamily="34" charset="-120"/>
              </a:rPr>
              <a:t>1</a:t>
            </a:r>
            <a:endParaRPr lang="en-US" sz="2000"/>
          </a:p>
        </p:txBody>
      </p:sp>
      <p:sp>
        <p:nvSpPr>
          <p:cNvPr id="36" name="Text 7">
            <a:extLst>
              <a:ext uri="{FF2B5EF4-FFF2-40B4-BE49-F238E27FC236}">
                <a16:creationId xmlns:a16="http://schemas.microsoft.com/office/drawing/2014/main" id="{6DCD0DA3-9739-FC20-6EB0-4217E500D328}"/>
              </a:ext>
            </a:extLst>
          </p:cNvPr>
          <p:cNvSpPr/>
          <p:nvPr/>
        </p:nvSpPr>
        <p:spPr>
          <a:xfrm>
            <a:off x="1463040" y="2286000"/>
            <a:ext cx="6583680" cy="1005840"/>
          </a:xfrm>
          <a:prstGeom prst="rect">
            <a:avLst/>
          </a:prstGeom>
          <a:noFill/>
          <a:ln/>
        </p:spPr>
        <p:txBody>
          <a:bodyPr wrap="square" rtlCol="0" anchor="ctr"/>
          <a:lstStyle/>
          <a:p>
            <a:pPr marL="0" indent="0">
              <a:buNone/>
            </a:pPr>
            <a:r>
              <a:rPr lang="en-US" sz="2200" b="1" dirty="0">
                <a:solidFill>
                  <a:srgbClr val="232D5A"/>
                </a:solidFill>
                <a:latin typeface="Trebuchet MS" pitchFamily="34" charset="0"/>
                <a:ea typeface="Trebuchet MS" pitchFamily="34" charset="-122"/>
                <a:cs typeface="Trebuchet MS" pitchFamily="34" charset="-120"/>
              </a:rPr>
              <a:t>My top tip is...</a:t>
            </a:r>
            <a:endParaRPr lang="en-US" sz="2200" dirty="0"/>
          </a:p>
        </p:txBody>
      </p:sp>
      <p:sp>
        <p:nvSpPr>
          <p:cNvPr id="37" name="Shape 8">
            <a:extLst>
              <a:ext uri="{FF2B5EF4-FFF2-40B4-BE49-F238E27FC236}">
                <a16:creationId xmlns:a16="http://schemas.microsoft.com/office/drawing/2014/main" id="{6EFE87EB-C4FB-5670-AC81-C94648935BCF}"/>
              </a:ext>
            </a:extLst>
          </p:cNvPr>
          <p:cNvSpPr/>
          <p:nvPr/>
        </p:nvSpPr>
        <p:spPr>
          <a:xfrm>
            <a:off x="548640" y="3520440"/>
            <a:ext cx="7680960" cy="1005840"/>
          </a:xfrm>
          <a:prstGeom prst="roundRect">
            <a:avLst>
              <a:gd name="adj" fmla="val 10909"/>
            </a:avLst>
          </a:prstGeom>
          <a:solidFill>
            <a:srgbClr val="FFFFFF"/>
          </a:solidFill>
          <a:ln w="19050">
            <a:solidFill>
              <a:srgbClr val="64C3D7"/>
            </a:solidFill>
            <a:prstDash val="solid"/>
          </a:ln>
        </p:spPr>
        <p:txBody>
          <a:bodyPr/>
          <a:lstStyle/>
          <a:p>
            <a:endParaRPr lang="en-US"/>
          </a:p>
        </p:txBody>
      </p:sp>
      <p:sp>
        <p:nvSpPr>
          <p:cNvPr id="38" name="Shape 9">
            <a:extLst>
              <a:ext uri="{FF2B5EF4-FFF2-40B4-BE49-F238E27FC236}">
                <a16:creationId xmlns:a16="http://schemas.microsoft.com/office/drawing/2014/main" id="{83B9EFF8-7094-056F-8566-EA04322AB58C}"/>
              </a:ext>
            </a:extLst>
          </p:cNvPr>
          <p:cNvSpPr/>
          <p:nvPr/>
        </p:nvSpPr>
        <p:spPr>
          <a:xfrm>
            <a:off x="777240" y="3794760"/>
            <a:ext cx="457200" cy="457200"/>
          </a:xfrm>
          <a:prstGeom prst="ellipse">
            <a:avLst/>
          </a:prstGeom>
          <a:solidFill>
            <a:srgbClr val="232D5A"/>
          </a:solidFill>
          <a:ln/>
        </p:spPr>
        <p:txBody>
          <a:bodyPr/>
          <a:lstStyle/>
          <a:p>
            <a:endParaRPr lang="en-US"/>
          </a:p>
        </p:txBody>
      </p:sp>
      <p:sp>
        <p:nvSpPr>
          <p:cNvPr id="39" name="Text 10">
            <a:extLst>
              <a:ext uri="{FF2B5EF4-FFF2-40B4-BE49-F238E27FC236}">
                <a16:creationId xmlns:a16="http://schemas.microsoft.com/office/drawing/2014/main" id="{1E662964-6233-168B-0EB8-DD9AB76C5890}"/>
              </a:ext>
            </a:extLst>
          </p:cNvPr>
          <p:cNvSpPr/>
          <p:nvPr/>
        </p:nvSpPr>
        <p:spPr>
          <a:xfrm>
            <a:off x="777240" y="3794760"/>
            <a:ext cx="457200" cy="457200"/>
          </a:xfrm>
          <a:prstGeom prst="rect">
            <a:avLst/>
          </a:prstGeom>
          <a:noFill/>
          <a:ln/>
        </p:spPr>
        <p:txBody>
          <a:bodyPr wrap="square" rtlCol="0" anchor="ctr"/>
          <a:lstStyle/>
          <a:p>
            <a:pPr marL="0" indent="0" algn="ctr">
              <a:buNone/>
            </a:pPr>
            <a:r>
              <a:rPr lang="en-US" sz="2000" b="1">
                <a:solidFill>
                  <a:srgbClr val="FFFFFF"/>
                </a:solidFill>
                <a:latin typeface="Trebuchet MS" pitchFamily="34" charset="0"/>
                <a:ea typeface="Trebuchet MS" pitchFamily="34" charset="-122"/>
                <a:cs typeface="Trebuchet MS" pitchFamily="34" charset="-120"/>
              </a:rPr>
              <a:t>2</a:t>
            </a:r>
            <a:endParaRPr lang="en-US" sz="2000"/>
          </a:p>
        </p:txBody>
      </p:sp>
      <p:sp>
        <p:nvSpPr>
          <p:cNvPr id="40" name="Text 11">
            <a:extLst>
              <a:ext uri="{FF2B5EF4-FFF2-40B4-BE49-F238E27FC236}">
                <a16:creationId xmlns:a16="http://schemas.microsoft.com/office/drawing/2014/main" id="{CC52DEE7-457D-FCEF-1B10-A530DB69FBEB}"/>
              </a:ext>
            </a:extLst>
          </p:cNvPr>
          <p:cNvSpPr/>
          <p:nvPr/>
        </p:nvSpPr>
        <p:spPr>
          <a:xfrm>
            <a:off x="1463040" y="3520440"/>
            <a:ext cx="6583680" cy="1005840"/>
          </a:xfrm>
          <a:prstGeom prst="rect">
            <a:avLst/>
          </a:prstGeom>
          <a:noFill/>
          <a:ln/>
        </p:spPr>
        <p:txBody>
          <a:bodyPr wrap="square" rtlCol="0" anchor="ctr"/>
          <a:lstStyle/>
          <a:p>
            <a:pPr marL="0" indent="0">
              <a:buNone/>
            </a:pPr>
            <a:r>
              <a:rPr lang="en-US" sz="2200" b="1" dirty="0">
                <a:solidFill>
                  <a:srgbClr val="232D5A"/>
                </a:solidFill>
                <a:latin typeface="Trebuchet MS" pitchFamily="34" charset="0"/>
                <a:ea typeface="Trebuchet MS" pitchFamily="34" charset="-122"/>
                <a:cs typeface="Trebuchet MS" pitchFamily="34" charset="-120"/>
              </a:rPr>
              <a:t>Something that helps is...</a:t>
            </a:r>
            <a:endParaRPr lang="en-US" sz="2200" dirty="0"/>
          </a:p>
        </p:txBody>
      </p:sp>
      <p:sp>
        <p:nvSpPr>
          <p:cNvPr id="41" name="Shape 12">
            <a:extLst>
              <a:ext uri="{FF2B5EF4-FFF2-40B4-BE49-F238E27FC236}">
                <a16:creationId xmlns:a16="http://schemas.microsoft.com/office/drawing/2014/main" id="{1E48E69A-825C-BB47-06B5-0100A2D2E915}"/>
              </a:ext>
            </a:extLst>
          </p:cNvPr>
          <p:cNvSpPr/>
          <p:nvPr/>
        </p:nvSpPr>
        <p:spPr>
          <a:xfrm>
            <a:off x="548640" y="4754880"/>
            <a:ext cx="7680960" cy="1005840"/>
          </a:xfrm>
          <a:prstGeom prst="roundRect">
            <a:avLst>
              <a:gd name="adj" fmla="val 10909"/>
            </a:avLst>
          </a:prstGeom>
          <a:solidFill>
            <a:srgbClr val="FFFFFF"/>
          </a:solidFill>
          <a:ln w="19050">
            <a:solidFill>
              <a:srgbClr val="64C3D7"/>
            </a:solidFill>
            <a:prstDash val="solid"/>
          </a:ln>
        </p:spPr>
        <p:txBody>
          <a:bodyPr/>
          <a:lstStyle/>
          <a:p>
            <a:endParaRPr lang="en-US"/>
          </a:p>
        </p:txBody>
      </p:sp>
      <p:sp>
        <p:nvSpPr>
          <p:cNvPr id="42" name="Shape 13">
            <a:extLst>
              <a:ext uri="{FF2B5EF4-FFF2-40B4-BE49-F238E27FC236}">
                <a16:creationId xmlns:a16="http://schemas.microsoft.com/office/drawing/2014/main" id="{9C1F9D09-F43A-3D2F-70D0-5639CF43887F}"/>
              </a:ext>
            </a:extLst>
          </p:cNvPr>
          <p:cNvSpPr/>
          <p:nvPr/>
        </p:nvSpPr>
        <p:spPr>
          <a:xfrm>
            <a:off x="777240" y="5029200"/>
            <a:ext cx="457200" cy="457200"/>
          </a:xfrm>
          <a:prstGeom prst="ellipse">
            <a:avLst/>
          </a:prstGeom>
          <a:solidFill>
            <a:srgbClr val="232D5A"/>
          </a:solidFill>
          <a:ln/>
        </p:spPr>
        <p:txBody>
          <a:bodyPr/>
          <a:lstStyle/>
          <a:p>
            <a:endParaRPr lang="en-US"/>
          </a:p>
        </p:txBody>
      </p:sp>
      <p:sp>
        <p:nvSpPr>
          <p:cNvPr id="43" name="Text 14">
            <a:extLst>
              <a:ext uri="{FF2B5EF4-FFF2-40B4-BE49-F238E27FC236}">
                <a16:creationId xmlns:a16="http://schemas.microsoft.com/office/drawing/2014/main" id="{A9BDCD30-CD25-BC31-3780-9B3815E315C1}"/>
              </a:ext>
            </a:extLst>
          </p:cNvPr>
          <p:cNvSpPr/>
          <p:nvPr/>
        </p:nvSpPr>
        <p:spPr>
          <a:xfrm>
            <a:off x="777240" y="5029200"/>
            <a:ext cx="457200" cy="457200"/>
          </a:xfrm>
          <a:prstGeom prst="rect">
            <a:avLst/>
          </a:prstGeom>
          <a:noFill/>
          <a:ln/>
        </p:spPr>
        <p:txBody>
          <a:bodyPr wrap="square" rtlCol="0" anchor="ctr"/>
          <a:lstStyle/>
          <a:p>
            <a:pPr marL="0" indent="0" algn="ctr">
              <a:buNone/>
            </a:pPr>
            <a:r>
              <a:rPr lang="en-US" sz="2000" b="1">
                <a:solidFill>
                  <a:srgbClr val="FFFFFF"/>
                </a:solidFill>
                <a:latin typeface="Trebuchet MS" pitchFamily="34" charset="0"/>
                <a:ea typeface="Trebuchet MS" pitchFamily="34" charset="-122"/>
                <a:cs typeface="Trebuchet MS" pitchFamily="34" charset="-120"/>
              </a:rPr>
              <a:t>3</a:t>
            </a:r>
            <a:endParaRPr lang="en-US" sz="2000"/>
          </a:p>
        </p:txBody>
      </p:sp>
      <p:sp>
        <p:nvSpPr>
          <p:cNvPr id="44" name="Text 15">
            <a:extLst>
              <a:ext uri="{FF2B5EF4-FFF2-40B4-BE49-F238E27FC236}">
                <a16:creationId xmlns:a16="http://schemas.microsoft.com/office/drawing/2014/main" id="{3AFC0EA8-EF04-3A36-EF23-3ECE4A72FF54}"/>
              </a:ext>
            </a:extLst>
          </p:cNvPr>
          <p:cNvSpPr/>
          <p:nvPr/>
        </p:nvSpPr>
        <p:spPr>
          <a:xfrm>
            <a:off x="1463040" y="4754880"/>
            <a:ext cx="6583680" cy="1005840"/>
          </a:xfrm>
          <a:prstGeom prst="rect">
            <a:avLst/>
          </a:prstGeom>
          <a:noFill/>
          <a:ln/>
        </p:spPr>
        <p:txBody>
          <a:bodyPr wrap="square" rtlCol="0" anchor="ctr"/>
          <a:lstStyle/>
          <a:p>
            <a:pPr marL="0" indent="0">
              <a:buNone/>
            </a:pPr>
            <a:r>
              <a:rPr lang="en-US" sz="2200" b="1" dirty="0">
                <a:solidFill>
                  <a:srgbClr val="232D5A"/>
                </a:solidFill>
                <a:latin typeface="Trebuchet MS" pitchFamily="34" charset="0"/>
                <a:ea typeface="Trebuchet MS" pitchFamily="34" charset="-122"/>
                <a:cs typeface="Trebuchet MS" pitchFamily="34" charset="-120"/>
              </a:rPr>
              <a:t>One piece of advice I would like to try is...</a:t>
            </a:r>
            <a:endParaRPr lang="en-US" sz="2200" dirty="0"/>
          </a:p>
        </p:txBody>
      </p:sp>
    </p:spTree>
    <p:extLst>
      <p:ext uri="{BB962C8B-B14F-4D97-AF65-F5344CB8AC3E}">
        <p14:creationId xmlns:p14="http://schemas.microsoft.com/office/powerpoint/2010/main" val="33091187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7AEEF-3C99-2404-3B3D-D3D7E835DE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7DBD3B-041F-0EA0-8C0F-DC8012C21BBB}"/>
              </a:ext>
            </a:extLst>
          </p:cNvPr>
          <p:cNvSpPr>
            <a:spLocks noGrp="1"/>
          </p:cNvSpPr>
          <p:nvPr>
            <p:ph type="title"/>
          </p:nvPr>
        </p:nvSpPr>
        <p:spPr>
          <a:xfrm>
            <a:off x="5398168" y="1505606"/>
            <a:ext cx="6115118" cy="1923394"/>
          </a:xfrm>
        </p:spPr>
        <p:txBody>
          <a:bodyPr>
            <a:normAutofit/>
          </a:bodyPr>
          <a:lstStyle/>
          <a:p>
            <a:r>
              <a:rPr lang="en-GB"/>
              <a:t>Reflecting on </a:t>
            </a:r>
            <a:br>
              <a:rPr lang="en-GB"/>
            </a:br>
            <a:r>
              <a:rPr lang="en-GB"/>
              <a:t>our learning</a:t>
            </a:r>
          </a:p>
        </p:txBody>
      </p:sp>
      <p:sp>
        <p:nvSpPr>
          <p:cNvPr id="3" name="Text Placeholder 2">
            <a:extLst>
              <a:ext uri="{FF2B5EF4-FFF2-40B4-BE49-F238E27FC236}">
                <a16:creationId xmlns:a16="http://schemas.microsoft.com/office/drawing/2014/main" id="{D68BBCE9-78AA-8E1C-04E1-31F08FCDA83F}"/>
              </a:ext>
            </a:extLst>
          </p:cNvPr>
          <p:cNvSpPr>
            <a:spLocks noGrp="1"/>
          </p:cNvSpPr>
          <p:nvPr>
            <p:ph type="body" idx="1"/>
          </p:nvPr>
        </p:nvSpPr>
        <p:spPr>
          <a:xfrm>
            <a:off x="5398168" y="3429000"/>
            <a:ext cx="5709967" cy="995357"/>
          </a:xfrm>
        </p:spPr>
        <p:txBody>
          <a:bodyPr>
            <a:normAutofit/>
          </a:bodyPr>
          <a:lstStyle/>
          <a:p>
            <a:r>
              <a:rPr lang="en-GB" sz="2400"/>
              <a:t>What will you take away from </a:t>
            </a:r>
            <a:br>
              <a:rPr lang="en-GB" sz="2400"/>
            </a:br>
            <a:r>
              <a:rPr lang="en-GB" sz="2400"/>
              <a:t>this session?</a:t>
            </a:r>
          </a:p>
        </p:txBody>
      </p:sp>
    </p:spTree>
    <p:extLst>
      <p:ext uri="{BB962C8B-B14F-4D97-AF65-F5344CB8AC3E}">
        <p14:creationId xmlns:p14="http://schemas.microsoft.com/office/powerpoint/2010/main" val="6843972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0">
            <a:extLst>
              <a:ext uri="{FF2B5EF4-FFF2-40B4-BE49-F238E27FC236}">
                <a16:creationId xmlns:a16="http://schemas.microsoft.com/office/drawing/2014/main" id="{37ED9A81-3CE0-A9AD-AA88-265BE88155F5}"/>
              </a:ext>
            </a:extLst>
          </p:cNvPr>
          <p:cNvSpPr/>
          <p:nvPr/>
        </p:nvSpPr>
        <p:spPr>
          <a:xfrm>
            <a:off x="548640" y="457200"/>
            <a:ext cx="8961120" cy="914400"/>
          </a:xfrm>
          <a:prstGeom prst="rect">
            <a:avLst/>
          </a:prstGeom>
          <a:noFill/>
          <a:ln/>
        </p:spPr>
        <p:txBody>
          <a:bodyPr wrap="square" rtlCol="0" anchor="t"/>
          <a:lstStyle/>
          <a:p>
            <a:pPr marL="0" indent="0">
              <a:buNone/>
            </a:pPr>
            <a:r>
              <a:rPr lang="en-US" sz="3200" b="1">
                <a:solidFill>
                  <a:srgbClr val="232D5A"/>
                </a:solidFill>
                <a:latin typeface="Trebuchet MS" pitchFamily="34" charset="0"/>
                <a:ea typeface="Trebuchet MS" pitchFamily="34" charset="-122"/>
                <a:cs typeface="Trebuchet MS" pitchFamily="34" charset="-120"/>
              </a:rPr>
              <a:t>What we covered today</a:t>
            </a:r>
            <a:endParaRPr lang="en-US" sz="3200"/>
          </a:p>
        </p:txBody>
      </p:sp>
      <p:sp>
        <p:nvSpPr>
          <p:cNvPr id="5" name="Shape 1">
            <a:extLst>
              <a:ext uri="{FF2B5EF4-FFF2-40B4-BE49-F238E27FC236}">
                <a16:creationId xmlns:a16="http://schemas.microsoft.com/office/drawing/2014/main" id="{A6612D4A-CEE0-4190-B943-94990DF4DC8F}"/>
              </a:ext>
            </a:extLst>
          </p:cNvPr>
          <p:cNvSpPr/>
          <p:nvPr/>
        </p:nvSpPr>
        <p:spPr>
          <a:xfrm>
            <a:off x="10698480" y="457200"/>
            <a:ext cx="914400" cy="914400"/>
          </a:xfrm>
          <a:prstGeom prst="ellipse">
            <a:avLst/>
          </a:prstGeom>
          <a:solidFill>
            <a:srgbClr val="64C3D7"/>
          </a:solidFill>
          <a:ln/>
        </p:spPr>
        <p:txBody>
          <a:bodyPr/>
          <a:lstStyle/>
          <a:p>
            <a:endParaRPr lang="en-US"/>
          </a:p>
        </p:txBody>
      </p:sp>
      <p:pic>
        <p:nvPicPr>
          <p:cNvPr id="6" name="Image 1" descr="icons/check.png">
            <a:extLst>
              <a:ext uri="{FF2B5EF4-FFF2-40B4-BE49-F238E27FC236}">
                <a16:creationId xmlns:a16="http://schemas.microsoft.com/office/drawing/2014/main" id="{CE6E6F92-54DC-3AAB-804B-7872D66BDBD0}"/>
              </a:ext>
            </a:extLst>
          </p:cNvPr>
          <p:cNvPicPr>
            <a:picLocks noChangeAspect="1"/>
          </p:cNvPicPr>
          <p:nvPr/>
        </p:nvPicPr>
        <p:blipFill>
          <a:blip r:embed="rId2"/>
          <a:stretch>
            <a:fillRect/>
          </a:stretch>
        </p:blipFill>
        <p:spPr>
          <a:xfrm>
            <a:off x="10799064" y="557784"/>
            <a:ext cx="713232" cy="713232"/>
          </a:xfrm>
          <a:prstGeom prst="rect">
            <a:avLst/>
          </a:prstGeom>
        </p:spPr>
      </p:pic>
      <p:sp>
        <p:nvSpPr>
          <p:cNvPr id="7" name="Shape 2">
            <a:extLst>
              <a:ext uri="{FF2B5EF4-FFF2-40B4-BE49-F238E27FC236}">
                <a16:creationId xmlns:a16="http://schemas.microsoft.com/office/drawing/2014/main" id="{BE6E105F-74DB-422A-515B-2D9CBF194C48}"/>
              </a:ext>
            </a:extLst>
          </p:cNvPr>
          <p:cNvSpPr/>
          <p:nvPr/>
        </p:nvSpPr>
        <p:spPr>
          <a:xfrm>
            <a:off x="548640" y="1737360"/>
            <a:ext cx="822960" cy="822960"/>
          </a:xfrm>
          <a:prstGeom prst="ellipse">
            <a:avLst/>
          </a:prstGeom>
          <a:solidFill>
            <a:srgbClr val="232D5A"/>
          </a:solidFill>
          <a:ln/>
        </p:spPr>
        <p:txBody>
          <a:bodyPr/>
          <a:lstStyle/>
          <a:p>
            <a:endParaRPr lang="en-US"/>
          </a:p>
        </p:txBody>
      </p:sp>
      <p:pic>
        <p:nvPicPr>
          <p:cNvPr id="8" name="Image 2" descr="icons/message.png">
            <a:extLst>
              <a:ext uri="{FF2B5EF4-FFF2-40B4-BE49-F238E27FC236}">
                <a16:creationId xmlns:a16="http://schemas.microsoft.com/office/drawing/2014/main" id="{6C522F24-11A5-BD94-71E1-0FFA9E306683}"/>
              </a:ext>
            </a:extLst>
          </p:cNvPr>
          <p:cNvPicPr>
            <a:picLocks noChangeAspect="1"/>
          </p:cNvPicPr>
          <p:nvPr/>
        </p:nvPicPr>
        <p:blipFill>
          <a:blip r:embed="rId3"/>
          <a:stretch>
            <a:fillRect/>
          </a:stretch>
        </p:blipFill>
        <p:spPr>
          <a:xfrm>
            <a:off x="639166" y="1827886"/>
            <a:ext cx="641909" cy="641909"/>
          </a:xfrm>
          <a:prstGeom prst="rect">
            <a:avLst/>
          </a:prstGeom>
        </p:spPr>
      </p:pic>
      <p:sp>
        <p:nvSpPr>
          <p:cNvPr id="9" name="Text 3">
            <a:extLst>
              <a:ext uri="{FF2B5EF4-FFF2-40B4-BE49-F238E27FC236}">
                <a16:creationId xmlns:a16="http://schemas.microsoft.com/office/drawing/2014/main" id="{40250426-6E37-819D-13B4-43858FA2EF37}"/>
              </a:ext>
            </a:extLst>
          </p:cNvPr>
          <p:cNvSpPr/>
          <p:nvPr/>
        </p:nvSpPr>
        <p:spPr>
          <a:xfrm>
            <a:off x="1554480" y="1737360"/>
            <a:ext cx="7315200" cy="822960"/>
          </a:xfrm>
          <a:prstGeom prst="rect">
            <a:avLst/>
          </a:prstGeom>
          <a:noFill/>
          <a:ln/>
        </p:spPr>
        <p:txBody>
          <a:bodyPr wrap="square" rtlCol="0" anchor="ctr"/>
          <a:lstStyle/>
          <a:p>
            <a:pPr marL="0" indent="0">
              <a:buNone/>
            </a:pPr>
            <a:r>
              <a:rPr lang="en-US" sz="2400" b="1" dirty="0">
                <a:solidFill>
                  <a:srgbClr val="232D5A"/>
                </a:solidFill>
                <a:latin typeface="Trebuchet MS" pitchFamily="34" charset="0"/>
                <a:ea typeface="Trebuchet MS" pitchFamily="34" charset="-122"/>
                <a:cs typeface="Trebuchet MS" pitchFamily="34" charset="-120"/>
              </a:rPr>
              <a:t>Disagreements are normal</a:t>
            </a:r>
            <a:endParaRPr lang="en-US" sz="2400" dirty="0"/>
          </a:p>
        </p:txBody>
      </p:sp>
      <p:sp>
        <p:nvSpPr>
          <p:cNvPr id="10" name="Shape 4">
            <a:extLst>
              <a:ext uri="{FF2B5EF4-FFF2-40B4-BE49-F238E27FC236}">
                <a16:creationId xmlns:a16="http://schemas.microsoft.com/office/drawing/2014/main" id="{AECCB0FF-288A-C55B-C4DD-F06ECFD6A843}"/>
              </a:ext>
            </a:extLst>
          </p:cNvPr>
          <p:cNvSpPr/>
          <p:nvPr/>
        </p:nvSpPr>
        <p:spPr>
          <a:xfrm>
            <a:off x="548640" y="2788920"/>
            <a:ext cx="822960" cy="822960"/>
          </a:xfrm>
          <a:prstGeom prst="ellipse">
            <a:avLst/>
          </a:prstGeom>
          <a:solidFill>
            <a:srgbClr val="232D5A"/>
          </a:solidFill>
          <a:ln/>
        </p:spPr>
        <p:txBody>
          <a:bodyPr/>
          <a:lstStyle/>
          <a:p>
            <a:endParaRPr lang="en-US"/>
          </a:p>
        </p:txBody>
      </p:sp>
      <p:pic>
        <p:nvPicPr>
          <p:cNvPr id="11" name="Image 3" descr="icons/heart.png">
            <a:extLst>
              <a:ext uri="{FF2B5EF4-FFF2-40B4-BE49-F238E27FC236}">
                <a16:creationId xmlns:a16="http://schemas.microsoft.com/office/drawing/2014/main" id="{BEEC2CC6-170F-ADD3-CACE-4ABB925EE54F}"/>
              </a:ext>
            </a:extLst>
          </p:cNvPr>
          <p:cNvPicPr>
            <a:picLocks noChangeAspect="1"/>
          </p:cNvPicPr>
          <p:nvPr/>
        </p:nvPicPr>
        <p:blipFill>
          <a:blip r:embed="rId4"/>
          <a:stretch>
            <a:fillRect/>
          </a:stretch>
        </p:blipFill>
        <p:spPr>
          <a:xfrm>
            <a:off x="639166" y="2879446"/>
            <a:ext cx="641909" cy="641909"/>
          </a:xfrm>
          <a:prstGeom prst="rect">
            <a:avLst/>
          </a:prstGeom>
        </p:spPr>
      </p:pic>
      <p:sp>
        <p:nvSpPr>
          <p:cNvPr id="12" name="Text 5">
            <a:extLst>
              <a:ext uri="{FF2B5EF4-FFF2-40B4-BE49-F238E27FC236}">
                <a16:creationId xmlns:a16="http://schemas.microsoft.com/office/drawing/2014/main" id="{7EE285E9-A5C7-FDEB-8453-4750E7C3149C}"/>
              </a:ext>
            </a:extLst>
          </p:cNvPr>
          <p:cNvSpPr/>
          <p:nvPr/>
        </p:nvSpPr>
        <p:spPr>
          <a:xfrm>
            <a:off x="1554480" y="2788920"/>
            <a:ext cx="7315200" cy="822960"/>
          </a:xfrm>
          <a:prstGeom prst="rect">
            <a:avLst/>
          </a:prstGeom>
          <a:noFill/>
          <a:ln/>
        </p:spPr>
        <p:txBody>
          <a:bodyPr wrap="square" rtlCol="0" anchor="ctr"/>
          <a:lstStyle/>
          <a:p>
            <a:pPr marL="0" indent="0">
              <a:buNone/>
            </a:pPr>
            <a:r>
              <a:rPr lang="en-US" sz="2400" b="1" dirty="0">
                <a:solidFill>
                  <a:srgbClr val="232D5A"/>
                </a:solidFill>
                <a:latin typeface="Trebuchet MS" pitchFamily="34" charset="0"/>
                <a:ea typeface="Trebuchet MS" pitchFamily="34" charset="-122"/>
                <a:cs typeface="Trebuchet MS" pitchFamily="34" charset="-120"/>
              </a:rPr>
              <a:t>Feelings affect how we react</a:t>
            </a:r>
            <a:endParaRPr lang="en-US" sz="2400" dirty="0"/>
          </a:p>
        </p:txBody>
      </p:sp>
      <p:sp>
        <p:nvSpPr>
          <p:cNvPr id="13" name="Shape 6">
            <a:extLst>
              <a:ext uri="{FF2B5EF4-FFF2-40B4-BE49-F238E27FC236}">
                <a16:creationId xmlns:a16="http://schemas.microsoft.com/office/drawing/2014/main" id="{2E23BB72-960D-06C6-E8B1-A73DD97192D2}"/>
              </a:ext>
            </a:extLst>
          </p:cNvPr>
          <p:cNvSpPr/>
          <p:nvPr/>
        </p:nvSpPr>
        <p:spPr>
          <a:xfrm>
            <a:off x="548640" y="3840480"/>
            <a:ext cx="822960" cy="822960"/>
          </a:xfrm>
          <a:prstGeom prst="ellipse">
            <a:avLst/>
          </a:prstGeom>
          <a:solidFill>
            <a:srgbClr val="232D5A"/>
          </a:solidFill>
          <a:ln/>
        </p:spPr>
        <p:txBody>
          <a:bodyPr/>
          <a:lstStyle/>
          <a:p>
            <a:endParaRPr lang="en-US"/>
          </a:p>
        </p:txBody>
      </p:sp>
      <p:pic>
        <p:nvPicPr>
          <p:cNvPr id="14" name="Image 4" descr="icons/shield.png">
            <a:extLst>
              <a:ext uri="{FF2B5EF4-FFF2-40B4-BE49-F238E27FC236}">
                <a16:creationId xmlns:a16="http://schemas.microsoft.com/office/drawing/2014/main" id="{6BEFE21D-1499-CE59-8FEA-BEBCAA23DFD8}"/>
              </a:ext>
            </a:extLst>
          </p:cNvPr>
          <p:cNvPicPr>
            <a:picLocks noChangeAspect="1"/>
          </p:cNvPicPr>
          <p:nvPr/>
        </p:nvPicPr>
        <p:blipFill>
          <a:blip r:embed="rId5"/>
          <a:stretch>
            <a:fillRect/>
          </a:stretch>
        </p:blipFill>
        <p:spPr>
          <a:xfrm>
            <a:off x="639166" y="3931006"/>
            <a:ext cx="641909" cy="641909"/>
          </a:xfrm>
          <a:prstGeom prst="rect">
            <a:avLst/>
          </a:prstGeom>
        </p:spPr>
      </p:pic>
      <p:sp>
        <p:nvSpPr>
          <p:cNvPr id="15" name="Text 7">
            <a:extLst>
              <a:ext uri="{FF2B5EF4-FFF2-40B4-BE49-F238E27FC236}">
                <a16:creationId xmlns:a16="http://schemas.microsoft.com/office/drawing/2014/main" id="{33AA12AC-CD7D-AEF2-36CB-5279EC58B44B}"/>
              </a:ext>
            </a:extLst>
          </p:cNvPr>
          <p:cNvSpPr/>
          <p:nvPr/>
        </p:nvSpPr>
        <p:spPr>
          <a:xfrm>
            <a:off x="1554480" y="3840480"/>
            <a:ext cx="7315200" cy="822960"/>
          </a:xfrm>
          <a:prstGeom prst="rect">
            <a:avLst/>
          </a:prstGeom>
          <a:noFill/>
          <a:ln/>
        </p:spPr>
        <p:txBody>
          <a:bodyPr wrap="square" rtlCol="0" anchor="ctr"/>
          <a:lstStyle/>
          <a:p>
            <a:pPr marL="0" indent="0">
              <a:buNone/>
            </a:pPr>
            <a:r>
              <a:rPr lang="en-US" sz="2400" b="1" dirty="0">
                <a:solidFill>
                  <a:srgbClr val="232D5A"/>
                </a:solidFill>
                <a:latin typeface="Trebuchet MS" pitchFamily="34" charset="0"/>
                <a:ea typeface="Trebuchet MS" pitchFamily="34" charset="-122"/>
                <a:cs typeface="Trebuchet MS" pitchFamily="34" charset="-120"/>
              </a:rPr>
              <a:t>We can set boundaries</a:t>
            </a:r>
            <a:endParaRPr lang="en-US" sz="2400" dirty="0"/>
          </a:p>
        </p:txBody>
      </p:sp>
      <p:sp>
        <p:nvSpPr>
          <p:cNvPr id="16" name="Shape 8">
            <a:extLst>
              <a:ext uri="{FF2B5EF4-FFF2-40B4-BE49-F238E27FC236}">
                <a16:creationId xmlns:a16="http://schemas.microsoft.com/office/drawing/2014/main" id="{382561ED-B020-6A30-7C97-0448F92C93C8}"/>
              </a:ext>
            </a:extLst>
          </p:cNvPr>
          <p:cNvSpPr/>
          <p:nvPr/>
        </p:nvSpPr>
        <p:spPr>
          <a:xfrm>
            <a:off x="548640" y="4892040"/>
            <a:ext cx="822960" cy="822960"/>
          </a:xfrm>
          <a:prstGeom prst="ellipse">
            <a:avLst/>
          </a:prstGeom>
          <a:solidFill>
            <a:srgbClr val="232D5A"/>
          </a:solidFill>
          <a:ln/>
        </p:spPr>
        <p:txBody>
          <a:bodyPr/>
          <a:lstStyle/>
          <a:p>
            <a:endParaRPr lang="en-US"/>
          </a:p>
        </p:txBody>
      </p:sp>
      <p:pic>
        <p:nvPicPr>
          <p:cNvPr id="17" name="Image 5" descr="icons/users.png">
            <a:extLst>
              <a:ext uri="{FF2B5EF4-FFF2-40B4-BE49-F238E27FC236}">
                <a16:creationId xmlns:a16="http://schemas.microsoft.com/office/drawing/2014/main" id="{15EC7A84-64D5-7557-CE37-1E81103DD57E}"/>
              </a:ext>
            </a:extLst>
          </p:cNvPr>
          <p:cNvPicPr>
            <a:picLocks noChangeAspect="1"/>
          </p:cNvPicPr>
          <p:nvPr/>
        </p:nvPicPr>
        <p:blipFill>
          <a:blip r:embed="rId6"/>
          <a:stretch>
            <a:fillRect/>
          </a:stretch>
        </p:blipFill>
        <p:spPr>
          <a:xfrm>
            <a:off x="639166" y="4982566"/>
            <a:ext cx="641909" cy="641909"/>
          </a:xfrm>
          <a:prstGeom prst="rect">
            <a:avLst/>
          </a:prstGeom>
        </p:spPr>
      </p:pic>
      <p:sp>
        <p:nvSpPr>
          <p:cNvPr id="18" name="Text 9">
            <a:extLst>
              <a:ext uri="{FF2B5EF4-FFF2-40B4-BE49-F238E27FC236}">
                <a16:creationId xmlns:a16="http://schemas.microsoft.com/office/drawing/2014/main" id="{16D28318-2F04-D554-F63F-AD4B6F6192B0}"/>
              </a:ext>
            </a:extLst>
          </p:cNvPr>
          <p:cNvSpPr/>
          <p:nvPr/>
        </p:nvSpPr>
        <p:spPr>
          <a:xfrm>
            <a:off x="1554480" y="4892040"/>
            <a:ext cx="7315200" cy="822960"/>
          </a:xfrm>
          <a:prstGeom prst="rect">
            <a:avLst/>
          </a:prstGeom>
          <a:noFill/>
          <a:ln/>
        </p:spPr>
        <p:txBody>
          <a:bodyPr wrap="square" rtlCol="0" anchor="ctr"/>
          <a:lstStyle/>
          <a:p>
            <a:pPr marL="0" indent="0">
              <a:buNone/>
            </a:pPr>
            <a:r>
              <a:rPr lang="en-US" sz="2400" b="1" dirty="0">
                <a:solidFill>
                  <a:srgbClr val="232D5A"/>
                </a:solidFill>
                <a:latin typeface="Trebuchet MS" pitchFamily="34" charset="0"/>
                <a:ea typeface="Trebuchet MS" pitchFamily="34" charset="-122"/>
                <a:cs typeface="Trebuchet MS" pitchFamily="34" charset="-120"/>
              </a:rPr>
              <a:t>We can ask for help</a:t>
            </a:r>
            <a:endParaRPr lang="en-US" sz="2400" dirty="0"/>
          </a:p>
        </p:txBody>
      </p:sp>
    </p:spTree>
    <p:extLst>
      <p:ext uri="{BB962C8B-B14F-4D97-AF65-F5344CB8AC3E}">
        <p14:creationId xmlns:p14="http://schemas.microsoft.com/office/powerpoint/2010/main" val="12447570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0">
            <a:extLst>
              <a:ext uri="{FF2B5EF4-FFF2-40B4-BE49-F238E27FC236}">
                <a16:creationId xmlns:a16="http://schemas.microsoft.com/office/drawing/2014/main" id="{FA6BDB5A-EA8F-76FA-E98F-B44B1E7FD23A}"/>
              </a:ext>
            </a:extLst>
          </p:cNvPr>
          <p:cNvSpPr/>
          <p:nvPr/>
        </p:nvSpPr>
        <p:spPr>
          <a:xfrm>
            <a:off x="548640" y="457200"/>
            <a:ext cx="8961120" cy="914400"/>
          </a:xfrm>
          <a:prstGeom prst="rect">
            <a:avLst/>
          </a:prstGeom>
          <a:noFill/>
          <a:ln/>
        </p:spPr>
        <p:txBody>
          <a:bodyPr wrap="square" rtlCol="0" anchor="t"/>
          <a:lstStyle/>
          <a:p>
            <a:pPr marL="0" indent="0">
              <a:buNone/>
            </a:pPr>
            <a:r>
              <a:rPr lang="en-US" sz="3200" b="1">
                <a:solidFill>
                  <a:srgbClr val="232D5A"/>
                </a:solidFill>
                <a:latin typeface="Trebuchet MS" pitchFamily="34" charset="0"/>
                <a:ea typeface="Trebuchet MS" pitchFamily="34" charset="-122"/>
                <a:cs typeface="Trebuchet MS" pitchFamily="34" charset="-120"/>
              </a:rPr>
              <a:t>What will I remember?</a:t>
            </a:r>
            <a:endParaRPr lang="en-US" sz="3200"/>
          </a:p>
        </p:txBody>
      </p:sp>
      <p:sp>
        <p:nvSpPr>
          <p:cNvPr id="13" name="Shape 1">
            <a:extLst>
              <a:ext uri="{FF2B5EF4-FFF2-40B4-BE49-F238E27FC236}">
                <a16:creationId xmlns:a16="http://schemas.microsoft.com/office/drawing/2014/main" id="{E3C13145-321A-8D69-A033-F6D3566529DD}"/>
              </a:ext>
            </a:extLst>
          </p:cNvPr>
          <p:cNvSpPr/>
          <p:nvPr/>
        </p:nvSpPr>
        <p:spPr>
          <a:xfrm>
            <a:off x="10698480" y="457200"/>
            <a:ext cx="914400" cy="914400"/>
          </a:xfrm>
          <a:prstGeom prst="ellipse">
            <a:avLst/>
          </a:prstGeom>
          <a:solidFill>
            <a:srgbClr val="64C3D7"/>
          </a:solidFill>
          <a:ln/>
        </p:spPr>
        <p:txBody>
          <a:bodyPr/>
          <a:lstStyle/>
          <a:p>
            <a:endParaRPr lang="en-US"/>
          </a:p>
        </p:txBody>
      </p:sp>
      <p:pic>
        <p:nvPicPr>
          <p:cNvPr id="14" name="Image 1" descr="icons/check.png">
            <a:extLst>
              <a:ext uri="{FF2B5EF4-FFF2-40B4-BE49-F238E27FC236}">
                <a16:creationId xmlns:a16="http://schemas.microsoft.com/office/drawing/2014/main" id="{36C94FF1-37D0-D1E5-113C-FBDAD91FAB56}"/>
              </a:ext>
            </a:extLst>
          </p:cNvPr>
          <p:cNvPicPr>
            <a:picLocks noChangeAspect="1"/>
          </p:cNvPicPr>
          <p:nvPr/>
        </p:nvPicPr>
        <p:blipFill>
          <a:blip r:embed="rId3"/>
          <a:stretch>
            <a:fillRect/>
          </a:stretch>
        </p:blipFill>
        <p:spPr>
          <a:xfrm>
            <a:off x="10799064" y="557784"/>
            <a:ext cx="713232" cy="713232"/>
          </a:xfrm>
          <a:prstGeom prst="rect">
            <a:avLst/>
          </a:prstGeom>
        </p:spPr>
      </p:pic>
      <p:sp>
        <p:nvSpPr>
          <p:cNvPr id="15" name="Shape 2">
            <a:extLst>
              <a:ext uri="{FF2B5EF4-FFF2-40B4-BE49-F238E27FC236}">
                <a16:creationId xmlns:a16="http://schemas.microsoft.com/office/drawing/2014/main" id="{6F987DA4-43B3-2909-1FDD-0A7195673DEF}"/>
              </a:ext>
            </a:extLst>
          </p:cNvPr>
          <p:cNvSpPr/>
          <p:nvPr/>
        </p:nvSpPr>
        <p:spPr>
          <a:xfrm>
            <a:off x="548640" y="1737360"/>
            <a:ext cx="3520440" cy="3931920"/>
          </a:xfrm>
          <a:prstGeom prst="roundRect">
            <a:avLst>
              <a:gd name="adj" fmla="val 3636"/>
            </a:avLst>
          </a:prstGeom>
          <a:solidFill>
            <a:srgbClr val="E0F3F7"/>
          </a:solidFill>
          <a:ln/>
        </p:spPr>
        <p:txBody>
          <a:bodyPr/>
          <a:lstStyle/>
          <a:p>
            <a:endParaRPr lang="en-US" sz="2400"/>
          </a:p>
        </p:txBody>
      </p:sp>
      <p:sp>
        <p:nvSpPr>
          <p:cNvPr id="16" name="Shape 3">
            <a:extLst>
              <a:ext uri="{FF2B5EF4-FFF2-40B4-BE49-F238E27FC236}">
                <a16:creationId xmlns:a16="http://schemas.microsoft.com/office/drawing/2014/main" id="{125845FA-C2EC-A263-DF45-84C386AEB094}"/>
              </a:ext>
            </a:extLst>
          </p:cNvPr>
          <p:cNvSpPr/>
          <p:nvPr/>
        </p:nvSpPr>
        <p:spPr>
          <a:xfrm>
            <a:off x="1851660" y="2011680"/>
            <a:ext cx="914400" cy="914400"/>
          </a:xfrm>
          <a:prstGeom prst="ellipse">
            <a:avLst/>
          </a:prstGeom>
          <a:solidFill>
            <a:srgbClr val="232D5A"/>
          </a:solidFill>
          <a:ln/>
        </p:spPr>
        <p:txBody>
          <a:bodyPr/>
          <a:lstStyle/>
          <a:p>
            <a:endParaRPr lang="en-US" sz="2400"/>
          </a:p>
        </p:txBody>
      </p:sp>
      <p:pic>
        <p:nvPicPr>
          <p:cNvPr id="17" name="Image 2" descr="icons/thumbsup.png">
            <a:extLst>
              <a:ext uri="{FF2B5EF4-FFF2-40B4-BE49-F238E27FC236}">
                <a16:creationId xmlns:a16="http://schemas.microsoft.com/office/drawing/2014/main" id="{E3838DCA-33CF-85E2-B092-4181AE615872}"/>
              </a:ext>
            </a:extLst>
          </p:cNvPr>
          <p:cNvPicPr>
            <a:picLocks noChangeAspect="1"/>
          </p:cNvPicPr>
          <p:nvPr/>
        </p:nvPicPr>
        <p:blipFill>
          <a:blip r:embed="rId4"/>
          <a:stretch>
            <a:fillRect/>
          </a:stretch>
        </p:blipFill>
        <p:spPr>
          <a:xfrm>
            <a:off x="1952244" y="2112264"/>
            <a:ext cx="713232" cy="713232"/>
          </a:xfrm>
          <a:prstGeom prst="rect">
            <a:avLst/>
          </a:prstGeom>
        </p:spPr>
      </p:pic>
      <p:sp>
        <p:nvSpPr>
          <p:cNvPr id="18" name="Text 4">
            <a:extLst>
              <a:ext uri="{FF2B5EF4-FFF2-40B4-BE49-F238E27FC236}">
                <a16:creationId xmlns:a16="http://schemas.microsoft.com/office/drawing/2014/main" id="{E6305A31-2CAF-2FE9-D7E0-15324CE91466}"/>
              </a:ext>
            </a:extLst>
          </p:cNvPr>
          <p:cNvSpPr/>
          <p:nvPr/>
        </p:nvSpPr>
        <p:spPr>
          <a:xfrm>
            <a:off x="723900" y="3355146"/>
            <a:ext cx="3154680" cy="731520"/>
          </a:xfrm>
          <a:prstGeom prst="rect">
            <a:avLst/>
          </a:prstGeom>
          <a:noFill/>
          <a:ln/>
        </p:spPr>
        <p:txBody>
          <a:bodyPr wrap="square" rtlCol="0" anchor="ctr"/>
          <a:lstStyle/>
          <a:p>
            <a:pPr marL="0" indent="0" algn="ctr">
              <a:buNone/>
            </a:pPr>
            <a:r>
              <a:rPr lang="en-US" sz="2600" b="1" dirty="0">
                <a:solidFill>
                  <a:srgbClr val="232D5A"/>
                </a:solidFill>
                <a:latin typeface="Trebuchet MS" pitchFamily="34" charset="0"/>
                <a:ea typeface="Trebuchet MS" pitchFamily="34" charset="-122"/>
                <a:cs typeface="Trebuchet MS" pitchFamily="34" charset="-120"/>
              </a:rPr>
              <a:t>One thing </a:t>
            </a:r>
            <a:br>
              <a:rPr lang="en-US" sz="2600" b="1" dirty="0">
                <a:solidFill>
                  <a:srgbClr val="232D5A"/>
                </a:solidFill>
                <a:latin typeface="Trebuchet MS" pitchFamily="34" charset="0"/>
                <a:ea typeface="Trebuchet MS" pitchFamily="34" charset="-122"/>
                <a:cs typeface="Trebuchet MS" pitchFamily="34" charset="-120"/>
              </a:rPr>
            </a:br>
            <a:r>
              <a:rPr lang="en-US" sz="2600" b="1" dirty="0">
                <a:solidFill>
                  <a:srgbClr val="232D5A"/>
                </a:solidFill>
                <a:latin typeface="Trebuchet MS" pitchFamily="34" charset="0"/>
                <a:ea typeface="Trebuchet MS" pitchFamily="34" charset="-122"/>
                <a:cs typeface="Trebuchet MS" pitchFamily="34" charset="-120"/>
              </a:rPr>
              <a:t>I learned</a:t>
            </a:r>
            <a:endParaRPr lang="en-US" sz="2600" dirty="0"/>
          </a:p>
        </p:txBody>
      </p:sp>
      <p:sp>
        <p:nvSpPr>
          <p:cNvPr id="19" name="Text 5">
            <a:extLst>
              <a:ext uri="{FF2B5EF4-FFF2-40B4-BE49-F238E27FC236}">
                <a16:creationId xmlns:a16="http://schemas.microsoft.com/office/drawing/2014/main" id="{B80B6543-3DBE-79A8-769A-251B12FB34EA}"/>
              </a:ext>
            </a:extLst>
          </p:cNvPr>
          <p:cNvSpPr/>
          <p:nvPr/>
        </p:nvSpPr>
        <p:spPr>
          <a:xfrm>
            <a:off x="723900" y="3984674"/>
            <a:ext cx="3154680" cy="1554480"/>
          </a:xfrm>
          <a:prstGeom prst="rect">
            <a:avLst/>
          </a:prstGeom>
          <a:noFill/>
          <a:ln/>
        </p:spPr>
        <p:txBody>
          <a:bodyPr wrap="square" rtlCol="0" anchor="ctr"/>
          <a:lstStyle/>
          <a:p>
            <a:pPr marL="0" indent="0" algn="ctr">
              <a:buNone/>
            </a:pPr>
            <a:r>
              <a:rPr lang="en-US" sz="2000" dirty="0">
                <a:solidFill>
                  <a:srgbClr val="232D5A"/>
                </a:solidFill>
                <a:latin typeface="Trebuchet MS" pitchFamily="34" charset="0"/>
                <a:ea typeface="Trebuchet MS" pitchFamily="34" charset="-122"/>
                <a:cs typeface="Trebuchet MS" pitchFamily="34" charset="-120"/>
              </a:rPr>
              <a:t>Think, say, or </a:t>
            </a:r>
            <a:br>
              <a:rPr lang="en-US" sz="2000" dirty="0">
                <a:solidFill>
                  <a:srgbClr val="232D5A"/>
                </a:solidFill>
                <a:latin typeface="Trebuchet MS" pitchFamily="34" charset="0"/>
                <a:ea typeface="Trebuchet MS" pitchFamily="34" charset="-122"/>
                <a:cs typeface="Trebuchet MS" pitchFamily="34" charset="-120"/>
              </a:rPr>
            </a:br>
            <a:r>
              <a:rPr lang="en-US" sz="2000" dirty="0">
                <a:solidFill>
                  <a:srgbClr val="232D5A"/>
                </a:solidFill>
                <a:latin typeface="Trebuchet MS" pitchFamily="34" charset="0"/>
                <a:ea typeface="Trebuchet MS" pitchFamily="34" charset="-122"/>
                <a:cs typeface="Trebuchet MS" pitchFamily="34" charset="-120"/>
              </a:rPr>
              <a:t>write one idea.</a:t>
            </a:r>
            <a:endParaRPr lang="en-US" sz="2000" dirty="0"/>
          </a:p>
        </p:txBody>
      </p:sp>
      <p:sp>
        <p:nvSpPr>
          <p:cNvPr id="20" name="Shape 6">
            <a:extLst>
              <a:ext uri="{FF2B5EF4-FFF2-40B4-BE49-F238E27FC236}">
                <a16:creationId xmlns:a16="http://schemas.microsoft.com/office/drawing/2014/main" id="{17081C1A-6A2D-7C2E-4AE3-49D2ECFA6C5A}"/>
              </a:ext>
            </a:extLst>
          </p:cNvPr>
          <p:cNvSpPr/>
          <p:nvPr/>
        </p:nvSpPr>
        <p:spPr>
          <a:xfrm>
            <a:off x="4343400" y="1737360"/>
            <a:ext cx="3520440" cy="3931920"/>
          </a:xfrm>
          <a:prstGeom prst="roundRect">
            <a:avLst>
              <a:gd name="adj" fmla="val 3636"/>
            </a:avLst>
          </a:prstGeom>
          <a:solidFill>
            <a:srgbClr val="E0F3F7"/>
          </a:solidFill>
          <a:ln/>
        </p:spPr>
        <p:txBody>
          <a:bodyPr/>
          <a:lstStyle/>
          <a:p>
            <a:endParaRPr lang="en-US" sz="2400"/>
          </a:p>
        </p:txBody>
      </p:sp>
      <p:sp>
        <p:nvSpPr>
          <p:cNvPr id="21" name="Shape 7">
            <a:extLst>
              <a:ext uri="{FF2B5EF4-FFF2-40B4-BE49-F238E27FC236}">
                <a16:creationId xmlns:a16="http://schemas.microsoft.com/office/drawing/2014/main" id="{5D90D791-14EE-E66E-6083-248F566B49FD}"/>
              </a:ext>
            </a:extLst>
          </p:cNvPr>
          <p:cNvSpPr/>
          <p:nvPr/>
        </p:nvSpPr>
        <p:spPr>
          <a:xfrm>
            <a:off x="5646420" y="2011680"/>
            <a:ext cx="914400" cy="914400"/>
          </a:xfrm>
          <a:prstGeom prst="ellipse">
            <a:avLst/>
          </a:prstGeom>
          <a:solidFill>
            <a:srgbClr val="232D5A"/>
          </a:solidFill>
          <a:ln/>
        </p:spPr>
        <p:txBody>
          <a:bodyPr/>
          <a:lstStyle/>
          <a:p>
            <a:endParaRPr lang="en-US" sz="2400"/>
          </a:p>
        </p:txBody>
      </p:sp>
      <p:pic>
        <p:nvPicPr>
          <p:cNvPr id="22" name="Image 3" descr="icons/message.png">
            <a:extLst>
              <a:ext uri="{FF2B5EF4-FFF2-40B4-BE49-F238E27FC236}">
                <a16:creationId xmlns:a16="http://schemas.microsoft.com/office/drawing/2014/main" id="{1D9A3EE5-A99A-BB6E-F30D-5702E50E2E4E}"/>
              </a:ext>
            </a:extLst>
          </p:cNvPr>
          <p:cNvPicPr>
            <a:picLocks noChangeAspect="1"/>
          </p:cNvPicPr>
          <p:nvPr/>
        </p:nvPicPr>
        <p:blipFill>
          <a:blip r:embed="rId5"/>
          <a:stretch>
            <a:fillRect/>
          </a:stretch>
        </p:blipFill>
        <p:spPr>
          <a:xfrm>
            <a:off x="5747004" y="2112264"/>
            <a:ext cx="713232" cy="713232"/>
          </a:xfrm>
          <a:prstGeom prst="rect">
            <a:avLst/>
          </a:prstGeom>
        </p:spPr>
      </p:pic>
      <p:sp>
        <p:nvSpPr>
          <p:cNvPr id="23" name="Text 8">
            <a:extLst>
              <a:ext uri="{FF2B5EF4-FFF2-40B4-BE49-F238E27FC236}">
                <a16:creationId xmlns:a16="http://schemas.microsoft.com/office/drawing/2014/main" id="{2124A994-5C7D-4C89-61E0-5C9617D74ADF}"/>
              </a:ext>
            </a:extLst>
          </p:cNvPr>
          <p:cNvSpPr/>
          <p:nvPr/>
        </p:nvSpPr>
        <p:spPr>
          <a:xfrm>
            <a:off x="4518660" y="3355146"/>
            <a:ext cx="3154680" cy="731520"/>
          </a:xfrm>
          <a:prstGeom prst="rect">
            <a:avLst/>
          </a:prstGeom>
          <a:noFill/>
          <a:ln/>
        </p:spPr>
        <p:txBody>
          <a:bodyPr wrap="square" rtlCol="0" anchor="ctr"/>
          <a:lstStyle/>
          <a:p>
            <a:pPr marL="0" indent="0" algn="ctr">
              <a:buNone/>
            </a:pPr>
            <a:r>
              <a:rPr lang="en-US" sz="2600" b="1" dirty="0">
                <a:solidFill>
                  <a:srgbClr val="232D5A"/>
                </a:solidFill>
                <a:latin typeface="Trebuchet MS" pitchFamily="34" charset="0"/>
                <a:ea typeface="Trebuchet MS" pitchFamily="34" charset="-122"/>
                <a:cs typeface="Trebuchet MS" pitchFamily="34" charset="-120"/>
              </a:rPr>
              <a:t>One question </a:t>
            </a:r>
            <a:br>
              <a:rPr lang="en-US" sz="2600" b="1" dirty="0">
                <a:solidFill>
                  <a:srgbClr val="232D5A"/>
                </a:solidFill>
                <a:latin typeface="Trebuchet MS" pitchFamily="34" charset="0"/>
                <a:ea typeface="Trebuchet MS" pitchFamily="34" charset="-122"/>
                <a:cs typeface="Trebuchet MS" pitchFamily="34" charset="-120"/>
              </a:rPr>
            </a:br>
            <a:r>
              <a:rPr lang="en-US" sz="2600" b="1" dirty="0">
                <a:solidFill>
                  <a:srgbClr val="232D5A"/>
                </a:solidFill>
                <a:latin typeface="Trebuchet MS" pitchFamily="34" charset="0"/>
                <a:ea typeface="Trebuchet MS" pitchFamily="34" charset="-122"/>
                <a:cs typeface="Trebuchet MS" pitchFamily="34" charset="-120"/>
              </a:rPr>
              <a:t>I have</a:t>
            </a:r>
            <a:endParaRPr lang="en-US" sz="2600" dirty="0"/>
          </a:p>
        </p:txBody>
      </p:sp>
      <p:sp>
        <p:nvSpPr>
          <p:cNvPr id="24" name="Text 9">
            <a:extLst>
              <a:ext uri="{FF2B5EF4-FFF2-40B4-BE49-F238E27FC236}">
                <a16:creationId xmlns:a16="http://schemas.microsoft.com/office/drawing/2014/main" id="{7C130BFC-AE65-40BE-0B98-4FFBE525EF07}"/>
              </a:ext>
            </a:extLst>
          </p:cNvPr>
          <p:cNvSpPr/>
          <p:nvPr/>
        </p:nvSpPr>
        <p:spPr>
          <a:xfrm>
            <a:off x="4518660" y="3984674"/>
            <a:ext cx="3154680" cy="1554480"/>
          </a:xfrm>
          <a:prstGeom prst="rect">
            <a:avLst/>
          </a:prstGeom>
          <a:noFill/>
          <a:ln/>
        </p:spPr>
        <p:txBody>
          <a:bodyPr wrap="square" rtlCol="0" anchor="ctr"/>
          <a:lstStyle/>
          <a:p>
            <a:pPr marL="0" indent="0" algn="ctr">
              <a:buNone/>
            </a:pPr>
            <a:r>
              <a:rPr lang="en-US" sz="2000" dirty="0">
                <a:solidFill>
                  <a:srgbClr val="232D5A"/>
                </a:solidFill>
                <a:latin typeface="Trebuchet MS" pitchFamily="34" charset="0"/>
                <a:ea typeface="Trebuchet MS" pitchFamily="34" charset="-122"/>
                <a:cs typeface="Trebuchet MS" pitchFamily="34" charset="-120"/>
              </a:rPr>
              <a:t>It's OK not to </a:t>
            </a:r>
            <a:br>
              <a:rPr lang="en-US" sz="2000" dirty="0">
                <a:solidFill>
                  <a:srgbClr val="232D5A"/>
                </a:solidFill>
                <a:latin typeface="Trebuchet MS" pitchFamily="34" charset="0"/>
                <a:ea typeface="Trebuchet MS" pitchFamily="34" charset="-122"/>
                <a:cs typeface="Trebuchet MS" pitchFamily="34" charset="-120"/>
              </a:rPr>
            </a:br>
            <a:r>
              <a:rPr lang="en-US" sz="2000" dirty="0">
                <a:solidFill>
                  <a:srgbClr val="232D5A"/>
                </a:solidFill>
                <a:latin typeface="Trebuchet MS" pitchFamily="34" charset="0"/>
                <a:ea typeface="Trebuchet MS" pitchFamily="34" charset="-122"/>
                <a:cs typeface="Trebuchet MS" pitchFamily="34" charset="-120"/>
              </a:rPr>
              <a:t>have one.</a:t>
            </a:r>
            <a:endParaRPr lang="en-US" sz="2000" dirty="0"/>
          </a:p>
        </p:txBody>
      </p:sp>
      <p:sp>
        <p:nvSpPr>
          <p:cNvPr id="25" name="Shape 10">
            <a:extLst>
              <a:ext uri="{FF2B5EF4-FFF2-40B4-BE49-F238E27FC236}">
                <a16:creationId xmlns:a16="http://schemas.microsoft.com/office/drawing/2014/main" id="{7952E077-66AC-D91D-8C41-EC9331BA6B35}"/>
              </a:ext>
            </a:extLst>
          </p:cNvPr>
          <p:cNvSpPr/>
          <p:nvPr/>
        </p:nvSpPr>
        <p:spPr>
          <a:xfrm>
            <a:off x="8138160" y="1737360"/>
            <a:ext cx="3520440" cy="3931920"/>
          </a:xfrm>
          <a:prstGeom prst="roundRect">
            <a:avLst>
              <a:gd name="adj" fmla="val 3636"/>
            </a:avLst>
          </a:prstGeom>
          <a:solidFill>
            <a:srgbClr val="E0F3F7"/>
          </a:solidFill>
          <a:ln/>
        </p:spPr>
        <p:txBody>
          <a:bodyPr/>
          <a:lstStyle/>
          <a:p>
            <a:endParaRPr lang="en-US" sz="2400"/>
          </a:p>
        </p:txBody>
      </p:sp>
      <p:sp>
        <p:nvSpPr>
          <p:cNvPr id="26" name="Shape 11">
            <a:extLst>
              <a:ext uri="{FF2B5EF4-FFF2-40B4-BE49-F238E27FC236}">
                <a16:creationId xmlns:a16="http://schemas.microsoft.com/office/drawing/2014/main" id="{DC2D65E9-6D6F-2FEC-935A-24A5E9832647}"/>
              </a:ext>
            </a:extLst>
          </p:cNvPr>
          <p:cNvSpPr/>
          <p:nvPr/>
        </p:nvSpPr>
        <p:spPr>
          <a:xfrm>
            <a:off x="9441180" y="2011680"/>
            <a:ext cx="914400" cy="914400"/>
          </a:xfrm>
          <a:prstGeom prst="ellipse">
            <a:avLst/>
          </a:prstGeom>
          <a:solidFill>
            <a:srgbClr val="232D5A"/>
          </a:solidFill>
          <a:ln/>
        </p:spPr>
        <p:txBody>
          <a:bodyPr/>
          <a:lstStyle/>
          <a:p>
            <a:endParaRPr lang="en-US" sz="2400"/>
          </a:p>
        </p:txBody>
      </p:sp>
      <p:pic>
        <p:nvPicPr>
          <p:cNvPr id="27" name="Image 4" descr="icons/heart.png">
            <a:extLst>
              <a:ext uri="{FF2B5EF4-FFF2-40B4-BE49-F238E27FC236}">
                <a16:creationId xmlns:a16="http://schemas.microsoft.com/office/drawing/2014/main" id="{B1551348-F12B-EE26-A37C-FD644819A09D}"/>
              </a:ext>
            </a:extLst>
          </p:cNvPr>
          <p:cNvPicPr>
            <a:picLocks noChangeAspect="1"/>
          </p:cNvPicPr>
          <p:nvPr/>
        </p:nvPicPr>
        <p:blipFill>
          <a:blip r:embed="rId6"/>
          <a:stretch>
            <a:fillRect/>
          </a:stretch>
        </p:blipFill>
        <p:spPr>
          <a:xfrm>
            <a:off x="9541764" y="2112264"/>
            <a:ext cx="713232" cy="713232"/>
          </a:xfrm>
          <a:prstGeom prst="rect">
            <a:avLst/>
          </a:prstGeom>
        </p:spPr>
      </p:pic>
      <p:sp>
        <p:nvSpPr>
          <p:cNvPr id="28" name="Text 12">
            <a:extLst>
              <a:ext uri="{FF2B5EF4-FFF2-40B4-BE49-F238E27FC236}">
                <a16:creationId xmlns:a16="http://schemas.microsoft.com/office/drawing/2014/main" id="{9B0CCFED-613D-1DCF-67A2-3A80EC21FD1A}"/>
              </a:ext>
            </a:extLst>
          </p:cNvPr>
          <p:cNvSpPr/>
          <p:nvPr/>
        </p:nvSpPr>
        <p:spPr>
          <a:xfrm>
            <a:off x="8313420" y="3355146"/>
            <a:ext cx="3154680" cy="731520"/>
          </a:xfrm>
          <a:prstGeom prst="rect">
            <a:avLst/>
          </a:prstGeom>
          <a:noFill/>
          <a:ln/>
        </p:spPr>
        <p:txBody>
          <a:bodyPr wrap="square" rtlCol="0" anchor="ctr"/>
          <a:lstStyle/>
          <a:p>
            <a:pPr marL="0" indent="0" algn="ctr">
              <a:buNone/>
            </a:pPr>
            <a:r>
              <a:rPr lang="en-US" sz="2600" b="1" dirty="0">
                <a:solidFill>
                  <a:srgbClr val="232D5A"/>
                </a:solidFill>
                <a:latin typeface="Trebuchet MS" pitchFamily="34" charset="0"/>
                <a:ea typeface="Trebuchet MS" pitchFamily="34" charset="-122"/>
                <a:cs typeface="Trebuchet MS" pitchFamily="34" charset="-120"/>
              </a:rPr>
              <a:t>One thing </a:t>
            </a:r>
            <a:br>
              <a:rPr lang="en-US" sz="2600" b="1" dirty="0">
                <a:solidFill>
                  <a:srgbClr val="232D5A"/>
                </a:solidFill>
                <a:latin typeface="Trebuchet MS" pitchFamily="34" charset="0"/>
                <a:ea typeface="Trebuchet MS" pitchFamily="34" charset="-122"/>
                <a:cs typeface="Trebuchet MS" pitchFamily="34" charset="-120"/>
              </a:rPr>
            </a:br>
            <a:r>
              <a:rPr lang="en-US" sz="2600" b="1" dirty="0">
                <a:solidFill>
                  <a:srgbClr val="232D5A"/>
                </a:solidFill>
                <a:latin typeface="Trebuchet MS" pitchFamily="34" charset="0"/>
                <a:ea typeface="Trebuchet MS" pitchFamily="34" charset="-122"/>
                <a:cs typeface="Trebuchet MS" pitchFamily="34" charset="-120"/>
              </a:rPr>
              <a:t>I will try</a:t>
            </a:r>
            <a:endParaRPr lang="en-US" sz="2600" dirty="0"/>
          </a:p>
        </p:txBody>
      </p:sp>
      <p:sp>
        <p:nvSpPr>
          <p:cNvPr id="29" name="Text 13">
            <a:extLst>
              <a:ext uri="{FF2B5EF4-FFF2-40B4-BE49-F238E27FC236}">
                <a16:creationId xmlns:a16="http://schemas.microsoft.com/office/drawing/2014/main" id="{2BA2A3DA-9214-91B0-6010-AA4392412CD4}"/>
              </a:ext>
            </a:extLst>
          </p:cNvPr>
          <p:cNvSpPr/>
          <p:nvPr/>
        </p:nvSpPr>
        <p:spPr>
          <a:xfrm>
            <a:off x="8313420" y="3984674"/>
            <a:ext cx="3154680" cy="1554480"/>
          </a:xfrm>
          <a:prstGeom prst="rect">
            <a:avLst/>
          </a:prstGeom>
          <a:noFill/>
          <a:ln/>
        </p:spPr>
        <p:txBody>
          <a:bodyPr wrap="square" rtlCol="0" anchor="ctr"/>
          <a:lstStyle/>
          <a:p>
            <a:pPr marL="0" indent="0" algn="ctr">
              <a:buNone/>
            </a:pPr>
            <a:r>
              <a:rPr lang="en-US" sz="2000" dirty="0">
                <a:solidFill>
                  <a:srgbClr val="232D5A"/>
                </a:solidFill>
                <a:latin typeface="Trebuchet MS" pitchFamily="34" charset="0"/>
                <a:ea typeface="Trebuchet MS" pitchFamily="34" charset="-122"/>
                <a:cs typeface="Trebuchet MS" pitchFamily="34" charset="-120"/>
              </a:rPr>
              <a:t>A strategy </a:t>
            </a:r>
            <a:br>
              <a:rPr lang="en-US" sz="2000" dirty="0">
                <a:solidFill>
                  <a:srgbClr val="232D5A"/>
                </a:solidFill>
                <a:latin typeface="Trebuchet MS" pitchFamily="34" charset="0"/>
                <a:ea typeface="Trebuchet MS" pitchFamily="34" charset="-122"/>
                <a:cs typeface="Trebuchet MS" pitchFamily="34" charset="-120"/>
              </a:rPr>
            </a:br>
            <a:r>
              <a:rPr lang="en-US" sz="2000" dirty="0">
                <a:solidFill>
                  <a:srgbClr val="232D5A"/>
                </a:solidFill>
                <a:latin typeface="Trebuchet MS" pitchFamily="34" charset="0"/>
                <a:ea typeface="Trebuchet MS" pitchFamily="34" charset="-122"/>
                <a:cs typeface="Trebuchet MS" pitchFamily="34" charset="-120"/>
              </a:rPr>
              <a:t>from today.</a:t>
            </a:r>
            <a:endParaRPr lang="en-US" sz="2000" dirty="0"/>
          </a:p>
        </p:txBody>
      </p:sp>
    </p:spTree>
    <p:extLst>
      <p:ext uri="{BB962C8B-B14F-4D97-AF65-F5344CB8AC3E}">
        <p14:creationId xmlns:p14="http://schemas.microsoft.com/office/powerpoint/2010/main" val="38979173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A797E-F080-07A5-C98F-1A6EA6E1DE89}"/>
              </a:ext>
            </a:extLst>
          </p:cNvPr>
          <p:cNvSpPr>
            <a:spLocks noGrp="1"/>
          </p:cNvSpPr>
          <p:nvPr>
            <p:ph type="title"/>
          </p:nvPr>
        </p:nvSpPr>
        <p:spPr/>
        <p:txBody>
          <a:bodyPr/>
          <a:lstStyle/>
          <a:p>
            <a:r>
              <a:rPr lang="en-GB"/>
              <a:t>People who can help you</a:t>
            </a:r>
            <a:endParaRPr lang="en-US"/>
          </a:p>
        </p:txBody>
      </p:sp>
      <p:sp>
        <p:nvSpPr>
          <p:cNvPr id="4" name="Text Placeholder 4">
            <a:extLst>
              <a:ext uri="{FF2B5EF4-FFF2-40B4-BE49-F238E27FC236}">
                <a16:creationId xmlns:a16="http://schemas.microsoft.com/office/drawing/2014/main" id="{A741AC85-F70D-13F4-DBF9-601DF4B3B498}"/>
              </a:ext>
            </a:extLst>
          </p:cNvPr>
          <p:cNvSpPr txBox="1">
            <a:spLocks/>
          </p:cNvSpPr>
          <p:nvPr/>
        </p:nvSpPr>
        <p:spPr>
          <a:xfrm>
            <a:off x="839787" y="3664779"/>
            <a:ext cx="5256213" cy="1794273"/>
          </a:xfrm>
          <a:prstGeom prst="rect">
            <a:avLst/>
          </a:prstGeom>
          <a:solidFill>
            <a:srgbClr val="FBE4EE"/>
          </a:solidFill>
          <a:ln>
            <a:noFill/>
          </a:ln>
        </p:spPr>
        <p:txBody>
          <a:bodyPr vert="horz" lIns="180000" tIns="180000" rIns="180000" bIns="18000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sz="1800" dirty="0"/>
              <a:t>your teacher, or another member of staff</a:t>
            </a:r>
          </a:p>
          <a:p>
            <a:pPr marL="285750" indent="-285750">
              <a:buFont typeface="Arial" panose="020B0604020202020204" pitchFamily="34" charset="0"/>
              <a:buChar char="•"/>
            </a:pPr>
            <a:r>
              <a:rPr lang="en-GB" sz="1800" dirty="0"/>
              <a:t>a Mental Health Champion</a:t>
            </a:r>
          </a:p>
          <a:p>
            <a:pPr marL="285750" indent="-285750">
              <a:buFont typeface="Arial" panose="020B0604020202020204" pitchFamily="34" charset="0"/>
              <a:buChar char="•"/>
            </a:pPr>
            <a:r>
              <a:rPr lang="en-GB" sz="1800" dirty="0"/>
              <a:t>a trusted adult outside of school</a:t>
            </a:r>
          </a:p>
          <a:p>
            <a:pPr marL="285750" indent="-285750">
              <a:buFont typeface="Arial" panose="020B0604020202020204" pitchFamily="34" charset="0"/>
              <a:buChar char="•"/>
            </a:pPr>
            <a:r>
              <a:rPr lang="en-GB" sz="1800" dirty="0"/>
              <a:t>Childline - 0800 1111</a:t>
            </a:r>
          </a:p>
        </p:txBody>
      </p:sp>
      <p:sp>
        <p:nvSpPr>
          <p:cNvPr id="6" name="Text Placeholder 2">
            <a:extLst>
              <a:ext uri="{FF2B5EF4-FFF2-40B4-BE49-F238E27FC236}">
                <a16:creationId xmlns:a16="http://schemas.microsoft.com/office/drawing/2014/main" id="{5C1E8E65-D3C8-A65F-4BE2-82E6D3AFAF58}"/>
              </a:ext>
            </a:extLst>
          </p:cNvPr>
          <p:cNvSpPr txBox="1">
            <a:spLocks/>
          </p:cNvSpPr>
          <p:nvPr/>
        </p:nvSpPr>
        <p:spPr>
          <a:xfrm>
            <a:off x="839787" y="1709743"/>
            <a:ext cx="7420101" cy="1939211"/>
          </a:xfrm>
          <a:prstGeom prst="rect">
            <a:avLst/>
          </a:prstGeom>
          <a:noFill/>
          <a:ln>
            <a:noFill/>
          </a:ln>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dirty="0"/>
              <a:t>Sometimes friendships are hard, and there can be times </a:t>
            </a:r>
            <a:br>
              <a:rPr lang="en-GB" sz="1800" dirty="0"/>
            </a:br>
            <a:r>
              <a:rPr lang="en-GB" sz="1800" dirty="0"/>
              <a:t>when things go wrong. Often, difficulties can be worked </a:t>
            </a:r>
            <a:br>
              <a:rPr lang="en-GB" sz="1800" dirty="0"/>
            </a:br>
            <a:r>
              <a:rPr lang="en-GB" sz="1800" dirty="0"/>
              <a:t>through and things can feel better again.</a:t>
            </a:r>
            <a:r>
              <a:rPr lang="en-US" sz="1800" dirty="0"/>
              <a:t> </a:t>
            </a:r>
            <a:endParaRPr lang="en-US" sz="2000" dirty="0"/>
          </a:p>
          <a:p>
            <a:pPr marL="0" indent="0">
              <a:buNone/>
            </a:pPr>
            <a:r>
              <a:rPr lang="en-US" sz="1800" dirty="0"/>
              <a:t>But if you are really worried about your friendships right </a:t>
            </a:r>
            <a:br>
              <a:rPr lang="en-US" sz="1800" dirty="0"/>
            </a:br>
            <a:r>
              <a:rPr lang="en-US" sz="1800" dirty="0"/>
              <a:t>now, there are people who can help you. </a:t>
            </a:r>
            <a:endParaRPr lang="en-US" sz="2000" dirty="0"/>
          </a:p>
        </p:txBody>
      </p:sp>
      <p:pic>
        <p:nvPicPr>
          <p:cNvPr id="8" name="Picture 7">
            <a:extLst>
              <a:ext uri="{FF2B5EF4-FFF2-40B4-BE49-F238E27FC236}">
                <a16:creationId xmlns:a16="http://schemas.microsoft.com/office/drawing/2014/main" id="{D708EA1C-831B-6358-EE90-39E97E5CC10A}"/>
              </a:ext>
            </a:extLst>
          </p:cNvPr>
          <p:cNvPicPr>
            <a:picLocks noChangeAspect="1"/>
          </p:cNvPicPr>
          <p:nvPr/>
        </p:nvPicPr>
        <p:blipFill>
          <a:blip r:embed="rId3"/>
          <a:stretch>
            <a:fillRect/>
          </a:stretch>
        </p:blipFill>
        <p:spPr>
          <a:xfrm>
            <a:off x="7698057" y="2119744"/>
            <a:ext cx="3654156" cy="3339307"/>
          </a:xfrm>
          <a:prstGeom prst="rect">
            <a:avLst/>
          </a:prstGeom>
        </p:spPr>
      </p:pic>
    </p:spTree>
    <p:extLst>
      <p:ext uri="{BB962C8B-B14F-4D97-AF65-F5344CB8AC3E}">
        <p14:creationId xmlns:p14="http://schemas.microsoft.com/office/powerpoint/2010/main" val="2274593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1"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4F419-D8E2-8CF0-1C63-4CF758511E2D}"/>
              </a:ext>
            </a:extLst>
          </p:cNvPr>
          <p:cNvSpPr>
            <a:spLocks noGrp="1"/>
          </p:cNvSpPr>
          <p:nvPr>
            <p:ph type="title"/>
          </p:nvPr>
        </p:nvSpPr>
        <p:spPr>
          <a:xfrm>
            <a:off x="838199" y="681633"/>
            <a:ext cx="10515600" cy="965835"/>
          </a:xfrm>
        </p:spPr>
        <p:txBody>
          <a:bodyPr>
            <a:normAutofit/>
          </a:bodyPr>
          <a:lstStyle/>
          <a:p>
            <a:r>
              <a:rPr lang="en-US" sz="4500" b="1" dirty="0"/>
              <a:t>Check-in</a:t>
            </a:r>
            <a:endParaRPr lang="en-GB" sz="4500" b="1" dirty="0"/>
          </a:p>
        </p:txBody>
      </p:sp>
      <p:sp>
        <p:nvSpPr>
          <p:cNvPr id="10" name="Oval 9">
            <a:extLst>
              <a:ext uri="{FF2B5EF4-FFF2-40B4-BE49-F238E27FC236}">
                <a16:creationId xmlns:a16="http://schemas.microsoft.com/office/drawing/2014/main" id="{07B84AC0-5C2F-556D-0A49-FD16F0F98804}"/>
              </a:ext>
              <a:ext uri="{C183D7F6-B498-43B3-948B-1728B52AA6E4}">
                <adec:decorative xmlns:adec="http://schemas.microsoft.com/office/drawing/2017/decorative" val="1"/>
              </a:ext>
            </a:extLst>
          </p:cNvPr>
          <p:cNvSpPr/>
          <p:nvPr/>
        </p:nvSpPr>
        <p:spPr>
          <a:xfrm>
            <a:off x="3776638" y="1507702"/>
            <a:ext cx="4561840" cy="45618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 name="TextBox 2">
            <a:extLst>
              <a:ext uri="{FF2B5EF4-FFF2-40B4-BE49-F238E27FC236}">
                <a16:creationId xmlns:a16="http://schemas.microsoft.com/office/drawing/2014/main" id="{73057B92-259B-9569-3BA9-129C2DA07380}"/>
              </a:ext>
            </a:extLst>
          </p:cNvPr>
          <p:cNvSpPr txBox="1"/>
          <p:nvPr/>
        </p:nvSpPr>
        <p:spPr>
          <a:xfrm>
            <a:off x="4240871" y="2753069"/>
            <a:ext cx="3710257"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800" b="0" i="0" u="none" strike="noStrike" kern="1200" cap="none" spc="0" normalizeH="0" baseline="0" noProof="0">
                <a:ln>
                  <a:noFill/>
                </a:ln>
                <a:solidFill>
                  <a:srgbClr val="232D5A"/>
                </a:solidFill>
                <a:effectLst/>
                <a:uLnTx/>
                <a:uFillTx/>
                <a:latin typeface="Trebuchet MS"/>
                <a:ea typeface="+mn-ea"/>
                <a:cs typeface="+mn-cs"/>
              </a:rPr>
              <a:t>How are </a:t>
            </a:r>
            <a:br>
              <a:rPr kumimoji="0" lang="en-GB" sz="4800" b="0" i="0" u="none" strike="noStrike" kern="1200" cap="none" spc="0" normalizeH="0" baseline="0" noProof="0">
                <a:ln>
                  <a:noFill/>
                </a:ln>
                <a:solidFill>
                  <a:srgbClr val="232D5A"/>
                </a:solidFill>
                <a:effectLst/>
                <a:uLnTx/>
                <a:uFillTx/>
                <a:latin typeface="Trebuchet MS"/>
                <a:ea typeface="+mn-ea"/>
                <a:cs typeface="+mn-cs"/>
              </a:rPr>
            </a:br>
            <a:r>
              <a:rPr kumimoji="0" lang="en-GB" sz="4800" b="0" i="0" u="none" strike="noStrike" kern="1200" cap="none" spc="0" normalizeH="0" baseline="0" noProof="0">
                <a:ln>
                  <a:noFill/>
                </a:ln>
                <a:solidFill>
                  <a:srgbClr val="232D5A"/>
                </a:solidFill>
                <a:effectLst/>
                <a:uLnTx/>
                <a:uFillTx/>
                <a:latin typeface="Trebuchet MS"/>
                <a:ea typeface="+mn-ea"/>
                <a:cs typeface="+mn-cs"/>
              </a:rPr>
              <a:t>you feeling? </a:t>
            </a:r>
          </a:p>
        </p:txBody>
      </p:sp>
      <p:pic>
        <p:nvPicPr>
          <p:cNvPr id="9" name="Picture 8">
            <a:extLst>
              <a:ext uri="{FF2B5EF4-FFF2-40B4-BE49-F238E27FC236}">
                <a16:creationId xmlns:a16="http://schemas.microsoft.com/office/drawing/2014/main" id="{A70D358B-AE7B-32A4-265A-4848646356E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rot="420516">
            <a:off x="9064838" y="661775"/>
            <a:ext cx="1968500" cy="3390900"/>
          </a:xfrm>
          <a:prstGeom prst="rect">
            <a:avLst/>
          </a:prstGeom>
        </p:spPr>
      </p:pic>
      <p:pic>
        <p:nvPicPr>
          <p:cNvPr id="11" name="Picture 10">
            <a:extLst>
              <a:ext uri="{FF2B5EF4-FFF2-40B4-BE49-F238E27FC236}">
                <a16:creationId xmlns:a16="http://schemas.microsoft.com/office/drawing/2014/main" id="{E7F69CAF-1FA7-1142-01F6-6B4A55EDF3B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rot="19035393">
            <a:off x="1448250" y="3534132"/>
            <a:ext cx="1558872" cy="2685283"/>
          </a:xfrm>
          <a:prstGeom prst="rect">
            <a:avLst/>
          </a:prstGeom>
        </p:spPr>
      </p:pic>
    </p:spTree>
    <p:extLst>
      <p:ext uri="{BB962C8B-B14F-4D97-AF65-F5344CB8AC3E}">
        <p14:creationId xmlns:p14="http://schemas.microsoft.com/office/powerpoint/2010/main" val="2486213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7928E2-AFD5-3353-B38E-8B9E7976F695}"/>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EF8DC250-57C3-7022-589D-B03CFCB9E24E}"/>
              </a:ext>
            </a:extLst>
          </p:cNvPr>
          <p:cNvSpPr/>
          <p:nvPr/>
        </p:nvSpPr>
        <p:spPr>
          <a:xfrm>
            <a:off x="548640" y="457200"/>
            <a:ext cx="8961120" cy="914400"/>
          </a:xfrm>
          <a:prstGeom prst="rect">
            <a:avLst/>
          </a:prstGeom>
          <a:noFill/>
          <a:ln/>
        </p:spPr>
        <p:txBody>
          <a:bodyPr wrap="square" rtlCol="0" anchor="t"/>
          <a:lstStyle/>
          <a:p>
            <a:pPr marL="0" indent="0">
              <a:buNone/>
            </a:pPr>
            <a:r>
              <a:rPr lang="en-US" sz="4500" b="1" dirty="0">
                <a:solidFill>
                  <a:srgbClr val="232D5A"/>
                </a:solidFill>
                <a:latin typeface="Trebuchet MS" pitchFamily="34" charset="0"/>
                <a:ea typeface="Trebuchet MS" pitchFamily="34" charset="-122"/>
                <a:cs typeface="Trebuchet MS" pitchFamily="34" charset="-120"/>
              </a:rPr>
              <a:t>Today's words</a:t>
            </a:r>
            <a:endParaRPr lang="en-US" sz="4500" dirty="0"/>
          </a:p>
        </p:txBody>
      </p:sp>
      <p:sp>
        <p:nvSpPr>
          <p:cNvPr id="3" name="Shape 1">
            <a:extLst>
              <a:ext uri="{FF2B5EF4-FFF2-40B4-BE49-F238E27FC236}">
                <a16:creationId xmlns:a16="http://schemas.microsoft.com/office/drawing/2014/main" id="{F6DC00A3-67E6-943F-DA4E-72D614634DBA}"/>
              </a:ext>
            </a:extLst>
          </p:cNvPr>
          <p:cNvSpPr/>
          <p:nvPr/>
        </p:nvSpPr>
        <p:spPr>
          <a:xfrm>
            <a:off x="10698480" y="457200"/>
            <a:ext cx="914400" cy="914400"/>
          </a:xfrm>
          <a:prstGeom prst="ellipse">
            <a:avLst/>
          </a:prstGeom>
          <a:solidFill>
            <a:srgbClr val="64C3D7"/>
          </a:solidFill>
          <a:ln/>
        </p:spPr>
        <p:txBody>
          <a:bodyPr/>
          <a:lstStyle/>
          <a:p>
            <a:endParaRPr lang="en-US"/>
          </a:p>
        </p:txBody>
      </p:sp>
      <p:pic>
        <p:nvPicPr>
          <p:cNvPr id="37" name="Image 1" descr="icons/message.png">
            <a:extLst>
              <a:ext uri="{FF2B5EF4-FFF2-40B4-BE49-F238E27FC236}">
                <a16:creationId xmlns:a16="http://schemas.microsoft.com/office/drawing/2014/main" id="{444DE887-7559-FEA7-4F89-14226E02A68D}"/>
              </a:ext>
            </a:extLst>
          </p:cNvPr>
          <p:cNvPicPr>
            <a:picLocks noChangeAspect="1"/>
          </p:cNvPicPr>
          <p:nvPr/>
        </p:nvPicPr>
        <p:blipFill>
          <a:blip r:embed="rId3"/>
          <a:stretch>
            <a:fillRect/>
          </a:stretch>
        </p:blipFill>
        <p:spPr>
          <a:xfrm>
            <a:off x="10799064" y="557784"/>
            <a:ext cx="713232" cy="713232"/>
          </a:xfrm>
          <a:prstGeom prst="rect">
            <a:avLst/>
          </a:prstGeom>
        </p:spPr>
      </p:pic>
      <p:grpSp>
        <p:nvGrpSpPr>
          <p:cNvPr id="5" name="Group 4">
            <a:extLst>
              <a:ext uri="{FF2B5EF4-FFF2-40B4-BE49-F238E27FC236}">
                <a16:creationId xmlns:a16="http://schemas.microsoft.com/office/drawing/2014/main" id="{D7A82646-BA15-801E-FCDC-F6A612EF220C}"/>
              </a:ext>
            </a:extLst>
          </p:cNvPr>
          <p:cNvGrpSpPr/>
          <p:nvPr/>
        </p:nvGrpSpPr>
        <p:grpSpPr>
          <a:xfrm>
            <a:off x="2822261" y="1622682"/>
            <a:ext cx="6667169" cy="3795520"/>
            <a:chOff x="548640" y="1600200"/>
            <a:chExt cx="3453384" cy="1965960"/>
          </a:xfrm>
        </p:grpSpPr>
        <p:sp>
          <p:nvSpPr>
            <p:cNvPr id="38" name="Shape 2">
              <a:extLst>
                <a:ext uri="{FF2B5EF4-FFF2-40B4-BE49-F238E27FC236}">
                  <a16:creationId xmlns:a16="http://schemas.microsoft.com/office/drawing/2014/main" id="{E473E9D2-4E38-D908-837B-C666EA48B9EB}"/>
                </a:ext>
              </a:extLst>
            </p:cNvPr>
            <p:cNvSpPr/>
            <p:nvPr/>
          </p:nvSpPr>
          <p:spPr>
            <a:xfrm>
              <a:off x="548640" y="1600200"/>
              <a:ext cx="3453384" cy="1965960"/>
            </a:xfrm>
            <a:prstGeom prst="roundRect">
              <a:avLst>
                <a:gd name="adj" fmla="val 4651"/>
              </a:avLst>
            </a:prstGeom>
            <a:solidFill>
              <a:srgbClr val="FFFFFF"/>
            </a:solidFill>
            <a:ln w="12700">
              <a:solidFill>
                <a:srgbClr val="64C3D7"/>
              </a:solidFill>
              <a:prstDash val="solid"/>
            </a:ln>
          </p:spPr>
          <p:txBody>
            <a:bodyPr/>
            <a:lstStyle/>
            <a:p>
              <a:endParaRPr lang="en-US" sz="2400"/>
            </a:p>
          </p:txBody>
        </p:sp>
        <p:sp>
          <p:nvSpPr>
            <p:cNvPr id="39" name="Shape 3">
              <a:extLst>
                <a:ext uri="{FF2B5EF4-FFF2-40B4-BE49-F238E27FC236}">
                  <a16:creationId xmlns:a16="http://schemas.microsoft.com/office/drawing/2014/main" id="{9F74BE9F-7660-CBB6-2793-986BF16AF066}"/>
                </a:ext>
              </a:extLst>
            </p:cNvPr>
            <p:cNvSpPr/>
            <p:nvPr/>
          </p:nvSpPr>
          <p:spPr>
            <a:xfrm>
              <a:off x="1982724" y="1764792"/>
              <a:ext cx="585216" cy="585216"/>
            </a:xfrm>
            <a:prstGeom prst="ellipse">
              <a:avLst/>
            </a:prstGeom>
            <a:solidFill>
              <a:srgbClr val="232D5A"/>
            </a:solidFill>
            <a:ln/>
          </p:spPr>
          <p:txBody>
            <a:bodyPr/>
            <a:lstStyle/>
            <a:p>
              <a:endParaRPr lang="en-US" sz="2400"/>
            </a:p>
          </p:txBody>
        </p:sp>
        <p:pic>
          <p:nvPicPr>
            <p:cNvPr id="40" name="Image 2" descr="icons/message.png">
              <a:extLst>
                <a:ext uri="{FF2B5EF4-FFF2-40B4-BE49-F238E27FC236}">
                  <a16:creationId xmlns:a16="http://schemas.microsoft.com/office/drawing/2014/main" id="{36F2E11E-B92C-B72D-252C-717C63F7FD49}"/>
                </a:ext>
              </a:extLst>
            </p:cNvPr>
            <p:cNvPicPr>
              <a:picLocks noChangeAspect="1"/>
            </p:cNvPicPr>
            <p:nvPr/>
          </p:nvPicPr>
          <p:blipFill>
            <a:blip r:embed="rId3"/>
            <a:stretch>
              <a:fillRect/>
            </a:stretch>
          </p:blipFill>
          <p:spPr>
            <a:xfrm>
              <a:off x="2047098" y="1829166"/>
              <a:ext cx="456468" cy="456468"/>
            </a:xfrm>
            <a:prstGeom prst="rect">
              <a:avLst/>
            </a:prstGeom>
          </p:spPr>
        </p:pic>
        <p:sp>
          <p:nvSpPr>
            <p:cNvPr id="41" name="Text 4">
              <a:extLst>
                <a:ext uri="{FF2B5EF4-FFF2-40B4-BE49-F238E27FC236}">
                  <a16:creationId xmlns:a16="http://schemas.microsoft.com/office/drawing/2014/main" id="{21D3D5E1-B6EF-8A14-B975-70FDFDBCB170}"/>
                </a:ext>
              </a:extLst>
            </p:cNvPr>
            <p:cNvSpPr/>
            <p:nvPr/>
          </p:nvSpPr>
          <p:spPr>
            <a:xfrm>
              <a:off x="685800" y="2468880"/>
              <a:ext cx="3179064" cy="365760"/>
            </a:xfrm>
            <a:prstGeom prst="rect">
              <a:avLst/>
            </a:prstGeom>
            <a:noFill/>
            <a:ln/>
          </p:spPr>
          <p:txBody>
            <a:bodyPr wrap="square" rtlCol="0" anchor="ctr"/>
            <a:lstStyle/>
            <a:p>
              <a:pPr marL="0" indent="0" algn="ctr">
                <a:buNone/>
              </a:pPr>
              <a:r>
                <a:rPr lang="en-US" sz="4000" b="1" dirty="0">
                  <a:solidFill>
                    <a:srgbClr val="232D5A"/>
                  </a:solidFill>
                  <a:latin typeface="Trebuchet MS" pitchFamily="34" charset="0"/>
                  <a:ea typeface="Trebuchet MS" pitchFamily="34" charset="-122"/>
                  <a:cs typeface="Trebuchet MS" pitchFamily="34" charset="-120"/>
                </a:rPr>
                <a:t>Disagreement</a:t>
              </a:r>
              <a:endParaRPr lang="en-US" sz="3000" dirty="0"/>
            </a:p>
          </p:txBody>
        </p:sp>
        <p:sp>
          <p:nvSpPr>
            <p:cNvPr id="42" name="Text 5">
              <a:extLst>
                <a:ext uri="{FF2B5EF4-FFF2-40B4-BE49-F238E27FC236}">
                  <a16:creationId xmlns:a16="http://schemas.microsoft.com/office/drawing/2014/main" id="{A8F01F21-CF96-C11F-500A-57E28A4510C0}"/>
                </a:ext>
              </a:extLst>
            </p:cNvPr>
            <p:cNvSpPr/>
            <p:nvPr/>
          </p:nvSpPr>
          <p:spPr>
            <a:xfrm>
              <a:off x="685800" y="2767405"/>
              <a:ext cx="3179064" cy="685800"/>
            </a:xfrm>
            <a:prstGeom prst="rect">
              <a:avLst/>
            </a:prstGeom>
            <a:noFill/>
            <a:ln/>
          </p:spPr>
          <p:txBody>
            <a:bodyPr wrap="square" rtlCol="0" anchor="ctr"/>
            <a:lstStyle/>
            <a:p>
              <a:pPr marL="0" indent="0" algn="ctr">
                <a:buNone/>
              </a:pPr>
              <a:r>
                <a:rPr lang="en-US" sz="2500" dirty="0">
                  <a:solidFill>
                    <a:srgbClr val="232D5A"/>
                  </a:solidFill>
                  <a:latin typeface="Trebuchet MS" pitchFamily="34" charset="0"/>
                  <a:ea typeface="Trebuchet MS" pitchFamily="34" charset="-122"/>
                  <a:cs typeface="Trebuchet MS" pitchFamily="34" charset="-120"/>
                </a:rPr>
                <a:t>When people think or feel </a:t>
              </a:r>
              <a:br>
                <a:rPr lang="en-US" sz="2500" dirty="0">
                  <a:solidFill>
                    <a:srgbClr val="232D5A"/>
                  </a:solidFill>
                  <a:latin typeface="Trebuchet MS" pitchFamily="34" charset="0"/>
                  <a:ea typeface="Trebuchet MS" pitchFamily="34" charset="-122"/>
                  <a:cs typeface="Trebuchet MS" pitchFamily="34" charset="-120"/>
                </a:rPr>
              </a:br>
              <a:r>
                <a:rPr lang="en-US" sz="2500" dirty="0">
                  <a:solidFill>
                    <a:srgbClr val="232D5A"/>
                  </a:solidFill>
                  <a:latin typeface="Trebuchet MS" pitchFamily="34" charset="0"/>
                  <a:ea typeface="Trebuchet MS" pitchFamily="34" charset="-122"/>
                  <a:cs typeface="Trebuchet MS" pitchFamily="34" charset="-120"/>
                </a:rPr>
                <a:t>differently about something.</a:t>
              </a:r>
              <a:endParaRPr lang="en-US" sz="2500" dirty="0"/>
            </a:p>
          </p:txBody>
        </p:sp>
      </p:grpSp>
      <p:grpSp>
        <p:nvGrpSpPr>
          <p:cNvPr id="6" name="Group 5">
            <a:extLst>
              <a:ext uri="{FF2B5EF4-FFF2-40B4-BE49-F238E27FC236}">
                <a16:creationId xmlns:a16="http://schemas.microsoft.com/office/drawing/2014/main" id="{1064F134-A38B-A6B7-92E8-00E48BB99CE1}"/>
              </a:ext>
            </a:extLst>
          </p:cNvPr>
          <p:cNvGrpSpPr/>
          <p:nvPr/>
        </p:nvGrpSpPr>
        <p:grpSpPr>
          <a:xfrm>
            <a:off x="2808868" y="1615058"/>
            <a:ext cx="6693954" cy="3810768"/>
            <a:chOff x="4367784" y="1600200"/>
            <a:chExt cx="3453384" cy="1965960"/>
          </a:xfrm>
        </p:grpSpPr>
        <p:sp>
          <p:nvSpPr>
            <p:cNvPr id="43" name="Shape 6">
              <a:extLst>
                <a:ext uri="{FF2B5EF4-FFF2-40B4-BE49-F238E27FC236}">
                  <a16:creationId xmlns:a16="http://schemas.microsoft.com/office/drawing/2014/main" id="{606F54E4-F666-100A-B4F5-8F75963D59E4}"/>
                </a:ext>
              </a:extLst>
            </p:cNvPr>
            <p:cNvSpPr/>
            <p:nvPr/>
          </p:nvSpPr>
          <p:spPr>
            <a:xfrm>
              <a:off x="4367784" y="1600200"/>
              <a:ext cx="3453384" cy="1965960"/>
            </a:xfrm>
            <a:prstGeom prst="roundRect">
              <a:avLst>
                <a:gd name="adj" fmla="val 4651"/>
              </a:avLst>
            </a:prstGeom>
            <a:solidFill>
              <a:srgbClr val="FFFFFF"/>
            </a:solidFill>
            <a:ln w="12700">
              <a:solidFill>
                <a:srgbClr val="64C3D7"/>
              </a:solidFill>
              <a:prstDash val="solid"/>
            </a:ln>
          </p:spPr>
          <p:txBody>
            <a:bodyPr/>
            <a:lstStyle/>
            <a:p>
              <a:endParaRPr lang="en-US" sz="2400"/>
            </a:p>
          </p:txBody>
        </p:sp>
        <p:sp>
          <p:nvSpPr>
            <p:cNvPr id="44" name="Shape 7">
              <a:extLst>
                <a:ext uri="{FF2B5EF4-FFF2-40B4-BE49-F238E27FC236}">
                  <a16:creationId xmlns:a16="http://schemas.microsoft.com/office/drawing/2014/main" id="{580044A7-6C22-3723-A334-C70AF81875E8}"/>
                </a:ext>
              </a:extLst>
            </p:cNvPr>
            <p:cNvSpPr/>
            <p:nvPr/>
          </p:nvSpPr>
          <p:spPr>
            <a:xfrm>
              <a:off x="5801868" y="1764792"/>
              <a:ext cx="585216" cy="585216"/>
            </a:xfrm>
            <a:prstGeom prst="ellipse">
              <a:avLst/>
            </a:prstGeom>
            <a:solidFill>
              <a:srgbClr val="232D5A"/>
            </a:solidFill>
            <a:ln/>
          </p:spPr>
          <p:txBody>
            <a:bodyPr/>
            <a:lstStyle/>
            <a:p>
              <a:endParaRPr lang="en-US" sz="2400"/>
            </a:p>
          </p:txBody>
        </p:sp>
        <p:pic>
          <p:nvPicPr>
            <p:cNvPr id="45" name="Image 3" descr="icons/alert.png">
              <a:extLst>
                <a:ext uri="{FF2B5EF4-FFF2-40B4-BE49-F238E27FC236}">
                  <a16:creationId xmlns:a16="http://schemas.microsoft.com/office/drawing/2014/main" id="{11E43B3B-26A6-DB11-1974-FD353956FF64}"/>
                </a:ext>
              </a:extLst>
            </p:cNvPr>
            <p:cNvPicPr>
              <a:picLocks noChangeAspect="1"/>
            </p:cNvPicPr>
            <p:nvPr/>
          </p:nvPicPr>
          <p:blipFill>
            <a:blip r:embed="rId4"/>
            <a:stretch>
              <a:fillRect/>
            </a:stretch>
          </p:blipFill>
          <p:spPr>
            <a:xfrm>
              <a:off x="5866242" y="1829166"/>
              <a:ext cx="456468" cy="456468"/>
            </a:xfrm>
            <a:prstGeom prst="rect">
              <a:avLst/>
            </a:prstGeom>
          </p:spPr>
        </p:pic>
        <p:sp>
          <p:nvSpPr>
            <p:cNvPr id="46" name="Text 8">
              <a:extLst>
                <a:ext uri="{FF2B5EF4-FFF2-40B4-BE49-F238E27FC236}">
                  <a16:creationId xmlns:a16="http://schemas.microsoft.com/office/drawing/2014/main" id="{C639491D-D04E-0BA1-3783-3074FDD2D088}"/>
                </a:ext>
              </a:extLst>
            </p:cNvPr>
            <p:cNvSpPr/>
            <p:nvPr/>
          </p:nvSpPr>
          <p:spPr>
            <a:xfrm>
              <a:off x="4504944" y="2468880"/>
              <a:ext cx="3179064" cy="365760"/>
            </a:xfrm>
            <a:prstGeom prst="rect">
              <a:avLst/>
            </a:prstGeom>
            <a:noFill/>
            <a:ln/>
          </p:spPr>
          <p:txBody>
            <a:bodyPr wrap="square" rtlCol="0" anchor="ctr"/>
            <a:lstStyle/>
            <a:p>
              <a:pPr marL="0" indent="0" algn="ctr">
                <a:buNone/>
              </a:pPr>
              <a:r>
                <a:rPr lang="en-US" sz="4000" b="1" dirty="0">
                  <a:solidFill>
                    <a:srgbClr val="232D5A"/>
                  </a:solidFill>
                  <a:latin typeface="Trebuchet MS" pitchFamily="34" charset="0"/>
                  <a:ea typeface="Trebuchet MS" pitchFamily="34" charset="-122"/>
                  <a:cs typeface="Trebuchet MS" pitchFamily="34" charset="-120"/>
                </a:rPr>
                <a:t>Conflict</a:t>
              </a:r>
              <a:endParaRPr lang="en-US" sz="4000" dirty="0"/>
            </a:p>
          </p:txBody>
        </p:sp>
        <p:sp>
          <p:nvSpPr>
            <p:cNvPr id="47" name="Text 9">
              <a:extLst>
                <a:ext uri="{FF2B5EF4-FFF2-40B4-BE49-F238E27FC236}">
                  <a16:creationId xmlns:a16="http://schemas.microsoft.com/office/drawing/2014/main" id="{7A5D29A4-5D13-40A5-63EB-33A572A6D756}"/>
                </a:ext>
              </a:extLst>
            </p:cNvPr>
            <p:cNvSpPr/>
            <p:nvPr/>
          </p:nvSpPr>
          <p:spPr>
            <a:xfrm>
              <a:off x="4504944" y="2767405"/>
              <a:ext cx="3179064" cy="685800"/>
            </a:xfrm>
            <a:prstGeom prst="rect">
              <a:avLst/>
            </a:prstGeom>
            <a:noFill/>
            <a:ln/>
          </p:spPr>
          <p:txBody>
            <a:bodyPr wrap="square" rtlCol="0" anchor="ctr"/>
            <a:lstStyle/>
            <a:p>
              <a:pPr marL="0" indent="0" algn="ctr">
                <a:buNone/>
              </a:pPr>
              <a:r>
                <a:rPr lang="en-US" sz="2500" dirty="0">
                  <a:solidFill>
                    <a:srgbClr val="232D5A"/>
                  </a:solidFill>
                  <a:latin typeface="Trebuchet MS" pitchFamily="34" charset="0"/>
                  <a:ea typeface="Trebuchet MS" pitchFamily="34" charset="-122"/>
                  <a:cs typeface="Trebuchet MS" pitchFamily="34" charset="-120"/>
                </a:rPr>
                <a:t>A bigger disagreement </a:t>
              </a:r>
              <a:br>
                <a:rPr lang="en-US" sz="2500" dirty="0">
                  <a:solidFill>
                    <a:srgbClr val="232D5A"/>
                  </a:solidFill>
                  <a:latin typeface="Trebuchet MS" pitchFamily="34" charset="0"/>
                  <a:ea typeface="Trebuchet MS" pitchFamily="34" charset="-122"/>
                  <a:cs typeface="Trebuchet MS" pitchFamily="34" charset="-120"/>
                </a:rPr>
              </a:br>
              <a:r>
                <a:rPr lang="en-US" sz="2500" dirty="0">
                  <a:solidFill>
                    <a:srgbClr val="232D5A"/>
                  </a:solidFill>
                  <a:latin typeface="Trebuchet MS" pitchFamily="34" charset="0"/>
                  <a:ea typeface="Trebuchet MS" pitchFamily="34" charset="-122"/>
                  <a:cs typeface="Trebuchet MS" pitchFamily="34" charset="-120"/>
                </a:rPr>
                <a:t>that can upset people.</a:t>
              </a:r>
              <a:endParaRPr lang="en-US" sz="2500" dirty="0"/>
            </a:p>
          </p:txBody>
        </p:sp>
      </p:grpSp>
      <p:grpSp>
        <p:nvGrpSpPr>
          <p:cNvPr id="7" name="Group 6">
            <a:extLst>
              <a:ext uri="{FF2B5EF4-FFF2-40B4-BE49-F238E27FC236}">
                <a16:creationId xmlns:a16="http://schemas.microsoft.com/office/drawing/2014/main" id="{E8BE4B8E-C1E4-C596-EF73-99B3289FC854}"/>
              </a:ext>
            </a:extLst>
          </p:cNvPr>
          <p:cNvGrpSpPr/>
          <p:nvPr/>
        </p:nvGrpSpPr>
        <p:grpSpPr>
          <a:xfrm>
            <a:off x="2775715" y="1596185"/>
            <a:ext cx="6760260" cy="3848515"/>
            <a:chOff x="8186928" y="1600200"/>
            <a:chExt cx="3453384" cy="1965960"/>
          </a:xfrm>
        </p:grpSpPr>
        <p:sp>
          <p:nvSpPr>
            <p:cNvPr id="48" name="Shape 10">
              <a:extLst>
                <a:ext uri="{FF2B5EF4-FFF2-40B4-BE49-F238E27FC236}">
                  <a16:creationId xmlns:a16="http://schemas.microsoft.com/office/drawing/2014/main" id="{A9ED0ED6-F780-51F9-B7F6-A43178EEB340}"/>
                </a:ext>
              </a:extLst>
            </p:cNvPr>
            <p:cNvSpPr/>
            <p:nvPr/>
          </p:nvSpPr>
          <p:spPr>
            <a:xfrm>
              <a:off x="8186928" y="1600200"/>
              <a:ext cx="3453384" cy="1965960"/>
            </a:xfrm>
            <a:prstGeom prst="roundRect">
              <a:avLst>
                <a:gd name="adj" fmla="val 4651"/>
              </a:avLst>
            </a:prstGeom>
            <a:solidFill>
              <a:srgbClr val="FFFFFF"/>
            </a:solidFill>
            <a:ln w="12700">
              <a:solidFill>
                <a:srgbClr val="64C3D7"/>
              </a:solidFill>
              <a:prstDash val="solid"/>
            </a:ln>
          </p:spPr>
          <p:txBody>
            <a:bodyPr/>
            <a:lstStyle/>
            <a:p>
              <a:endParaRPr lang="en-US" sz="2400" dirty="0"/>
            </a:p>
          </p:txBody>
        </p:sp>
        <p:sp>
          <p:nvSpPr>
            <p:cNvPr id="49" name="Shape 11">
              <a:extLst>
                <a:ext uri="{FF2B5EF4-FFF2-40B4-BE49-F238E27FC236}">
                  <a16:creationId xmlns:a16="http://schemas.microsoft.com/office/drawing/2014/main" id="{D2092039-DD5F-6ECB-A855-205B2C7FB488}"/>
                </a:ext>
              </a:extLst>
            </p:cNvPr>
            <p:cNvSpPr/>
            <p:nvPr/>
          </p:nvSpPr>
          <p:spPr>
            <a:xfrm>
              <a:off x="9621012" y="1764792"/>
              <a:ext cx="585216" cy="585216"/>
            </a:xfrm>
            <a:prstGeom prst="ellipse">
              <a:avLst/>
            </a:prstGeom>
            <a:solidFill>
              <a:srgbClr val="232D5A"/>
            </a:solidFill>
            <a:ln/>
          </p:spPr>
          <p:txBody>
            <a:bodyPr/>
            <a:lstStyle/>
            <a:p>
              <a:endParaRPr lang="en-US" sz="2400"/>
            </a:p>
          </p:txBody>
        </p:sp>
        <p:pic>
          <p:nvPicPr>
            <p:cNvPr id="50" name="Image 4" descr="icons/shield.png">
              <a:extLst>
                <a:ext uri="{FF2B5EF4-FFF2-40B4-BE49-F238E27FC236}">
                  <a16:creationId xmlns:a16="http://schemas.microsoft.com/office/drawing/2014/main" id="{38C9ABA1-BD58-F97F-1B69-0B6FBFA08596}"/>
                </a:ext>
              </a:extLst>
            </p:cNvPr>
            <p:cNvPicPr>
              <a:picLocks noChangeAspect="1"/>
            </p:cNvPicPr>
            <p:nvPr/>
          </p:nvPicPr>
          <p:blipFill>
            <a:blip r:embed="rId5"/>
            <a:stretch>
              <a:fillRect/>
            </a:stretch>
          </p:blipFill>
          <p:spPr>
            <a:xfrm>
              <a:off x="9685386" y="1829166"/>
              <a:ext cx="456468" cy="456468"/>
            </a:xfrm>
            <a:prstGeom prst="rect">
              <a:avLst/>
            </a:prstGeom>
          </p:spPr>
        </p:pic>
        <p:sp>
          <p:nvSpPr>
            <p:cNvPr id="51" name="Text 12">
              <a:extLst>
                <a:ext uri="{FF2B5EF4-FFF2-40B4-BE49-F238E27FC236}">
                  <a16:creationId xmlns:a16="http://schemas.microsoft.com/office/drawing/2014/main" id="{DFFE3D17-1E74-EF6A-4BA4-B0524254991C}"/>
                </a:ext>
              </a:extLst>
            </p:cNvPr>
            <p:cNvSpPr/>
            <p:nvPr/>
          </p:nvSpPr>
          <p:spPr>
            <a:xfrm>
              <a:off x="8324088" y="2468880"/>
              <a:ext cx="3179064" cy="365760"/>
            </a:xfrm>
            <a:prstGeom prst="rect">
              <a:avLst/>
            </a:prstGeom>
            <a:noFill/>
            <a:ln/>
          </p:spPr>
          <p:txBody>
            <a:bodyPr wrap="square" rtlCol="0" anchor="ctr"/>
            <a:lstStyle/>
            <a:p>
              <a:pPr marL="0" indent="0" algn="ctr">
                <a:buNone/>
              </a:pPr>
              <a:r>
                <a:rPr lang="en-US" sz="4000" b="1" dirty="0">
                  <a:solidFill>
                    <a:srgbClr val="232D5A"/>
                  </a:solidFill>
                  <a:latin typeface="Trebuchet MS" pitchFamily="34" charset="0"/>
                  <a:ea typeface="Trebuchet MS" pitchFamily="34" charset="-122"/>
                  <a:cs typeface="Trebuchet MS" pitchFamily="34" charset="-120"/>
                </a:rPr>
                <a:t>Boundary</a:t>
              </a:r>
              <a:endParaRPr lang="en-US" sz="4000" dirty="0"/>
            </a:p>
          </p:txBody>
        </p:sp>
        <p:sp>
          <p:nvSpPr>
            <p:cNvPr id="52" name="Text 13">
              <a:extLst>
                <a:ext uri="{FF2B5EF4-FFF2-40B4-BE49-F238E27FC236}">
                  <a16:creationId xmlns:a16="http://schemas.microsoft.com/office/drawing/2014/main" id="{646F801A-E168-073C-FBA7-BC5B3F6751ED}"/>
                </a:ext>
              </a:extLst>
            </p:cNvPr>
            <p:cNvSpPr/>
            <p:nvPr/>
          </p:nvSpPr>
          <p:spPr>
            <a:xfrm>
              <a:off x="8324088" y="2767405"/>
              <a:ext cx="3179064" cy="685800"/>
            </a:xfrm>
            <a:prstGeom prst="rect">
              <a:avLst/>
            </a:prstGeom>
            <a:noFill/>
            <a:ln/>
          </p:spPr>
          <p:txBody>
            <a:bodyPr wrap="square" rtlCol="0" anchor="ctr"/>
            <a:lstStyle/>
            <a:p>
              <a:pPr marL="0" indent="0" algn="ctr">
                <a:buNone/>
              </a:pPr>
              <a:r>
                <a:rPr lang="en-US" sz="2500" dirty="0">
                  <a:solidFill>
                    <a:srgbClr val="232D5A"/>
                  </a:solidFill>
                  <a:latin typeface="Trebuchet MS" pitchFamily="34" charset="0"/>
                  <a:ea typeface="Trebuchet MS" pitchFamily="34" charset="-122"/>
                  <a:cs typeface="Trebuchet MS" pitchFamily="34" charset="-120"/>
                </a:rPr>
                <a:t>What I am okay with, and </a:t>
              </a:r>
              <a:br>
                <a:rPr lang="en-US" sz="2500" dirty="0">
                  <a:solidFill>
                    <a:srgbClr val="232D5A"/>
                  </a:solidFill>
                  <a:latin typeface="Trebuchet MS" pitchFamily="34" charset="0"/>
                  <a:ea typeface="Trebuchet MS" pitchFamily="34" charset="-122"/>
                  <a:cs typeface="Trebuchet MS" pitchFamily="34" charset="-120"/>
                </a:rPr>
              </a:br>
              <a:r>
                <a:rPr lang="en-US" sz="2500" dirty="0">
                  <a:solidFill>
                    <a:srgbClr val="232D5A"/>
                  </a:solidFill>
                  <a:latin typeface="Trebuchet MS" pitchFamily="34" charset="0"/>
                  <a:ea typeface="Trebuchet MS" pitchFamily="34" charset="-122"/>
                  <a:cs typeface="Trebuchet MS" pitchFamily="34" charset="-120"/>
                </a:rPr>
                <a:t>what I am not okay with.</a:t>
              </a:r>
              <a:endParaRPr lang="en-US" sz="2500" dirty="0"/>
            </a:p>
          </p:txBody>
        </p:sp>
      </p:grpSp>
      <p:grpSp>
        <p:nvGrpSpPr>
          <p:cNvPr id="8" name="Group 7">
            <a:extLst>
              <a:ext uri="{FF2B5EF4-FFF2-40B4-BE49-F238E27FC236}">
                <a16:creationId xmlns:a16="http://schemas.microsoft.com/office/drawing/2014/main" id="{1AA034F6-77E4-DCD7-8CBF-A7DA001AE27B}"/>
              </a:ext>
            </a:extLst>
          </p:cNvPr>
          <p:cNvGrpSpPr/>
          <p:nvPr/>
        </p:nvGrpSpPr>
        <p:grpSpPr>
          <a:xfrm>
            <a:off x="2748755" y="1580837"/>
            <a:ext cx="6814180" cy="3879211"/>
            <a:chOff x="548640" y="3781097"/>
            <a:chExt cx="3453384" cy="1965960"/>
          </a:xfrm>
        </p:grpSpPr>
        <p:sp>
          <p:nvSpPr>
            <p:cNvPr id="53" name="Shape 14">
              <a:extLst>
                <a:ext uri="{FF2B5EF4-FFF2-40B4-BE49-F238E27FC236}">
                  <a16:creationId xmlns:a16="http://schemas.microsoft.com/office/drawing/2014/main" id="{139CD303-BDCD-C65C-C0CC-48F7B45667F6}"/>
                </a:ext>
              </a:extLst>
            </p:cNvPr>
            <p:cNvSpPr/>
            <p:nvPr/>
          </p:nvSpPr>
          <p:spPr>
            <a:xfrm>
              <a:off x="548640" y="3781097"/>
              <a:ext cx="3453384" cy="1965960"/>
            </a:xfrm>
            <a:prstGeom prst="roundRect">
              <a:avLst>
                <a:gd name="adj" fmla="val 4651"/>
              </a:avLst>
            </a:prstGeom>
            <a:solidFill>
              <a:srgbClr val="FFFFFF"/>
            </a:solidFill>
            <a:ln w="12700">
              <a:solidFill>
                <a:srgbClr val="64C3D7"/>
              </a:solidFill>
              <a:prstDash val="solid"/>
            </a:ln>
          </p:spPr>
          <p:txBody>
            <a:bodyPr/>
            <a:lstStyle/>
            <a:p>
              <a:endParaRPr lang="en-US" sz="2400"/>
            </a:p>
          </p:txBody>
        </p:sp>
        <p:sp>
          <p:nvSpPr>
            <p:cNvPr id="54" name="Shape 15">
              <a:extLst>
                <a:ext uri="{FF2B5EF4-FFF2-40B4-BE49-F238E27FC236}">
                  <a16:creationId xmlns:a16="http://schemas.microsoft.com/office/drawing/2014/main" id="{83600945-4130-5FE0-91B8-53419D96BC47}"/>
                </a:ext>
              </a:extLst>
            </p:cNvPr>
            <p:cNvSpPr/>
            <p:nvPr/>
          </p:nvSpPr>
          <p:spPr>
            <a:xfrm>
              <a:off x="1982724" y="4050792"/>
              <a:ext cx="585216" cy="585216"/>
            </a:xfrm>
            <a:prstGeom prst="ellipse">
              <a:avLst/>
            </a:prstGeom>
            <a:solidFill>
              <a:srgbClr val="232D5A"/>
            </a:solidFill>
            <a:ln/>
          </p:spPr>
          <p:txBody>
            <a:bodyPr/>
            <a:lstStyle/>
            <a:p>
              <a:endParaRPr lang="en-US" sz="2400"/>
            </a:p>
          </p:txBody>
        </p:sp>
        <p:pic>
          <p:nvPicPr>
            <p:cNvPr id="55" name="Image 5" descr="icons/users.png">
              <a:extLst>
                <a:ext uri="{FF2B5EF4-FFF2-40B4-BE49-F238E27FC236}">
                  <a16:creationId xmlns:a16="http://schemas.microsoft.com/office/drawing/2014/main" id="{0E6D97D2-79A3-D39E-DC17-996237B82975}"/>
                </a:ext>
              </a:extLst>
            </p:cNvPr>
            <p:cNvPicPr>
              <a:picLocks noChangeAspect="1"/>
            </p:cNvPicPr>
            <p:nvPr/>
          </p:nvPicPr>
          <p:blipFill>
            <a:blip r:embed="rId6"/>
            <a:stretch>
              <a:fillRect/>
            </a:stretch>
          </p:blipFill>
          <p:spPr>
            <a:xfrm>
              <a:off x="2047098" y="4115166"/>
              <a:ext cx="456468" cy="456468"/>
            </a:xfrm>
            <a:prstGeom prst="rect">
              <a:avLst/>
            </a:prstGeom>
          </p:spPr>
        </p:pic>
        <p:sp>
          <p:nvSpPr>
            <p:cNvPr id="56" name="Text 16">
              <a:extLst>
                <a:ext uri="{FF2B5EF4-FFF2-40B4-BE49-F238E27FC236}">
                  <a16:creationId xmlns:a16="http://schemas.microsoft.com/office/drawing/2014/main" id="{41E64C71-0B66-02E2-505E-7F415FE9E000}"/>
                </a:ext>
              </a:extLst>
            </p:cNvPr>
            <p:cNvSpPr/>
            <p:nvPr/>
          </p:nvSpPr>
          <p:spPr>
            <a:xfrm>
              <a:off x="685800" y="4754880"/>
              <a:ext cx="3179064" cy="365760"/>
            </a:xfrm>
            <a:prstGeom prst="rect">
              <a:avLst/>
            </a:prstGeom>
            <a:noFill/>
            <a:ln/>
          </p:spPr>
          <p:txBody>
            <a:bodyPr wrap="square" rtlCol="0" anchor="ctr"/>
            <a:lstStyle/>
            <a:p>
              <a:pPr marL="0" indent="0" algn="ctr">
                <a:buNone/>
              </a:pPr>
              <a:r>
                <a:rPr lang="en-US" sz="4000" b="1" dirty="0">
                  <a:solidFill>
                    <a:srgbClr val="232D5A"/>
                  </a:solidFill>
                  <a:latin typeface="Trebuchet MS" pitchFamily="34" charset="0"/>
                  <a:ea typeface="Trebuchet MS" pitchFamily="34" charset="-122"/>
                  <a:cs typeface="Trebuchet MS" pitchFamily="34" charset="-120"/>
                </a:rPr>
                <a:t>Peer pressure</a:t>
              </a:r>
              <a:endParaRPr lang="en-US" sz="4000" dirty="0"/>
            </a:p>
          </p:txBody>
        </p:sp>
        <p:sp>
          <p:nvSpPr>
            <p:cNvPr id="57" name="Text 17">
              <a:extLst>
                <a:ext uri="{FF2B5EF4-FFF2-40B4-BE49-F238E27FC236}">
                  <a16:creationId xmlns:a16="http://schemas.microsoft.com/office/drawing/2014/main" id="{DDD4EFF1-29FA-4871-D12B-CA58362C91CC}"/>
                </a:ext>
              </a:extLst>
            </p:cNvPr>
            <p:cNvSpPr/>
            <p:nvPr/>
          </p:nvSpPr>
          <p:spPr>
            <a:xfrm>
              <a:off x="685800" y="4999617"/>
              <a:ext cx="3179064" cy="685800"/>
            </a:xfrm>
            <a:prstGeom prst="rect">
              <a:avLst/>
            </a:prstGeom>
            <a:noFill/>
            <a:ln/>
          </p:spPr>
          <p:txBody>
            <a:bodyPr wrap="square" rtlCol="0" anchor="ctr"/>
            <a:lstStyle/>
            <a:p>
              <a:pPr marL="0" indent="0" algn="ctr">
                <a:buNone/>
              </a:pPr>
              <a:r>
                <a:rPr lang="en-US" sz="2500" dirty="0">
                  <a:solidFill>
                    <a:srgbClr val="232D5A"/>
                  </a:solidFill>
                  <a:latin typeface="Trebuchet MS" pitchFamily="34" charset="0"/>
                  <a:ea typeface="Trebuchet MS" pitchFamily="34" charset="-122"/>
                  <a:cs typeface="Trebuchet MS" pitchFamily="34" charset="-120"/>
                </a:rPr>
                <a:t>Feeling pushed by others to do </a:t>
              </a:r>
              <a:br>
                <a:rPr lang="en-US" sz="2500" dirty="0">
                  <a:solidFill>
                    <a:srgbClr val="232D5A"/>
                  </a:solidFill>
                  <a:latin typeface="Trebuchet MS" pitchFamily="34" charset="0"/>
                  <a:ea typeface="Trebuchet MS" pitchFamily="34" charset="-122"/>
                  <a:cs typeface="Trebuchet MS" pitchFamily="34" charset="-120"/>
                </a:rPr>
              </a:br>
              <a:r>
                <a:rPr lang="en-US" sz="2500" dirty="0">
                  <a:solidFill>
                    <a:srgbClr val="232D5A"/>
                  </a:solidFill>
                  <a:latin typeface="Trebuchet MS" pitchFamily="34" charset="0"/>
                  <a:ea typeface="Trebuchet MS" pitchFamily="34" charset="-122"/>
                  <a:cs typeface="Trebuchet MS" pitchFamily="34" charset="-120"/>
                </a:rPr>
                <a:t>something, even if I don't want to.</a:t>
              </a:r>
              <a:endParaRPr lang="en-US" sz="2500" dirty="0"/>
            </a:p>
          </p:txBody>
        </p:sp>
      </p:grpSp>
      <p:grpSp>
        <p:nvGrpSpPr>
          <p:cNvPr id="9" name="Group 8">
            <a:extLst>
              <a:ext uri="{FF2B5EF4-FFF2-40B4-BE49-F238E27FC236}">
                <a16:creationId xmlns:a16="http://schemas.microsoft.com/office/drawing/2014/main" id="{BE06BD97-B7B5-1646-2F53-6F46E561EA5F}"/>
              </a:ext>
            </a:extLst>
          </p:cNvPr>
          <p:cNvGrpSpPr/>
          <p:nvPr/>
        </p:nvGrpSpPr>
        <p:grpSpPr>
          <a:xfrm>
            <a:off x="2704500" y="1555643"/>
            <a:ext cx="6902691" cy="3929599"/>
            <a:chOff x="4367784" y="3781097"/>
            <a:chExt cx="3453384" cy="1965960"/>
          </a:xfrm>
        </p:grpSpPr>
        <p:sp>
          <p:nvSpPr>
            <p:cNvPr id="58" name="Shape 18">
              <a:extLst>
                <a:ext uri="{FF2B5EF4-FFF2-40B4-BE49-F238E27FC236}">
                  <a16:creationId xmlns:a16="http://schemas.microsoft.com/office/drawing/2014/main" id="{61636144-6763-DD9B-B53D-D7F7D2CF017A}"/>
                </a:ext>
              </a:extLst>
            </p:cNvPr>
            <p:cNvSpPr/>
            <p:nvPr/>
          </p:nvSpPr>
          <p:spPr>
            <a:xfrm>
              <a:off x="4367784" y="3781097"/>
              <a:ext cx="3453384" cy="1965960"/>
            </a:xfrm>
            <a:prstGeom prst="roundRect">
              <a:avLst>
                <a:gd name="adj" fmla="val 4651"/>
              </a:avLst>
            </a:prstGeom>
            <a:solidFill>
              <a:srgbClr val="FFFFFF"/>
            </a:solidFill>
            <a:ln w="12700">
              <a:solidFill>
                <a:srgbClr val="64C3D7"/>
              </a:solidFill>
              <a:prstDash val="solid"/>
            </a:ln>
          </p:spPr>
          <p:txBody>
            <a:bodyPr/>
            <a:lstStyle/>
            <a:p>
              <a:endParaRPr lang="en-US" sz="2400"/>
            </a:p>
          </p:txBody>
        </p:sp>
        <p:sp>
          <p:nvSpPr>
            <p:cNvPr id="59" name="Shape 19">
              <a:extLst>
                <a:ext uri="{FF2B5EF4-FFF2-40B4-BE49-F238E27FC236}">
                  <a16:creationId xmlns:a16="http://schemas.microsoft.com/office/drawing/2014/main" id="{4510B6D2-868A-D5A3-2C52-D52D436FB299}"/>
                </a:ext>
              </a:extLst>
            </p:cNvPr>
            <p:cNvSpPr/>
            <p:nvPr/>
          </p:nvSpPr>
          <p:spPr>
            <a:xfrm>
              <a:off x="5801868" y="4050792"/>
              <a:ext cx="585216" cy="585216"/>
            </a:xfrm>
            <a:prstGeom prst="ellipse">
              <a:avLst/>
            </a:prstGeom>
            <a:solidFill>
              <a:srgbClr val="232D5A"/>
            </a:solidFill>
            <a:ln/>
          </p:spPr>
          <p:txBody>
            <a:bodyPr/>
            <a:lstStyle/>
            <a:p>
              <a:endParaRPr lang="en-US" sz="2400"/>
            </a:p>
          </p:txBody>
        </p:sp>
        <p:pic>
          <p:nvPicPr>
            <p:cNvPr id="60" name="Image 6" descr="icons/heart.png">
              <a:extLst>
                <a:ext uri="{FF2B5EF4-FFF2-40B4-BE49-F238E27FC236}">
                  <a16:creationId xmlns:a16="http://schemas.microsoft.com/office/drawing/2014/main" id="{521CA497-B865-F748-55DE-85C143B53C73}"/>
                </a:ext>
              </a:extLst>
            </p:cNvPr>
            <p:cNvPicPr>
              <a:picLocks noChangeAspect="1"/>
            </p:cNvPicPr>
            <p:nvPr/>
          </p:nvPicPr>
          <p:blipFill>
            <a:blip r:embed="rId7"/>
            <a:stretch>
              <a:fillRect/>
            </a:stretch>
          </p:blipFill>
          <p:spPr>
            <a:xfrm>
              <a:off x="5866242" y="4115166"/>
              <a:ext cx="456468" cy="456468"/>
            </a:xfrm>
            <a:prstGeom prst="rect">
              <a:avLst/>
            </a:prstGeom>
          </p:spPr>
        </p:pic>
        <p:sp>
          <p:nvSpPr>
            <p:cNvPr id="61" name="Text 20">
              <a:extLst>
                <a:ext uri="{FF2B5EF4-FFF2-40B4-BE49-F238E27FC236}">
                  <a16:creationId xmlns:a16="http://schemas.microsoft.com/office/drawing/2014/main" id="{AA0F1646-071E-3FC2-1CF2-2D1C6224F083}"/>
                </a:ext>
              </a:extLst>
            </p:cNvPr>
            <p:cNvSpPr/>
            <p:nvPr/>
          </p:nvSpPr>
          <p:spPr>
            <a:xfrm>
              <a:off x="4504944" y="4754880"/>
              <a:ext cx="3179064" cy="365760"/>
            </a:xfrm>
            <a:prstGeom prst="rect">
              <a:avLst/>
            </a:prstGeom>
            <a:noFill/>
            <a:ln/>
          </p:spPr>
          <p:txBody>
            <a:bodyPr wrap="square" rtlCol="0" anchor="ctr"/>
            <a:lstStyle/>
            <a:p>
              <a:pPr marL="0" indent="0" algn="ctr">
                <a:buNone/>
              </a:pPr>
              <a:r>
                <a:rPr lang="en-US" sz="4000" b="1" dirty="0">
                  <a:solidFill>
                    <a:srgbClr val="232D5A"/>
                  </a:solidFill>
                  <a:latin typeface="Trebuchet MS" pitchFamily="34" charset="0"/>
                  <a:ea typeface="Trebuchet MS" pitchFamily="34" charset="-122"/>
                  <a:cs typeface="Trebuchet MS" pitchFamily="34" charset="-120"/>
                </a:rPr>
                <a:t>Respect</a:t>
              </a:r>
              <a:endParaRPr lang="en-US" sz="4000" dirty="0"/>
            </a:p>
          </p:txBody>
        </p:sp>
        <p:sp>
          <p:nvSpPr>
            <p:cNvPr id="62" name="Text 21">
              <a:extLst>
                <a:ext uri="{FF2B5EF4-FFF2-40B4-BE49-F238E27FC236}">
                  <a16:creationId xmlns:a16="http://schemas.microsoft.com/office/drawing/2014/main" id="{06778893-0066-716A-0424-3B5ACD846E11}"/>
                </a:ext>
              </a:extLst>
            </p:cNvPr>
            <p:cNvSpPr/>
            <p:nvPr/>
          </p:nvSpPr>
          <p:spPr>
            <a:xfrm>
              <a:off x="4504944" y="4999617"/>
              <a:ext cx="3179064" cy="685800"/>
            </a:xfrm>
            <a:prstGeom prst="rect">
              <a:avLst/>
            </a:prstGeom>
            <a:noFill/>
            <a:ln/>
          </p:spPr>
          <p:txBody>
            <a:bodyPr wrap="square" rtlCol="0" anchor="ctr"/>
            <a:lstStyle/>
            <a:p>
              <a:pPr marL="0" indent="0" algn="ctr">
                <a:buNone/>
              </a:pPr>
              <a:r>
                <a:rPr lang="en-US" sz="2500" dirty="0">
                  <a:solidFill>
                    <a:srgbClr val="232D5A"/>
                  </a:solidFill>
                  <a:latin typeface="Trebuchet MS" pitchFamily="34" charset="0"/>
                  <a:ea typeface="Trebuchet MS" pitchFamily="34" charset="-122"/>
                  <a:cs typeface="Trebuchet MS" pitchFamily="34" charset="-120"/>
                </a:rPr>
                <a:t>Treating people </a:t>
              </a:r>
              <a:br>
                <a:rPr lang="en-US" sz="2500" dirty="0">
                  <a:solidFill>
                    <a:srgbClr val="232D5A"/>
                  </a:solidFill>
                  <a:latin typeface="Trebuchet MS" pitchFamily="34" charset="0"/>
                  <a:ea typeface="Trebuchet MS" pitchFamily="34" charset="-122"/>
                  <a:cs typeface="Trebuchet MS" pitchFamily="34" charset="-120"/>
                </a:rPr>
              </a:br>
              <a:r>
                <a:rPr lang="en-US" sz="2500" dirty="0">
                  <a:solidFill>
                    <a:srgbClr val="232D5A"/>
                  </a:solidFill>
                  <a:latin typeface="Trebuchet MS" pitchFamily="34" charset="0"/>
                  <a:ea typeface="Trebuchet MS" pitchFamily="34" charset="-122"/>
                  <a:cs typeface="Trebuchet MS" pitchFamily="34" charset="-120"/>
                </a:rPr>
                <a:t>kindly and fairly.</a:t>
              </a:r>
              <a:endParaRPr lang="en-US" sz="2500" dirty="0"/>
            </a:p>
          </p:txBody>
        </p:sp>
      </p:grpSp>
      <p:grpSp>
        <p:nvGrpSpPr>
          <p:cNvPr id="11" name="Group 10">
            <a:extLst>
              <a:ext uri="{FF2B5EF4-FFF2-40B4-BE49-F238E27FC236}">
                <a16:creationId xmlns:a16="http://schemas.microsoft.com/office/drawing/2014/main" id="{4A9E4F40-2586-82D5-9B91-7316299F80DC}"/>
              </a:ext>
            </a:extLst>
          </p:cNvPr>
          <p:cNvGrpSpPr/>
          <p:nvPr/>
        </p:nvGrpSpPr>
        <p:grpSpPr>
          <a:xfrm>
            <a:off x="2704500" y="1555643"/>
            <a:ext cx="6902691" cy="3929599"/>
            <a:chOff x="8160652" y="3781097"/>
            <a:chExt cx="3453384" cy="1965960"/>
          </a:xfrm>
        </p:grpSpPr>
        <p:sp>
          <p:nvSpPr>
            <p:cNvPr id="63" name="Shape 22">
              <a:extLst>
                <a:ext uri="{FF2B5EF4-FFF2-40B4-BE49-F238E27FC236}">
                  <a16:creationId xmlns:a16="http://schemas.microsoft.com/office/drawing/2014/main" id="{C3505C61-5C64-A8A5-D35A-3FB44DB9AFC3}"/>
                </a:ext>
              </a:extLst>
            </p:cNvPr>
            <p:cNvSpPr/>
            <p:nvPr/>
          </p:nvSpPr>
          <p:spPr>
            <a:xfrm>
              <a:off x="8160652" y="3781097"/>
              <a:ext cx="3453384" cy="1965960"/>
            </a:xfrm>
            <a:prstGeom prst="roundRect">
              <a:avLst>
                <a:gd name="adj" fmla="val 4651"/>
              </a:avLst>
            </a:prstGeom>
            <a:solidFill>
              <a:srgbClr val="FFFFFF"/>
            </a:solidFill>
            <a:ln w="12700">
              <a:solidFill>
                <a:srgbClr val="64C3D7"/>
              </a:solidFill>
              <a:prstDash val="solid"/>
            </a:ln>
          </p:spPr>
          <p:txBody>
            <a:bodyPr/>
            <a:lstStyle/>
            <a:p>
              <a:endParaRPr lang="en-US" sz="2400"/>
            </a:p>
          </p:txBody>
        </p:sp>
        <p:sp>
          <p:nvSpPr>
            <p:cNvPr id="64" name="Shape 23">
              <a:extLst>
                <a:ext uri="{FF2B5EF4-FFF2-40B4-BE49-F238E27FC236}">
                  <a16:creationId xmlns:a16="http://schemas.microsoft.com/office/drawing/2014/main" id="{E1B6E69F-2392-370E-611D-6576E64A58DE}"/>
                </a:ext>
              </a:extLst>
            </p:cNvPr>
            <p:cNvSpPr/>
            <p:nvPr/>
          </p:nvSpPr>
          <p:spPr>
            <a:xfrm>
              <a:off x="9621012" y="4050792"/>
              <a:ext cx="585216" cy="585216"/>
            </a:xfrm>
            <a:prstGeom prst="ellipse">
              <a:avLst/>
            </a:prstGeom>
            <a:solidFill>
              <a:srgbClr val="232D5A"/>
            </a:solidFill>
            <a:ln/>
          </p:spPr>
          <p:txBody>
            <a:bodyPr/>
            <a:lstStyle/>
            <a:p>
              <a:endParaRPr lang="en-US" sz="2400"/>
            </a:p>
          </p:txBody>
        </p:sp>
        <p:pic>
          <p:nvPicPr>
            <p:cNvPr id="65" name="Image 7" descr="icons/wind.png">
              <a:extLst>
                <a:ext uri="{FF2B5EF4-FFF2-40B4-BE49-F238E27FC236}">
                  <a16:creationId xmlns:a16="http://schemas.microsoft.com/office/drawing/2014/main" id="{2CEA8BEA-B6F2-E5A7-90E7-69B27A446990}"/>
                </a:ext>
              </a:extLst>
            </p:cNvPr>
            <p:cNvPicPr>
              <a:picLocks noChangeAspect="1"/>
            </p:cNvPicPr>
            <p:nvPr/>
          </p:nvPicPr>
          <p:blipFill>
            <a:blip r:embed="rId8"/>
            <a:stretch>
              <a:fillRect/>
            </a:stretch>
          </p:blipFill>
          <p:spPr>
            <a:xfrm>
              <a:off x="9685386" y="4115166"/>
              <a:ext cx="456468" cy="456468"/>
            </a:xfrm>
            <a:prstGeom prst="rect">
              <a:avLst/>
            </a:prstGeom>
          </p:spPr>
        </p:pic>
        <p:sp>
          <p:nvSpPr>
            <p:cNvPr id="66" name="Text 24">
              <a:extLst>
                <a:ext uri="{FF2B5EF4-FFF2-40B4-BE49-F238E27FC236}">
                  <a16:creationId xmlns:a16="http://schemas.microsoft.com/office/drawing/2014/main" id="{A2A86F50-4413-813C-4AA6-69C2A4B0597F}"/>
                </a:ext>
              </a:extLst>
            </p:cNvPr>
            <p:cNvSpPr/>
            <p:nvPr/>
          </p:nvSpPr>
          <p:spPr>
            <a:xfrm>
              <a:off x="8324088" y="4754880"/>
              <a:ext cx="3179064" cy="365760"/>
            </a:xfrm>
            <a:prstGeom prst="rect">
              <a:avLst/>
            </a:prstGeom>
            <a:noFill/>
            <a:ln/>
          </p:spPr>
          <p:txBody>
            <a:bodyPr wrap="square" rtlCol="0" anchor="ctr"/>
            <a:lstStyle/>
            <a:p>
              <a:pPr marL="0" indent="0" algn="ctr">
                <a:buNone/>
              </a:pPr>
              <a:r>
                <a:rPr lang="en-US" sz="4000" b="1" dirty="0">
                  <a:solidFill>
                    <a:srgbClr val="232D5A"/>
                  </a:solidFill>
                  <a:latin typeface="Trebuchet MS" pitchFamily="34" charset="0"/>
                </a:rPr>
                <a:t>Wellbeing</a:t>
              </a:r>
              <a:endParaRPr lang="en-US" sz="4000" dirty="0"/>
            </a:p>
          </p:txBody>
        </p:sp>
        <p:sp>
          <p:nvSpPr>
            <p:cNvPr id="67" name="Text 25">
              <a:extLst>
                <a:ext uri="{FF2B5EF4-FFF2-40B4-BE49-F238E27FC236}">
                  <a16:creationId xmlns:a16="http://schemas.microsoft.com/office/drawing/2014/main" id="{C22BE8E8-BAC2-B1FE-AFEC-2C50B8865B66}"/>
                </a:ext>
              </a:extLst>
            </p:cNvPr>
            <p:cNvSpPr/>
            <p:nvPr/>
          </p:nvSpPr>
          <p:spPr>
            <a:xfrm>
              <a:off x="8324088" y="4999617"/>
              <a:ext cx="3179064" cy="685800"/>
            </a:xfrm>
            <a:prstGeom prst="rect">
              <a:avLst/>
            </a:prstGeom>
            <a:noFill/>
            <a:ln/>
          </p:spPr>
          <p:txBody>
            <a:bodyPr wrap="square" rtlCol="0" anchor="ctr"/>
            <a:lstStyle/>
            <a:p>
              <a:pPr algn="ctr"/>
              <a:r>
                <a:rPr lang="en-GB" sz="2500" dirty="0"/>
                <a:t>How we are feeling and how we </a:t>
              </a:r>
              <a:br>
                <a:rPr lang="en-GB" sz="2500" dirty="0"/>
              </a:br>
              <a:r>
                <a:rPr lang="en-GB" sz="2500" dirty="0"/>
                <a:t>are coping with everyday life.</a:t>
              </a:r>
              <a:endParaRPr lang="en-US" sz="2500" dirty="0"/>
            </a:p>
          </p:txBody>
        </p:sp>
      </p:grpSp>
    </p:spTree>
    <p:extLst>
      <p:ext uri="{BB962C8B-B14F-4D97-AF65-F5344CB8AC3E}">
        <p14:creationId xmlns:p14="http://schemas.microsoft.com/office/powerpoint/2010/main" val="2961388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0">
            <a:extLst>
              <a:ext uri="{FF2B5EF4-FFF2-40B4-BE49-F238E27FC236}">
                <a16:creationId xmlns:a16="http://schemas.microsoft.com/office/drawing/2014/main" id="{3DD14FF6-DB44-4ECB-E6EA-2884244CD70B}"/>
              </a:ext>
            </a:extLst>
          </p:cNvPr>
          <p:cNvSpPr/>
          <p:nvPr/>
        </p:nvSpPr>
        <p:spPr>
          <a:xfrm>
            <a:off x="2311908" y="1579418"/>
            <a:ext cx="7568184" cy="914400"/>
          </a:xfrm>
          <a:prstGeom prst="rect">
            <a:avLst/>
          </a:prstGeom>
          <a:noFill/>
          <a:ln/>
        </p:spPr>
        <p:txBody>
          <a:bodyPr wrap="square" rtlCol="0" anchor="t"/>
          <a:lstStyle/>
          <a:p>
            <a:pPr algn="ctr"/>
            <a:r>
              <a:rPr lang="en-GB" sz="7200" b="1" dirty="0"/>
              <a:t>What might </a:t>
            </a:r>
            <a:br>
              <a:rPr lang="en-GB" sz="7200" b="1" dirty="0"/>
            </a:br>
            <a:r>
              <a:rPr lang="en-GB" sz="7200" b="1" dirty="0"/>
              <a:t>we value in </a:t>
            </a:r>
            <a:br>
              <a:rPr lang="en-GB" sz="7200" b="1" dirty="0"/>
            </a:br>
            <a:r>
              <a:rPr lang="en-GB" sz="7200" b="1" dirty="0"/>
              <a:t>a friendship?</a:t>
            </a:r>
            <a:endParaRPr lang="en-US" sz="7200" b="1" dirty="0"/>
          </a:p>
        </p:txBody>
      </p:sp>
      <p:sp>
        <p:nvSpPr>
          <p:cNvPr id="5" name="Shape 1">
            <a:extLst>
              <a:ext uri="{FF2B5EF4-FFF2-40B4-BE49-F238E27FC236}">
                <a16:creationId xmlns:a16="http://schemas.microsoft.com/office/drawing/2014/main" id="{E62F9969-3F7E-79E1-EA12-21388E2FB76D}"/>
              </a:ext>
            </a:extLst>
          </p:cNvPr>
          <p:cNvSpPr/>
          <p:nvPr/>
        </p:nvSpPr>
        <p:spPr>
          <a:xfrm>
            <a:off x="10698480" y="457200"/>
            <a:ext cx="914400" cy="914400"/>
          </a:xfrm>
          <a:prstGeom prst="ellipse">
            <a:avLst/>
          </a:prstGeom>
          <a:solidFill>
            <a:srgbClr val="64C3D7"/>
          </a:solidFill>
          <a:ln/>
        </p:spPr>
        <p:txBody>
          <a:bodyPr/>
          <a:lstStyle/>
          <a:p>
            <a:endParaRPr lang="en-US"/>
          </a:p>
        </p:txBody>
      </p:sp>
      <p:pic>
        <p:nvPicPr>
          <p:cNvPr id="6" name="Image 1" descr="icons/message.png">
            <a:extLst>
              <a:ext uri="{FF2B5EF4-FFF2-40B4-BE49-F238E27FC236}">
                <a16:creationId xmlns:a16="http://schemas.microsoft.com/office/drawing/2014/main" id="{09A31C6F-DC9C-9D22-E718-359E9724D49B}"/>
              </a:ext>
            </a:extLst>
          </p:cNvPr>
          <p:cNvPicPr>
            <a:picLocks noChangeAspect="1"/>
          </p:cNvPicPr>
          <p:nvPr/>
        </p:nvPicPr>
        <p:blipFill>
          <a:blip r:embed="rId3"/>
          <a:stretch>
            <a:fillRect/>
          </a:stretch>
        </p:blipFill>
        <p:spPr>
          <a:xfrm>
            <a:off x="10799064" y="557784"/>
            <a:ext cx="713232" cy="713232"/>
          </a:xfrm>
          <a:prstGeom prst="rect">
            <a:avLst/>
          </a:prstGeom>
        </p:spPr>
      </p:pic>
    </p:spTree>
    <p:extLst>
      <p:ext uri="{BB962C8B-B14F-4D97-AF65-F5344CB8AC3E}">
        <p14:creationId xmlns:p14="http://schemas.microsoft.com/office/powerpoint/2010/main" val="2746619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EBBC3D-39CB-89EF-9923-94BD35605F93}"/>
            </a:ext>
          </a:extLst>
        </p:cNvPr>
        <p:cNvGrpSpPr/>
        <p:nvPr/>
      </p:nvGrpSpPr>
      <p:grpSpPr>
        <a:xfrm>
          <a:off x="0" y="0"/>
          <a:ext cx="0" cy="0"/>
          <a:chOff x="0" y="0"/>
          <a:chExt cx="0" cy="0"/>
        </a:xfrm>
      </p:grpSpPr>
      <p:sp>
        <p:nvSpPr>
          <p:cNvPr id="4" name="Text 0">
            <a:extLst>
              <a:ext uri="{FF2B5EF4-FFF2-40B4-BE49-F238E27FC236}">
                <a16:creationId xmlns:a16="http://schemas.microsoft.com/office/drawing/2014/main" id="{1C151D47-7035-9373-CA6B-2FE179E5E691}"/>
              </a:ext>
            </a:extLst>
          </p:cNvPr>
          <p:cNvSpPr/>
          <p:nvPr/>
        </p:nvSpPr>
        <p:spPr>
          <a:xfrm>
            <a:off x="679704" y="473682"/>
            <a:ext cx="8961120" cy="914400"/>
          </a:xfrm>
          <a:prstGeom prst="rect">
            <a:avLst/>
          </a:prstGeom>
          <a:noFill/>
          <a:ln/>
        </p:spPr>
        <p:txBody>
          <a:bodyPr wrap="square" rtlCol="0" anchor="t"/>
          <a:lstStyle/>
          <a:p>
            <a:pPr marL="0" indent="0">
              <a:buNone/>
            </a:pPr>
            <a:r>
              <a:rPr lang="en-US" sz="4500" b="1" dirty="0">
                <a:solidFill>
                  <a:srgbClr val="232D5A"/>
                </a:solidFill>
                <a:latin typeface="Trebuchet MS" pitchFamily="34" charset="0"/>
                <a:ea typeface="Trebuchet MS" pitchFamily="34" charset="-122"/>
                <a:cs typeface="Trebuchet MS" pitchFamily="34" charset="-120"/>
              </a:rPr>
              <a:t>What is a disagreement?</a:t>
            </a:r>
            <a:endParaRPr lang="en-US" sz="4500" dirty="0"/>
          </a:p>
        </p:txBody>
      </p:sp>
      <p:sp>
        <p:nvSpPr>
          <p:cNvPr id="5" name="Shape 1">
            <a:extLst>
              <a:ext uri="{FF2B5EF4-FFF2-40B4-BE49-F238E27FC236}">
                <a16:creationId xmlns:a16="http://schemas.microsoft.com/office/drawing/2014/main" id="{2CEFD6F0-E22D-A800-9426-8DC2762175EB}"/>
              </a:ext>
            </a:extLst>
          </p:cNvPr>
          <p:cNvSpPr/>
          <p:nvPr/>
        </p:nvSpPr>
        <p:spPr>
          <a:xfrm>
            <a:off x="10698480" y="457200"/>
            <a:ext cx="914400" cy="914400"/>
          </a:xfrm>
          <a:prstGeom prst="ellipse">
            <a:avLst/>
          </a:prstGeom>
          <a:solidFill>
            <a:srgbClr val="64C3D7"/>
          </a:solidFill>
          <a:ln/>
        </p:spPr>
        <p:txBody>
          <a:bodyPr/>
          <a:lstStyle/>
          <a:p>
            <a:endParaRPr lang="en-US"/>
          </a:p>
        </p:txBody>
      </p:sp>
      <p:pic>
        <p:nvPicPr>
          <p:cNvPr id="6" name="Image 1" descr="icons/message.png">
            <a:extLst>
              <a:ext uri="{FF2B5EF4-FFF2-40B4-BE49-F238E27FC236}">
                <a16:creationId xmlns:a16="http://schemas.microsoft.com/office/drawing/2014/main" id="{C1B4F9DC-8984-01A6-8D9D-B7C8113BF60C}"/>
              </a:ext>
            </a:extLst>
          </p:cNvPr>
          <p:cNvPicPr>
            <a:picLocks noChangeAspect="1"/>
          </p:cNvPicPr>
          <p:nvPr/>
        </p:nvPicPr>
        <p:blipFill>
          <a:blip r:embed="rId3"/>
          <a:stretch>
            <a:fillRect/>
          </a:stretch>
        </p:blipFill>
        <p:spPr>
          <a:xfrm>
            <a:off x="10799064" y="557784"/>
            <a:ext cx="713232" cy="713232"/>
          </a:xfrm>
          <a:prstGeom prst="rect">
            <a:avLst/>
          </a:prstGeom>
        </p:spPr>
      </p:pic>
      <p:sp>
        <p:nvSpPr>
          <p:cNvPr id="9" name="Text 4">
            <a:extLst>
              <a:ext uri="{FF2B5EF4-FFF2-40B4-BE49-F238E27FC236}">
                <a16:creationId xmlns:a16="http://schemas.microsoft.com/office/drawing/2014/main" id="{31CA77C1-8ADD-F7E4-39A1-98163C56CE6A}"/>
              </a:ext>
            </a:extLst>
          </p:cNvPr>
          <p:cNvSpPr/>
          <p:nvPr/>
        </p:nvSpPr>
        <p:spPr>
          <a:xfrm>
            <a:off x="914400" y="1920240"/>
            <a:ext cx="457200" cy="457200"/>
          </a:xfrm>
          <a:prstGeom prst="rect">
            <a:avLst/>
          </a:prstGeom>
          <a:noFill/>
          <a:ln/>
        </p:spPr>
        <p:txBody>
          <a:bodyPr wrap="square" rtlCol="0" anchor="ctr"/>
          <a:lstStyle/>
          <a:p>
            <a:pPr marL="0" indent="0" algn="ctr">
              <a:buNone/>
            </a:pPr>
            <a:r>
              <a:rPr lang="en-US" sz="2000" b="1" dirty="0">
                <a:solidFill>
                  <a:srgbClr val="FFFFFF"/>
                </a:solidFill>
                <a:latin typeface="Trebuchet MS" pitchFamily="34" charset="0"/>
                <a:ea typeface="Trebuchet MS" pitchFamily="34" charset="-122"/>
                <a:cs typeface="Trebuchet MS" pitchFamily="34" charset="-120"/>
              </a:rPr>
              <a:t>1</a:t>
            </a:r>
            <a:endParaRPr lang="en-US" sz="2000" dirty="0"/>
          </a:p>
        </p:txBody>
      </p:sp>
      <p:sp>
        <p:nvSpPr>
          <p:cNvPr id="15" name="Text 10">
            <a:extLst>
              <a:ext uri="{FF2B5EF4-FFF2-40B4-BE49-F238E27FC236}">
                <a16:creationId xmlns:a16="http://schemas.microsoft.com/office/drawing/2014/main" id="{DF4BFE46-FA69-6567-8FA8-72CDD9F4381D}"/>
              </a:ext>
            </a:extLst>
          </p:cNvPr>
          <p:cNvSpPr/>
          <p:nvPr/>
        </p:nvSpPr>
        <p:spPr>
          <a:xfrm>
            <a:off x="914400" y="3840480"/>
            <a:ext cx="457200" cy="457200"/>
          </a:xfrm>
          <a:prstGeom prst="rect">
            <a:avLst/>
          </a:prstGeom>
          <a:noFill/>
          <a:ln/>
        </p:spPr>
        <p:txBody>
          <a:bodyPr wrap="square" rtlCol="0" anchor="ctr"/>
          <a:lstStyle/>
          <a:p>
            <a:pPr marL="0" indent="0" algn="ctr">
              <a:buNone/>
            </a:pPr>
            <a:endParaRPr lang="en-US" sz="2000" dirty="0"/>
          </a:p>
        </p:txBody>
      </p:sp>
      <p:grpSp>
        <p:nvGrpSpPr>
          <p:cNvPr id="23" name="Group 22">
            <a:extLst>
              <a:ext uri="{FF2B5EF4-FFF2-40B4-BE49-F238E27FC236}">
                <a16:creationId xmlns:a16="http://schemas.microsoft.com/office/drawing/2014/main" id="{48D4A444-9B28-DE83-59E9-79060ECFE26E}"/>
              </a:ext>
            </a:extLst>
          </p:cNvPr>
          <p:cNvGrpSpPr/>
          <p:nvPr/>
        </p:nvGrpSpPr>
        <p:grpSpPr>
          <a:xfrm>
            <a:off x="710183" y="2745966"/>
            <a:ext cx="10088881" cy="1051560"/>
            <a:chOff x="548639" y="2834640"/>
            <a:chExt cx="10088881" cy="1051560"/>
          </a:xfrm>
        </p:grpSpPr>
        <p:sp>
          <p:nvSpPr>
            <p:cNvPr id="20" name="Shape 2">
              <a:extLst>
                <a:ext uri="{FF2B5EF4-FFF2-40B4-BE49-F238E27FC236}">
                  <a16:creationId xmlns:a16="http://schemas.microsoft.com/office/drawing/2014/main" id="{5F153E45-EF58-AFC6-7DD4-45E02D52D7F7}"/>
                </a:ext>
              </a:extLst>
            </p:cNvPr>
            <p:cNvSpPr/>
            <p:nvPr/>
          </p:nvSpPr>
          <p:spPr>
            <a:xfrm>
              <a:off x="548639" y="2834640"/>
              <a:ext cx="10088881" cy="1051560"/>
            </a:xfrm>
            <a:prstGeom prst="roundRect">
              <a:avLst>
                <a:gd name="adj" fmla="val 2609"/>
              </a:avLst>
            </a:prstGeom>
            <a:solidFill>
              <a:srgbClr val="E0F3F7"/>
            </a:solidFill>
            <a:ln/>
          </p:spPr>
          <p:txBody>
            <a:bodyPr/>
            <a:lstStyle/>
            <a:p>
              <a:endParaRPr lang="en-US"/>
            </a:p>
          </p:txBody>
        </p:sp>
        <p:sp>
          <p:nvSpPr>
            <p:cNvPr id="21" name="Shape 3">
              <a:extLst>
                <a:ext uri="{FF2B5EF4-FFF2-40B4-BE49-F238E27FC236}">
                  <a16:creationId xmlns:a16="http://schemas.microsoft.com/office/drawing/2014/main" id="{563B4330-F1F6-3304-6B90-DC52D9B20238}"/>
                </a:ext>
              </a:extLst>
            </p:cNvPr>
            <p:cNvSpPr/>
            <p:nvPr/>
          </p:nvSpPr>
          <p:spPr>
            <a:xfrm>
              <a:off x="914400" y="3108960"/>
              <a:ext cx="457200" cy="457200"/>
            </a:xfrm>
            <a:prstGeom prst="ellipse">
              <a:avLst/>
            </a:prstGeom>
            <a:solidFill>
              <a:srgbClr val="232D5A"/>
            </a:solidFill>
            <a:ln/>
          </p:spPr>
          <p:txBody>
            <a:bodyPr lIns="108000" bIns="288000"/>
            <a:lstStyle/>
            <a:p>
              <a:r>
                <a:rPr lang="en-US" dirty="0">
                  <a:solidFill>
                    <a:schemeClr val="bg1"/>
                  </a:solidFill>
                </a:rPr>
                <a:t>2</a:t>
              </a:r>
            </a:p>
          </p:txBody>
        </p:sp>
        <p:sp>
          <p:nvSpPr>
            <p:cNvPr id="22" name="Text 5">
              <a:extLst>
                <a:ext uri="{FF2B5EF4-FFF2-40B4-BE49-F238E27FC236}">
                  <a16:creationId xmlns:a16="http://schemas.microsoft.com/office/drawing/2014/main" id="{E5226D6B-9005-B547-06B5-D82143567A97}"/>
                </a:ext>
              </a:extLst>
            </p:cNvPr>
            <p:cNvSpPr/>
            <p:nvPr/>
          </p:nvSpPr>
          <p:spPr>
            <a:xfrm>
              <a:off x="1554478" y="2942977"/>
              <a:ext cx="8837553" cy="822960"/>
            </a:xfrm>
            <a:prstGeom prst="rect">
              <a:avLst/>
            </a:prstGeom>
            <a:noFill/>
            <a:ln/>
          </p:spPr>
          <p:txBody>
            <a:bodyPr wrap="square" rtlCol="0" anchor="ctr"/>
            <a:lstStyle/>
            <a:p>
              <a:r>
                <a:rPr lang="en-US" sz="2400" dirty="0">
                  <a:solidFill>
                    <a:srgbClr val="232D5A"/>
                  </a:solidFill>
                  <a:latin typeface="Trebuchet MS" pitchFamily="34" charset="0"/>
                  <a:ea typeface="Trebuchet MS" pitchFamily="34" charset="-122"/>
                  <a:cs typeface="Trebuchet MS" pitchFamily="34" charset="-120"/>
                </a:rPr>
                <a:t>Sometimes a disagreement gets bigger. This is called conflict.</a:t>
              </a:r>
              <a:endParaRPr lang="en-US" sz="2400" dirty="0"/>
            </a:p>
          </p:txBody>
        </p:sp>
      </p:grpSp>
      <p:grpSp>
        <p:nvGrpSpPr>
          <p:cNvPr id="24" name="Group 23">
            <a:extLst>
              <a:ext uri="{FF2B5EF4-FFF2-40B4-BE49-F238E27FC236}">
                <a16:creationId xmlns:a16="http://schemas.microsoft.com/office/drawing/2014/main" id="{E67B4841-C382-7151-D942-AF4002D79763}"/>
              </a:ext>
            </a:extLst>
          </p:cNvPr>
          <p:cNvGrpSpPr/>
          <p:nvPr/>
        </p:nvGrpSpPr>
        <p:grpSpPr>
          <a:xfrm>
            <a:off x="710183" y="3951583"/>
            <a:ext cx="9843391" cy="1051560"/>
            <a:chOff x="548640" y="2834640"/>
            <a:chExt cx="9843391" cy="1051560"/>
          </a:xfrm>
        </p:grpSpPr>
        <p:sp>
          <p:nvSpPr>
            <p:cNvPr id="25" name="Shape 2">
              <a:extLst>
                <a:ext uri="{FF2B5EF4-FFF2-40B4-BE49-F238E27FC236}">
                  <a16:creationId xmlns:a16="http://schemas.microsoft.com/office/drawing/2014/main" id="{9B4B9744-E576-5169-7B0B-1364615EF531}"/>
                </a:ext>
              </a:extLst>
            </p:cNvPr>
            <p:cNvSpPr/>
            <p:nvPr/>
          </p:nvSpPr>
          <p:spPr>
            <a:xfrm>
              <a:off x="548640" y="2834640"/>
              <a:ext cx="6907240" cy="1051560"/>
            </a:xfrm>
            <a:prstGeom prst="roundRect">
              <a:avLst>
                <a:gd name="adj" fmla="val 2609"/>
              </a:avLst>
            </a:prstGeom>
            <a:solidFill>
              <a:srgbClr val="E0F3F7"/>
            </a:solidFill>
            <a:ln/>
          </p:spPr>
          <p:txBody>
            <a:bodyPr/>
            <a:lstStyle/>
            <a:p>
              <a:endParaRPr lang="en-US"/>
            </a:p>
          </p:txBody>
        </p:sp>
        <p:sp>
          <p:nvSpPr>
            <p:cNvPr id="26" name="Shape 3">
              <a:extLst>
                <a:ext uri="{FF2B5EF4-FFF2-40B4-BE49-F238E27FC236}">
                  <a16:creationId xmlns:a16="http://schemas.microsoft.com/office/drawing/2014/main" id="{07DA5523-837F-16DC-4844-B5128ED5D9AC}"/>
                </a:ext>
              </a:extLst>
            </p:cNvPr>
            <p:cNvSpPr/>
            <p:nvPr/>
          </p:nvSpPr>
          <p:spPr>
            <a:xfrm>
              <a:off x="914400" y="3108960"/>
              <a:ext cx="457200" cy="457200"/>
            </a:xfrm>
            <a:prstGeom prst="ellipse">
              <a:avLst/>
            </a:prstGeom>
            <a:solidFill>
              <a:srgbClr val="232D5A"/>
            </a:solidFill>
            <a:ln/>
          </p:spPr>
          <p:txBody>
            <a:bodyPr lIns="108000" bIns="288000"/>
            <a:lstStyle/>
            <a:p>
              <a:r>
                <a:rPr lang="en-US" dirty="0">
                  <a:solidFill>
                    <a:schemeClr val="bg1"/>
                  </a:solidFill>
                </a:rPr>
                <a:t>3</a:t>
              </a:r>
            </a:p>
          </p:txBody>
        </p:sp>
        <p:sp>
          <p:nvSpPr>
            <p:cNvPr id="27" name="Text 5">
              <a:extLst>
                <a:ext uri="{FF2B5EF4-FFF2-40B4-BE49-F238E27FC236}">
                  <a16:creationId xmlns:a16="http://schemas.microsoft.com/office/drawing/2014/main" id="{6F839FF3-0C21-5179-87D7-33027116AAA3}"/>
                </a:ext>
              </a:extLst>
            </p:cNvPr>
            <p:cNvSpPr/>
            <p:nvPr/>
          </p:nvSpPr>
          <p:spPr>
            <a:xfrm>
              <a:off x="1554478" y="2942977"/>
              <a:ext cx="8837553" cy="822960"/>
            </a:xfrm>
            <a:prstGeom prst="rect">
              <a:avLst/>
            </a:prstGeom>
            <a:noFill/>
            <a:ln/>
          </p:spPr>
          <p:txBody>
            <a:bodyPr wrap="square" rtlCol="0" anchor="ctr"/>
            <a:lstStyle/>
            <a:p>
              <a:pPr marL="0" indent="0">
                <a:buNone/>
              </a:pPr>
              <a:r>
                <a:rPr lang="en-US" sz="2400" dirty="0">
                  <a:solidFill>
                    <a:srgbClr val="232D5A"/>
                  </a:solidFill>
                  <a:latin typeface="Trebuchet MS" pitchFamily="34" charset="0"/>
                  <a:ea typeface="Trebuchet MS" pitchFamily="34" charset="-122"/>
                  <a:cs typeface="Trebuchet MS" pitchFamily="34" charset="-120"/>
                </a:rPr>
                <a:t>Conflict can make people feel upset.</a:t>
              </a:r>
              <a:endParaRPr lang="en-US" sz="2400" dirty="0"/>
            </a:p>
          </p:txBody>
        </p:sp>
      </p:grpSp>
      <p:grpSp>
        <p:nvGrpSpPr>
          <p:cNvPr id="28" name="Group 27">
            <a:extLst>
              <a:ext uri="{FF2B5EF4-FFF2-40B4-BE49-F238E27FC236}">
                <a16:creationId xmlns:a16="http://schemas.microsoft.com/office/drawing/2014/main" id="{F408399F-F843-009C-C1CB-D32F19BBD47C}"/>
              </a:ext>
            </a:extLst>
          </p:cNvPr>
          <p:cNvGrpSpPr/>
          <p:nvPr/>
        </p:nvGrpSpPr>
        <p:grpSpPr>
          <a:xfrm>
            <a:off x="710182" y="5157200"/>
            <a:ext cx="9843391" cy="1051560"/>
            <a:chOff x="548640" y="2834640"/>
            <a:chExt cx="9843391" cy="1051560"/>
          </a:xfrm>
        </p:grpSpPr>
        <p:sp>
          <p:nvSpPr>
            <p:cNvPr id="29" name="Shape 2">
              <a:extLst>
                <a:ext uri="{FF2B5EF4-FFF2-40B4-BE49-F238E27FC236}">
                  <a16:creationId xmlns:a16="http://schemas.microsoft.com/office/drawing/2014/main" id="{DA23D3A1-92CB-E048-18A9-557FA2BAC975}"/>
                </a:ext>
              </a:extLst>
            </p:cNvPr>
            <p:cNvSpPr/>
            <p:nvPr/>
          </p:nvSpPr>
          <p:spPr>
            <a:xfrm>
              <a:off x="548640" y="2834640"/>
              <a:ext cx="6907240" cy="1051560"/>
            </a:xfrm>
            <a:prstGeom prst="roundRect">
              <a:avLst>
                <a:gd name="adj" fmla="val 2609"/>
              </a:avLst>
            </a:prstGeom>
            <a:solidFill>
              <a:srgbClr val="E0F3F7"/>
            </a:solidFill>
            <a:ln/>
          </p:spPr>
          <p:txBody>
            <a:bodyPr/>
            <a:lstStyle/>
            <a:p>
              <a:endParaRPr lang="en-US"/>
            </a:p>
          </p:txBody>
        </p:sp>
        <p:sp>
          <p:nvSpPr>
            <p:cNvPr id="30" name="Shape 3">
              <a:extLst>
                <a:ext uri="{FF2B5EF4-FFF2-40B4-BE49-F238E27FC236}">
                  <a16:creationId xmlns:a16="http://schemas.microsoft.com/office/drawing/2014/main" id="{0DF9F195-E703-1E4C-520F-74F4B79DCEC9}"/>
                </a:ext>
              </a:extLst>
            </p:cNvPr>
            <p:cNvSpPr/>
            <p:nvPr/>
          </p:nvSpPr>
          <p:spPr>
            <a:xfrm>
              <a:off x="914400" y="3108960"/>
              <a:ext cx="457200" cy="457200"/>
            </a:xfrm>
            <a:prstGeom prst="ellipse">
              <a:avLst/>
            </a:prstGeom>
            <a:solidFill>
              <a:srgbClr val="232D5A"/>
            </a:solidFill>
            <a:ln/>
          </p:spPr>
          <p:txBody>
            <a:bodyPr lIns="108000" bIns="288000"/>
            <a:lstStyle/>
            <a:p>
              <a:r>
                <a:rPr lang="en-US" dirty="0">
                  <a:solidFill>
                    <a:schemeClr val="bg1"/>
                  </a:solidFill>
                </a:rPr>
                <a:t>4</a:t>
              </a:r>
            </a:p>
          </p:txBody>
        </p:sp>
        <p:sp>
          <p:nvSpPr>
            <p:cNvPr id="31" name="Text 5">
              <a:extLst>
                <a:ext uri="{FF2B5EF4-FFF2-40B4-BE49-F238E27FC236}">
                  <a16:creationId xmlns:a16="http://schemas.microsoft.com/office/drawing/2014/main" id="{531D345F-371C-7E1F-0DA8-B31656BC415D}"/>
                </a:ext>
              </a:extLst>
            </p:cNvPr>
            <p:cNvSpPr/>
            <p:nvPr/>
          </p:nvSpPr>
          <p:spPr>
            <a:xfrm>
              <a:off x="1554478" y="2942977"/>
              <a:ext cx="8837553" cy="822960"/>
            </a:xfrm>
            <a:prstGeom prst="rect">
              <a:avLst/>
            </a:prstGeom>
            <a:noFill/>
            <a:ln/>
          </p:spPr>
          <p:txBody>
            <a:bodyPr wrap="square" rtlCol="0" anchor="ctr"/>
            <a:lstStyle/>
            <a:p>
              <a:pPr marL="0" indent="0">
                <a:buNone/>
              </a:pPr>
              <a:r>
                <a:rPr lang="en-US" sz="2400" dirty="0">
                  <a:solidFill>
                    <a:srgbClr val="232D5A"/>
                  </a:solidFill>
                  <a:latin typeface="Trebuchet MS" pitchFamily="34" charset="0"/>
                  <a:ea typeface="Trebuchet MS" pitchFamily="34" charset="-122"/>
                  <a:cs typeface="Trebuchet MS" pitchFamily="34" charset="-120"/>
                </a:rPr>
                <a:t>There are things we can do to help.</a:t>
              </a:r>
              <a:endParaRPr lang="en-US" sz="2400" dirty="0"/>
            </a:p>
          </p:txBody>
        </p:sp>
      </p:grpSp>
      <p:grpSp>
        <p:nvGrpSpPr>
          <p:cNvPr id="32" name="Group 31">
            <a:extLst>
              <a:ext uri="{FF2B5EF4-FFF2-40B4-BE49-F238E27FC236}">
                <a16:creationId xmlns:a16="http://schemas.microsoft.com/office/drawing/2014/main" id="{85FCBDAE-11B3-786B-AD7A-68A651D3D36B}"/>
              </a:ext>
            </a:extLst>
          </p:cNvPr>
          <p:cNvGrpSpPr/>
          <p:nvPr/>
        </p:nvGrpSpPr>
        <p:grpSpPr>
          <a:xfrm>
            <a:off x="710180" y="1488666"/>
            <a:ext cx="10088881" cy="1051560"/>
            <a:chOff x="548639" y="2834640"/>
            <a:chExt cx="10088881" cy="1051560"/>
          </a:xfrm>
        </p:grpSpPr>
        <p:sp>
          <p:nvSpPr>
            <p:cNvPr id="33" name="Shape 2">
              <a:extLst>
                <a:ext uri="{FF2B5EF4-FFF2-40B4-BE49-F238E27FC236}">
                  <a16:creationId xmlns:a16="http://schemas.microsoft.com/office/drawing/2014/main" id="{9DD4510E-9B06-66B5-8DF2-4F3511BBEEF3}"/>
                </a:ext>
              </a:extLst>
            </p:cNvPr>
            <p:cNvSpPr/>
            <p:nvPr/>
          </p:nvSpPr>
          <p:spPr>
            <a:xfrm>
              <a:off x="548639" y="2834640"/>
              <a:ext cx="10088881" cy="1051560"/>
            </a:xfrm>
            <a:prstGeom prst="roundRect">
              <a:avLst>
                <a:gd name="adj" fmla="val 2609"/>
              </a:avLst>
            </a:prstGeom>
            <a:solidFill>
              <a:srgbClr val="E0F3F7"/>
            </a:solidFill>
            <a:ln/>
          </p:spPr>
          <p:txBody>
            <a:bodyPr/>
            <a:lstStyle/>
            <a:p>
              <a:endParaRPr lang="en-US"/>
            </a:p>
          </p:txBody>
        </p:sp>
        <p:sp>
          <p:nvSpPr>
            <p:cNvPr id="34" name="Shape 3">
              <a:extLst>
                <a:ext uri="{FF2B5EF4-FFF2-40B4-BE49-F238E27FC236}">
                  <a16:creationId xmlns:a16="http://schemas.microsoft.com/office/drawing/2014/main" id="{13C707FB-9F0A-861C-59B3-D16C9481254F}"/>
                </a:ext>
              </a:extLst>
            </p:cNvPr>
            <p:cNvSpPr/>
            <p:nvPr/>
          </p:nvSpPr>
          <p:spPr>
            <a:xfrm>
              <a:off x="914400" y="3108960"/>
              <a:ext cx="457200" cy="457200"/>
            </a:xfrm>
            <a:prstGeom prst="ellipse">
              <a:avLst/>
            </a:prstGeom>
            <a:solidFill>
              <a:srgbClr val="232D5A"/>
            </a:solidFill>
            <a:ln/>
          </p:spPr>
          <p:txBody>
            <a:bodyPr lIns="108000" bIns="288000"/>
            <a:lstStyle/>
            <a:p>
              <a:r>
                <a:rPr lang="en-US" dirty="0">
                  <a:solidFill>
                    <a:schemeClr val="bg1"/>
                  </a:solidFill>
                </a:rPr>
                <a:t>1</a:t>
              </a:r>
            </a:p>
          </p:txBody>
        </p:sp>
        <p:sp>
          <p:nvSpPr>
            <p:cNvPr id="35" name="Text 5">
              <a:extLst>
                <a:ext uri="{FF2B5EF4-FFF2-40B4-BE49-F238E27FC236}">
                  <a16:creationId xmlns:a16="http://schemas.microsoft.com/office/drawing/2014/main" id="{11235B49-D3C5-FA26-D3F2-D2539960C143}"/>
                </a:ext>
              </a:extLst>
            </p:cNvPr>
            <p:cNvSpPr/>
            <p:nvPr/>
          </p:nvSpPr>
          <p:spPr>
            <a:xfrm>
              <a:off x="1554478" y="2942977"/>
              <a:ext cx="8837553" cy="822960"/>
            </a:xfrm>
            <a:prstGeom prst="rect">
              <a:avLst/>
            </a:prstGeom>
            <a:noFill/>
            <a:ln/>
          </p:spPr>
          <p:txBody>
            <a:bodyPr wrap="square" rtlCol="0" anchor="ctr"/>
            <a:lstStyle/>
            <a:p>
              <a:pPr marL="0" indent="0">
                <a:buNone/>
              </a:pPr>
              <a:r>
                <a:rPr lang="en-US" sz="2400" dirty="0">
                  <a:solidFill>
                    <a:srgbClr val="232D5A"/>
                  </a:solidFill>
                  <a:latin typeface="Trebuchet MS" pitchFamily="34" charset="0"/>
                  <a:ea typeface="Trebuchet MS" pitchFamily="34" charset="-122"/>
                  <a:cs typeface="Trebuchet MS" pitchFamily="34" charset="-120"/>
                </a:rPr>
                <a:t>Disagreements happen in every friendship. This is normal.</a:t>
              </a:r>
              <a:endParaRPr lang="en-US" sz="2400" dirty="0"/>
            </a:p>
          </p:txBody>
        </p:sp>
      </p:grpSp>
    </p:spTree>
    <p:extLst>
      <p:ext uri="{BB962C8B-B14F-4D97-AF65-F5344CB8AC3E}">
        <p14:creationId xmlns:p14="http://schemas.microsoft.com/office/powerpoint/2010/main" val="4292388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xit" presetSubtype="0" fill="hold" nodeType="withEffect">
                                  <p:stCondLst>
                                    <p:cond delay="0"/>
                                  </p:stCondLst>
                                  <p:childTnLst>
                                    <p:animEffect transition="out" filter="fade">
                                      <p:cBhvr>
                                        <p:cTn id="14" dur="500"/>
                                        <p:tgtEl>
                                          <p:spTgt spid="32"/>
                                        </p:tgtEl>
                                      </p:cBhvr>
                                    </p:animEffect>
                                    <p:set>
                                      <p:cBhvr>
                                        <p:cTn id="15" dur="1" fill="hold">
                                          <p:stCondLst>
                                            <p:cond delay="499"/>
                                          </p:stCondLst>
                                        </p:cTn>
                                        <p:tgtEl>
                                          <p:spTgt spid="3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par>
                                <p:cTn id="21" presetID="10" presetClass="exit" presetSubtype="0" fill="hold" nodeType="withEffect">
                                  <p:stCondLst>
                                    <p:cond delay="0"/>
                                  </p:stCondLst>
                                  <p:childTnLst>
                                    <p:animEffect transition="out" filter="fade">
                                      <p:cBhvr>
                                        <p:cTn id="22" dur="500"/>
                                        <p:tgtEl>
                                          <p:spTgt spid="23"/>
                                        </p:tgtEl>
                                      </p:cBhvr>
                                    </p:animEffect>
                                    <p:set>
                                      <p:cBhvr>
                                        <p:cTn id="23" dur="1" fill="hold">
                                          <p:stCondLst>
                                            <p:cond delay="499"/>
                                          </p:stCondLst>
                                        </p:cTn>
                                        <p:tgtEl>
                                          <p:spTgt spid="23"/>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10" presetClass="exit" presetSubtype="0" fill="hold" nodeType="withEffect">
                                  <p:stCondLst>
                                    <p:cond delay="0"/>
                                  </p:stCondLst>
                                  <p:childTnLst>
                                    <p:animEffect transition="out" filter="fade">
                                      <p:cBhvr>
                                        <p:cTn id="30" dur="500"/>
                                        <p:tgtEl>
                                          <p:spTgt spid="24"/>
                                        </p:tgtEl>
                                      </p:cBhvr>
                                    </p:animEffect>
                                    <p:set>
                                      <p:cBhvr>
                                        <p:cTn id="31"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0">
            <a:extLst>
              <a:ext uri="{FF2B5EF4-FFF2-40B4-BE49-F238E27FC236}">
                <a16:creationId xmlns:a16="http://schemas.microsoft.com/office/drawing/2014/main" id="{1FE9F141-AC8B-D969-68F8-D90E766E27F9}"/>
              </a:ext>
            </a:extLst>
          </p:cNvPr>
          <p:cNvSpPr/>
          <p:nvPr/>
        </p:nvSpPr>
        <p:spPr>
          <a:xfrm>
            <a:off x="548640" y="320040"/>
            <a:ext cx="7315200" cy="320040"/>
          </a:xfrm>
          <a:prstGeom prst="rect">
            <a:avLst/>
          </a:prstGeom>
          <a:noFill/>
          <a:ln/>
        </p:spPr>
        <p:txBody>
          <a:bodyPr wrap="square" rtlCol="0" anchor="ctr"/>
          <a:lstStyle/>
          <a:p>
            <a:pPr marL="0" indent="0">
              <a:buNone/>
            </a:pPr>
            <a:r>
              <a:rPr lang="en-US" sz="1300" b="1" kern="0" spc="100" dirty="0">
                <a:solidFill>
                  <a:srgbClr val="645FA5"/>
                </a:solidFill>
                <a:latin typeface="Trebuchet MS" pitchFamily="34" charset="0"/>
                <a:ea typeface="Trebuchet MS" pitchFamily="34" charset="-122"/>
                <a:cs typeface="Trebuchet MS" pitchFamily="34" charset="-120"/>
              </a:rPr>
              <a:t>ACTIVITY</a:t>
            </a:r>
            <a:endParaRPr lang="en-US" sz="1300" dirty="0"/>
          </a:p>
        </p:txBody>
      </p:sp>
      <p:sp>
        <p:nvSpPr>
          <p:cNvPr id="5" name="Text 1">
            <a:extLst>
              <a:ext uri="{FF2B5EF4-FFF2-40B4-BE49-F238E27FC236}">
                <a16:creationId xmlns:a16="http://schemas.microsoft.com/office/drawing/2014/main" id="{69006EED-16B3-CC46-6CBF-1F329121E127}"/>
              </a:ext>
            </a:extLst>
          </p:cNvPr>
          <p:cNvSpPr/>
          <p:nvPr/>
        </p:nvSpPr>
        <p:spPr>
          <a:xfrm>
            <a:off x="548640" y="594360"/>
            <a:ext cx="8961120" cy="914400"/>
          </a:xfrm>
          <a:prstGeom prst="rect">
            <a:avLst/>
          </a:prstGeom>
          <a:noFill/>
          <a:ln/>
        </p:spPr>
        <p:txBody>
          <a:bodyPr wrap="square" rtlCol="0" anchor="t"/>
          <a:lstStyle/>
          <a:p>
            <a:pPr marL="0" indent="0">
              <a:buNone/>
            </a:pPr>
            <a:r>
              <a:rPr lang="en-US" sz="4500" b="1" dirty="0">
                <a:solidFill>
                  <a:srgbClr val="232D5A"/>
                </a:solidFill>
                <a:latin typeface="Trebuchet MS" pitchFamily="34" charset="0"/>
                <a:ea typeface="Trebuchet MS" pitchFamily="34" charset="-122"/>
                <a:cs typeface="Trebuchet MS" pitchFamily="34" charset="-120"/>
              </a:rPr>
              <a:t>What do you think?</a:t>
            </a:r>
            <a:endParaRPr lang="en-US" sz="4500" dirty="0"/>
          </a:p>
        </p:txBody>
      </p:sp>
      <p:sp>
        <p:nvSpPr>
          <p:cNvPr id="8" name="Text 3">
            <a:extLst>
              <a:ext uri="{FF2B5EF4-FFF2-40B4-BE49-F238E27FC236}">
                <a16:creationId xmlns:a16="http://schemas.microsoft.com/office/drawing/2014/main" id="{2721B9EA-C584-7EF2-E5B1-A03B3C45226F}"/>
              </a:ext>
            </a:extLst>
          </p:cNvPr>
          <p:cNvSpPr/>
          <p:nvPr/>
        </p:nvSpPr>
        <p:spPr>
          <a:xfrm>
            <a:off x="548640" y="1508760"/>
            <a:ext cx="9601200" cy="548640"/>
          </a:xfrm>
          <a:prstGeom prst="rect">
            <a:avLst/>
          </a:prstGeom>
          <a:noFill/>
          <a:ln/>
        </p:spPr>
        <p:txBody>
          <a:bodyPr wrap="square" rtlCol="0" anchor="ctr"/>
          <a:lstStyle/>
          <a:p>
            <a:pPr marL="0" indent="0">
              <a:buNone/>
            </a:pPr>
            <a:r>
              <a:rPr lang="en-US" sz="2000" dirty="0">
                <a:solidFill>
                  <a:srgbClr val="232D5A"/>
                </a:solidFill>
                <a:latin typeface="Trebuchet MS" pitchFamily="34" charset="0"/>
                <a:ea typeface="Trebuchet MS" pitchFamily="34" charset="-122"/>
                <a:cs typeface="Trebuchet MS" pitchFamily="34" charset="-120"/>
              </a:rPr>
              <a:t>Listen to each sentence. Show thumbs up if you agree, thumbs down if you don't.</a:t>
            </a:r>
            <a:endParaRPr lang="en-US" sz="2000" dirty="0"/>
          </a:p>
        </p:txBody>
      </p:sp>
      <p:grpSp>
        <p:nvGrpSpPr>
          <p:cNvPr id="2" name="Group 1">
            <a:extLst>
              <a:ext uri="{FF2B5EF4-FFF2-40B4-BE49-F238E27FC236}">
                <a16:creationId xmlns:a16="http://schemas.microsoft.com/office/drawing/2014/main" id="{BDF72558-B201-6F40-7064-49ED0BDD0E82}"/>
              </a:ext>
            </a:extLst>
          </p:cNvPr>
          <p:cNvGrpSpPr/>
          <p:nvPr/>
        </p:nvGrpSpPr>
        <p:grpSpPr>
          <a:xfrm>
            <a:off x="548640" y="2194560"/>
            <a:ext cx="8458200" cy="777240"/>
            <a:chOff x="548640" y="2194560"/>
            <a:chExt cx="8458200" cy="777240"/>
          </a:xfrm>
        </p:grpSpPr>
        <p:sp>
          <p:nvSpPr>
            <p:cNvPr id="9" name="Shape 4">
              <a:extLst>
                <a:ext uri="{FF2B5EF4-FFF2-40B4-BE49-F238E27FC236}">
                  <a16:creationId xmlns:a16="http://schemas.microsoft.com/office/drawing/2014/main" id="{67EAFB74-8BC2-82E0-05CD-F1105AD247DC}"/>
                </a:ext>
              </a:extLst>
            </p:cNvPr>
            <p:cNvSpPr/>
            <p:nvPr/>
          </p:nvSpPr>
          <p:spPr>
            <a:xfrm>
              <a:off x="548640" y="2194560"/>
              <a:ext cx="7805651" cy="777240"/>
            </a:xfrm>
            <a:prstGeom prst="roundRect">
              <a:avLst>
                <a:gd name="adj" fmla="val 11765"/>
              </a:avLst>
            </a:prstGeom>
            <a:solidFill>
              <a:srgbClr val="FFFFFF"/>
            </a:solidFill>
            <a:ln w="12700">
              <a:solidFill>
                <a:srgbClr val="64C3D7"/>
              </a:solidFill>
              <a:prstDash val="solid"/>
            </a:ln>
          </p:spPr>
          <p:txBody>
            <a:bodyPr/>
            <a:lstStyle/>
            <a:p>
              <a:endParaRPr lang="en-US"/>
            </a:p>
          </p:txBody>
        </p:sp>
        <p:sp>
          <p:nvSpPr>
            <p:cNvPr id="10" name="Text 5">
              <a:extLst>
                <a:ext uri="{FF2B5EF4-FFF2-40B4-BE49-F238E27FC236}">
                  <a16:creationId xmlns:a16="http://schemas.microsoft.com/office/drawing/2014/main" id="{ACB64576-BA0F-C004-249D-58413175BBAA}"/>
                </a:ext>
              </a:extLst>
            </p:cNvPr>
            <p:cNvSpPr/>
            <p:nvPr/>
          </p:nvSpPr>
          <p:spPr>
            <a:xfrm>
              <a:off x="868680" y="2194560"/>
              <a:ext cx="8138160" cy="777240"/>
            </a:xfrm>
            <a:prstGeom prst="rect">
              <a:avLst/>
            </a:prstGeom>
            <a:noFill/>
            <a:ln/>
          </p:spPr>
          <p:txBody>
            <a:bodyPr wrap="square" rtlCol="0" anchor="ctr"/>
            <a:lstStyle/>
            <a:p>
              <a:pPr marL="0" indent="0">
                <a:buNone/>
              </a:pPr>
              <a:r>
                <a:rPr lang="en-US" sz="2000" dirty="0">
                  <a:solidFill>
                    <a:srgbClr val="232D5A"/>
                  </a:solidFill>
                  <a:latin typeface="Trebuchet MS" pitchFamily="34" charset="0"/>
                  <a:ea typeface="Trebuchet MS" pitchFamily="34" charset="-122"/>
                  <a:cs typeface="Trebuchet MS" pitchFamily="34" charset="-120"/>
                </a:rPr>
                <a:t>It's OK to feel upset when friends disagree.</a:t>
              </a:r>
              <a:endParaRPr lang="en-US" sz="2000" dirty="0"/>
            </a:p>
          </p:txBody>
        </p:sp>
      </p:grpSp>
      <p:grpSp>
        <p:nvGrpSpPr>
          <p:cNvPr id="3" name="Group 2">
            <a:extLst>
              <a:ext uri="{FF2B5EF4-FFF2-40B4-BE49-F238E27FC236}">
                <a16:creationId xmlns:a16="http://schemas.microsoft.com/office/drawing/2014/main" id="{38714581-9563-109A-136F-C5FB7EA0D044}"/>
              </a:ext>
            </a:extLst>
          </p:cNvPr>
          <p:cNvGrpSpPr/>
          <p:nvPr/>
        </p:nvGrpSpPr>
        <p:grpSpPr>
          <a:xfrm>
            <a:off x="548640" y="3154680"/>
            <a:ext cx="8458200" cy="777240"/>
            <a:chOff x="548640" y="3154680"/>
            <a:chExt cx="8458200" cy="777240"/>
          </a:xfrm>
        </p:grpSpPr>
        <p:sp>
          <p:nvSpPr>
            <p:cNvPr id="11" name="Shape 6">
              <a:extLst>
                <a:ext uri="{FF2B5EF4-FFF2-40B4-BE49-F238E27FC236}">
                  <a16:creationId xmlns:a16="http://schemas.microsoft.com/office/drawing/2014/main" id="{21A1990C-24F1-4B11-A358-FD38BC3AE800}"/>
                </a:ext>
              </a:extLst>
            </p:cNvPr>
            <p:cNvSpPr/>
            <p:nvPr/>
          </p:nvSpPr>
          <p:spPr>
            <a:xfrm>
              <a:off x="548640" y="3154680"/>
              <a:ext cx="7805651" cy="777240"/>
            </a:xfrm>
            <a:prstGeom prst="roundRect">
              <a:avLst>
                <a:gd name="adj" fmla="val 11765"/>
              </a:avLst>
            </a:prstGeom>
            <a:solidFill>
              <a:srgbClr val="FFFFFF"/>
            </a:solidFill>
            <a:ln w="12700">
              <a:solidFill>
                <a:srgbClr val="64C3D7"/>
              </a:solidFill>
              <a:prstDash val="solid"/>
            </a:ln>
          </p:spPr>
          <p:txBody>
            <a:bodyPr/>
            <a:lstStyle/>
            <a:p>
              <a:endParaRPr lang="en-US"/>
            </a:p>
          </p:txBody>
        </p:sp>
        <p:sp>
          <p:nvSpPr>
            <p:cNvPr id="12" name="Text 7">
              <a:extLst>
                <a:ext uri="{FF2B5EF4-FFF2-40B4-BE49-F238E27FC236}">
                  <a16:creationId xmlns:a16="http://schemas.microsoft.com/office/drawing/2014/main" id="{5CA5FFFB-1482-2389-A78A-39E4F6694990}"/>
                </a:ext>
              </a:extLst>
            </p:cNvPr>
            <p:cNvSpPr/>
            <p:nvPr/>
          </p:nvSpPr>
          <p:spPr>
            <a:xfrm>
              <a:off x="868680" y="3154680"/>
              <a:ext cx="8138160" cy="777240"/>
            </a:xfrm>
            <a:prstGeom prst="rect">
              <a:avLst/>
            </a:prstGeom>
            <a:noFill/>
            <a:ln/>
          </p:spPr>
          <p:txBody>
            <a:bodyPr wrap="square" rtlCol="0" anchor="ctr"/>
            <a:lstStyle/>
            <a:p>
              <a:pPr marL="0" indent="0">
                <a:buNone/>
              </a:pPr>
              <a:r>
                <a:rPr lang="en-US" sz="2000" dirty="0">
                  <a:solidFill>
                    <a:srgbClr val="232D5A"/>
                  </a:solidFill>
                  <a:latin typeface="Trebuchet MS" pitchFamily="34" charset="0"/>
                  <a:ea typeface="Trebuchet MS" pitchFamily="34" charset="-122"/>
                  <a:cs typeface="Trebuchet MS" pitchFamily="34" charset="-120"/>
                </a:rPr>
                <a:t>Talking about a problem is better than ignoring it.</a:t>
              </a:r>
              <a:endParaRPr lang="en-US" sz="2000" dirty="0"/>
            </a:p>
          </p:txBody>
        </p:sp>
      </p:grpSp>
      <p:grpSp>
        <p:nvGrpSpPr>
          <p:cNvPr id="6" name="Group 5">
            <a:extLst>
              <a:ext uri="{FF2B5EF4-FFF2-40B4-BE49-F238E27FC236}">
                <a16:creationId xmlns:a16="http://schemas.microsoft.com/office/drawing/2014/main" id="{3D42EF96-252A-A355-40EF-13E2727A858E}"/>
              </a:ext>
            </a:extLst>
          </p:cNvPr>
          <p:cNvGrpSpPr/>
          <p:nvPr/>
        </p:nvGrpSpPr>
        <p:grpSpPr>
          <a:xfrm>
            <a:off x="548640" y="4114800"/>
            <a:ext cx="8458200" cy="777240"/>
            <a:chOff x="548640" y="4114800"/>
            <a:chExt cx="8458200" cy="777240"/>
          </a:xfrm>
        </p:grpSpPr>
        <p:sp>
          <p:nvSpPr>
            <p:cNvPr id="13" name="Shape 8">
              <a:extLst>
                <a:ext uri="{FF2B5EF4-FFF2-40B4-BE49-F238E27FC236}">
                  <a16:creationId xmlns:a16="http://schemas.microsoft.com/office/drawing/2014/main" id="{4FFA721D-2FE3-C226-483B-31F5E5AC71D4}"/>
                </a:ext>
              </a:extLst>
            </p:cNvPr>
            <p:cNvSpPr/>
            <p:nvPr/>
          </p:nvSpPr>
          <p:spPr>
            <a:xfrm>
              <a:off x="548640" y="4114800"/>
              <a:ext cx="7805651" cy="777240"/>
            </a:xfrm>
            <a:prstGeom prst="roundRect">
              <a:avLst>
                <a:gd name="adj" fmla="val 11765"/>
              </a:avLst>
            </a:prstGeom>
            <a:solidFill>
              <a:srgbClr val="FFFFFF"/>
            </a:solidFill>
            <a:ln w="12700">
              <a:solidFill>
                <a:srgbClr val="64C3D7"/>
              </a:solidFill>
              <a:prstDash val="solid"/>
            </a:ln>
          </p:spPr>
          <p:txBody>
            <a:bodyPr/>
            <a:lstStyle/>
            <a:p>
              <a:endParaRPr lang="en-US"/>
            </a:p>
          </p:txBody>
        </p:sp>
        <p:sp>
          <p:nvSpPr>
            <p:cNvPr id="14" name="Text 9">
              <a:extLst>
                <a:ext uri="{FF2B5EF4-FFF2-40B4-BE49-F238E27FC236}">
                  <a16:creationId xmlns:a16="http://schemas.microsoft.com/office/drawing/2014/main" id="{9B94C753-399D-9D7F-371B-019EAF49EF84}"/>
                </a:ext>
              </a:extLst>
            </p:cNvPr>
            <p:cNvSpPr/>
            <p:nvPr/>
          </p:nvSpPr>
          <p:spPr>
            <a:xfrm>
              <a:off x="868680" y="4114800"/>
              <a:ext cx="8138160" cy="777240"/>
            </a:xfrm>
            <a:prstGeom prst="rect">
              <a:avLst/>
            </a:prstGeom>
            <a:noFill/>
            <a:ln/>
          </p:spPr>
          <p:txBody>
            <a:bodyPr wrap="square" rtlCol="0" anchor="ctr"/>
            <a:lstStyle/>
            <a:p>
              <a:pPr marL="0" indent="0">
                <a:buNone/>
              </a:pPr>
              <a:r>
                <a:rPr lang="en-US" sz="2000" dirty="0">
                  <a:solidFill>
                    <a:srgbClr val="232D5A"/>
                  </a:solidFill>
                  <a:latin typeface="Trebuchet MS" pitchFamily="34" charset="0"/>
                  <a:ea typeface="Trebuchet MS" pitchFamily="34" charset="-122"/>
                  <a:cs typeface="Trebuchet MS" pitchFamily="34" charset="-120"/>
                </a:rPr>
                <a:t>Messages online can be easy to misunderstand.</a:t>
              </a:r>
              <a:endParaRPr lang="en-US" sz="2000" dirty="0"/>
            </a:p>
          </p:txBody>
        </p:sp>
      </p:grpSp>
      <p:grpSp>
        <p:nvGrpSpPr>
          <p:cNvPr id="7" name="Group 6">
            <a:extLst>
              <a:ext uri="{FF2B5EF4-FFF2-40B4-BE49-F238E27FC236}">
                <a16:creationId xmlns:a16="http://schemas.microsoft.com/office/drawing/2014/main" id="{E8472CE3-A066-9113-C728-ECC9FFF59E00}"/>
              </a:ext>
            </a:extLst>
          </p:cNvPr>
          <p:cNvGrpSpPr/>
          <p:nvPr/>
        </p:nvGrpSpPr>
        <p:grpSpPr>
          <a:xfrm>
            <a:off x="548640" y="5074920"/>
            <a:ext cx="8458200" cy="777240"/>
            <a:chOff x="548640" y="5074920"/>
            <a:chExt cx="8458200" cy="777240"/>
          </a:xfrm>
        </p:grpSpPr>
        <p:sp>
          <p:nvSpPr>
            <p:cNvPr id="15" name="Shape 10">
              <a:extLst>
                <a:ext uri="{FF2B5EF4-FFF2-40B4-BE49-F238E27FC236}">
                  <a16:creationId xmlns:a16="http://schemas.microsoft.com/office/drawing/2014/main" id="{928C907B-3C93-B83F-DB5A-6519D2CB17BD}"/>
                </a:ext>
              </a:extLst>
            </p:cNvPr>
            <p:cNvSpPr/>
            <p:nvPr/>
          </p:nvSpPr>
          <p:spPr>
            <a:xfrm>
              <a:off x="548640" y="5074920"/>
              <a:ext cx="7805651" cy="777240"/>
            </a:xfrm>
            <a:prstGeom prst="roundRect">
              <a:avLst>
                <a:gd name="adj" fmla="val 11765"/>
              </a:avLst>
            </a:prstGeom>
            <a:solidFill>
              <a:srgbClr val="FFFFFF"/>
            </a:solidFill>
            <a:ln w="12700">
              <a:solidFill>
                <a:srgbClr val="64C3D7"/>
              </a:solidFill>
              <a:prstDash val="solid"/>
            </a:ln>
          </p:spPr>
          <p:txBody>
            <a:bodyPr/>
            <a:lstStyle/>
            <a:p>
              <a:endParaRPr lang="en-US"/>
            </a:p>
          </p:txBody>
        </p:sp>
        <p:sp>
          <p:nvSpPr>
            <p:cNvPr id="16" name="Text 11">
              <a:extLst>
                <a:ext uri="{FF2B5EF4-FFF2-40B4-BE49-F238E27FC236}">
                  <a16:creationId xmlns:a16="http://schemas.microsoft.com/office/drawing/2014/main" id="{E7E3920C-8068-2B6B-638D-554715C8FBA7}"/>
                </a:ext>
              </a:extLst>
            </p:cNvPr>
            <p:cNvSpPr/>
            <p:nvPr/>
          </p:nvSpPr>
          <p:spPr>
            <a:xfrm>
              <a:off x="868680" y="5074920"/>
              <a:ext cx="8138160" cy="777240"/>
            </a:xfrm>
            <a:prstGeom prst="rect">
              <a:avLst/>
            </a:prstGeom>
            <a:noFill/>
            <a:ln/>
          </p:spPr>
          <p:txBody>
            <a:bodyPr wrap="square" rtlCol="0" anchor="ctr"/>
            <a:lstStyle/>
            <a:p>
              <a:pPr marL="0" indent="0">
                <a:buNone/>
              </a:pPr>
              <a:r>
                <a:rPr lang="en-US" sz="2000" dirty="0">
                  <a:solidFill>
                    <a:srgbClr val="232D5A"/>
                  </a:solidFill>
                  <a:latin typeface="Trebuchet MS" pitchFamily="34" charset="0"/>
                  <a:ea typeface="Trebuchet MS" pitchFamily="34" charset="-122"/>
                  <a:cs typeface="Trebuchet MS" pitchFamily="34" charset="-120"/>
                </a:rPr>
                <a:t>Friends should respect what I am and am not okay with.</a:t>
              </a:r>
              <a:endParaRPr lang="en-US" sz="2000" dirty="0"/>
            </a:p>
          </p:txBody>
        </p:sp>
      </p:grpSp>
      <p:sp>
        <p:nvSpPr>
          <p:cNvPr id="17" name="Shape 12">
            <a:extLst>
              <a:ext uri="{FF2B5EF4-FFF2-40B4-BE49-F238E27FC236}">
                <a16:creationId xmlns:a16="http://schemas.microsoft.com/office/drawing/2014/main" id="{1C51B825-D2B6-B65B-8507-0C829C570052}"/>
              </a:ext>
            </a:extLst>
          </p:cNvPr>
          <p:cNvSpPr/>
          <p:nvPr/>
        </p:nvSpPr>
        <p:spPr>
          <a:xfrm>
            <a:off x="9646920" y="2331720"/>
            <a:ext cx="777240" cy="777240"/>
          </a:xfrm>
          <a:prstGeom prst="ellipse">
            <a:avLst/>
          </a:prstGeom>
          <a:solidFill>
            <a:srgbClr val="232D5A"/>
          </a:solidFill>
          <a:ln/>
        </p:spPr>
        <p:txBody>
          <a:bodyPr/>
          <a:lstStyle/>
          <a:p>
            <a:endParaRPr lang="en-US"/>
          </a:p>
        </p:txBody>
      </p:sp>
      <p:pic>
        <p:nvPicPr>
          <p:cNvPr id="18" name="Image 2" descr="icons/thumbsup.png">
            <a:extLst>
              <a:ext uri="{FF2B5EF4-FFF2-40B4-BE49-F238E27FC236}">
                <a16:creationId xmlns:a16="http://schemas.microsoft.com/office/drawing/2014/main" id="{9AB381A0-A4B6-C604-FB4D-C72BEC95F1EF}"/>
              </a:ext>
            </a:extLst>
          </p:cNvPr>
          <p:cNvPicPr>
            <a:picLocks noChangeAspect="1"/>
          </p:cNvPicPr>
          <p:nvPr/>
        </p:nvPicPr>
        <p:blipFill>
          <a:blip r:embed="rId3"/>
          <a:stretch>
            <a:fillRect/>
          </a:stretch>
        </p:blipFill>
        <p:spPr>
          <a:xfrm>
            <a:off x="9732416" y="2417216"/>
            <a:ext cx="606247" cy="606247"/>
          </a:xfrm>
          <a:prstGeom prst="rect">
            <a:avLst/>
          </a:prstGeom>
        </p:spPr>
      </p:pic>
      <p:sp>
        <p:nvSpPr>
          <p:cNvPr id="19" name="Shape 13">
            <a:extLst>
              <a:ext uri="{FF2B5EF4-FFF2-40B4-BE49-F238E27FC236}">
                <a16:creationId xmlns:a16="http://schemas.microsoft.com/office/drawing/2014/main" id="{362B08B5-F2D7-A49E-62F7-F28FBC457758}"/>
              </a:ext>
            </a:extLst>
          </p:cNvPr>
          <p:cNvSpPr/>
          <p:nvPr/>
        </p:nvSpPr>
        <p:spPr>
          <a:xfrm>
            <a:off x="9646920" y="3429000"/>
            <a:ext cx="777240" cy="777240"/>
          </a:xfrm>
          <a:prstGeom prst="ellipse">
            <a:avLst/>
          </a:prstGeom>
          <a:solidFill>
            <a:srgbClr val="645FA5"/>
          </a:solidFill>
          <a:ln/>
        </p:spPr>
        <p:txBody>
          <a:bodyPr/>
          <a:lstStyle/>
          <a:p>
            <a:endParaRPr lang="en-US"/>
          </a:p>
        </p:txBody>
      </p:sp>
      <p:pic>
        <p:nvPicPr>
          <p:cNvPr id="20" name="Image 3" descr="icons/thumbsdown.png">
            <a:extLst>
              <a:ext uri="{FF2B5EF4-FFF2-40B4-BE49-F238E27FC236}">
                <a16:creationId xmlns:a16="http://schemas.microsoft.com/office/drawing/2014/main" id="{F758D461-AB5A-0795-ACB4-9AF4C4D8C7B7}"/>
              </a:ext>
            </a:extLst>
          </p:cNvPr>
          <p:cNvPicPr>
            <a:picLocks noChangeAspect="1"/>
          </p:cNvPicPr>
          <p:nvPr/>
        </p:nvPicPr>
        <p:blipFill>
          <a:blip r:embed="rId4"/>
          <a:stretch>
            <a:fillRect/>
          </a:stretch>
        </p:blipFill>
        <p:spPr>
          <a:xfrm>
            <a:off x="9732416" y="3514496"/>
            <a:ext cx="606247" cy="606247"/>
          </a:xfrm>
          <a:prstGeom prst="rect">
            <a:avLst/>
          </a:prstGeom>
        </p:spPr>
      </p:pic>
    </p:spTree>
    <p:extLst>
      <p:ext uri="{BB962C8B-B14F-4D97-AF65-F5344CB8AC3E}">
        <p14:creationId xmlns:p14="http://schemas.microsoft.com/office/powerpoint/2010/main" val="1957828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xit" presetSubtype="0" fill="hold" nodeType="withEffect">
                                  <p:stCondLst>
                                    <p:cond delay="0"/>
                                  </p:stCondLst>
                                  <p:childTnLst>
                                    <p:animEffect transition="out" filter="fade">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xit" presetSubtype="0" fill="hold" nodeType="withEffect">
                                  <p:stCondLst>
                                    <p:cond delay="0"/>
                                  </p:stCondLst>
                                  <p:childTnLst>
                                    <p:animEffect transition="out" filter="fade">
                                      <p:cBhvr>
                                        <p:cTn id="22" dur="500"/>
                                        <p:tgtEl>
                                          <p:spTgt spid="3"/>
                                        </p:tgtEl>
                                      </p:cBhvr>
                                    </p:animEffect>
                                    <p:set>
                                      <p:cBhvr>
                                        <p:cTn id="23" dur="1" fill="hold">
                                          <p:stCondLst>
                                            <p:cond delay="499"/>
                                          </p:stCondLst>
                                        </p:cTn>
                                        <p:tgtEl>
                                          <p:spTgt spid="3"/>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par>
                                <p:cTn id="29" presetID="10" presetClass="exit" presetSubtype="0" fill="hold" nodeType="withEffect">
                                  <p:stCondLst>
                                    <p:cond delay="0"/>
                                  </p:stCondLst>
                                  <p:childTnLst>
                                    <p:animEffect transition="out" filter="fade">
                                      <p:cBhvr>
                                        <p:cTn id="30" dur="500"/>
                                        <p:tgtEl>
                                          <p:spTgt spid="6"/>
                                        </p:tgtEl>
                                      </p:cBhvr>
                                    </p:animEffect>
                                    <p:set>
                                      <p:cBhvr>
                                        <p:cTn id="31"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390CBF-FC85-B889-A8AB-5453AB520E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506069-E30E-C7EE-8A6A-14B889376A3D}"/>
              </a:ext>
            </a:extLst>
          </p:cNvPr>
          <p:cNvSpPr>
            <a:spLocks noGrp="1"/>
          </p:cNvSpPr>
          <p:nvPr>
            <p:ph type="title"/>
          </p:nvPr>
        </p:nvSpPr>
        <p:spPr>
          <a:xfrm>
            <a:off x="5398167" y="1759606"/>
            <a:ext cx="6115118" cy="1923394"/>
          </a:xfrm>
        </p:spPr>
        <p:txBody>
          <a:bodyPr>
            <a:normAutofit/>
          </a:bodyPr>
          <a:lstStyle/>
          <a:p>
            <a:r>
              <a:rPr lang="en-GB" dirty="0"/>
              <a:t>Conflict online </a:t>
            </a:r>
            <a:br>
              <a:rPr lang="en-GB" dirty="0"/>
            </a:br>
            <a:r>
              <a:rPr lang="en-GB" dirty="0"/>
              <a:t>vs in person </a:t>
            </a:r>
          </a:p>
        </p:txBody>
      </p:sp>
      <p:sp>
        <p:nvSpPr>
          <p:cNvPr id="3" name="Text Placeholder 2">
            <a:extLst>
              <a:ext uri="{FF2B5EF4-FFF2-40B4-BE49-F238E27FC236}">
                <a16:creationId xmlns:a16="http://schemas.microsoft.com/office/drawing/2014/main" id="{9764C944-9637-5CEB-E1BB-2B71173B2581}"/>
              </a:ext>
            </a:extLst>
          </p:cNvPr>
          <p:cNvSpPr>
            <a:spLocks noGrp="1"/>
          </p:cNvSpPr>
          <p:nvPr>
            <p:ph type="body" idx="1"/>
          </p:nvPr>
        </p:nvSpPr>
        <p:spPr>
          <a:xfrm>
            <a:off x="5398166" y="3805242"/>
            <a:ext cx="5709967" cy="995357"/>
          </a:xfrm>
        </p:spPr>
        <p:txBody>
          <a:bodyPr>
            <a:normAutofit/>
          </a:bodyPr>
          <a:lstStyle/>
          <a:p>
            <a:r>
              <a:rPr lang="en-GB"/>
              <a:t>Is conflict different online?</a:t>
            </a:r>
          </a:p>
        </p:txBody>
      </p:sp>
    </p:spTree>
    <p:extLst>
      <p:ext uri="{BB962C8B-B14F-4D97-AF65-F5344CB8AC3E}">
        <p14:creationId xmlns:p14="http://schemas.microsoft.com/office/powerpoint/2010/main" val="1436923615"/>
      </p:ext>
    </p:extLst>
  </p:cSld>
  <p:clrMapOvr>
    <a:masterClrMapping/>
  </p:clrMapOvr>
</p:sld>
</file>

<file path=ppt/theme/theme1.xml><?xml version="1.0" encoding="utf-8"?>
<a:theme xmlns:a="http://schemas.openxmlformats.org/drawingml/2006/main" name="1_Office Theme">
  <a:themeElements>
    <a:clrScheme name="Custom 2">
      <a:dk1>
        <a:srgbClr val="232D5A"/>
      </a:dk1>
      <a:lt1>
        <a:sysClr val="window" lastClr="FFFFFF"/>
      </a:lt1>
      <a:dk2>
        <a:srgbClr val="3C3C3C"/>
      </a:dk2>
      <a:lt2>
        <a:srgbClr val="FFFFFF"/>
      </a:lt2>
      <a:accent1>
        <a:srgbClr val="64C3D7"/>
      </a:accent1>
      <a:accent2>
        <a:srgbClr val="645FA5"/>
      </a:accent2>
      <a:accent3>
        <a:srgbClr val="ED73AA"/>
      </a:accent3>
      <a:accent4>
        <a:srgbClr val="FFE516"/>
      </a:accent4>
      <a:accent5>
        <a:srgbClr val="73BE6E"/>
      </a:accent5>
      <a:accent6>
        <a:srgbClr val="FFFFFF"/>
      </a:accent6>
      <a:hlink>
        <a:srgbClr val="645FA5"/>
      </a:hlink>
      <a:folHlink>
        <a:srgbClr val="AFDCE6"/>
      </a:folHlink>
    </a:clrScheme>
    <a:fontScheme name="Anna Freud_system default">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na Freud PowerPoint template_2023" id="{125DF802-A88D-4A55-9E7A-24217954E4A3}" vid="{1AC82E3E-8E4A-4F46-8CE5-5CDDC6C8308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1fc37df-41d1-4a6d-a0d3-01029c432254">
      <Terms xmlns="http://schemas.microsoft.com/office/infopath/2007/PartnerControls"/>
    </lcf76f155ced4ddcb4097134ff3c332f>
    <SharedWithUsers xmlns="ac97980c-282f-4548-9ac3-4b971598cb99">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6A075367C0765488B71355A965367BE" ma:contentTypeVersion="17" ma:contentTypeDescription="Create a new document." ma:contentTypeScope="" ma:versionID="1c5dac8128e00d88d2efb0adacdb8b0a">
  <xsd:schema xmlns:xsd="http://www.w3.org/2001/XMLSchema" xmlns:xs="http://www.w3.org/2001/XMLSchema" xmlns:p="http://schemas.microsoft.com/office/2006/metadata/properties" xmlns:ns2="d1fc37df-41d1-4a6d-a0d3-01029c432254" xmlns:ns3="ac97980c-282f-4548-9ac3-4b971598cb99" targetNamespace="http://schemas.microsoft.com/office/2006/metadata/properties" ma:root="true" ma:fieldsID="58aa3ba2058fa5279776a4ab665e3ff1" ns2:_="" ns3:_="">
    <xsd:import namespace="d1fc37df-41d1-4a6d-a0d3-01029c432254"/>
    <xsd:import namespace="ac97980c-282f-4548-9ac3-4b971598cb9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3:SharedWithUsers" minOccurs="0"/>
                <xsd:element ref="ns3:SharedWithDetails"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SearchProperties" minOccurs="0"/>
                <xsd:element ref="ns2:MediaServiceBillingMetadata"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fc37df-41d1-4a6d-a0d3-01029c4322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01d5bd79-c466-43fe-87a5-975665a5f0d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c97980c-282f-4548-9ac3-4b971598cb99"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6A3AE96-459F-408B-9385-82A163DD60B2}">
  <ds:schemaRefs>
    <ds:schemaRef ds:uri="http://schemas.microsoft.com/sharepoint/v3/contenttype/forms"/>
  </ds:schemaRefs>
</ds:datastoreItem>
</file>

<file path=customXml/itemProps2.xml><?xml version="1.0" encoding="utf-8"?>
<ds:datastoreItem xmlns:ds="http://schemas.openxmlformats.org/officeDocument/2006/customXml" ds:itemID="{F17CA866-C184-44D3-B9DB-042075B06F69}">
  <ds:schemaRefs>
    <ds:schemaRef ds:uri="ac97980c-282f-4548-9ac3-4b971598cb99"/>
    <ds:schemaRef ds:uri="http://www.w3.org/XML/1998/namespace"/>
    <ds:schemaRef ds:uri="http://schemas.microsoft.com/office/2006/documentManagement/types"/>
    <ds:schemaRef ds:uri="http://purl.org/dc/elements/1.1/"/>
    <ds:schemaRef ds:uri="http://purl.org/dc/dcmitype/"/>
    <ds:schemaRef ds:uri="http://schemas.microsoft.com/office/2006/metadata/properties"/>
    <ds:schemaRef ds:uri="http://schemas.microsoft.com/office/infopath/2007/PartnerControls"/>
    <ds:schemaRef ds:uri="http://schemas.openxmlformats.org/package/2006/metadata/core-properties"/>
    <ds:schemaRef ds:uri="d1fc37df-41d1-4a6d-a0d3-01029c432254"/>
    <ds:schemaRef ds:uri="http://purl.org/dc/terms/"/>
    <ds:schemaRef ds:uri="3b960555-04f5-445d-b597-c457f2189f48"/>
    <ds:schemaRef ds:uri="324dbc66-3ec9-4568-a0b6-652ba47eb29b"/>
  </ds:schemaRefs>
</ds:datastoreItem>
</file>

<file path=customXml/itemProps3.xml><?xml version="1.0" encoding="utf-8"?>
<ds:datastoreItem xmlns:ds="http://schemas.openxmlformats.org/officeDocument/2006/customXml" ds:itemID="{3B949320-E4FC-4CA0-8D5D-77F4A4011BA2}"/>
</file>

<file path=docProps/app.xml><?xml version="1.0" encoding="utf-8"?>
<Properties xmlns="http://schemas.openxmlformats.org/officeDocument/2006/extended-properties" xmlns:vt="http://schemas.openxmlformats.org/officeDocument/2006/docPropsVTypes">
  <TotalTime>68</TotalTime>
  <Words>3797</Words>
  <Application>Microsoft Office PowerPoint</Application>
  <PresentationFormat>Widescreen</PresentationFormat>
  <Paragraphs>322</Paragraphs>
  <Slides>34</Slides>
  <Notes>33</Notes>
  <HiddenSlides>0</HiddenSlides>
  <MMClips>7</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1_Office Theme</vt:lpstr>
      <vt:lpstr>Let’s talk about healthy relationships: friendships and conflict (11-13)</vt:lpstr>
      <vt:lpstr>Learning outcomes</vt:lpstr>
      <vt:lpstr>PowerPoint Presentation</vt:lpstr>
      <vt:lpstr>Check-in</vt:lpstr>
      <vt:lpstr>PowerPoint Presentation</vt:lpstr>
      <vt:lpstr>PowerPoint Presentation</vt:lpstr>
      <vt:lpstr>PowerPoint Presentation</vt:lpstr>
      <vt:lpstr>PowerPoint Presentation</vt:lpstr>
      <vt:lpstr>Conflict online  vs in person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Looking after  your wellbeing</vt:lpstr>
      <vt:lpstr>PowerPoint Presentation</vt:lpstr>
      <vt:lpstr>Looking after yourself </vt:lpstr>
      <vt:lpstr>Responding  to conflict</vt:lpstr>
      <vt:lpstr>How would you respond?</vt:lpstr>
      <vt:lpstr>How would you respond?</vt:lpstr>
      <vt:lpstr>How would you respond?</vt:lpstr>
      <vt:lpstr>How would you respond?</vt:lpstr>
      <vt:lpstr>How would you respond?</vt:lpstr>
      <vt:lpstr>How would you respond?</vt:lpstr>
      <vt:lpstr>Advice for handling conflict</vt:lpstr>
      <vt:lpstr>PowerPoint Presentation</vt:lpstr>
      <vt:lpstr>PowerPoint Presentation</vt:lpstr>
      <vt:lpstr>Reflecting on  our learning</vt:lpstr>
      <vt:lpstr>PowerPoint Presentation</vt:lpstr>
      <vt:lpstr>PowerPoint Presentation</vt:lpstr>
      <vt:lpstr>People who can help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Tara Yarahmadi-Smith</dc:creator>
  <cp:lastModifiedBy>Jody Woodhouse</cp:lastModifiedBy>
  <cp:revision>57</cp:revision>
  <cp:lastPrinted>2026-04-30T14:13:31Z</cp:lastPrinted>
  <dcterms:created xsi:type="dcterms:W3CDTF">2025-04-17T16:43:06Z</dcterms:created>
  <dcterms:modified xsi:type="dcterms:W3CDTF">2026-09-07T14:39:53Z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0x01010026A075367C0765488B71355A965367BE</vt:lpwstr>
  </property>
  <property fmtid="{D5CDD505-2E9C-101B-9397-08002B2CF9AE}" pid="3" name="MediaServiceImageTags">
    <vt:lpwstr/>
  </property>
  <property fmtid="{D5CDD505-2E9C-101B-9397-08002B2CF9AE}" pid="4" name="Order">
    <vt:r8>7147200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