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46"/>
  </p:notesMasterIdLst>
  <p:sldIdLst>
    <p:sldId id="5026" r:id="rId5"/>
    <p:sldId id="4902" r:id="rId6"/>
    <p:sldId id="280" r:id="rId7"/>
    <p:sldId id="4909" r:id="rId8"/>
    <p:sldId id="5076" r:id="rId9"/>
    <p:sldId id="4907" r:id="rId10"/>
    <p:sldId id="5041" r:id="rId11"/>
    <p:sldId id="5074" r:id="rId12"/>
    <p:sldId id="5048" r:id="rId13"/>
    <p:sldId id="5103" r:id="rId14"/>
    <p:sldId id="5084" r:id="rId15"/>
    <p:sldId id="5104" r:id="rId16"/>
    <p:sldId id="5105" r:id="rId17"/>
    <p:sldId id="5106" r:id="rId18"/>
    <p:sldId id="5113" r:id="rId19"/>
    <p:sldId id="4898" r:id="rId20"/>
    <p:sldId id="5075" r:id="rId21"/>
    <p:sldId id="5110" r:id="rId22"/>
    <p:sldId id="5109" r:id="rId23"/>
    <p:sldId id="5108" r:id="rId24"/>
    <p:sldId id="5073" r:id="rId25"/>
    <p:sldId id="4916" r:id="rId26"/>
    <p:sldId id="4874" r:id="rId27"/>
    <p:sldId id="5078" r:id="rId28"/>
    <p:sldId id="5079" r:id="rId29"/>
    <p:sldId id="5045" r:id="rId30"/>
    <p:sldId id="5080" r:id="rId31"/>
    <p:sldId id="5111" r:id="rId32"/>
    <p:sldId id="5112" r:id="rId33"/>
    <p:sldId id="5046" r:id="rId34"/>
    <p:sldId id="5081" r:id="rId35"/>
    <p:sldId id="5047" r:id="rId36"/>
    <p:sldId id="5083" r:id="rId37"/>
    <p:sldId id="5082" r:id="rId38"/>
    <p:sldId id="5018" r:id="rId39"/>
    <p:sldId id="5077" r:id="rId40"/>
    <p:sldId id="5021" r:id="rId41"/>
    <p:sldId id="4996" r:id="rId42"/>
    <p:sldId id="4929" r:id="rId43"/>
    <p:sldId id="4997" r:id="rId44"/>
    <p:sldId id="5039" r:id="rId4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4A93819-7FA4-D46C-ECF3-8E83ECCB4771}" name="Arlene McCloskey" initials="AM" userId="S::arlene.mccloskey@annafreud.org::2c8debe3-b45b-4291-b3ee-c205a83fe68f" providerId="AD"/>
  <p188:author id="{76B38427-0056-B568-AE4F-F97965EFFBDF}" name="Tara Yarahmadi-Smith" initials="TY" userId="S::Tara.Yarahmadi-Smith@annafreud.org::3d14fb67-43e1-4c27-b2f8-5b812152ead4" providerId="AD"/>
  <p188:author id="{B73E1048-85C6-7B1D-9658-281B0E620501}" name="Felicia Lloyd" initials="FL" userId="S::felicia.lloyd@annafreud.org::a9a75c9c-4293-4b21-8f32-4213b1cf5bd6" providerId="AD"/>
  <p188:author id="{F34CD773-319F-D877-7E75-8F9A878769CF}" name="Jody Woodhouse" initials="" userId="S::Jody.Woodhouse@annafreud.org::cc275b48-8043-4ca6-8cb7-c416ccf4259d" providerId="AD"/>
  <p188:author id="{C7FDCDAD-E711-27AF-9B15-EBE715C018FA}" name="Roisin McEvoy" initials="RM" userId="S::Roisin.McEvoy@annafreud.org::a4c747bd-a517-430c-888f-ab24378a8356" providerId="AD"/>
  <p188:author id="{270035B3-BF00-C859-7453-7ACF89DE7946}" name="Arlene McCloskey" initials="AM" userId="S::Arlene.McCloskey@annafreud.org::2c8debe3-b45b-4291-b3ee-c205a83fe68f" providerId="AD"/>
  <p188:author id="{3014E7C1-1AD8-6B2F-6378-F2ED19D50D71}" name="Emma De'Ath" initials="ED" userId="S::emma.death@annafreud.org::bfd4f52e-431c-4529-8d97-2005369a03ae" providerId="AD"/>
  <p188:author id="{3C9992D3-E73D-6F11-18DD-591755D2F744}" name="Jaime Smith" initials="JS" userId="S::Jaime.Smith@annafreud.org::9efd9a24-d4b7-4a73-83e4-bc6ceae857fc" providerId="AD"/>
  <p188:author id="{61983BF5-A94E-BFBC-EE22-F11E4E0478FC}" name="Natalie Merrett" initials="NM" userId="S::Natalie.Merrett@annafreud.org::d4729c02-d983-4fa1-8fdb-7a6fc0b7cd07" providerId="AD"/>
  <p188:author id="{397EE3F6-EA45-DA32-5D23-1FF991B7E69F}" name="Felicia Lloyd" initials="FL" userId="S::Felicia.Lloyd@annafreud.org::a9a75c9c-4293-4b21-8f32-4213b1cf5bd6"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ED74AA"/>
    <a:srgbClr val="FBE5F0"/>
    <a:srgbClr val="FFECAF"/>
    <a:srgbClr val="75BB6E"/>
    <a:srgbClr val="F0F9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1886024-EBEC-B487-5002-83F04CF86D5E}" v="61" dt="2026-09-07T14:30:04.972"/>
    <p1510:client id="{5F630371-E6B6-40E2-8AC5-F050BE6CE0AA}" v="5" dt="2026-09-07T14:54:19.35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555"/>
    <p:restoredTop sz="61912" autoAdjust="0"/>
  </p:normalViewPr>
  <p:slideViewPr>
    <p:cSldViewPr snapToGrid="0">
      <p:cViewPr varScale="1">
        <p:scale>
          <a:sx n="39" d="100"/>
          <a:sy n="39" d="100"/>
        </p:scale>
        <p:origin x="1536" y="2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microsoft.com/office/2018/10/relationships/authors" Target="authors.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viewProps" Target="viewProps.xml"/><Relationship Id="rId8" Type="http://schemas.openxmlformats.org/officeDocument/2006/relationships/slide" Target="slides/slide4.xml"/><Relationship Id="rId51" Type="http://schemas.microsoft.com/office/2016/11/relationships/changesInfo" Target="changesInfos/changesInfo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notesMaster" Target="notesMasters/notesMaster1.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mma De'Ath" userId="S::emma.death@annafreud.org::bfd4f52e-431c-4529-8d97-2005369a03ae" providerId="AD" clId="Web-{00000000-0000-0000-0000-000000000000}"/>
    <pc:docChg chg="modSld">
      <pc:chgData name="Emma De'Ath" userId="S::emma.death@annafreud.org::bfd4f52e-431c-4529-8d97-2005369a03ae" providerId="AD" clId="Web-{00000000-0000-0000-0000-000000000000}" dt="2026-09-04T13:40:52.321" v="9" actId="1076"/>
      <pc:docMkLst>
        <pc:docMk/>
      </pc:docMkLst>
      <pc:sldChg chg="modNotes">
        <pc:chgData name="Emma De'Ath" userId="S::emma.death@annafreud.org::bfd4f52e-431c-4529-8d97-2005369a03ae" providerId="AD" clId="Web-{00000000-0000-0000-0000-000000000000}" dt="2026-09-04T13:40:40.290" v="3"/>
        <pc:sldMkLst>
          <pc:docMk/>
          <pc:sldMk cId="2274593971" sldId="5039"/>
        </pc:sldMkLst>
      </pc:sldChg>
      <pc:sldChg chg="addSp delSp modSp">
        <pc:chgData name="Emma De'Ath" userId="S::emma.death@annafreud.org::bfd4f52e-431c-4529-8d97-2005369a03ae" providerId="AD" clId="Web-{00000000-0000-0000-0000-000000000000}" dt="2026-09-04T13:40:52.321" v="9" actId="1076"/>
        <pc:sldMkLst>
          <pc:docMk/>
          <pc:sldMk cId="2081542332" sldId="5077"/>
        </pc:sldMkLst>
        <pc:picChg chg="add mod">
          <ac:chgData name="Emma De'Ath" userId="S::emma.death@annafreud.org::bfd4f52e-431c-4529-8d97-2005369a03ae" providerId="AD" clId="Web-{00000000-0000-0000-0000-000000000000}" dt="2026-09-04T13:40:52.321" v="9" actId="1076"/>
          <ac:picMkLst>
            <pc:docMk/>
            <pc:sldMk cId="2081542332" sldId="5077"/>
            <ac:picMk id="7" creationId="{896F41B2-DF6F-4CA9-EF9F-54053669A26D}"/>
          </ac:picMkLst>
        </pc:picChg>
      </pc:sldChg>
    </pc:docChg>
  </pc:docChgLst>
  <pc:docChgLst>
    <pc:chgData name="Emma De'Ath" userId="bfd4f52e-431c-4529-8d97-2005369a03ae" providerId="ADAL" clId="{6EE02A2B-4278-4936-9051-7729AFD0F657}"/>
    <pc:docChg chg="undo custSel addSld delSld modSld">
      <pc:chgData name="Emma De'Ath" userId="bfd4f52e-431c-4529-8d97-2005369a03ae" providerId="ADAL" clId="{6EE02A2B-4278-4936-9051-7729AFD0F657}" dt="2026-09-07T14:54:53.412" v="276" actId="2696"/>
      <pc:docMkLst>
        <pc:docMk/>
      </pc:docMkLst>
      <pc:sldChg chg="modSp">
        <pc:chgData name="Emma De'Ath" userId="bfd4f52e-431c-4529-8d97-2005369a03ae" providerId="ADAL" clId="{6EE02A2B-4278-4936-9051-7729AFD0F657}" dt="2026-08-21T09:43:27.831" v="249" actId="20577"/>
        <pc:sldMkLst>
          <pc:docMk/>
          <pc:sldMk cId="130562051" sldId="5103"/>
        </pc:sldMkLst>
        <pc:spChg chg="mod">
          <ac:chgData name="Emma De'Ath" userId="bfd4f52e-431c-4529-8d97-2005369a03ae" providerId="ADAL" clId="{6EE02A2B-4278-4936-9051-7729AFD0F657}" dt="2026-08-21T09:43:27.831" v="249" actId="20577"/>
          <ac:spMkLst>
            <pc:docMk/>
            <pc:sldMk cId="130562051" sldId="5103"/>
            <ac:spMk id="11" creationId="{074771BA-2373-DE67-B3B9-78ED4C18B305}"/>
          </ac:spMkLst>
        </pc:spChg>
      </pc:sldChg>
      <pc:sldChg chg="del">
        <pc:chgData name="Emma De'Ath" userId="bfd4f52e-431c-4529-8d97-2005369a03ae" providerId="ADAL" clId="{6EE02A2B-4278-4936-9051-7729AFD0F657}" dt="2026-09-07T14:54:53.412" v="276" actId="2696"/>
        <pc:sldMkLst>
          <pc:docMk/>
          <pc:sldMk cId="3923939882" sldId="5107"/>
        </pc:sldMkLst>
      </pc:sldChg>
      <pc:sldChg chg="addSp delSp modSp add mod modAnim">
        <pc:chgData name="Emma De'Ath" userId="bfd4f52e-431c-4529-8d97-2005369a03ae" providerId="ADAL" clId="{6EE02A2B-4278-4936-9051-7729AFD0F657}" dt="2026-08-21T10:44:31.760" v="266"/>
        <pc:sldMkLst>
          <pc:docMk/>
          <pc:sldMk cId="4121808181" sldId="5111"/>
        </pc:sldMkLst>
        <pc:spChg chg="mod">
          <ac:chgData name="Emma De'Ath" userId="bfd4f52e-431c-4529-8d97-2005369a03ae" providerId="ADAL" clId="{6EE02A2B-4278-4936-9051-7729AFD0F657}" dt="2026-08-21T10:44:31.760" v="266"/>
          <ac:spMkLst>
            <pc:docMk/>
            <pc:sldMk cId="4121808181" sldId="5111"/>
            <ac:spMk id="4" creationId="{8CA3B67A-60D1-8902-EC50-D56F58F6D0F9}"/>
          </ac:spMkLst>
        </pc:spChg>
      </pc:sldChg>
      <pc:sldChg chg="modSp add mod modNotesTx">
        <pc:chgData name="Emma De'Ath" userId="bfd4f52e-431c-4529-8d97-2005369a03ae" providerId="ADAL" clId="{6EE02A2B-4278-4936-9051-7729AFD0F657}" dt="2026-08-21T09:52:03.015" v="265" actId="20577"/>
        <pc:sldMkLst>
          <pc:docMk/>
          <pc:sldMk cId="73283690" sldId="5112"/>
        </pc:sldMkLst>
        <pc:spChg chg="mod">
          <ac:chgData name="Emma De'Ath" userId="bfd4f52e-431c-4529-8d97-2005369a03ae" providerId="ADAL" clId="{6EE02A2B-4278-4936-9051-7729AFD0F657}" dt="2026-08-21T08:59:47.462" v="248" actId="313"/>
          <ac:spMkLst>
            <pc:docMk/>
            <pc:sldMk cId="73283690" sldId="5112"/>
            <ac:spMk id="5" creationId="{4B33F05B-C1CB-99AD-C4AA-80106647E633}"/>
          </ac:spMkLst>
        </pc:spChg>
      </pc:sldChg>
      <pc:sldChg chg="modSp add mod">
        <pc:chgData name="Emma De'Ath" userId="bfd4f52e-431c-4529-8d97-2005369a03ae" providerId="ADAL" clId="{6EE02A2B-4278-4936-9051-7729AFD0F657}" dt="2026-09-07T14:54:19.357" v="275"/>
        <pc:sldMkLst>
          <pc:docMk/>
          <pc:sldMk cId="3095913769" sldId="5113"/>
        </pc:sldMkLst>
        <pc:spChg chg="mod">
          <ac:chgData name="Emma De'Ath" userId="bfd4f52e-431c-4529-8d97-2005369a03ae" providerId="ADAL" clId="{6EE02A2B-4278-4936-9051-7729AFD0F657}" dt="2026-09-07T14:53:49.988" v="272" actId="20577"/>
          <ac:spMkLst>
            <pc:docMk/>
            <pc:sldMk cId="3095913769" sldId="5113"/>
            <ac:spMk id="15" creationId="{6DED301E-396B-57CE-75BC-1CA5AAF5EDEE}"/>
          </ac:spMkLst>
        </pc:spChg>
        <pc:spChg chg="mod">
          <ac:chgData name="Emma De'Ath" userId="bfd4f52e-431c-4529-8d97-2005369a03ae" providerId="ADAL" clId="{6EE02A2B-4278-4936-9051-7729AFD0F657}" dt="2026-09-07T14:53:35.041" v="269"/>
          <ac:spMkLst>
            <pc:docMk/>
            <pc:sldMk cId="3095913769" sldId="5113"/>
            <ac:spMk id="16" creationId="{9C482A16-4882-E856-5846-F032943A56DF}"/>
          </ac:spMkLst>
        </pc:spChg>
        <pc:spChg chg="mod">
          <ac:chgData name="Emma De'Ath" userId="bfd4f52e-431c-4529-8d97-2005369a03ae" providerId="ADAL" clId="{6EE02A2B-4278-4936-9051-7729AFD0F657}" dt="2026-09-07T14:53:59.624" v="273"/>
          <ac:spMkLst>
            <pc:docMk/>
            <pc:sldMk cId="3095913769" sldId="5113"/>
            <ac:spMk id="20" creationId="{9DFA4DF8-09C1-868D-AE76-803C83BA74D8}"/>
          </ac:spMkLst>
        </pc:spChg>
        <pc:spChg chg="mod">
          <ac:chgData name="Emma De'Ath" userId="bfd4f52e-431c-4529-8d97-2005369a03ae" providerId="ADAL" clId="{6EE02A2B-4278-4936-9051-7729AFD0F657}" dt="2026-09-07T14:54:12.192" v="274"/>
          <ac:spMkLst>
            <pc:docMk/>
            <pc:sldMk cId="3095913769" sldId="5113"/>
            <ac:spMk id="29" creationId="{3DDE835C-2D2E-B5B1-BFA2-11B7EA72BC83}"/>
          </ac:spMkLst>
        </pc:spChg>
        <pc:spChg chg="mod">
          <ac:chgData name="Emma De'Ath" userId="bfd4f52e-431c-4529-8d97-2005369a03ae" providerId="ADAL" clId="{6EE02A2B-4278-4936-9051-7729AFD0F657}" dt="2026-09-07T14:54:19.357" v="275"/>
          <ac:spMkLst>
            <pc:docMk/>
            <pc:sldMk cId="3095913769" sldId="5113"/>
            <ac:spMk id="33" creationId="{4904915C-EA7B-7F2F-DDC4-A9D0AD1FEF83}"/>
          </ac:spMkLst>
        </pc:spChg>
      </pc:sldChg>
    </pc:docChg>
  </pc:docChgLst>
  <pc:docChgLst>
    <pc:chgData name="Tara Yarahmadi-Smith" userId="S::tara.yarahmadi-smith@annafreud.org::3d14fb67-43e1-4c27-b2f8-5b812152ead4" providerId="AD" clId="Web-{2901AC2D-381C-9C55-4FE9-254372AF3AC1}"/>
    <pc:docChg chg="modSld">
      <pc:chgData name="Tara Yarahmadi-Smith" userId="S::tara.yarahmadi-smith@annafreud.org::3d14fb67-43e1-4c27-b2f8-5b812152ead4" providerId="AD" clId="Web-{2901AC2D-381C-9C55-4FE9-254372AF3AC1}" dt="2026-08-16T17:58:47.884" v="17"/>
      <pc:docMkLst>
        <pc:docMk/>
      </pc:docMkLst>
    </pc:docChg>
  </pc:docChgLst>
  <pc:docChgLst>
    <pc:chgData name="Tara Yarahmadi-Smith" userId="S::tara.yarahmadi-smith@annafreud.org::3d14fb67-43e1-4c27-b2f8-5b812152ead4" providerId="AD" clId="Web-{01C3B075-DF56-5DAF-128B-F6D0A0C0BA77}"/>
    <pc:docChg chg="modSld">
      <pc:chgData name="Tara Yarahmadi-Smith" userId="S::tara.yarahmadi-smith@annafreud.org::3d14fb67-43e1-4c27-b2f8-5b812152ead4" providerId="AD" clId="Web-{01C3B075-DF56-5DAF-128B-F6D0A0C0BA77}" dt="2026-08-11T18:44:51.749" v="89" actId="20577"/>
      <pc:docMkLst>
        <pc:docMk/>
      </pc:docMkLst>
      <pc:sldChg chg="modSp">
        <pc:chgData name="Tara Yarahmadi-Smith" userId="S::tara.yarahmadi-smith@annafreud.org::3d14fb67-43e1-4c27-b2f8-5b812152ead4" providerId="AD" clId="Web-{01C3B075-DF56-5DAF-128B-F6D0A0C0BA77}" dt="2026-08-11T18:44:51.749" v="89" actId="20577"/>
        <pc:sldMkLst>
          <pc:docMk/>
          <pc:sldMk cId="2878969214" sldId="4909"/>
        </pc:sldMkLst>
        <pc:spChg chg="mod">
          <ac:chgData name="Tara Yarahmadi-Smith" userId="S::tara.yarahmadi-smith@annafreud.org::3d14fb67-43e1-4c27-b2f8-5b812152ead4" providerId="AD" clId="Web-{01C3B075-DF56-5DAF-128B-F6D0A0C0BA77}" dt="2026-08-11T18:44:51.749" v="89" actId="20577"/>
          <ac:spMkLst>
            <pc:docMk/>
            <pc:sldMk cId="2878969214" sldId="4909"/>
            <ac:spMk id="6" creationId="{BE807EBC-794C-10C2-570F-27EF3D85CEDD}"/>
          </ac:spMkLst>
        </pc:spChg>
        <pc:spChg chg="mod">
          <ac:chgData name="Tara Yarahmadi-Smith" userId="S::tara.yarahmadi-smith@annafreud.org::3d14fb67-43e1-4c27-b2f8-5b812152ead4" providerId="AD" clId="Web-{01C3B075-DF56-5DAF-128B-F6D0A0C0BA77}" dt="2026-08-11T18:44:44.483" v="83" actId="1076"/>
          <ac:spMkLst>
            <pc:docMk/>
            <pc:sldMk cId="2878969214" sldId="4909"/>
            <ac:spMk id="13" creationId="{FFC59AA7-1E49-EA3F-E0EF-0533C78737B4}"/>
          </ac:spMkLst>
        </pc:spChg>
        <pc:spChg chg="mod">
          <ac:chgData name="Tara Yarahmadi-Smith" userId="S::tara.yarahmadi-smith@annafreud.org::3d14fb67-43e1-4c27-b2f8-5b812152ead4" providerId="AD" clId="Web-{01C3B075-DF56-5DAF-128B-F6D0A0C0BA77}" dt="2026-08-11T18:44:44.483" v="82" actId="1076"/>
          <ac:spMkLst>
            <pc:docMk/>
            <pc:sldMk cId="2878969214" sldId="4909"/>
            <ac:spMk id="16" creationId="{6581B97B-C8DD-5E81-75EA-8C0CC7178376}"/>
          </ac:spMkLst>
        </pc:spChg>
        <pc:spChg chg="mod">
          <ac:chgData name="Tara Yarahmadi-Smith" userId="S::tara.yarahmadi-smith@annafreud.org::3d14fb67-43e1-4c27-b2f8-5b812152ead4" providerId="AD" clId="Web-{01C3B075-DF56-5DAF-128B-F6D0A0C0BA77}" dt="2026-08-11T18:44:44.483" v="81" actId="1076"/>
          <ac:spMkLst>
            <pc:docMk/>
            <pc:sldMk cId="2878969214" sldId="4909"/>
            <ac:spMk id="18" creationId="{22FF8247-FE86-4FFE-0597-A45E9408EFFB}"/>
          </ac:spMkLst>
        </pc:spChg>
        <pc:spChg chg="mod">
          <ac:chgData name="Tara Yarahmadi-Smith" userId="S::tara.yarahmadi-smith@annafreud.org::3d14fb67-43e1-4c27-b2f8-5b812152ead4" providerId="AD" clId="Web-{01C3B075-DF56-5DAF-128B-F6D0A0C0BA77}" dt="2026-08-11T18:44:44.483" v="80" actId="1076"/>
          <ac:spMkLst>
            <pc:docMk/>
            <pc:sldMk cId="2878969214" sldId="4909"/>
            <ac:spMk id="19" creationId="{A7685D4D-5F9E-B128-991E-767A49411F1F}"/>
          </ac:spMkLst>
        </pc:spChg>
        <pc:spChg chg="mod">
          <ac:chgData name="Tara Yarahmadi-Smith" userId="S::tara.yarahmadi-smith@annafreud.org::3d14fb67-43e1-4c27-b2f8-5b812152ead4" providerId="AD" clId="Web-{01C3B075-DF56-5DAF-128B-F6D0A0C0BA77}" dt="2026-08-11T18:44:44.483" v="79" actId="1076"/>
          <ac:spMkLst>
            <pc:docMk/>
            <pc:sldMk cId="2878969214" sldId="4909"/>
            <ac:spMk id="20" creationId="{F6EFE94B-3CE6-FA92-856C-3047D12E81A2}"/>
          </ac:spMkLst>
        </pc:spChg>
        <pc:spChg chg="mod">
          <ac:chgData name="Tara Yarahmadi-Smith" userId="S::tara.yarahmadi-smith@annafreud.org::3d14fb67-43e1-4c27-b2f8-5b812152ead4" providerId="AD" clId="Web-{01C3B075-DF56-5DAF-128B-F6D0A0C0BA77}" dt="2026-08-11T18:44:44.483" v="78" actId="1076"/>
          <ac:spMkLst>
            <pc:docMk/>
            <pc:sldMk cId="2878969214" sldId="4909"/>
            <ac:spMk id="21" creationId="{3A728F4C-344F-D955-1AA9-D0C3ED9C43C9}"/>
          </ac:spMkLst>
        </pc:spChg>
        <pc:spChg chg="mod">
          <ac:chgData name="Tara Yarahmadi-Smith" userId="S::tara.yarahmadi-smith@annafreud.org::3d14fb67-43e1-4c27-b2f8-5b812152ead4" providerId="AD" clId="Web-{01C3B075-DF56-5DAF-128B-F6D0A0C0BA77}" dt="2026-08-11T18:44:44.483" v="77" actId="1076"/>
          <ac:spMkLst>
            <pc:docMk/>
            <pc:sldMk cId="2878969214" sldId="4909"/>
            <ac:spMk id="22" creationId="{9DCB1449-046D-5003-5C17-6CC1331646B7}"/>
          </ac:spMkLst>
        </pc:spChg>
      </pc:sldChg>
    </pc:docChg>
  </pc:docChgLst>
  <pc:docChgLst>
    <pc:chgData name="Tara Yarahmadi-Smith" userId="3d14fb67-43e1-4c27-b2f8-5b812152ead4" providerId="ADAL" clId="{7AD7A32A-0408-5F62-92D4-6D927D7CFB13}"/>
    <pc:docChg chg="undo redo custSel addSld delSld modSld sldOrd">
      <pc:chgData name="Tara Yarahmadi-Smith" userId="3d14fb67-43e1-4c27-b2f8-5b812152ead4" providerId="ADAL" clId="{7AD7A32A-0408-5F62-92D4-6D927D7CFB13}" dt="2026-08-21T10:20:28.262" v="2309" actId="2711"/>
      <pc:docMkLst>
        <pc:docMk/>
      </pc:docMkLst>
      <pc:sldChg chg="modSp mod modAnim">
        <pc:chgData name="Tara Yarahmadi-Smith" userId="3d14fb67-43e1-4c27-b2f8-5b812152ead4" providerId="ADAL" clId="{7AD7A32A-0408-5F62-92D4-6D927D7CFB13}" dt="2026-08-19T20:38:54.484" v="1057"/>
        <pc:sldMkLst>
          <pc:docMk/>
          <pc:sldMk cId="371612149" sldId="280"/>
        </pc:sldMkLst>
        <pc:spChg chg="mod">
          <ac:chgData name="Tara Yarahmadi-Smith" userId="3d14fb67-43e1-4c27-b2f8-5b812152ead4" providerId="ADAL" clId="{7AD7A32A-0408-5F62-92D4-6D927D7CFB13}" dt="2026-08-17T19:42:02.450" v="1018" actId="20577"/>
          <ac:spMkLst>
            <pc:docMk/>
            <pc:sldMk cId="371612149" sldId="280"/>
            <ac:spMk id="3" creationId="{E043FB46-61CA-E5BF-70C2-364D557A0820}"/>
          </ac:spMkLst>
        </pc:spChg>
        <pc:spChg chg="mod">
          <ac:chgData name="Tara Yarahmadi-Smith" userId="3d14fb67-43e1-4c27-b2f8-5b812152ead4" providerId="ADAL" clId="{7AD7A32A-0408-5F62-92D4-6D927D7CFB13}" dt="2026-08-17T19:41:37.640" v="997" actId="20577"/>
          <ac:spMkLst>
            <pc:docMk/>
            <pc:sldMk cId="371612149" sldId="280"/>
            <ac:spMk id="7" creationId="{841CA960-CEB5-7E7E-7B96-20C423711E00}"/>
          </ac:spMkLst>
        </pc:spChg>
      </pc:sldChg>
      <pc:sldChg chg="modNotesTx">
        <pc:chgData name="Tara Yarahmadi-Smith" userId="3d14fb67-43e1-4c27-b2f8-5b812152ead4" providerId="ADAL" clId="{7AD7A32A-0408-5F62-92D4-6D927D7CFB13}" dt="2026-08-17T20:47:08.578" v="1051" actId="20577"/>
        <pc:sldMkLst>
          <pc:docMk/>
          <pc:sldMk cId="2365339422" sldId="4898"/>
        </pc:sldMkLst>
      </pc:sldChg>
      <pc:sldChg chg="addSp delSp modSp mod modAnim">
        <pc:chgData name="Tara Yarahmadi-Smith" userId="3d14fb67-43e1-4c27-b2f8-5b812152ead4" providerId="ADAL" clId="{7AD7A32A-0408-5F62-92D4-6D927D7CFB13}" dt="2026-08-11T18:49:09.611" v="65" actId="1076"/>
        <pc:sldMkLst>
          <pc:docMk/>
          <pc:sldMk cId="2878969214" sldId="4909"/>
        </pc:sldMkLst>
        <pc:spChg chg="mod">
          <ac:chgData name="Tara Yarahmadi-Smith" userId="3d14fb67-43e1-4c27-b2f8-5b812152ead4" providerId="ADAL" clId="{7AD7A32A-0408-5F62-92D4-6D927D7CFB13}" dt="2026-08-11T18:42:39.711" v="1" actId="1076"/>
          <ac:spMkLst>
            <pc:docMk/>
            <pc:sldMk cId="2878969214" sldId="4909"/>
            <ac:spMk id="2" creationId="{AD59451E-FC6A-0513-765A-D723E33C202A}"/>
          </ac:spMkLst>
        </pc:spChg>
        <pc:spChg chg="mod">
          <ac:chgData name="Tara Yarahmadi-Smith" userId="3d14fb67-43e1-4c27-b2f8-5b812152ead4" providerId="ADAL" clId="{7AD7A32A-0408-5F62-92D4-6D927D7CFB13}" dt="2026-08-11T18:45:57.562" v="26" actId="164"/>
          <ac:spMkLst>
            <pc:docMk/>
            <pc:sldMk cId="2878969214" sldId="4909"/>
            <ac:spMk id="3" creationId="{070914AA-EEB9-5BA7-6C30-C97D5447BD36}"/>
          </ac:spMkLst>
        </pc:spChg>
        <pc:spChg chg="mod">
          <ac:chgData name="Tara Yarahmadi-Smith" userId="3d14fb67-43e1-4c27-b2f8-5b812152ead4" providerId="ADAL" clId="{7AD7A32A-0408-5F62-92D4-6D927D7CFB13}" dt="2026-08-11T18:45:57.562" v="26" actId="164"/>
          <ac:spMkLst>
            <pc:docMk/>
            <pc:sldMk cId="2878969214" sldId="4909"/>
            <ac:spMk id="4" creationId="{46422806-0314-5BE3-2B82-E4D51F34139E}"/>
          </ac:spMkLst>
        </pc:spChg>
        <pc:spChg chg="mod">
          <ac:chgData name="Tara Yarahmadi-Smith" userId="3d14fb67-43e1-4c27-b2f8-5b812152ead4" providerId="ADAL" clId="{7AD7A32A-0408-5F62-92D4-6D927D7CFB13}" dt="2026-08-11T18:45:57.562" v="26" actId="164"/>
          <ac:spMkLst>
            <pc:docMk/>
            <pc:sldMk cId="2878969214" sldId="4909"/>
            <ac:spMk id="5" creationId="{C8385B86-9825-A8E5-D3FE-15234A129ED0}"/>
          </ac:spMkLst>
        </pc:spChg>
        <pc:spChg chg="add mod">
          <ac:chgData name="Tara Yarahmadi-Smith" userId="3d14fb67-43e1-4c27-b2f8-5b812152ead4" providerId="ADAL" clId="{7AD7A32A-0408-5F62-92D4-6D927D7CFB13}" dt="2026-08-11T18:48:56.517" v="62" actId="403"/>
          <ac:spMkLst>
            <pc:docMk/>
            <pc:sldMk cId="2878969214" sldId="4909"/>
            <ac:spMk id="6" creationId="{BE807EBC-794C-10C2-570F-27EF3D85CEDD}"/>
          </ac:spMkLst>
        </pc:spChg>
        <pc:spChg chg="mod">
          <ac:chgData name="Tara Yarahmadi-Smith" userId="3d14fb67-43e1-4c27-b2f8-5b812152ead4" providerId="ADAL" clId="{7AD7A32A-0408-5F62-92D4-6D927D7CFB13}" dt="2026-08-11T18:45:57.562" v="26" actId="164"/>
          <ac:spMkLst>
            <pc:docMk/>
            <pc:sldMk cId="2878969214" sldId="4909"/>
            <ac:spMk id="8" creationId="{0FE50E15-AA48-30BE-E1FF-A59DAEDF6C98}"/>
          </ac:spMkLst>
        </pc:spChg>
        <pc:spChg chg="mod">
          <ac:chgData name="Tara Yarahmadi-Smith" userId="3d14fb67-43e1-4c27-b2f8-5b812152ead4" providerId="ADAL" clId="{7AD7A32A-0408-5F62-92D4-6D927D7CFB13}" dt="2026-08-11T18:45:57.562" v="26" actId="164"/>
          <ac:spMkLst>
            <pc:docMk/>
            <pc:sldMk cId="2878969214" sldId="4909"/>
            <ac:spMk id="9" creationId="{23C156EF-116F-F542-E343-1454E6E7FFB3}"/>
          </ac:spMkLst>
        </pc:spChg>
        <pc:spChg chg="mod">
          <ac:chgData name="Tara Yarahmadi-Smith" userId="3d14fb67-43e1-4c27-b2f8-5b812152ead4" providerId="ADAL" clId="{7AD7A32A-0408-5F62-92D4-6D927D7CFB13}" dt="2026-08-11T18:45:57.562" v="26" actId="164"/>
          <ac:spMkLst>
            <pc:docMk/>
            <pc:sldMk cId="2878969214" sldId="4909"/>
            <ac:spMk id="10" creationId="{79CD1469-8057-95D4-BA3E-C2C05BDCA937}"/>
          </ac:spMkLst>
        </pc:spChg>
        <pc:spChg chg="mod">
          <ac:chgData name="Tara Yarahmadi-Smith" userId="3d14fb67-43e1-4c27-b2f8-5b812152ead4" providerId="ADAL" clId="{7AD7A32A-0408-5F62-92D4-6D927D7CFB13}" dt="2026-08-11T18:48:56.517" v="62" actId="403"/>
          <ac:spMkLst>
            <pc:docMk/>
            <pc:sldMk cId="2878969214" sldId="4909"/>
            <ac:spMk id="13" creationId="{FFC59AA7-1E49-EA3F-E0EF-0533C78737B4}"/>
          </ac:spMkLst>
        </pc:spChg>
        <pc:spChg chg="mod">
          <ac:chgData name="Tara Yarahmadi-Smith" userId="3d14fb67-43e1-4c27-b2f8-5b812152ead4" providerId="ADAL" clId="{7AD7A32A-0408-5F62-92D4-6D927D7CFB13}" dt="2026-08-11T18:45:57.562" v="26" actId="164"/>
          <ac:spMkLst>
            <pc:docMk/>
            <pc:sldMk cId="2878969214" sldId="4909"/>
            <ac:spMk id="14" creationId="{1539DA4F-0A07-26C3-9FE9-0F365D28BCC5}"/>
          </ac:spMkLst>
        </pc:spChg>
        <pc:spChg chg="mod">
          <ac:chgData name="Tara Yarahmadi-Smith" userId="3d14fb67-43e1-4c27-b2f8-5b812152ead4" providerId="ADAL" clId="{7AD7A32A-0408-5F62-92D4-6D927D7CFB13}" dt="2026-08-11T18:45:57.562" v="26" actId="164"/>
          <ac:spMkLst>
            <pc:docMk/>
            <pc:sldMk cId="2878969214" sldId="4909"/>
            <ac:spMk id="15" creationId="{B7C50474-5CA7-FD81-FE25-548E7DD09947}"/>
          </ac:spMkLst>
        </pc:spChg>
        <pc:spChg chg="mod">
          <ac:chgData name="Tara Yarahmadi-Smith" userId="3d14fb67-43e1-4c27-b2f8-5b812152ead4" providerId="ADAL" clId="{7AD7A32A-0408-5F62-92D4-6D927D7CFB13}" dt="2026-08-11T18:48:56.517" v="62" actId="403"/>
          <ac:spMkLst>
            <pc:docMk/>
            <pc:sldMk cId="2878969214" sldId="4909"/>
            <ac:spMk id="16" creationId="{6581B97B-C8DD-5E81-75EA-8C0CC7178376}"/>
          </ac:spMkLst>
        </pc:spChg>
        <pc:spChg chg="mod">
          <ac:chgData name="Tara Yarahmadi-Smith" userId="3d14fb67-43e1-4c27-b2f8-5b812152ead4" providerId="ADAL" clId="{7AD7A32A-0408-5F62-92D4-6D927D7CFB13}" dt="2026-08-11T18:48:56.517" v="62" actId="403"/>
          <ac:spMkLst>
            <pc:docMk/>
            <pc:sldMk cId="2878969214" sldId="4909"/>
            <ac:spMk id="18" creationId="{22FF8247-FE86-4FFE-0597-A45E9408EFFB}"/>
          </ac:spMkLst>
        </pc:spChg>
        <pc:spChg chg="mod">
          <ac:chgData name="Tara Yarahmadi-Smith" userId="3d14fb67-43e1-4c27-b2f8-5b812152ead4" providerId="ADAL" clId="{7AD7A32A-0408-5F62-92D4-6D927D7CFB13}" dt="2026-08-11T18:48:56.517" v="62" actId="403"/>
          <ac:spMkLst>
            <pc:docMk/>
            <pc:sldMk cId="2878969214" sldId="4909"/>
            <ac:spMk id="19" creationId="{A7685D4D-5F9E-B128-991E-767A49411F1F}"/>
          </ac:spMkLst>
        </pc:spChg>
        <pc:spChg chg="mod">
          <ac:chgData name="Tara Yarahmadi-Smith" userId="3d14fb67-43e1-4c27-b2f8-5b812152ead4" providerId="ADAL" clId="{7AD7A32A-0408-5F62-92D4-6D927D7CFB13}" dt="2026-08-11T18:48:56.517" v="62" actId="403"/>
          <ac:spMkLst>
            <pc:docMk/>
            <pc:sldMk cId="2878969214" sldId="4909"/>
            <ac:spMk id="20" creationId="{F6EFE94B-3CE6-FA92-856C-3047D12E81A2}"/>
          </ac:spMkLst>
        </pc:spChg>
        <pc:spChg chg="mod">
          <ac:chgData name="Tara Yarahmadi-Smith" userId="3d14fb67-43e1-4c27-b2f8-5b812152ead4" providerId="ADAL" clId="{7AD7A32A-0408-5F62-92D4-6D927D7CFB13}" dt="2026-08-11T18:48:56.517" v="62" actId="403"/>
          <ac:spMkLst>
            <pc:docMk/>
            <pc:sldMk cId="2878969214" sldId="4909"/>
            <ac:spMk id="21" creationId="{3A728F4C-344F-D955-1AA9-D0C3ED9C43C9}"/>
          </ac:spMkLst>
        </pc:spChg>
        <pc:spChg chg="mod">
          <ac:chgData name="Tara Yarahmadi-Smith" userId="3d14fb67-43e1-4c27-b2f8-5b812152ead4" providerId="ADAL" clId="{7AD7A32A-0408-5F62-92D4-6D927D7CFB13}" dt="2026-08-11T18:48:56.517" v="62" actId="403"/>
          <ac:spMkLst>
            <pc:docMk/>
            <pc:sldMk cId="2878969214" sldId="4909"/>
            <ac:spMk id="22" creationId="{9DCB1449-046D-5003-5C17-6CC1331646B7}"/>
          </ac:spMkLst>
        </pc:spChg>
        <pc:grpChg chg="add mod">
          <ac:chgData name="Tara Yarahmadi-Smith" userId="3d14fb67-43e1-4c27-b2f8-5b812152ead4" providerId="ADAL" clId="{7AD7A32A-0408-5F62-92D4-6D927D7CFB13}" dt="2026-08-11T18:49:09.611" v="65" actId="1076"/>
          <ac:grpSpMkLst>
            <pc:docMk/>
            <pc:sldMk cId="2878969214" sldId="4909"/>
            <ac:grpSpMk id="11" creationId="{520CAA55-16F5-BC14-2FC2-5B60C5F0B71B}"/>
          </ac:grpSpMkLst>
        </pc:grpChg>
        <pc:grpChg chg="add mod">
          <ac:chgData name="Tara Yarahmadi-Smith" userId="3d14fb67-43e1-4c27-b2f8-5b812152ead4" providerId="ADAL" clId="{7AD7A32A-0408-5F62-92D4-6D927D7CFB13}" dt="2026-08-11T18:49:02.893" v="63" actId="1076"/>
          <ac:grpSpMkLst>
            <pc:docMk/>
            <pc:sldMk cId="2878969214" sldId="4909"/>
            <ac:grpSpMk id="12" creationId="{77BA0CB1-231E-0286-FC02-D729958488D1}"/>
          </ac:grpSpMkLst>
        </pc:grpChg>
      </pc:sldChg>
      <pc:sldChg chg="modSp mod">
        <pc:chgData name="Tara Yarahmadi-Smith" userId="3d14fb67-43e1-4c27-b2f8-5b812152ead4" providerId="ADAL" clId="{7AD7A32A-0408-5F62-92D4-6D927D7CFB13}" dt="2026-08-17T19:43:07.568" v="1022" actId="20577"/>
        <pc:sldMkLst>
          <pc:docMk/>
          <pc:sldMk cId="3897917364" sldId="4929"/>
        </pc:sldMkLst>
        <pc:spChg chg="mod">
          <ac:chgData name="Tara Yarahmadi-Smith" userId="3d14fb67-43e1-4c27-b2f8-5b812152ead4" providerId="ADAL" clId="{7AD7A32A-0408-5F62-92D4-6D927D7CFB13}" dt="2026-08-17T19:43:07.568" v="1022" actId="20577"/>
          <ac:spMkLst>
            <pc:docMk/>
            <pc:sldMk cId="3897917364" sldId="4929"/>
            <ac:spMk id="3" creationId="{2B7DE68A-C947-0A75-BA50-0E6622E7CE69}"/>
          </ac:spMkLst>
        </pc:spChg>
      </pc:sldChg>
      <pc:sldChg chg="addSp delSp modSp mod">
        <pc:chgData name="Tara Yarahmadi-Smith" userId="3d14fb67-43e1-4c27-b2f8-5b812152ead4" providerId="ADAL" clId="{7AD7A32A-0408-5F62-92D4-6D927D7CFB13}" dt="2026-08-16T18:41:19.710" v="907" actId="1076"/>
        <pc:sldMkLst>
          <pc:docMk/>
          <pc:sldMk cId="3309118728" sldId="5021"/>
        </pc:sldMkLst>
        <pc:picChg chg="add mod">
          <ac:chgData name="Tara Yarahmadi-Smith" userId="3d14fb67-43e1-4c27-b2f8-5b812152ead4" providerId="ADAL" clId="{7AD7A32A-0408-5F62-92D4-6D927D7CFB13}" dt="2026-08-16T18:41:19.710" v="907" actId="1076"/>
          <ac:picMkLst>
            <pc:docMk/>
            <pc:sldMk cId="3309118728" sldId="5021"/>
            <ac:picMk id="11" creationId="{F2640674-E366-567C-5CBC-4E3EDA559B00}"/>
          </ac:picMkLst>
        </pc:picChg>
      </pc:sldChg>
      <pc:sldChg chg="modSp mod modNotesTx">
        <pc:chgData name="Tara Yarahmadi-Smith" userId="3d14fb67-43e1-4c27-b2f8-5b812152ead4" providerId="ADAL" clId="{7AD7A32A-0408-5F62-92D4-6D927D7CFB13}" dt="2026-08-17T19:16:28.606" v="966" actId="20577"/>
        <pc:sldMkLst>
          <pc:docMk/>
          <pc:sldMk cId="2350702733" sldId="5026"/>
        </pc:sldMkLst>
        <pc:spChg chg="mod">
          <ac:chgData name="Tara Yarahmadi-Smith" userId="3d14fb67-43e1-4c27-b2f8-5b812152ead4" providerId="ADAL" clId="{7AD7A32A-0408-5F62-92D4-6D927D7CFB13}" dt="2026-08-17T19:16:28.606" v="966" actId="20577"/>
          <ac:spMkLst>
            <pc:docMk/>
            <pc:sldMk cId="2350702733" sldId="5026"/>
            <ac:spMk id="2" creationId="{C62EFE2F-58A3-4997-87F9-AA7785657C49}"/>
          </ac:spMkLst>
        </pc:spChg>
      </pc:sldChg>
      <pc:sldChg chg="ord modAnim modNotesTx">
        <pc:chgData name="Tara Yarahmadi-Smith" userId="3d14fb67-43e1-4c27-b2f8-5b812152ead4" providerId="ADAL" clId="{7AD7A32A-0408-5F62-92D4-6D927D7CFB13}" dt="2026-08-17T20:58:29.211" v="1053"/>
        <pc:sldMkLst>
          <pc:docMk/>
          <pc:sldMk cId="997811541" sldId="5073"/>
        </pc:sldMkLst>
      </pc:sldChg>
      <pc:sldChg chg="add del modAnim">
        <pc:chgData name="Tara Yarahmadi-Smith" userId="3d14fb67-43e1-4c27-b2f8-5b812152ead4" providerId="ADAL" clId="{7AD7A32A-0408-5F62-92D4-6D927D7CFB13}" dt="2026-08-19T20:39:40.820" v="1062"/>
        <pc:sldMkLst>
          <pc:docMk/>
          <pc:sldMk cId="3758357055" sldId="5074"/>
        </pc:sldMkLst>
      </pc:sldChg>
      <pc:sldChg chg="modSp mod modAnim">
        <pc:chgData name="Tara Yarahmadi-Smith" userId="3d14fb67-43e1-4c27-b2f8-5b812152ead4" providerId="ADAL" clId="{7AD7A32A-0408-5F62-92D4-6D927D7CFB13}" dt="2026-08-19T20:46:45.796" v="1110" actId="207"/>
        <pc:sldMkLst>
          <pc:docMk/>
          <pc:sldMk cId="1696390742" sldId="5075"/>
        </pc:sldMkLst>
      </pc:sldChg>
      <pc:sldChg chg="addSp modSp modNotesTx">
        <pc:chgData name="Tara Yarahmadi-Smith" userId="3d14fb67-43e1-4c27-b2f8-5b812152ead4" providerId="ADAL" clId="{7AD7A32A-0408-5F62-92D4-6D927D7CFB13}" dt="2026-08-16T18:44:17.437" v="922" actId="20577"/>
        <pc:sldMkLst>
          <pc:docMk/>
          <pc:sldMk cId="2081542332" sldId="5077"/>
        </pc:sldMkLst>
      </pc:sldChg>
      <pc:sldChg chg="modSp mod">
        <pc:chgData name="Tara Yarahmadi-Smith" userId="3d14fb67-43e1-4c27-b2f8-5b812152ead4" providerId="ADAL" clId="{7AD7A32A-0408-5F62-92D4-6D927D7CFB13}" dt="2026-08-16T13:38:36.547" v="554" actId="20577"/>
        <pc:sldMkLst>
          <pc:docMk/>
          <pc:sldMk cId="3944106988" sldId="5078"/>
        </pc:sldMkLst>
        <pc:spChg chg="mod">
          <ac:chgData name="Tara Yarahmadi-Smith" userId="3d14fb67-43e1-4c27-b2f8-5b812152ead4" providerId="ADAL" clId="{7AD7A32A-0408-5F62-92D4-6D927D7CFB13}" dt="2026-08-16T13:38:36.547" v="554" actId="20577"/>
          <ac:spMkLst>
            <pc:docMk/>
            <pc:sldMk cId="3944106988" sldId="5078"/>
            <ac:spMk id="4" creationId="{D2B6F7DD-9566-6BDB-7A29-B8942D42A8B3}"/>
          </ac:spMkLst>
        </pc:spChg>
      </pc:sldChg>
      <pc:sldChg chg="modSp mod modAnim modNotesTx">
        <pc:chgData name="Tara Yarahmadi-Smith" userId="3d14fb67-43e1-4c27-b2f8-5b812152ead4" providerId="ADAL" clId="{7AD7A32A-0408-5F62-92D4-6D927D7CFB13}" dt="2026-08-19T20:41:12.340" v="1078"/>
        <pc:sldMkLst>
          <pc:docMk/>
          <pc:sldMk cId="3207393198" sldId="5084"/>
        </pc:sldMkLst>
        <pc:spChg chg="mod">
          <ac:chgData name="Tara Yarahmadi-Smith" userId="3d14fb67-43e1-4c27-b2f8-5b812152ead4" providerId="ADAL" clId="{7AD7A32A-0408-5F62-92D4-6D927D7CFB13}" dt="2026-08-13T19:23:47.038" v="511" actId="122"/>
          <ac:spMkLst>
            <pc:docMk/>
            <pc:sldMk cId="3207393198" sldId="5084"/>
            <ac:spMk id="6" creationId="{5D579F87-8FF5-E7F6-B115-A40651486AC1}"/>
          </ac:spMkLst>
        </pc:spChg>
        <pc:spChg chg="mod">
          <ac:chgData name="Tara Yarahmadi-Smith" userId="3d14fb67-43e1-4c27-b2f8-5b812152ead4" providerId="ADAL" clId="{7AD7A32A-0408-5F62-92D4-6D927D7CFB13}" dt="2026-08-13T19:23:41.888" v="510" actId="122"/>
          <ac:spMkLst>
            <pc:docMk/>
            <pc:sldMk cId="3207393198" sldId="5084"/>
            <ac:spMk id="8" creationId="{D284DD15-70F6-F6D8-79B1-D6B5CBC2DB6B}"/>
          </ac:spMkLst>
        </pc:spChg>
      </pc:sldChg>
      <pc:sldChg chg="add del modAnim">
        <pc:chgData name="Tara Yarahmadi-Smith" userId="3d14fb67-43e1-4c27-b2f8-5b812152ead4" providerId="ADAL" clId="{7AD7A32A-0408-5F62-92D4-6D927D7CFB13}" dt="2026-08-19T20:40:45.389" v="1070"/>
        <pc:sldMkLst>
          <pc:docMk/>
          <pc:sldMk cId="130562051" sldId="5103"/>
        </pc:sldMkLst>
      </pc:sldChg>
      <pc:sldChg chg="addSp delSp modSp add del mod">
        <pc:chgData name="Tara Yarahmadi-Smith" userId="3d14fb67-43e1-4c27-b2f8-5b812152ead4" providerId="ADAL" clId="{7AD7A32A-0408-5F62-92D4-6D927D7CFB13}" dt="2026-08-19T20:41:26.577" v="1080" actId="478"/>
        <pc:sldMkLst>
          <pc:docMk/>
          <pc:sldMk cId="3827435615" sldId="5104"/>
        </pc:sldMkLst>
      </pc:sldChg>
      <pc:sldChg chg="add del modAnim">
        <pc:chgData name="Tara Yarahmadi-Smith" userId="3d14fb67-43e1-4c27-b2f8-5b812152ead4" providerId="ADAL" clId="{7AD7A32A-0408-5F62-92D4-6D927D7CFB13}" dt="2026-08-19T20:42:49.542" v="1090"/>
        <pc:sldMkLst>
          <pc:docMk/>
          <pc:sldMk cId="1962273478" sldId="5105"/>
        </pc:sldMkLst>
      </pc:sldChg>
      <pc:sldChg chg="add del modAnim">
        <pc:chgData name="Tara Yarahmadi-Smith" userId="3d14fb67-43e1-4c27-b2f8-5b812152ead4" providerId="ADAL" clId="{7AD7A32A-0408-5F62-92D4-6D927D7CFB13}" dt="2026-08-19T20:43:15.660" v="1092"/>
        <pc:sldMkLst>
          <pc:docMk/>
          <pc:sldMk cId="2443528494" sldId="5106"/>
        </pc:sldMkLst>
      </pc:sldChg>
      <pc:sldChg chg="add del modAnim">
        <pc:chgData name="Tara Yarahmadi-Smith" userId="3d14fb67-43e1-4c27-b2f8-5b812152ead4" providerId="ADAL" clId="{7AD7A32A-0408-5F62-92D4-6D927D7CFB13}" dt="2026-08-19T20:44:06.845" v="1097"/>
        <pc:sldMkLst>
          <pc:docMk/>
          <pc:sldMk cId="3923939882" sldId="5107"/>
        </pc:sldMkLst>
      </pc:sldChg>
      <pc:sldChg chg="modSp add mod">
        <pc:chgData name="Tara Yarahmadi-Smith" userId="3d14fb67-43e1-4c27-b2f8-5b812152ead4" providerId="ADAL" clId="{7AD7A32A-0408-5F62-92D4-6D927D7CFB13}" dt="2026-08-17T19:17:11.082" v="969" actId="20577"/>
        <pc:sldMkLst>
          <pc:docMk/>
          <pc:sldMk cId="3344809767" sldId="5108"/>
        </pc:sldMkLst>
        <pc:spChg chg="mod">
          <ac:chgData name="Tara Yarahmadi-Smith" userId="3d14fb67-43e1-4c27-b2f8-5b812152ead4" providerId="ADAL" clId="{7AD7A32A-0408-5F62-92D4-6D927D7CFB13}" dt="2026-08-17T19:17:11.082" v="969" actId="20577"/>
          <ac:spMkLst>
            <pc:docMk/>
            <pc:sldMk cId="3344809767" sldId="5108"/>
            <ac:spMk id="2" creationId="{EC9C6E25-AEA4-D0F3-8C78-EA927A4155B4}"/>
          </ac:spMkLst>
        </pc:spChg>
      </pc:sldChg>
      <pc:sldChg chg="add modAnim">
        <pc:chgData name="Tara Yarahmadi-Smith" userId="3d14fb67-43e1-4c27-b2f8-5b812152ead4" providerId="ADAL" clId="{7AD7A32A-0408-5F62-92D4-6D927D7CFB13}" dt="2026-08-19T20:45:09.124" v="1104"/>
        <pc:sldMkLst>
          <pc:docMk/>
          <pc:sldMk cId="816733709" sldId="5109"/>
        </pc:sldMkLst>
      </pc:sldChg>
      <pc:sldChg chg="modSp add mod modAnim">
        <pc:chgData name="Tara Yarahmadi-Smith" userId="3d14fb67-43e1-4c27-b2f8-5b812152ead4" providerId="ADAL" clId="{7AD7A32A-0408-5F62-92D4-6D927D7CFB13}" dt="2026-08-19T20:46:45.684" v="1109"/>
        <pc:sldMkLst>
          <pc:docMk/>
          <pc:sldMk cId="4232169925" sldId="5110"/>
        </pc:sldMkLst>
        <pc:spChg chg="mod">
          <ac:chgData name="Tara Yarahmadi-Smith" userId="3d14fb67-43e1-4c27-b2f8-5b812152ead4" providerId="ADAL" clId="{7AD7A32A-0408-5F62-92D4-6D927D7CFB13}" dt="2026-08-17T19:32:41.221" v="984" actId="14100"/>
          <ac:spMkLst>
            <pc:docMk/>
            <pc:sldMk cId="4232169925" sldId="5110"/>
            <ac:spMk id="3" creationId="{0F47CF2A-E13C-7E27-1966-FA0C8840894B}"/>
          </ac:spMkLst>
        </pc:spChg>
        <pc:spChg chg="mod">
          <ac:chgData name="Tara Yarahmadi-Smith" userId="3d14fb67-43e1-4c27-b2f8-5b812152ead4" providerId="ADAL" clId="{7AD7A32A-0408-5F62-92D4-6D927D7CFB13}" dt="2026-08-17T19:33:06.905" v="990" actId="20577"/>
          <ac:spMkLst>
            <pc:docMk/>
            <pc:sldMk cId="4232169925" sldId="5110"/>
            <ac:spMk id="8" creationId="{5AF81E56-69BE-1B42-752A-FBDF8AC3BEC6}"/>
          </ac:spMkLst>
        </pc:spChg>
        <pc:grpChg chg="mod">
          <ac:chgData name="Tara Yarahmadi-Smith" userId="3d14fb67-43e1-4c27-b2f8-5b812152ead4" providerId="ADAL" clId="{7AD7A32A-0408-5F62-92D4-6D927D7CFB13}" dt="2026-08-17T19:33:01.584" v="988"/>
          <ac:grpSpMkLst>
            <pc:docMk/>
            <pc:sldMk cId="4232169925" sldId="5110"/>
            <ac:grpSpMk id="9" creationId="{99E75016-4D91-72B9-05BB-36E6B44FDB6A}"/>
          </ac:grpSpMkLst>
        </pc:grpChg>
        <pc:picChg chg="mod">
          <ac:chgData name="Tara Yarahmadi-Smith" userId="3d14fb67-43e1-4c27-b2f8-5b812152ead4" providerId="ADAL" clId="{7AD7A32A-0408-5F62-92D4-6D927D7CFB13}" dt="2026-08-17T19:33:01.584" v="988"/>
          <ac:picMkLst>
            <pc:docMk/>
            <pc:sldMk cId="4232169925" sldId="5110"/>
            <ac:picMk id="6" creationId="{7C28C4E5-5A19-8069-1D11-9EB817820905}"/>
          </ac:picMkLst>
        </pc:picChg>
      </pc:sldChg>
      <pc:sldChg chg="modNotesTx">
        <pc:chgData name="Tara Yarahmadi-Smith" userId="3d14fb67-43e1-4c27-b2f8-5b812152ead4" providerId="ADAL" clId="{7AD7A32A-0408-5F62-92D4-6D927D7CFB13}" dt="2026-08-21T10:20:28.262" v="2309" actId="2711"/>
        <pc:sldMkLst>
          <pc:docMk/>
          <pc:sldMk cId="73283690" sldId="5112"/>
        </pc:sldMkLst>
      </pc:sldChg>
    </pc:docChg>
  </pc:docChgLst>
  <pc:docChgLst>
    <pc:chgData name="Emma De'Ath" userId="S::emma.death@annafreud.org::bfd4f52e-431c-4529-8d97-2005369a03ae" providerId="AD" clId="Web-{41886024-EBEC-B487-5002-83F04CF86D5E}"/>
    <pc:docChg chg="modSld">
      <pc:chgData name="Emma De'Ath" userId="S::emma.death@annafreud.org::bfd4f52e-431c-4529-8d97-2005369a03ae" providerId="AD" clId="Web-{41886024-EBEC-B487-5002-83F04CF86D5E}" dt="2026-09-07T14:30:20.567" v="154"/>
      <pc:docMkLst>
        <pc:docMk/>
      </pc:docMkLst>
      <pc:sldChg chg="addSp delSp modSp modNotes">
        <pc:chgData name="Emma De'Ath" userId="S::emma.death@annafreud.org::bfd4f52e-431c-4529-8d97-2005369a03ae" providerId="AD" clId="Web-{41886024-EBEC-B487-5002-83F04CF86D5E}" dt="2026-09-07T14:23:05.179" v="73" actId="1076"/>
        <pc:sldMkLst>
          <pc:docMk/>
          <pc:sldMk cId="2374811289" sldId="5045"/>
        </pc:sldMkLst>
        <pc:picChg chg="del">
          <ac:chgData name="Emma De'Ath" userId="S::emma.death@annafreud.org::bfd4f52e-431c-4529-8d97-2005369a03ae" providerId="AD" clId="Web-{41886024-EBEC-B487-5002-83F04CF86D5E}" dt="2026-09-07T14:17:33.668" v="0"/>
          <ac:picMkLst>
            <pc:docMk/>
            <pc:sldMk cId="2374811289" sldId="5045"/>
            <ac:picMk id="5" creationId="{DC331570-D707-824B-4864-D24EC3972EBC}"/>
          </ac:picMkLst>
        </pc:picChg>
        <pc:picChg chg="add mod">
          <ac:chgData name="Emma De'Ath" userId="S::emma.death@annafreud.org::bfd4f52e-431c-4529-8d97-2005369a03ae" providerId="AD" clId="Web-{41886024-EBEC-B487-5002-83F04CF86D5E}" dt="2026-09-07T14:23:05.179" v="73" actId="1076"/>
          <ac:picMkLst>
            <pc:docMk/>
            <pc:sldMk cId="2374811289" sldId="5045"/>
            <ac:picMk id="6" creationId="{1EA6C294-54CD-9B51-0FCC-A34F4989FD66}"/>
          </ac:picMkLst>
        </pc:picChg>
      </pc:sldChg>
      <pc:sldChg chg="addSp delSp modSp modNotes">
        <pc:chgData name="Emma De'Ath" userId="S::emma.death@annafreud.org::bfd4f52e-431c-4529-8d97-2005369a03ae" providerId="AD" clId="Web-{41886024-EBEC-B487-5002-83F04CF86D5E}" dt="2026-09-07T14:21:40.787" v="64"/>
        <pc:sldMkLst>
          <pc:docMk/>
          <pc:sldMk cId="1698893640" sldId="5046"/>
        </pc:sldMkLst>
        <pc:spChg chg="add del mod">
          <ac:chgData name="Emma De'Ath" userId="S::emma.death@annafreud.org::bfd4f52e-431c-4529-8d97-2005369a03ae" providerId="AD" clId="Web-{41886024-EBEC-B487-5002-83F04CF86D5E}" dt="2026-09-07T14:20:52.300" v="54"/>
          <ac:spMkLst>
            <pc:docMk/>
            <pc:sldMk cId="1698893640" sldId="5046"/>
            <ac:spMk id="6" creationId="{75E1EB97-D196-ABE7-D2D9-D80E226BCF11}"/>
          </ac:spMkLst>
        </pc:spChg>
        <pc:picChg chg="del">
          <ac:chgData name="Emma De'Ath" userId="S::emma.death@annafreud.org::bfd4f52e-431c-4529-8d97-2005369a03ae" providerId="AD" clId="Web-{41886024-EBEC-B487-5002-83F04CF86D5E}" dt="2026-09-07T14:20:49.144" v="51"/>
          <ac:picMkLst>
            <pc:docMk/>
            <pc:sldMk cId="1698893640" sldId="5046"/>
            <ac:picMk id="5" creationId="{59C2A3F7-2BEB-B75A-AE16-39E0CF22D4D2}"/>
          </ac:picMkLst>
        </pc:picChg>
        <pc:picChg chg="add mod">
          <ac:chgData name="Emma De'Ath" userId="S::emma.death@annafreud.org::bfd4f52e-431c-4529-8d97-2005369a03ae" providerId="AD" clId="Web-{41886024-EBEC-B487-5002-83F04CF86D5E}" dt="2026-09-07T14:21:18.332" v="60" actId="1076"/>
          <ac:picMkLst>
            <pc:docMk/>
            <pc:sldMk cId="1698893640" sldId="5046"/>
            <ac:picMk id="7" creationId="{B98715BF-F67C-B851-126E-4EAC7BB99D9B}"/>
          </ac:picMkLst>
        </pc:picChg>
      </pc:sldChg>
      <pc:sldChg chg="addSp delSp modSp modNotes">
        <pc:chgData name="Emma De'Ath" userId="S::emma.death@annafreud.org::bfd4f52e-431c-4529-8d97-2005369a03ae" providerId="AD" clId="Web-{41886024-EBEC-B487-5002-83F04CF86D5E}" dt="2026-09-07T14:23:27.383" v="87"/>
        <pc:sldMkLst>
          <pc:docMk/>
          <pc:sldMk cId="3618200964" sldId="5047"/>
        </pc:sldMkLst>
        <pc:picChg chg="del">
          <ac:chgData name="Emma De'Ath" userId="S::emma.death@annafreud.org::bfd4f52e-431c-4529-8d97-2005369a03ae" providerId="AD" clId="Web-{41886024-EBEC-B487-5002-83F04CF86D5E}" dt="2026-09-07T14:21:46.130" v="65"/>
          <ac:picMkLst>
            <pc:docMk/>
            <pc:sldMk cId="3618200964" sldId="5047"/>
            <ac:picMk id="5" creationId="{7D4D6489-BFF5-B75A-BAF4-53FC3B3838EC}"/>
          </ac:picMkLst>
        </pc:picChg>
        <pc:picChg chg="add mod">
          <ac:chgData name="Emma De'Ath" userId="S::emma.death@annafreud.org::bfd4f52e-431c-4529-8d97-2005369a03ae" providerId="AD" clId="Web-{41886024-EBEC-B487-5002-83F04CF86D5E}" dt="2026-09-07T14:22:52.085" v="72" actId="1076"/>
          <ac:picMkLst>
            <pc:docMk/>
            <pc:sldMk cId="3618200964" sldId="5047"/>
            <ac:picMk id="6" creationId="{BAA3B0CE-216E-0989-52B0-A7B241D1D38B}"/>
          </ac:picMkLst>
        </pc:picChg>
      </pc:sldChg>
      <pc:sldChg chg="addSp delSp modSp modNotes">
        <pc:chgData name="Emma De'Ath" userId="S::emma.death@annafreud.org::bfd4f52e-431c-4529-8d97-2005369a03ae" providerId="AD" clId="Web-{41886024-EBEC-B487-5002-83F04CF86D5E}" dt="2026-09-07T14:27:12.904" v="133" actId="1076"/>
        <pc:sldMkLst>
          <pc:docMk/>
          <pc:sldMk cId="2081542332" sldId="5077"/>
        </pc:sldMkLst>
        <pc:spChg chg="ord">
          <ac:chgData name="Emma De'Ath" userId="S::emma.death@annafreud.org::bfd4f52e-431c-4529-8d97-2005369a03ae" providerId="AD" clId="Web-{41886024-EBEC-B487-5002-83F04CF86D5E}" dt="2026-09-07T14:26:55.560" v="130"/>
          <ac:spMkLst>
            <pc:docMk/>
            <pc:sldMk cId="2081542332" sldId="5077"/>
            <ac:spMk id="3" creationId="{8178E3BE-DBE9-A5F7-208C-495D954961F5}"/>
          </ac:spMkLst>
        </pc:spChg>
        <pc:picChg chg="add mod ord">
          <ac:chgData name="Emma De'Ath" userId="S::emma.death@annafreud.org::bfd4f52e-431c-4529-8d97-2005369a03ae" providerId="AD" clId="Web-{41886024-EBEC-B487-5002-83F04CF86D5E}" dt="2026-09-07T14:27:12.904" v="133" actId="1076"/>
          <ac:picMkLst>
            <pc:docMk/>
            <pc:sldMk cId="2081542332" sldId="5077"/>
            <ac:picMk id="2" creationId="{45D8F74A-889D-572E-2CFB-9212A3A31963}"/>
          </ac:picMkLst>
        </pc:picChg>
        <pc:picChg chg="del">
          <ac:chgData name="Emma De'Ath" userId="S::emma.death@annafreud.org::bfd4f52e-431c-4529-8d97-2005369a03ae" providerId="AD" clId="Web-{41886024-EBEC-B487-5002-83F04CF86D5E}" dt="2026-09-07T14:25:42.418" v="122"/>
          <ac:picMkLst>
            <pc:docMk/>
            <pc:sldMk cId="2081542332" sldId="5077"/>
            <ac:picMk id="5" creationId="{016E76EA-84B0-EDB9-A7C5-50561B510FBD}"/>
          </ac:picMkLst>
        </pc:picChg>
      </pc:sldChg>
      <pc:sldChg chg="addSp delSp modSp modNotes">
        <pc:chgData name="Emma De'Ath" userId="S::emma.death@annafreud.org::bfd4f52e-431c-4529-8d97-2005369a03ae" providerId="AD" clId="Web-{41886024-EBEC-B487-5002-83F04CF86D5E}" dt="2026-09-07T14:30:20.567" v="154"/>
        <pc:sldMkLst>
          <pc:docMk/>
          <pc:sldMk cId="3944106988" sldId="5078"/>
        </pc:sldMkLst>
        <pc:picChg chg="add mod">
          <ac:chgData name="Emma De'Ath" userId="S::emma.death@annafreud.org::bfd4f52e-431c-4529-8d97-2005369a03ae" providerId="AD" clId="Web-{41886024-EBEC-B487-5002-83F04CF86D5E}" dt="2026-09-07T14:30:01.378" v="138" actId="1076"/>
          <ac:picMkLst>
            <pc:docMk/>
            <pc:sldMk cId="3944106988" sldId="5078"/>
            <ac:picMk id="5" creationId="{923C534B-3359-D7A8-1C35-F9F5DE51A83A}"/>
          </ac:picMkLst>
        </pc:picChg>
        <pc:picChg chg="del">
          <ac:chgData name="Emma De'Ath" userId="S::emma.death@annafreud.org::bfd4f52e-431c-4529-8d97-2005369a03ae" providerId="AD" clId="Web-{41886024-EBEC-B487-5002-83F04CF86D5E}" dt="2026-09-07T14:29:38.487" v="134"/>
          <ac:picMkLst>
            <pc:docMk/>
            <pc:sldMk cId="3944106988" sldId="5078"/>
            <ac:picMk id="7" creationId="{2E0119E9-F082-3B1C-DECC-8E5A13BFB337}"/>
          </ac:picMkLst>
        </pc:picChg>
      </pc:sldChg>
      <pc:sldChg chg="addSp delSp modSp modNotes">
        <pc:chgData name="Emma De'Ath" userId="S::emma.death@annafreud.org::bfd4f52e-431c-4529-8d97-2005369a03ae" providerId="AD" clId="Web-{41886024-EBEC-B487-5002-83F04CF86D5E}" dt="2026-09-07T14:24:55.479" v="106"/>
        <pc:sldMkLst>
          <pc:docMk/>
          <pc:sldMk cId="670707079" sldId="5082"/>
        </pc:sldMkLst>
        <pc:picChg chg="del">
          <ac:chgData name="Emma De'Ath" userId="S::emma.death@annafreud.org::bfd4f52e-431c-4529-8d97-2005369a03ae" providerId="AD" clId="Web-{41886024-EBEC-B487-5002-83F04CF86D5E}" dt="2026-09-07T14:23:31.086" v="88"/>
          <ac:picMkLst>
            <pc:docMk/>
            <pc:sldMk cId="670707079" sldId="5082"/>
            <ac:picMk id="5" creationId="{9732B898-02CB-0F28-A2F6-FC0B27E7D281}"/>
          </ac:picMkLst>
        </pc:picChg>
        <pc:picChg chg="add mod">
          <ac:chgData name="Emma De'Ath" userId="S::emma.death@annafreud.org::bfd4f52e-431c-4529-8d97-2005369a03ae" providerId="AD" clId="Web-{41886024-EBEC-B487-5002-83F04CF86D5E}" dt="2026-09-07T14:24:40.447" v="92" actId="1076"/>
          <ac:picMkLst>
            <pc:docMk/>
            <pc:sldMk cId="670707079" sldId="5082"/>
            <ac:picMk id="6" creationId="{1BFDF9C0-50F5-FCA5-63AE-56DF0ED21CDE}"/>
          </ac:picMkLst>
        </pc:picChg>
      </pc:sldChg>
      <pc:sldChg chg="addSp delSp modSp delAnim modNotes">
        <pc:chgData name="Emma De'Ath" userId="S::emma.death@annafreud.org::bfd4f52e-431c-4529-8d97-2005369a03ae" providerId="AD" clId="Web-{41886024-EBEC-B487-5002-83F04CF86D5E}" dt="2026-09-07T14:19:39.548" v="42"/>
        <pc:sldMkLst>
          <pc:docMk/>
          <pc:sldMk cId="4121808181" sldId="5111"/>
        </pc:sldMkLst>
        <pc:picChg chg="add mod">
          <ac:chgData name="Emma De'Ath" userId="S::emma.death@annafreud.org::bfd4f52e-431c-4529-8d97-2005369a03ae" providerId="AD" clId="Web-{41886024-EBEC-B487-5002-83F04CF86D5E}" dt="2026-09-07T14:19:28.657" v="27" actId="1076"/>
          <ac:picMkLst>
            <pc:docMk/>
            <pc:sldMk cId="4121808181" sldId="5111"/>
            <ac:picMk id="5" creationId="{0E588D32-A2CF-0AD9-8B28-83F4A1380A55}"/>
          </ac:picMkLst>
        </pc:picChg>
        <pc:picChg chg="del">
          <ac:chgData name="Emma De'Ath" userId="S::emma.death@annafreud.org::bfd4f52e-431c-4529-8d97-2005369a03ae" providerId="AD" clId="Web-{41886024-EBEC-B487-5002-83F04CF86D5E}" dt="2026-09-07T14:18:48.843" v="21"/>
          <ac:picMkLst>
            <pc:docMk/>
            <pc:sldMk cId="4121808181" sldId="5111"/>
            <ac:picMk id="6" creationId="{24301C04-4F4E-4A7F-47CC-4C9E080462E4}"/>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6">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4">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C186B74-241D-4E08-AB1A-65FE08B3D101}" type="doc">
      <dgm:prSet loTypeId="urn:microsoft.com/office/officeart/2005/8/layout/venn3" loCatId="relationship" qsTypeId="urn:microsoft.com/office/officeart/2005/8/quickstyle/simple1#8" qsCatId="simple" csTypeId="urn:microsoft.com/office/officeart/2005/8/colors/accent1_2#6" csCatId="accent1" phldr="1"/>
      <dgm:spPr/>
      <dgm:t>
        <a:bodyPr/>
        <a:lstStyle/>
        <a:p>
          <a:endParaRPr lang="en-GB"/>
        </a:p>
      </dgm:t>
    </dgm:pt>
    <dgm:pt modelId="{4EDA3CEB-E3E0-4BDF-AC5B-786B7DA7B52F}">
      <dgm:prSet custT="1"/>
      <dgm:spPr>
        <a:ln>
          <a:noFill/>
        </a:ln>
      </dgm:spPr>
      <dgm:t>
        <a:bodyPr/>
        <a:lstStyle/>
        <a:p>
          <a:r>
            <a:rPr lang="en-US" sz="1800"/>
            <a:t>Disagreements are a normal part of friendships. </a:t>
          </a:r>
          <a:endParaRPr lang="en-GB" sz="1800"/>
        </a:p>
      </dgm:t>
      <dgm:extLst>
        <a:ext uri="{E40237B7-FDA0-4F09-8148-C483321AD2D9}">
          <dgm14:cNvPr xmlns:dgm14="http://schemas.microsoft.com/office/drawing/2010/diagram" id="0" name="" descr="Disagreements are a normal part of friendships&#10;"/>
        </a:ext>
      </dgm:extLst>
    </dgm:pt>
    <dgm:pt modelId="{823529EB-7A3D-4F97-8C66-42023F69C145}" type="parTrans" cxnId="{2B2FF987-B70D-42E1-B250-ADD971BD162D}">
      <dgm:prSet/>
      <dgm:spPr/>
      <dgm:t>
        <a:bodyPr/>
        <a:lstStyle/>
        <a:p>
          <a:endParaRPr lang="en-GB"/>
        </a:p>
      </dgm:t>
    </dgm:pt>
    <dgm:pt modelId="{0B1B4709-60D4-44F2-B7EE-F2D15E6BE6F9}" type="sibTrans" cxnId="{2B2FF987-B70D-42E1-B250-ADD971BD162D}">
      <dgm:prSet/>
      <dgm:spPr/>
      <dgm:t>
        <a:bodyPr/>
        <a:lstStyle/>
        <a:p>
          <a:endParaRPr lang="en-GB"/>
        </a:p>
      </dgm:t>
    </dgm:pt>
    <dgm:pt modelId="{A6377356-E2B7-4E81-905C-FF024B09E509}">
      <dgm:prSet custT="1"/>
      <dgm:spPr>
        <a:ln>
          <a:noFill/>
        </a:ln>
      </dgm:spPr>
      <dgm:t>
        <a:bodyPr/>
        <a:lstStyle/>
        <a:p>
          <a:pPr rtl="0"/>
          <a:r>
            <a:rPr lang="en-US" sz="1800"/>
            <a:t>A conflict is </a:t>
          </a:r>
          <a:br>
            <a:rPr lang="en-US" sz="1800"/>
          </a:br>
          <a:r>
            <a:rPr lang="en-US" sz="1800"/>
            <a:t>a serious disagreement or argument and can be </a:t>
          </a:r>
          <a:r>
            <a:rPr lang="en-US" sz="1800">
              <a:latin typeface="Trebuchet MS"/>
            </a:rPr>
            <a:t>part of</a:t>
          </a:r>
          <a:r>
            <a:rPr lang="en-US" sz="1800"/>
            <a:t> an unhealthy relationship. </a:t>
          </a:r>
          <a:endParaRPr lang="en-GB" sz="1800"/>
        </a:p>
      </dgm:t>
    </dgm:pt>
    <dgm:pt modelId="{26F35709-CDFB-4646-BA23-923E14993951}" type="parTrans" cxnId="{0B55B68C-C86A-4556-940F-A1CB734C25E3}">
      <dgm:prSet/>
      <dgm:spPr/>
      <dgm:t>
        <a:bodyPr/>
        <a:lstStyle/>
        <a:p>
          <a:endParaRPr lang="en-GB"/>
        </a:p>
      </dgm:t>
    </dgm:pt>
    <dgm:pt modelId="{14C12F2C-2DDE-4DDE-AEF3-A79B4EF00FE4}" type="sibTrans" cxnId="{0B55B68C-C86A-4556-940F-A1CB734C25E3}">
      <dgm:prSet/>
      <dgm:spPr/>
      <dgm:t>
        <a:bodyPr/>
        <a:lstStyle/>
        <a:p>
          <a:endParaRPr lang="en-GB"/>
        </a:p>
      </dgm:t>
    </dgm:pt>
    <dgm:pt modelId="{2E29A168-C101-4426-918E-5F1F27CED71B}">
      <dgm:prSet custT="1"/>
      <dgm:spPr>
        <a:ln>
          <a:noFill/>
        </a:ln>
      </dgm:spPr>
      <dgm:t>
        <a:bodyPr/>
        <a:lstStyle/>
        <a:p>
          <a:pPr rtl="0"/>
          <a:r>
            <a:rPr lang="en-US" sz="1800"/>
            <a:t>Conflicts can </a:t>
          </a:r>
          <a:r>
            <a:rPr lang="en-US" sz="1800">
              <a:latin typeface="Trebuchet MS"/>
            </a:rPr>
            <a:t>be</a:t>
          </a:r>
          <a:r>
            <a:rPr lang="en-US" sz="1800"/>
            <a:t> upsetting and affect our wellbeing.</a:t>
          </a:r>
          <a:endParaRPr lang="en-GB" sz="1800"/>
        </a:p>
      </dgm:t>
    </dgm:pt>
    <dgm:pt modelId="{08E56604-6277-4BF9-A89D-74DCF6BBCA18}" type="parTrans" cxnId="{7DDFB971-8963-438D-88DB-649728CCCD5A}">
      <dgm:prSet/>
      <dgm:spPr/>
      <dgm:t>
        <a:bodyPr/>
        <a:lstStyle/>
        <a:p>
          <a:endParaRPr lang="en-GB"/>
        </a:p>
      </dgm:t>
    </dgm:pt>
    <dgm:pt modelId="{97ADDBCB-F7B2-4818-B16F-EBDEE95A47D5}" type="sibTrans" cxnId="{7DDFB971-8963-438D-88DB-649728CCCD5A}">
      <dgm:prSet/>
      <dgm:spPr/>
      <dgm:t>
        <a:bodyPr/>
        <a:lstStyle/>
        <a:p>
          <a:endParaRPr lang="en-GB"/>
        </a:p>
      </dgm:t>
    </dgm:pt>
    <dgm:pt modelId="{B2EC20BB-E969-44A5-A140-63954AF58CFD}">
      <dgm:prSet custT="1"/>
      <dgm:spPr>
        <a:ln>
          <a:noFill/>
        </a:ln>
      </dgm:spPr>
      <dgm:t>
        <a:bodyPr/>
        <a:lstStyle/>
        <a:p>
          <a:r>
            <a:rPr lang="en-US" sz="1800"/>
            <a:t>A disagreement might become a conflict if we can’t resolve the argument and work through our differences. </a:t>
          </a:r>
          <a:endParaRPr lang="en-GB" sz="1800"/>
        </a:p>
      </dgm:t>
      <dgm:extLst>
        <a:ext uri="{E40237B7-FDA0-4F09-8148-C483321AD2D9}">
          <dgm14:cNvPr xmlns:dgm14="http://schemas.microsoft.com/office/drawing/2010/diagram" id="0" name="" descr="Disagreements are a normal part of friendships&#10;"/>
        </a:ext>
      </dgm:extLst>
    </dgm:pt>
    <dgm:pt modelId="{2E72F307-A106-475E-B91F-42B1B1F73B20}" type="parTrans" cxnId="{EC8EDB30-37B7-42F8-A676-D96907FE0144}">
      <dgm:prSet/>
      <dgm:spPr/>
      <dgm:t>
        <a:bodyPr/>
        <a:lstStyle/>
        <a:p>
          <a:endParaRPr lang="en-GB"/>
        </a:p>
      </dgm:t>
    </dgm:pt>
    <dgm:pt modelId="{A50D32EB-E111-4CEC-8BFB-117E7CB45006}" type="sibTrans" cxnId="{EC8EDB30-37B7-42F8-A676-D96907FE0144}">
      <dgm:prSet/>
      <dgm:spPr/>
      <dgm:t>
        <a:bodyPr/>
        <a:lstStyle/>
        <a:p>
          <a:endParaRPr lang="en-GB"/>
        </a:p>
      </dgm:t>
    </dgm:pt>
    <dgm:pt modelId="{870167A1-EC87-45FF-8317-18D1683DD527}">
      <dgm:prSet custT="1"/>
      <dgm:spPr>
        <a:ln>
          <a:noFill/>
        </a:ln>
      </dgm:spPr>
      <dgm:t>
        <a:bodyPr/>
        <a:lstStyle/>
        <a:p>
          <a:pPr rtl="0"/>
          <a:r>
            <a:rPr lang="en-US" sz="1800"/>
            <a:t>Conflict resolution is how you end an argument so that everyone involved is </a:t>
          </a:r>
          <a:r>
            <a:rPr lang="en-US" sz="1800">
              <a:latin typeface="Trebuchet MS"/>
            </a:rPr>
            <a:t>happy with</a:t>
          </a:r>
          <a:r>
            <a:rPr lang="en-US" sz="1800"/>
            <a:t> the outcome.</a:t>
          </a:r>
          <a:endParaRPr lang="en-GB" sz="1800"/>
        </a:p>
      </dgm:t>
      <dgm:extLst>
        <a:ext uri="{E40237B7-FDA0-4F09-8148-C483321AD2D9}">
          <dgm14:cNvPr xmlns:dgm14="http://schemas.microsoft.com/office/drawing/2010/diagram" id="0" name="" descr="Disagreements are a normal part of friendships. A conflict is &#10;a serious disagreement or argument and can be part of an unhealthy relationship. Conflicts can be upsetting and affect our wellbeing. A disagreement might become a conflict if we can’t resolve the argument and work through our differences. Conflict resolution is how you end an argument so that everyone involved is happy with the outcome.&#10;&#10;&#10;">
            <a:extLst>
              <a:ext uri="{C183D7F6-B498-43B3-948B-1728B52AA6E4}">
                <adec:decorative xmlns:adec="http://schemas.microsoft.com/office/drawing/2017/decorative" val="0"/>
              </a:ext>
            </a:extLst>
          </dgm14:cNvPr>
        </a:ext>
      </dgm:extLst>
    </dgm:pt>
    <dgm:pt modelId="{FC8A9C2D-9CF1-4187-8978-C03D5980D178}" type="parTrans" cxnId="{6BA16127-3930-4D9C-B923-A666505E950A}">
      <dgm:prSet/>
      <dgm:spPr/>
      <dgm:t>
        <a:bodyPr/>
        <a:lstStyle/>
        <a:p>
          <a:endParaRPr lang="en-GB"/>
        </a:p>
      </dgm:t>
    </dgm:pt>
    <dgm:pt modelId="{65EB494C-C631-462E-A043-2B351FE1A2CD}" type="sibTrans" cxnId="{6BA16127-3930-4D9C-B923-A666505E950A}">
      <dgm:prSet/>
      <dgm:spPr/>
      <dgm:t>
        <a:bodyPr/>
        <a:lstStyle/>
        <a:p>
          <a:endParaRPr lang="en-GB"/>
        </a:p>
      </dgm:t>
    </dgm:pt>
    <dgm:pt modelId="{F7BC5901-776E-4541-A5BF-DB13E50EA650}" type="pres">
      <dgm:prSet presAssocID="{1C186B74-241D-4E08-AB1A-65FE08B3D101}" presName="Name0" presStyleCnt="0">
        <dgm:presLayoutVars>
          <dgm:dir/>
          <dgm:resizeHandles val="exact"/>
        </dgm:presLayoutVars>
      </dgm:prSet>
      <dgm:spPr/>
    </dgm:pt>
    <dgm:pt modelId="{78587B11-AD23-43CB-BFF3-4CDA5CB8604A}" type="pres">
      <dgm:prSet presAssocID="{4EDA3CEB-E3E0-4BDF-AC5B-786B7DA7B52F}" presName="Name5" presStyleLbl="vennNode1" presStyleIdx="0" presStyleCnt="5">
        <dgm:presLayoutVars>
          <dgm:bulletEnabled val="1"/>
        </dgm:presLayoutVars>
      </dgm:prSet>
      <dgm:spPr/>
    </dgm:pt>
    <dgm:pt modelId="{F9BB8B2E-89C1-465A-8B38-3BA5AF0B7746}" type="pres">
      <dgm:prSet presAssocID="{0B1B4709-60D4-44F2-B7EE-F2D15E6BE6F9}" presName="space" presStyleCnt="0"/>
      <dgm:spPr/>
    </dgm:pt>
    <dgm:pt modelId="{0CB2568F-BE89-4947-A27F-9A1CABABCEF0}" type="pres">
      <dgm:prSet presAssocID="{A6377356-E2B7-4E81-905C-FF024B09E509}" presName="Name5" presStyleLbl="vennNode1" presStyleIdx="1" presStyleCnt="5">
        <dgm:presLayoutVars>
          <dgm:bulletEnabled val="1"/>
        </dgm:presLayoutVars>
      </dgm:prSet>
      <dgm:spPr/>
    </dgm:pt>
    <dgm:pt modelId="{68389303-AABF-4C4D-BFCA-AE63C962C4C2}" type="pres">
      <dgm:prSet presAssocID="{14C12F2C-2DDE-4DDE-AEF3-A79B4EF00FE4}" presName="space" presStyleCnt="0"/>
      <dgm:spPr/>
    </dgm:pt>
    <dgm:pt modelId="{E8DDF6C1-FE55-408B-AD43-FCCCFBCEF345}" type="pres">
      <dgm:prSet presAssocID="{2E29A168-C101-4426-918E-5F1F27CED71B}" presName="Name5" presStyleLbl="vennNode1" presStyleIdx="2" presStyleCnt="5">
        <dgm:presLayoutVars>
          <dgm:bulletEnabled val="1"/>
        </dgm:presLayoutVars>
      </dgm:prSet>
      <dgm:spPr/>
    </dgm:pt>
    <dgm:pt modelId="{720222D5-D653-4945-876B-D089D58EDC5D}" type="pres">
      <dgm:prSet presAssocID="{97ADDBCB-F7B2-4818-B16F-EBDEE95A47D5}" presName="space" presStyleCnt="0"/>
      <dgm:spPr/>
    </dgm:pt>
    <dgm:pt modelId="{F18D3548-F8DB-4DDD-9652-AC594D946FB2}" type="pres">
      <dgm:prSet presAssocID="{B2EC20BB-E969-44A5-A140-63954AF58CFD}" presName="Name5" presStyleLbl="vennNode1" presStyleIdx="3" presStyleCnt="5">
        <dgm:presLayoutVars>
          <dgm:bulletEnabled val="1"/>
        </dgm:presLayoutVars>
      </dgm:prSet>
      <dgm:spPr/>
    </dgm:pt>
    <dgm:pt modelId="{F43DE444-73FF-45C0-B726-81389BBB02A3}" type="pres">
      <dgm:prSet presAssocID="{A50D32EB-E111-4CEC-8BFB-117E7CB45006}" presName="space" presStyleCnt="0"/>
      <dgm:spPr/>
    </dgm:pt>
    <dgm:pt modelId="{08288A3A-3C66-4D83-926E-A5B088FBE2F9}" type="pres">
      <dgm:prSet presAssocID="{870167A1-EC87-45FF-8317-18D1683DD527}" presName="Name5" presStyleLbl="vennNode1" presStyleIdx="4" presStyleCnt="5">
        <dgm:presLayoutVars>
          <dgm:bulletEnabled val="1"/>
        </dgm:presLayoutVars>
      </dgm:prSet>
      <dgm:spPr/>
    </dgm:pt>
  </dgm:ptLst>
  <dgm:cxnLst>
    <dgm:cxn modelId="{6BA16127-3930-4D9C-B923-A666505E950A}" srcId="{1C186B74-241D-4E08-AB1A-65FE08B3D101}" destId="{870167A1-EC87-45FF-8317-18D1683DD527}" srcOrd="4" destOrd="0" parTransId="{FC8A9C2D-9CF1-4187-8978-C03D5980D178}" sibTransId="{65EB494C-C631-462E-A043-2B351FE1A2CD}"/>
    <dgm:cxn modelId="{EC8EDB30-37B7-42F8-A676-D96907FE0144}" srcId="{1C186B74-241D-4E08-AB1A-65FE08B3D101}" destId="{B2EC20BB-E969-44A5-A140-63954AF58CFD}" srcOrd="3" destOrd="0" parTransId="{2E72F307-A106-475E-B91F-42B1B1F73B20}" sibTransId="{A50D32EB-E111-4CEC-8BFB-117E7CB45006}"/>
    <dgm:cxn modelId="{3CD7305C-1E17-4DCE-A986-082645E46C38}" type="presOf" srcId="{2E29A168-C101-4426-918E-5F1F27CED71B}" destId="{E8DDF6C1-FE55-408B-AD43-FCCCFBCEF345}" srcOrd="0" destOrd="0" presId="urn:microsoft.com/office/officeart/2005/8/layout/venn3"/>
    <dgm:cxn modelId="{7DDFB971-8963-438D-88DB-649728CCCD5A}" srcId="{1C186B74-241D-4E08-AB1A-65FE08B3D101}" destId="{2E29A168-C101-4426-918E-5F1F27CED71B}" srcOrd="2" destOrd="0" parTransId="{08E56604-6277-4BF9-A89D-74DCF6BBCA18}" sibTransId="{97ADDBCB-F7B2-4818-B16F-EBDEE95A47D5}"/>
    <dgm:cxn modelId="{82DBAC58-708A-4B19-82DB-B7C4D95DBBED}" type="presOf" srcId="{4EDA3CEB-E3E0-4BDF-AC5B-786B7DA7B52F}" destId="{78587B11-AD23-43CB-BFF3-4CDA5CB8604A}" srcOrd="0" destOrd="0" presId="urn:microsoft.com/office/officeart/2005/8/layout/venn3"/>
    <dgm:cxn modelId="{38E97A7B-744E-4CFA-B867-F5C1E8B7AAF3}" type="presOf" srcId="{1C186B74-241D-4E08-AB1A-65FE08B3D101}" destId="{F7BC5901-776E-4541-A5BF-DB13E50EA650}" srcOrd="0" destOrd="0" presId="urn:microsoft.com/office/officeart/2005/8/layout/venn3"/>
    <dgm:cxn modelId="{2B2FF987-B70D-42E1-B250-ADD971BD162D}" srcId="{1C186B74-241D-4E08-AB1A-65FE08B3D101}" destId="{4EDA3CEB-E3E0-4BDF-AC5B-786B7DA7B52F}" srcOrd="0" destOrd="0" parTransId="{823529EB-7A3D-4F97-8C66-42023F69C145}" sibTransId="{0B1B4709-60D4-44F2-B7EE-F2D15E6BE6F9}"/>
    <dgm:cxn modelId="{0B55B68C-C86A-4556-940F-A1CB734C25E3}" srcId="{1C186B74-241D-4E08-AB1A-65FE08B3D101}" destId="{A6377356-E2B7-4E81-905C-FF024B09E509}" srcOrd="1" destOrd="0" parTransId="{26F35709-CDFB-4646-BA23-923E14993951}" sibTransId="{14C12F2C-2DDE-4DDE-AEF3-A79B4EF00FE4}"/>
    <dgm:cxn modelId="{441DAE92-9B39-4967-A1F2-CE4E58B5ECA0}" type="presOf" srcId="{870167A1-EC87-45FF-8317-18D1683DD527}" destId="{08288A3A-3C66-4D83-926E-A5B088FBE2F9}" srcOrd="0" destOrd="0" presId="urn:microsoft.com/office/officeart/2005/8/layout/venn3"/>
    <dgm:cxn modelId="{15912FB9-430B-4894-9088-64EE4303E7F3}" type="presOf" srcId="{A6377356-E2B7-4E81-905C-FF024B09E509}" destId="{0CB2568F-BE89-4947-A27F-9A1CABABCEF0}" srcOrd="0" destOrd="0" presId="urn:microsoft.com/office/officeart/2005/8/layout/venn3"/>
    <dgm:cxn modelId="{1ABE59D1-5BD2-4A60-A929-89A9B0D22FB5}" type="presOf" srcId="{B2EC20BB-E969-44A5-A140-63954AF58CFD}" destId="{F18D3548-F8DB-4DDD-9652-AC594D946FB2}" srcOrd="0" destOrd="0" presId="urn:microsoft.com/office/officeart/2005/8/layout/venn3"/>
    <dgm:cxn modelId="{634BAA40-C551-4145-8FDF-206486DDA1C1}" type="presParOf" srcId="{F7BC5901-776E-4541-A5BF-DB13E50EA650}" destId="{78587B11-AD23-43CB-BFF3-4CDA5CB8604A}" srcOrd="0" destOrd="0" presId="urn:microsoft.com/office/officeart/2005/8/layout/venn3"/>
    <dgm:cxn modelId="{C3AB669F-6D1D-4F4F-8FBD-88C3CBF231F9}" type="presParOf" srcId="{F7BC5901-776E-4541-A5BF-DB13E50EA650}" destId="{F9BB8B2E-89C1-465A-8B38-3BA5AF0B7746}" srcOrd="1" destOrd="0" presId="urn:microsoft.com/office/officeart/2005/8/layout/venn3"/>
    <dgm:cxn modelId="{D86B6ED1-48F3-4E17-ABB9-61D42F01DEF6}" type="presParOf" srcId="{F7BC5901-776E-4541-A5BF-DB13E50EA650}" destId="{0CB2568F-BE89-4947-A27F-9A1CABABCEF0}" srcOrd="2" destOrd="0" presId="urn:microsoft.com/office/officeart/2005/8/layout/venn3"/>
    <dgm:cxn modelId="{AFF7D820-1E59-49E3-8EBF-AAFFEEA8352D}" type="presParOf" srcId="{F7BC5901-776E-4541-A5BF-DB13E50EA650}" destId="{68389303-AABF-4C4D-BFCA-AE63C962C4C2}" srcOrd="3" destOrd="0" presId="urn:microsoft.com/office/officeart/2005/8/layout/venn3"/>
    <dgm:cxn modelId="{A8D66CD8-94F7-4CD0-ACF8-439140682FFC}" type="presParOf" srcId="{F7BC5901-776E-4541-A5BF-DB13E50EA650}" destId="{E8DDF6C1-FE55-408B-AD43-FCCCFBCEF345}" srcOrd="4" destOrd="0" presId="urn:microsoft.com/office/officeart/2005/8/layout/venn3"/>
    <dgm:cxn modelId="{06D59838-DCE5-4CA2-BB62-C74AC15C4E47}" type="presParOf" srcId="{F7BC5901-776E-4541-A5BF-DB13E50EA650}" destId="{720222D5-D653-4945-876B-D089D58EDC5D}" srcOrd="5" destOrd="0" presId="urn:microsoft.com/office/officeart/2005/8/layout/venn3"/>
    <dgm:cxn modelId="{25E86AB4-2785-4806-A432-9CF2738CAE25}" type="presParOf" srcId="{F7BC5901-776E-4541-A5BF-DB13E50EA650}" destId="{F18D3548-F8DB-4DDD-9652-AC594D946FB2}" srcOrd="6" destOrd="0" presId="urn:microsoft.com/office/officeart/2005/8/layout/venn3"/>
    <dgm:cxn modelId="{ED598680-1FB0-4FD9-9746-0A3E78B28CCC}" type="presParOf" srcId="{F7BC5901-776E-4541-A5BF-DB13E50EA650}" destId="{F43DE444-73FF-45C0-B726-81389BBB02A3}" srcOrd="7" destOrd="0" presId="urn:microsoft.com/office/officeart/2005/8/layout/venn3"/>
    <dgm:cxn modelId="{86C55D9F-21FE-4161-844C-B08EEA2DF4A6}" type="presParOf" srcId="{F7BC5901-776E-4541-A5BF-DB13E50EA650}" destId="{08288A3A-3C66-4D83-926E-A5B088FBE2F9}" srcOrd="8" destOrd="0" presId="urn:microsoft.com/office/officeart/2005/8/layout/ven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A39BABD-4427-4D7D-A638-0876066ECF54}" type="doc">
      <dgm:prSet loTypeId="urn:microsoft.com/office/officeart/2005/8/layout/arrow1" loCatId="relationship" qsTypeId="urn:microsoft.com/office/officeart/2005/8/quickstyle/simple1#5" qsCatId="simple" csTypeId="urn:microsoft.com/office/officeart/2005/8/colors/accent1_2#4" csCatId="accent1" phldr="1"/>
      <dgm:spPr/>
      <dgm:t>
        <a:bodyPr/>
        <a:lstStyle/>
        <a:p>
          <a:endParaRPr lang="en-GB"/>
        </a:p>
      </dgm:t>
    </dgm:pt>
    <dgm:pt modelId="{2664B7CE-3119-4030-BDC7-0D652501E642}">
      <dgm:prSet phldrT="[Text]" phldr="0"/>
      <dgm:spPr/>
      <dgm:t>
        <a:bodyPr/>
        <a:lstStyle/>
        <a:p>
          <a:r>
            <a:rPr lang="en-GB"/>
            <a:t>Agree</a:t>
          </a:r>
        </a:p>
      </dgm:t>
    </dgm:pt>
    <dgm:pt modelId="{AEB0919C-B8DE-40BE-94BD-A109BDDC5472}" type="parTrans" cxnId="{7D28662B-6934-4B61-8EF5-F0465D7E3E4E}">
      <dgm:prSet/>
      <dgm:spPr/>
      <dgm:t>
        <a:bodyPr/>
        <a:lstStyle/>
        <a:p>
          <a:endParaRPr lang="en-GB"/>
        </a:p>
      </dgm:t>
    </dgm:pt>
    <dgm:pt modelId="{4B76E618-5C5B-4827-AE03-5CB58FE9A180}" type="sibTrans" cxnId="{7D28662B-6934-4B61-8EF5-F0465D7E3E4E}">
      <dgm:prSet/>
      <dgm:spPr/>
      <dgm:t>
        <a:bodyPr/>
        <a:lstStyle/>
        <a:p>
          <a:endParaRPr lang="en-GB"/>
        </a:p>
      </dgm:t>
    </dgm:pt>
    <dgm:pt modelId="{860A3605-F30E-4834-9549-4D9DF0E1BF79}">
      <dgm:prSet phldrT="[Text]" phldr="0"/>
      <dgm:spPr/>
      <dgm:t>
        <a:bodyPr/>
        <a:lstStyle/>
        <a:p>
          <a:r>
            <a:rPr lang="en-GB"/>
            <a:t>Disagree</a:t>
          </a:r>
        </a:p>
      </dgm:t>
    </dgm:pt>
    <dgm:pt modelId="{7341E17B-FEEF-43C7-B593-9B3137AA2169}" type="parTrans" cxnId="{97198D33-B4E4-42FC-BF9D-0008B5CD01F4}">
      <dgm:prSet/>
      <dgm:spPr/>
      <dgm:t>
        <a:bodyPr/>
        <a:lstStyle/>
        <a:p>
          <a:endParaRPr lang="en-GB"/>
        </a:p>
      </dgm:t>
    </dgm:pt>
    <dgm:pt modelId="{E4512428-58FD-48AA-BD62-836EA0E6A900}" type="sibTrans" cxnId="{97198D33-B4E4-42FC-BF9D-0008B5CD01F4}">
      <dgm:prSet/>
      <dgm:spPr/>
      <dgm:t>
        <a:bodyPr/>
        <a:lstStyle/>
        <a:p>
          <a:endParaRPr lang="en-GB"/>
        </a:p>
      </dgm:t>
    </dgm:pt>
    <dgm:pt modelId="{E62451AF-7DE2-4CA7-93FE-245444E208BB}" type="pres">
      <dgm:prSet presAssocID="{DA39BABD-4427-4D7D-A638-0876066ECF54}" presName="cycle" presStyleCnt="0">
        <dgm:presLayoutVars>
          <dgm:dir/>
          <dgm:resizeHandles val="exact"/>
        </dgm:presLayoutVars>
      </dgm:prSet>
      <dgm:spPr/>
    </dgm:pt>
    <dgm:pt modelId="{FAAB8FB0-F1A8-4AD0-83B5-F65C1ABFE106}" type="pres">
      <dgm:prSet presAssocID="{2664B7CE-3119-4030-BDC7-0D652501E642}" presName="arrow" presStyleLbl="node1" presStyleIdx="0" presStyleCnt="2">
        <dgm:presLayoutVars>
          <dgm:bulletEnabled val="1"/>
        </dgm:presLayoutVars>
      </dgm:prSet>
      <dgm:spPr/>
    </dgm:pt>
    <dgm:pt modelId="{102E577B-D0E6-4026-B868-78B08624AE6D}" type="pres">
      <dgm:prSet presAssocID="{860A3605-F30E-4834-9549-4D9DF0E1BF79}" presName="arrow" presStyleLbl="node1" presStyleIdx="1" presStyleCnt="2">
        <dgm:presLayoutVars>
          <dgm:bulletEnabled val="1"/>
        </dgm:presLayoutVars>
      </dgm:prSet>
      <dgm:spPr/>
    </dgm:pt>
  </dgm:ptLst>
  <dgm:cxnLst>
    <dgm:cxn modelId="{7D28662B-6934-4B61-8EF5-F0465D7E3E4E}" srcId="{DA39BABD-4427-4D7D-A638-0876066ECF54}" destId="{2664B7CE-3119-4030-BDC7-0D652501E642}" srcOrd="0" destOrd="0" parTransId="{AEB0919C-B8DE-40BE-94BD-A109BDDC5472}" sibTransId="{4B76E618-5C5B-4827-AE03-5CB58FE9A180}"/>
    <dgm:cxn modelId="{382D8031-FF80-43BF-9F01-77DE5DDE2451}" type="presOf" srcId="{860A3605-F30E-4834-9549-4D9DF0E1BF79}" destId="{102E577B-D0E6-4026-B868-78B08624AE6D}" srcOrd="0" destOrd="0" presId="urn:microsoft.com/office/officeart/2005/8/layout/arrow1"/>
    <dgm:cxn modelId="{97198D33-B4E4-42FC-BF9D-0008B5CD01F4}" srcId="{DA39BABD-4427-4D7D-A638-0876066ECF54}" destId="{860A3605-F30E-4834-9549-4D9DF0E1BF79}" srcOrd="1" destOrd="0" parTransId="{7341E17B-FEEF-43C7-B593-9B3137AA2169}" sibTransId="{E4512428-58FD-48AA-BD62-836EA0E6A900}"/>
    <dgm:cxn modelId="{AC297D79-8FAC-463B-945A-DC1DE8F75DEC}" type="presOf" srcId="{DA39BABD-4427-4D7D-A638-0876066ECF54}" destId="{E62451AF-7DE2-4CA7-93FE-245444E208BB}" srcOrd="0" destOrd="0" presId="urn:microsoft.com/office/officeart/2005/8/layout/arrow1"/>
    <dgm:cxn modelId="{18EAC3EF-DA9C-4D13-B2A4-98D36262C39B}" type="presOf" srcId="{2664B7CE-3119-4030-BDC7-0D652501E642}" destId="{FAAB8FB0-F1A8-4AD0-83B5-F65C1ABFE106}" srcOrd="0" destOrd="0" presId="urn:microsoft.com/office/officeart/2005/8/layout/arrow1"/>
    <dgm:cxn modelId="{F85D03CF-9CD0-45D0-AA37-33277CBC16AE}" type="presParOf" srcId="{E62451AF-7DE2-4CA7-93FE-245444E208BB}" destId="{FAAB8FB0-F1A8-4AD0-83B5-F65C1ABFE106}" srcOrd="0" destOrd="0" presId="urn:microsoft.com/office/officeart/2005/8/layout/arrow1"/>
    <dgm:cxn modelId="{138905C7-15D4-494B-89E5-B7752FB887A7}" type="presParOf" srcId="{E62451AF-7DE2-4CA7-93FE-245444E208BB}" destId="{102E577B-D0E6-4026-B868-78B08624AE6D}" srcOrd="1" destOrd="0" presId="urn:microsoft.com/office/officeart/2005/8/layout/arrow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8587B11-AD23-43CB-BFF3-4CDA5CB8604A}">
      <dsp:nvSpPr>
        <dsp:cNvPr id="0" name=""/>
        <dsp:cNvSpPr/>
      </dsp:nvSpPr>
      <dsp:spPr>
        <a:xfrm>
          <a:off x="1385" y="1270284"/>
          <a:ext cx="2702625" cy="2702625"/>
        </a:xfrm>
        <a:prstGeom prst="ellipse">
          <a:avLst/>
        </a:prstGeom>
        <a:solidFill>
          <a:schemeClr val="accent1">
            <a:alpha val="50000"/>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48735" tIns="22860" rIns="148735" bIns="22860" numCol="1" spcCol="1270" anchor="ctr" anchorCtr="0">
          <a:noAutofit/>
        </a:bodyPr>
        <a:lstStyle/>
        <a:p>
          <a:pPr marL="0" lvl="0" indent="0" algn="ctr" defTabSz="800100">
            <a:lnSpc>
              <a:spcPct val="90000"/>
            </a:lnSpc>
            <a:spcBef>
              <a:spcPct val="0"/>
            </a:spcBef>
            <a:spcAft>
              <a:spcPct val="35000"/>
            </a:spcAft>
            <a:buNone/>
          </a:pPr>
          <a:r>
            <a:rPr lang="en-US" sz="1800" kern="1200"/>
            <a:t>Disagreements are a normal part of friendships. </a:t>
          </a:r>
          <a:endParaRPr lang="en-GB" sz="1800" kern="1200"/>
        </a:p>
      </dsp:txBody>
      <dsp:txXfrm>
        <a:off x="397175" y="1666074"/>
        <a:ext cx="1911045" cy="1911045"/>
      </dsp:txXfrm>
    </dsp:sp>
    <dsp:sp modelId="{0CB2568F-BE89-4947-A27F-9A1CABABCEF0}">
      <dsp:nvSpPr>
        <dsp:cNvPr id="0" name=""/>
        <dsp:cNvSpPr/>
      </dsp:nvSpPr>
      <dsp:spPr>
        <a:xfrm>
          <a:off x="2163486" y="1270284"/>
          <a:ext cx="2702625" cy="2702625"/>
        </a:xfrm>
        <a:prstGeom prst="ellipse">
          <a:avLst/>
        </a:prstGeom>
        <a:solidFill>
          <a:schemeClr val="accent1">
            <a:alpha val="50000"/>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48735" tIns="22860" rIns="148735" bIns="22860" numCol="1" spcCol="1270" anchor="ctr" anchorCtr="0">
          <a:noAutofit/>
        </a:bodyPr>
        <a:lstStyle/>
        <a:p>
          <a:pPr marL="0" lvl="0" indent="0" algn="ctr" defTabSz="800100" rtl="0">
            <a:lnSpc>
              <a:spcPct val="90000"/>
            </a:lnSpc>
            <a:spcBef>
              <a:spcPct val="0"/>
            </a:spcBef>
            <a:spcAft>
              <a:spcPct val="35000"/>
            </a:spcAft>
            <a:buNone/>
          </a:pPr>
          <a:r>
            <a:rPr lang="en-US" sz="1800" kern="1200"/>
            <a:t>A conflict is </a:t>
          </a:r>
          <a:br>
            <a:rPr lang="en-US" sz="1800" kern="1200"/>
          </a:br>
          <a:r>
            <a:rPr lang="en-US" sz="1800" kern="1200"/>
            <a:t>a serious disagreement or argument and can be </a:t>
          </a:r>
          <a:r>
            <a:rPr lang="en-US" sz="1800" kern="1200">
              <a:latin typeface="Trebuchet MS"/>
            </a:rPr>
            <a:t>part of</a:t>
          </a:r>
          <a:r>
            <a:rPr lang="en-US" sz="1800" kern="1200"/>
            <a:t> an unhealthy relationship. </a:t>
          </a:r>
          <a:endParaRPr lang="en-GB" sz="1800" kern="1200"/>
        </a:p>
      </dsp:txBody>
      <dsp:txXfrm>
        <a:off x="2559276" y="1666074"/>
        <a:ext cx="1911045" cy="1911045"/>
      </dsp:txXfrm>
    </dsp:sp>
    <dsp:sp modelId="{E8DDF6C1-FE55-408B-AD43-FCCCFBCEF345}">
      <dsp:nvSpPr>
        <dsp:cNvPr id="0" name=""/>
        <dsp:cNvSpPr/>
      </dsp:nvSpPr>
      <dsp:spPr>
        <a:xfrm>
          <a:off x="4325587" y="1270284"/>
          <a:ext cx="2702625" cy="2702625"/>
        </a:xfrm>
        <a:prstGeom prst="ellipse">
          <a:avLst/>
        </a:prstGeom>
        <a:solidFill>
          <a:schemeClr val="accent1">
            <a:alpha val="50000"/>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48735" tIns="22860" rIns="148735" bIns="22860" numCol="1" spcCol="1270" anchor="ctr" anchorCtr="0">
          <a:noAutofit/>
        </a:bodyPr>
        <a:lstStyle/>
        <a:p>
          <a:pPr marL="0" lvl="0" indent="0" algn="ctr" defTabSz="800100" rtl="0">
            <a:lnSpc>
              <a:spcPct val="90000"/>
            </a:lnSpc>
            <a:spcBef>
              <a:spcPct val="0"/>
            </a:spcBef>
            <a:spcAft>
              <a:spcPct val="35000"/>
            </a:spcAft>
            <a:buNone/>
          </a:pPr>
          <a:r>
            <a:rPr lang="en-US" sz="1800" kern="1200"/>
            <a:t>Conflicts can </a:t>
          </a:r>
          <a:r>
            <a:rPr lang="en-US" sz="1800" kern="1200">
              <a:latin typeface="Trebuchet MS"/>
            </a:rPr>
            <a:t>be</a:t>
          </a:r>
          <a:r>
            <a:rPr lang="en-US" sz="1800" kern="1200"/>
            <a:t> upsetting and affect our wellbeing.</a:t>
          </a:r>
          <a:endParaRPr lang="en-GB" sz="1800" kern="1200"/>
        </a:p>
      </dsp:txBody>
      <dsp:txXfrm>
        <a:off x="4721377" y="1666074"/>
        <a:ext cx="1911045" cy="1911045"/>
      </dsp:txXfrm>
    </dsp:sp>
    <dsp:sp modelId="{F18D3548-F8DB-4DDD-9652-AC594D946FB2}">
      <dsp:nvSpPr>
        <dsp:cNvPr id="0" name=""/>
        <dsp:cNvSpPr/>
      </dsp:nvSpPr>
      <dsp:spPr>
        <a:xfrm>
          <a:off x="6487687" y="1270284"/>
          <a:ext cx="2702625" cy="2702625"/>
        </a:xfrm>
        <a:prstGeom prst="ellipse">
          <a:avLst/>
        </a:prstGeom>
        <a:solidFill>
          <a:schemeClr val="accent1">
            <a:alpha val="50000"/>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48735" tIns="22860" rIns="148735" bIns="22860" numCol="1" spcCol="1270" anchor="ctr" anchorCtr="0">
          <a:noAutofit/>
        </a:bodyPr>
        <a:lstStyle/>
        <a:p>
          <a:pPr marL="0" lvl="0" indent="0" algn="ctr" defTabSz="800100">
            <a:lnSpc>
              <a:spcPct val="90000"/>
            </a:lnSpc>
            <a:spcBef>
              <a:spcPct val="0"/>
            </a:spcBef>
            <a:spcAft>
              <a:spcPct val="35000"/>
            </a:spcAft>
            <a:buNone/>
          </a:pPr>
          <a:r>
            <a:rPr lang="en-US" sz="1800" kern="1200"/>
            <a:t>A disagreement might become a conflict if we can’t resolve the argument and work through our differences. </a:t>
          </a:r>
          <a:endParaRPr lang="en-GB" sz="1800" kern="1200"/>
        </a:p>
      </dsp:txBody>
      <dsp:txXfrm>
        <a:off x="6883477" y="1666074"/>
        <a:ext cx="1911045" cy="1911045"/>
      </dsp:txXfrm>
    </dsp:sp>
    <dsp:sp modelId="{08288A3A-3C66-4D83-926E-A5B088FBE2F9}">
      <dsp:nvSpPr>
        <dsp:cNvPr id="0" name=""/>
        <dsp:cNvSpPr/>
      </dsp:nvSpPr>
      <dsp:spPr>
        <a:xfrm>
          <a:off x="8649788" y="1270284"/>
          <a:ext cx="2702625" cy="2702625"/>
        </a:xfrm>
        <a:prstGeom prst="ellipse">
          <a:avLst/>
        </a:prstGeom>
        <a:solidFill>
          <a:schemeClr val="accent1">
            <a:alpha val="50000"/>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48735" tIns="22860" rIns="148735" bIns="22860" numCol="1" spcCol="1270" anchor="ctr" anchorCtr="0">
          <a:noAutofit/>
        </a:bodyPr>
        <a:lstStyle/>
        <a:p>
          <a:pPr marL="0" lvl="0" indent="0" algn="ctr" defTabSz="800100" rtl="0">
            <a:lnSpc>
              <a:spcPct val="90000"/>
            </a:lnSpc>
            <a:spcBef>
              <a:spcPct val="0"/>
            </a:spcBef>
            <a:spcAft>
              <a:spcPct val="35000"/>
            </a:spcAft>
            <a:buNone/>
          </a:pPr>
          <a:r>
            <a:rPr lang="en-US" sz="1800" kern="1200"/>
            <a:t>Conflict resolution is how you end an argument so that everyone involved is </a:t>
          </a:r>
          <a:r>
            <a:rPr lang="en-US" sz="1800" kern="1200">
              <a:latin typeface="Trebuchet MS"/>
            </a:rPr>
            <a:t>happy with</a:t>
          </a:r>
          <a:r>
            <a:rPr lang="en-US" sz="1800" kern="1200"/>
            <a:t> the outcome.</a:t>
          </a:r>
          <a:endParaRPr lang="en-GB" sz="1800" kern="1200"/>
        </a:p>
      </dsp:txBody>
      <dsp:txXfrm>
        <a:off x="9045578" y="1666074"/>
        <a:ext cx="1911045" cy="191104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AAB8FB0-F1A8-4AD0-83B5-F65C1ABFE106}">
      <dsp:nvSpPr>
        <dsp:cNvPr id="0" name=""/>
        <dsp:cNvSpPr/>
      </dsp:nvSpPr>
      <dsp:spPr>
        <a:xfrm rot="16200000">
          <a:off x="1924" y="330"/>
          <a:ext cx="2708671" cy="2708671"/>
        </a:xfrm>
        <a:prstGeom prst="upArrow">
          <a:avLst>
            <a:gd name="adj1" fmla="val 50000"/>
            <a:gd name="adj2" fmla="val 35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8920" tIns="248920" rIns="248920" bIns="248920" numCol="1" spcCol="1270" anchor="ctr" anchorCtr="0">
          <a:noAutofit/>
        </a:bodyPr>
        <a:lstStyle/>
        <a:p>
          <a:pPr marL="0" lvl="0" indent="0" algn="ctr" defTabSz="1555750">
            <a:lnSpc>
              <a:spcPct val="90000"/>
            </a:lnSpc>
            <a:spcBef>
              <a:spcPct val="0"/>
            </a:spcBef>
            <a:spcAft>
              <a:spcPct val="35000"/>
            </a:spcAft>
            <a:buNone/>
          </a:pPr>
          <a:r>
            <a:rPr lang="en-GB" sz="3500" kern="1200"/>
            <a:t>Agree</a:t>
          </a:r>
        </a:p>
      </dsp:txBody>
      <dsp:txXfrm rot="5400000">
        <a:off x="475942" y="677497"/>
        <a:ext cx="2234654" cy="1354335"/>
      </dsp:txXfrm>
    </dsp:sp>
    <dsp:sp modelId="{102E577B-D0E6-4026-B868-78B08624AE6D}">
      <dsp:nvSpPr>
        <dsp:cNvPr id="0" name=""/>
        <dsp:cNvSpPr/>
      </dsp:nvSpPr>
      <dsp:spPr>
        <a:xfrm rot="5400000">
          <a:off x="5214203" y="330"/>
          <a:ext cx="2708671" cy="2708671"/>
        </a:xfrm>
        <a:prstGeom prst="upArrow">
          <a:avLst>
            <a:gd name="adj1" fmla="val 50000"/>
            <a:gd name="adj2" fmla="val 35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8920" tIns="248920" rIns="248920" bIns="248920" numCol="1" spcCol="1270" anchor="ctr" anchorCtr="0">
          <a:noAutofit/>
        </a:bodyPr>
        <a:lstStyle/>
        <a:p>
          <a:pPr marL="0" lvl="0" indent="0" algn="ctr" defTabSz="1555750">
            <a:lnSpc>
              <a:spcPct val="90000"/>
            </a:lnSpc>
            <a:spcBef>
              <a:spcPct val="0"/>
            </a:spcBef>
            <a:spcAft>
              <a:spcPct val="35000"/>
            </a:spcAft>
            <a:buNone/>
          </a:pPr>
          <a:r>
            <a:rPr lang="en-GB" sz="3500" kern="1200"/>
            <a:t>Disagree</a:t>
          </a:r>
        </a:p>
      </dsp:txBody>
      <dsp:txXfrm rot="-5400000">
        <a:off x="5214204" y="677498"/>
        <a:ext cx="2234654" cy="1354335"/>
      </dsp:txXfrm>
    </dsp:sp>
  </dsp:spTree>
</dsp:drawing>
</file>

<file path=ppt/diagrams/layout1.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arrow1">
  <dgm:title val=""/>
  <dgm:desc val=""/>
  <dgm:catLst>
    <dgm:cat type="relationship" pri="7000"/>
    <dgm:cat type="process" pri="32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ycle">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equ" val="2">
        <dgm:constrLst>
          <dgm:constr type="primFontSz" for="ch" ptType="node" op="equ" val="65"/>
          <dgm:constr type="w" for="ch" ptType="node" refType="w"/>
          <dgm:constr type="h" for="ch" ptType="node" refType="w" refFor="ch" refPtType="node"/>
          <dgm:constr type="sibSp" refType="w" refFor="ch" refPtType="node" fact="0.1"/>
          <dgm:constr type="diam" refType="w" refFor="ch" refPtType="node" fact="1.1"/>
        </dgm:constrLst>
      </dgm:if>
      <dgm:if name="Name11" axis="ch" ptType="node" func="cnt" op="equ" val="5">
        <dgm:constrLst>
          <dgm:constr type="primFontSz" for="ch" ptType="node" op="equ" val="65"/>
          <dgm:constr type="w" for="ch" ptType="node" refType="w"/>
          <dgm:constr type="h" for="ch" ptType="node" refType="w" refFor="ch" refPtType="node"/>
          <dgm:constr type="sibSp" refType="w" refFor="ch" refPtType="node" fact="-0.24"/>
        </dgm:constrLst>
      </dgm:if>
      <dgm:if name="Name12" axis="ch" ptType="node" func="cnt" op="equ" val="6">
        <dgm:constrLst>
          <dgm:constr type="primFontSz" for="ch" ptType="node" op="equ" val="65"/>
          <dgm:constr type="w" for="ch" ptType="node" refType="w"/>
          <dgm:constr type="h" for="ch" ptType="node" refType="w" refFor="ch" refPtType="node"/>
          <dgm:constr type="sibSp" refType="w" refFor="ch" refPtType="node" fact="-0.2"/>
        </dgm:constrLst>
      </dgm:if>
      <dgm:if name="Name13" axis="ch" ptType="node" func="cnt" op="equ" val="8">
        <dgm:constrLst>
          <dgm:constr type="primFontSz" for="ch" ptType="node" op="equ" val="65"/>
          <dgm:constr type="w" for="ch" ptType="node" refType="w"/>
          <dgm:constr type="h" for="ch" ptType="node" refType="w" refFor="ch" refPtType="node"/>
          <dgm:constr type="sibSp" refType="w" refFor="ch" refPtType="node" fact="-0.15"/>
        </dgm:constrLst>
      </dgm:if>
      <dgm:if name="Name14" axis="ch" ptType="node" func="cnt" op="equ" val="10">
        <dgm:constrLst>
          <dgm:constr type="primFontSz" for="ch" ptType="node" op="lte" val="65"/>
          <dgm:constr type="w" for="ch" ptType="node" refType="w"/>
          <dgm:constr type="h" for="ch" ptType="node" refType="w" refFor="ch" refPtType="node"/>
          <dgm:constr type="sibSp" refType="w" refFor="ch" refPtType="node" fact="-0.24"/>
        </dgm:constrLst>
      </dgm:if>
      <dgm:else name="Name15">
        <dgm:constrLst>
          <dgm:constr type="primFontSz" for="ch" ptType="node" op="equ" val="65"/>
          <dgm:constr type="w" for="ch" ptType="node" refType="w"/>
          <dgm:constr type="h" for="ch" ptType="node" refType="w" refFor="ch" refPtType="node"/>
          <dgm:constr type="sibSp" refType="w" refFor="ch" refPtType="node" fact="-0.35"/>
        </dgm:constrLst>
      </dgm:else>
    </dgm:choose>
    <dgm:ruleLst/>
    <dgm:forEach name="Name16" axis="ch" ptType="node">
      <dgm:layoutNode name="arrow">
        <dgm:varLst>
          <dgm:bulletEnabled val="1"/>
        </dgm:varLst>
        <dgm:alg type="tx"/>
        <dgm:shape xmlns:r="http://schemas.openxmlformats.org/officeDocument/2006/relationships" type="upArrow" r:blip="">
          <dgm:adjLst>
            <dgm:adj idx="2" val="0.35"/>
          </dgm:adjLst>
        </dgm:shape>
        <dgm:presOf axis="desOrSelf" ptType="node"/>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8">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5">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38B230-B651-402E-9D42-EDE89C882AB5}" type="datetimeFigureOut">
              <a:rPr lang="en-GB" smtClean="0"/>
              <a:t>07/09/2026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53C5A4F-46C8-46D2-A3FA-8B9522660663}" type="slidenum">
              <a:rPr lang="en-GB" smtClean="0"/>
              <a:t>‹#›</a:t>
            </a:fld>
            <a:endParaRPr lang="en-GB"/>
          </a:p>
        </p:txBody>
      </p:sp>
    </p:spTree>
    <p:extLst>
      <p:ext uri="{BB962C8B-B14F-4D97-AF65-F5344CB8AC3E}">
        <p14:creationId xmlns:p14="http://schemas.microsoft.com/office/powerpoint/2010/main" val="23701425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pshe-association.org.uk/guidance/ks1-5/handling-complex-issues-safely-classroom"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pshe-association.org.uk/guidance/ks1-5/handling-complex-issues-safely-classroom"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s://youtu.be/IuB-PVganmM?si=UmJtX2J85jGcsX8D"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s://youtu.be/w5RPIJoZPgc?si=E3S7D_L0yw4kmXu1"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s://youtu.be/aGfPkhtPn-8?si=MSWPPJ3sIzM4Xy0W"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s://youtu.be/yX82QeOrnXo?si=_ELDtBV6FeKg-t4U" TargetMode="External"/><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s://youtu.be/j5hLuaLtWcU?si=s9idYn6YDlR8WzOL" TargetMode="External"/><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s://youtu.be/cnl-KlVk6H0?si=cID-a_sn6nFq4Rfv" TargetMode="External"/><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s://youtu.be/QNQk9dA7V9o?si=BepHxQmrZ51wR7HY" TargetMode="External"/><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3" Type="http://schemas.openxmlformats.org/officeDocument/2006/relationships/hyperlink" Target="https://forms.cloud.microsoft/Pages/ResponsePage.aspx?id=lyB7OzDxNkCiCd9_O8wIcLlaGqz6jKVNl9pDzWd2qFVUOTVQUTRCOFhaRFVOSzVLM1o1MFBEWkdMWS4u" TargetMode="External"/><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F8CD77-ABFD-8223-1067-85482887ED1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70B749E-ED93-12C9-9FA8-E60FCBFFF84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5645936-D481-C925-E079-A71EB62C8B23}"/>
              </a:ext>
            </a:extLst>
          </p:cNvPr>
          <p:cNvSpPr>
            <a:spLocks noGrp="1"/>
          </p:cNvSpPr>
          <p:nvPr>
            <p:ph type="body" idx="1"/>
          </p:nvPr>
        </p:nvSpPr>
        <p:spPr/>
        <p:txBody>
          <a:bodyPr/>
          <a:lstStyle/>
          <a:p>
            <a:r>
              <a:rPr lang="en-GB" b="1"/>
              <a:t>Timings:</a:t>
            </a:r>
            <a:br>
              <a:rPr lang="en-GB"/>
            </a:br>
            <a:r>
              <a:rPr lang="en-GB" sz="1200" kern="1200">
                <a:solidFill>
                  <a:schemeClr val="tx1"/>
                </a:solidFill>
                <a:effectLst/>
                <a:latin typeface="+mn-lt"/>
                <a:ea typeface="+mn-ea"/>
                <a:cs typeface="+mn-cs"/>
              </a:rPr>
              <a:t>Please note: The suggested timings are a guide. This lesson has been designed with flexibility in mind, so you can adapt it to the needs of your students and the time available. You may want to spend longer exploring particular videos or discussions, or split the lesson across multiple sessions.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1" kern="1200">
              <a:solidFill>
                <a:schemeClr val="tx1"/>
              </a:solidFill>
              <a:effectLst/>
              <a:latin typeface="+mn-lt"/>
              <a:ea typeface="+mn-ea"/>
              <a:cs typeface="+mn-cs"/>
            </a:endParaRPr>
          </a:p>
          <a:p>
            <a:r>
              <a:rPr lang="en-GB" sz="1200" b="1" kern="1200">
                <a:solidFill>
                  <a:schemeClr val="tx1"/>
                </a:solidFill>
                <a:effectLst/>
                <a:latin typeface="+mn-lt"/>
                <a:ea typeface="+mn-ea"/>
                <a:cs typeface="+mn-cs"/>
              </a:rPr>
              <a:t>Ground rules:</a:t>
            </a:r>
            <a:endParaRPr lang="en-GB" sz="1200" kern="1200">
              <a:solidFill>
                <a:schemeClr val="tx1"/>
              </a:solidFill>
              <a:effectLst/>
              <a:latin typeface="+mn-lt"/>
              <a:ea typeface="+mn-ea"/>
              <a:cs typeface="+mn-cs"/>
            </a:endParaRPr>
          </a:p>
          <a:p>
            <a:r>
              <a:rPr lang="en-GB" sz="1200" kern="1200">
                <a:solidFill>
                  <a:schemeClr val="tx1"/>
                </a:solidFill>
                <a:effectLst/>
                <a:latin typeface="+mn-lt"/>
                <a:ea typeface="+mn-ea"/>
                <a:cs typeface="+mn-cs"/>
              </a:rPr>
              <a:t>We recommend that you establish ground rules around respectful listening and confidentiality. </a:t>
            </a:r>
          </a:p>
          <a:p>
            <a:r>
              <a:rPr lang="en-GB" sz="1200" kern="1200">
                <a:solidFill>
                  <a:schemeClr val="tx1"/>
                </a:solidFill>
                <a:effectLst/>
                <a:latin typeface="+mn-lt"/>
                <a:ea typeface="+mn-ea"/>
                <a:cs typeface="+mn-cs"/>
              </a:rPr>
              <a:t>For further guidance, please see the PSHE Association’s guide to </a:t>
            </a:r>
            <a:r>
              <a:rPr lang="en-GB" sz="1200" u="sng" kern="1200">
                <a:solidFill>
                  <a:schemeClr val="tx1"/>
                </a:solidFill>
                <a:effectLst/>
                <a:latin typeface="+mn-lt"/>
                <a:ea typeface="+mn-ea"/>
                <a:cs typeface="+mn-cs"/>
                <a:hlinkClick r:id="rId3"/>
              </a:rPr>
              <a:t>handling complex issues safely in the </a:t>
            </a:r>
            <a:r>
              <a:rPr lang="en-GB" sz="1200" u="sng" kern="1200">
                <a:solidFill>
                  <a:schemeClr val="tx1"/>
                </a:solidFill>
                <a:effectLst/>
                <a:latin typeface="+mn-lt"/>
                <a:ea typeface="+mn-ea"/>
                <a:cs typeface="+mn-cs"/>
              </a:rPr>
              <a:t>classroom.</a:t>
            </a:r>
            <a:r>
              <a:rPr lang="en-GB" sz="1200" kern="1200">
                <a:solidFill>
                  <a:schemeClr val="tx1"/>
                </a:solidFill>
                <a:effectLst/>
                <a:latin typeface="+mn-lt"/>
                <a:ea typeface="+mn-ea"/>
                <a:cs typeface="+mn-cs"/>
              </a:rPr>
              <a:t> </a:t>
            </a:r>
          </a:p>
          <a:p>
            <a:r>
              <a:rPr lang="en-GB" sz="1200" kern="1200">
                <a:solidFill>
                  <a:schemeClr val="tx1"/>
                </a:solidFill>
                <a:effectLst/>
                <a:latin typeface="+mn-lt"/>
                <a:ea typeface="+mn-ea"/>
                <a:cs typeface="+mn-cs"/>
              </a:rPr>
              <a:t>If you have any concerns during the session about a student’s safety or wellbeing, follow your setting’s safeguarding policy and procedures.</a:t>
            </a:r>
          </a:p>
          <a:p>
            <a:endParaRPr lang="en-GB"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a:solidFill>
                  <a:schemeClr val="tx1"/>
                </a:solidFill>
                <a:effectLst/>
                <a:latin typeface="+mn-lt"/>
                <a:ea typeface="+mn-ea"/>
                <a:cs typeface="+mn-cs"/>
              </a:rPr>
              <a:t>Supporting different learning needs</a:t>
            </a:r>
            <a:br>
              <a:rPr lang="en-GB" sz="1200" kern="1200">
                <a:solidFill>
                  <a:schemeClr val="tx1"/>
                </a:solidFill>
                <a:effectLst/>
                <a:latin typeface="+mn-lt"/>
                <a:ea typeface="+mn-ea"/>
                <a:cs typeface="+mn-cs"/>
              </a:rPr>
            </a:br>
            <a:r>
              <a:rPr lang="en-GB" sz="1200" kern="1200">
                <a:solidFill>
                  <a:schemeClr val="tx1"/>
                </a:solidFill>
                <a:effectLst/>
                <a:latin typeface="+mn-lt"/>
                <a:ea typeface="+mn-ea"/>
                <a:cs typeface="+mn-cs"/>
              </a:rPr>
              <a:t>This lesson is designed to be flexible. Consider how students in your group may best access the learning and adapt activities where needed. Some activities already offer different ways for students to take part, including opportunities for discussion, movement and quiet reflection. If students would benefit from further adaptation or additional support, an SEN-adapted version of the lesson is also available.</a:t>
            </a:r>
          </a:p>
          <a:p>
            <a:endParaRPr lang="en-GB" sz="1200" kern="1200">
              <a:solidFill>
                <a:schemeClr val="tx1"/>
              </a:solidFill>
              <a:effectLst/>
              <a:latin typeface="+mn-lt"/>
              <a:ea typeface="+mn-ea"/>
              <a:cs typeface="+mn-cs"/>
            </a:endParaRPr>
          </a:p>
          <a:p>
            <a:endParaRPr lang="en-GB"/>
          </a:p>
        </p:txBody>
      </p:sp>
      <p:sp>
        <p:nvSpPr>
          <p:cNvPr id="4" name="Slide Number Placeholder 3">
            <a:extLst>
              <a:ext uri="{FF2B5EF4-FFF2-40B4-BE49-F238E27FC236}">
                <a16:creationId xmlns:a16="http://schemas.microsoft.com/office/drawing/2014/main" id="{04BE0CF1-D66A-DFD1-820F-3D384F283844}"/>
              </a:ext>
            </a:extLst>
          </p:cNvPr>
          <p:cNvSpPr>
            <a:spLocks noGrp="1"/>
          </p:cNvSpPr>
          <p:nvPr>
            <p:ph type="sldNum" sz="quarter" idx="5"/>
          </p:nvPr>
        </p:nvSpPr>
        <p:spPr/>
        <p:txBody>
          <a:bodyPr/>
          <a:lstStyle/>
          <a:p>
            <a:fld id="{19D9CBDF-6730-48DC-99FD-91A92230456E}" type="slidenum">
              <a:rPr lang="en-GB" smtClean="0"/>
              <a:t>1</a:t>
            </a:fld>
            <a:endParaRPr lang="en-GB"/>
          </a:p>
        </p:txBody>
      </p:sp>
    </p:spTree>
    <p:extLst>
      <p:ext uri="{BB962C8B-B14F-4D97-AF65-F5344CB8AC3E}">
        <p14:creationId xmlns:p14="http://schemas.microsoft.com/office/powerpoint/2010/main" val="6958509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4E7C5A-B85F-3B39-25BB-4D7F068C76F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8BD206B-BD1B-3F5B-176E-C7502F7C9B4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9B88460-AD1B-DE43-CEB9-E2D462F2325D}"/>
              </a:ext>
            </a:extLst>
          </p:cNvPr>
          <p:cNvSpPr>
            <a:spLocks noGrp="1"/>
          </p:cNvSpPr>
          <p:nvPr>
            <p:ph type="body" idx="1"/>
          </p:nvPr>
        </p:nvSpPr>
        <p:spPr/>
        <p:txBody>
          <a:bodyPr/>
          <a:lstStyle/>
          <a:p>
            <a:r>
              <a:rPr lang="en-GB">
                <a:latin typeface="Trebuchet MS" panose="020B0703020202090204" pitchFamily="34" charset="0"/>
              </a:rPr>
              <a:t>Read through the scenario and response options together. Give students a short amount of thinking time to decide which response they think would be most helpful and why.</a:t>
            </a:r>
          </a:p>
          <a:p>
            <a:endParaRPr lang="en-GB">
              <a:latin typeface="Trebuchet MS" panose="020B0703020202090204" pitchFamily="34" charset="0"/>
            </a:endParaRPr>
          </a:p>
          <a:p>
            <a:r>
              <a:rPr lang="en-GB">
                <a:latin typeface="Trebuchet MS" panose="020B0703020202090204" pitchFamily="34" charset="0"/>
              </a:rPr>
              <a:t>Ask students to discuss their choice in pairs or small groups, considering what might happen next with each response. Encourage them to think about whether each choice might help resolve the situation or make the disagreement bigger.</a:t>
            </a:r>
          </a:p>
          <a:p>
            <a:endParaRPr lang="en-GB">
              <a:latin typeface="Trebuchet MS" panose="020B0703020202090204" pitchFamily="34" charset="0"/>
            </a:endParaRPr>
          </a:p>
          <a:p>
            <a:r>
              <a:rPr lang="en-GB">
                <a:latin typeface="Trebuchet MS" panose="020B0703020202090204" pitchFamily="34" charset="0"/>
              </a:rPr>
              <a:t>Bring the class back together and take a few responses. Use their ideas to explore why disagreements can escalate online. </a:t>
            </a:r>
          </a:p>
          <a:p>
            <a:r>
              <a:rPr lang="en-GB">
                <a:latin typeface="Trebuchet MS" panose="020B0703020202090204" pitchFamily="34" charset="0"/>
              </a:rPr>
              <a:t>Ask students: </a:t>
            </a:r>
            <a:r>
              <a:rPr lang="en-GB" i="1">
                <a:latin typeface="Trebuchet MS" panose="020B0703020202090204" pitchFamily="34" charset="0"/>
              </a:rPr>
              <a:t>How would you know when it might be better to stop messaging and talk another way?</a:t>
            </a:r>
            <a:r>
              <a:rPr lang="en-GB">
                <a:latin typeface="Trebuchet MS" panose="020B0703020202090204" pitchFamily="34" charset="0"/>
              </a:rPr>
              <a:t> Encourage ideas such as noticing that the conversation is becoming more heated, repeatedly misunderstanding each other or feeling under pressure to reply.</a:t>
            </a:r>
          </a:p>
          <a:p>
            <a:endParaRPr lang="en-GB">
              <a:latin typeface="Trebuchet MS" panose="020B0703020202090204" pitchFamily="34" charset="0"/>
            </a:endParaRPr>
          </a:p>
          <a:p>
            <a:r>
              <a:rPr lang="en-GB">
                <a:latin typeface="Trebuchet MS" panose="020B0703020202090204" pitchFamily="34" charset="0"/>
              </a:rPr>
              <a:t>Reinforce that not every disagreement needs to be resolved through messages. Recognising when to pause and speak privately or face to face can help prevent a misunderstanding from becoming a bigger conflict.</a:t>
            </a:r>
          </a:p>
          <a:p>
            <a:endParaRPr lang="en-GB">
              <a:latin typeface="Trebuchet MS" panose="020B0603020202020204" pitchFamily="34" charset="0"/>
            </a:endParaRPr>
          </a:p>
        </p:txBody>
      </p:sp>
      <p:sp>
        <p:nvSpPr>
          <p:cNvPr id="4" name="Slide Number Placeholder 3">
            <a:extLst>
              <a:ext uri="{FF2B5EF4-FFF2-40B4-BE49-F238E27FC236}">
                <a16:creationId xmlns:a16="http://schemas.microsoft.com/office/drawing/2014/main" id="{3873E708-8915-34C9-8BD4-0A5ACBA076D9}"/>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94B28F-D339-41BE-98EC-6D0A54D61D8D}"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000398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28D580-60EE-132B-8BAE-7CDF200EF48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506EFE9-FD6C-39D5-1886-62F8AF2B6D8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43B9CDF-5040-D2F8-2FC9-FAB3A23F8196}"/>
              </a:ext>
            </a:extLst>
          </p:cNvPr>
          <p:cNvSpPr>
            <a:spLocks noGrp="1"/>
          </p:cNvSpPr>
          <p:nvPr>
            <p:ph type="body" idx="1"/>
          </p:nvPr>
        </p:nvSpPr>
        <p:spPr/>
        <p:txBody>
          <a:bodyPr/>
          <a:lstStyle/>
          <a:p>
            <a:r>
              <a:rPr lang="en-GB">
                <a:latin typeface="Trebuchet MS" panose="020B0603020202020204" pitchFamily="34" charset="0"/>
              </a:rPr>
              <a:t>Introduce boundaries as what someone feels comfortable or not comfortable within a friendship.</a:t>
            </a:r>
          </a:p>
        </p:txBody>
      </p:sp>
      <p:sp>
        <p:nvSpPr>
          <p:cNvPr id="4" name="Slide Number Placeholder 3">
            <a:extLst>
              <a:ext uri="{FF2B5EF4-FFF2-40B4-BE49-F238E27FC236}">
                <a16:creationId xmlns:a16="http://schemas.microsoft.com/office/drawing/2014/main" id="{31E472E3-44A2-7C12-1E22-254EBC8AE26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94B28F-D339-41BE-98EC-6D0A54D61D8D}"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766779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DB4114-D40A-1896-16D3-83D47EB4F0B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4AA3FA8-6243-C32E-83C0-EB88A7E779E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76E4B7F-B595-202B-B76F-EED1296DE5CC}"/>
              </a:ext>
            </a:extLst>
          </p:cNvPr>
          <p:cNvSpPr>
            <a:spLocks noGrp="1"/>
          </p:cNvSpPr>
          <p:nvPr>
            <p:ph type="body" idx="1"/>
          </p:nvPr>
        </p:nvSpPr>
        <p:spPr/>
        <p:txBody>
          <a:bodyPr/>
          <a:lstStyle/>
          <a:p>
            <a:r>
              <a:rPr lang="en-GB">
                <a:latin typeface="Trebuchet MS" panose="020B0703020202090204" pitchFamily="34" charset="0"/>
              </a:rPr>
              <a:t>Read through the scenario together as a class. </a:t>
            </a:r>
            <a:endParaRPr lang="en-US">
              <a:latin typeface="Trebuchet MS" panose="020B0703020202090204" pitchFamily="34" charset="0"/>
            </a:endParaRPr>
          </a:p>
          <a:p>
            <a:r>
              <a:rPr lang="en-GB">
                <a:latin typeface="Trebuchet MS" panose="020B0703020202090204" pitchFamily="34" charset="0"/>
              </a:rPr>
              <a:t> </a:t>
            </a:r>
          </a:p>
          <a:p>
            <a:r>
              <a:rPr lang="en-GB">
                <a:latin typeface="Trebuchet MS" panose="020B0703020202090204" pitchFamily="34" charset="0"/>
              </a:rPr>
              <a:t>Ask students to work through the questions on the </a:t>
            </a:r>
            <a:r>
              <a:rPr lang="en-GB" b="1">
                <a:latin typeface="Trebuchet MS" panose="020B0703020202090204" pitchFamily="34" charset="0"/>
              </a:rPr>
              <a:t>What Are Boundaries? worksheet</a:t>
            </a:r>
            <a:r>
              <a:rPr lang="en-GB">
                <a:latin typeface="Trebuchet MS" panose="020B0703020202090204" pitchFamily="34" charset="0"/>
              </a:rPr>
              <a:t>. Begin by asking them to identify where peer pressure is influencing the situation and how this affects the person’s response. Take a few responses and acknowledge that it can be difficult to respond differently when someone wants to fit in or is worried about what others might think. </a:t>
            </a:r>
          </a:p>
          <a:p>
            <a:r>
              <a:rPr lang="en-GB">
                <a:latin typeface="Trebuchet MS" panose="020B0703020202090204" pitchFamily="34" charset="0"/>
              </a:rPr>
              <a:t> </a:t>
            </a:r>
          </a:p>
          <a:p>
            <a:r>
              <a:rPr lang="en-GB">
                <a:latin typeface="Trebuchet MS" panose="020B0703020202090204" pitchFamily="34" charset="0"/>
              </a:rPr>
              <a:t>Students should then identify a point where a boundary could have been set and consider what the person could have said or done differently to communicate that boundary. Encourage students to think of responses that are clear and respectful. Remind them that setting a boundary might also involve stepping away from a situation or choosing not to respond. </a:t>
            </a:r>
          </a:p>
          <a:p>
            <a:r>
              <a:rPr lang="en-GB">
                <a:latin typeface="Trebuchet MS" panose="020B0703020202090204" pitchFamily="34" charset="0"/>
              </a:rPr>
              <a:t> </a:t>
            </a:r>
          </a:p>
          <a:p>
            <a:r>
              <a:rPr lang="en-GB">
                <a:latin typeface="Trebuchet MS" panose="020B0703020202090204" pitchFamily="34" charset="0"/>
              </a:rPr>
              <a:t>Bring the class together and ask: </a:t>
            </a:r>
            <a:r>
              <a:rPr lang="en-GB" i="1">
                <a:latin typeface="Trebuchet MS" panose="020B0703020202090204" pitchFamily="34" charset="0"/>
              </a:rPr>
              <a:t>Why might it feel difficult to set a boundary in the moment?</a:t>
            </a:r>
            <a:r>
              <a:rPr lang="en-GB">
                <a:latin typeface="Trebuchet MS" panose="020B0703020202090204" pitchFamily="34" charset="0"/>
              </a:rPr>
              <a:t> Draw out ideas such as fear of embarrassment or being judged, wanting to stay part of the group, overthinking what others might think or reacting quickly because of strong emotions (e.g. feeling embarrassed, angry or left out). Reinforce that recognising these feelings can help students make more considered choices and prevent situations from escalating. </a:t>
            </a:r>
          </a:p>
          <a:p>
            <a:endParaRPr lang="en-GB"/>
          </a:p>
        </p:txBody>
      </p:sp>
      <p:sp>
        <p:nvSpPr>
          <p:cNvPr id="4" name="Slide Number Placeholder 3">
            <a:extLst>
              <a:ext uri="{FF2B5EF4-FFF2-40B4-BE49-F238E27FC236}">
                <a16:creationId xmlns:a16="http://schemas.microsoft.com/office/drawing/2014/main" id="{27ECADF1-E1B5-A6C9-82E4-E3CFA323D4F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94B28F-D339-41BE-98EC-6D0A54D61D8D}"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994044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EB5490-31C8-CB76-9EDA-B89CCCD0ADF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1C375BC-BDAB-E084-56EC-2F61FDABA3E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020AE97-DC2A-8870-73A2-AC513DF0F69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i="1">
                <a:latin typeface="Trebuchet MS" panose="020B0703020202090204" pitchFamily="34" charset="0"/>
              </a:rPr>
              <a:t>Please note: This is an optional, editable additional slide, which can be used to give students further practice in communicating boundaries. You can edit the situation and replies to suit your group, or duplicate the slide to create more examples.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a:latin typeface="Trebuchet MS" panose="020B070302020209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a:latin typeface="Trebuchet MS" panose="020B0703020202090204" pitchFamily="34" charset="0"/>
              </a:rPr>
              <a:t>Read the situation aloud, then read both reply choices. Ask students to point to or say the one they'd choose. Both replies given are meant to be examples of calm responses - there's no wrong choice. Remind students that setting a boundary does not have to mean being confrontational or rude. Encourage them to think about how they can be friendly and respectful while still being clear about what they are and aren't comfortable with. A short, clear response can be enough to let someone know what you are and aren't comfortable with.</a:t>
            </a:r>
          </a:p>
          <a:p>
            <a:pPr rtl="0"/>
            <a:endParaRPr lang="en-GB">
              <a:latin typeface="Trebuchet MS" panose="020B0703020202090204" pitchFamily="34" charset="0"/>
            </a:endParaRPr>
          </a:p>
          <a:p>
            <a:pPr rtl="0"/>
            <a:r>
              <a:rPr lang="en-GB">
                <a:latin typeface="Trebuchet MS" panose="020B0703020202090204" pitchFamily="34" charset="0"/>
              </a:rPr>
              <a:t>Then, encourage students to come up with their own reply, if they're able to.</a:t>
            </a:r>
          </a:p>
          <a:p>
            <a:pPr rtl="0"/>
            <a:endParaRPr lang="en-GB"/>
          </a:p>
          <a:p>
            <a:endParaRPr lang="en-US"/>
          </a:p>
        </p:txBody>
      </p:sp>
      <p:sp>
        <p:nvSpPr>
          <p:cNvPr id="4" name="Slide Number Placeholder 3">
            <a:extLst>
              <a:ext uri="{FF2B5EF4-FFF2-40B4-BE49-F238E27FC236}">
                <a16:creationId xmlns:a16="http://schemas.microsoft.com/office/drawing/2014/main" id="{6BEF9AF8-5451-1740-35EE-81FC42CA9663}"/>
              </a:ext>
            </a:extLst>
          </p:cNvPr>
          <p:cNvSpPr>
            <a:spLocks noGrp="1"/>
          </p:cNvSpPr>
          <p:nvPr>
            <p:ph type="sldNum" sz="quarter" idx="5"/>
          </p:nvPr>
        </p:nvSpPr>
        <p:spPr/>
        <p:txBody>
          <a:bodyPr/>
          <a:lstStyle/>
          <a:p>
            <a:fld id="{353C5A4F-46C8-46D2-A3FA-8B9522660663}" type="slidenum">
              <a:rPr lang="en-GB" smtClean="0"/>
              <a:t>13</a:t>
            </a:fld>
            <a:endParaRPr lang="en-GB"/>
          </a:p>
        </p:txBody>
      </p:sp>
    </p:spTree>
    <p:extLst>
      <p:ext uri="{BB962C8B-B14F-4D97-AF65-F5344CB8AC3E}">
        <p14:creationId xmlns:p14="http://schemas.microsoft.com/office/powerpoint/2010/main" val="8391592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46D21F-CFC7-E190-E8C2-9517D650983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6176F58-AFBF-2C7F-BE54-22DC9F37994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2F665F0-FD71-85C0-9B13-1BB9006CF48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i="1">
                <a:latin typeface="Trebuchet MS" panose="020B0703020202090204" pitchFamily="34" charset="0"/>
              </a:rPr>
              <a:t>Please note: This is an optional, editable additional slide, which can be used to give students further practice in communicating boundaries. You can edit the situation and replies to suit your group, or duplicate the slide to create more examples.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a:latin typeface="Trebuchet MS" panose="020B070302020209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a:latin typeface="Trebuchet MS" panose="020B0703020202090204" pitchFamily="34" charset="0"/>
              </a:rPr>
              <a:t>Read the situation aloud, then read both reply choices. Ask students to point to or say the one they'd choose. Both replies given are meant to be examples of calm responses - there's no wrong choice. Remind students that setting a boundary does not have to mean being confrontational or rude. Encourage them to think about how they can be friendly and respectful while still being clear about what they are and aren't comfortable with. A short, clear response can be enough to let someone know what you are and aren't comfortable with.</a:t>
            </a:r>
          </a:p>
          <a:p>
            <a:pPr rtl="0"/>
            <a:endParaRPr lang="en-GB">
              <a:latin typeface="Trebuchet MS" panose="020B0703020202090204" pitchFamily="34" charset="0"/>
            </a:endParaRPr>
          </a:p>
          <a:p>
            <a:pPr rtl="0"/>
            <a:r>
              <a:rPr lang="en-GB">
                <a:latin typeface="Trebuchet MS" panose="020B0703020202090204" pitchFamily="34" charset="0"/>
              </a:rPr>
              <a:t>Then, encourage students to come up with their own reply, if they're able to.</a:t>
            </a:r>
          </a:p>
          <a:p>
            <a:endParaRPr lang="en-US"/>
          </a:p>
        </p:txBody>
      </p:sp>
      <p:sp>
        <p:nvSpPr>
          <p:cNvPr id="4" name="Slide Number Placeholder 3">
            <a:extLst>
              <a:ext uri="{FF2B5EF4-FFF2-40B4-BE49-F238E27FC236}">
                <a16:creationId xmlns:a16="http://schemas.microsoft.com/office/drawing/2014/main" id="{09436B90-B2D1-2930-2D5E-A3869B040190}"/>
              </a:ext>
            </a:extLst>
          </p:cNvPr>
          <p:cNvSpPr>
            <a:spLocks noGrp="1"/>
          </p:cNvSpPr>
          <p:nvPr>
            <p:ph type="sldNum" sz="quarter" idx="5"/>
          </p:nvPr>
        </p:nvSpPr>
        <p:spPr/>
        <p:txBody>
          <a:bodyPr/>
          <a:lstStyle/>
          <a:p>
            <a:fld id="{353C5A4F-46C8-46D2-A3FA-8B9522660663}" type="slidenum">
              <a:rPr lang="en-GB" smtClean="0"/>
              <a:t>14</a:t>
            </a:fld>
            <a:endParaRPr lang="en-GB"/>
          </a:p>
        </p:txBody>
      </p:sp>
    </p:spTree>
    <p:extLst>
      <p:ext uri="{BB962C8B-B14F-4D97-AF65-F5344CB8AC3E}">
        <p14:creationId xmlns:p14="http://schemas.microsoft.com/office/powerpoint/2010/main" val="35611822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0A08AB-8F40-41DD-A5D6-899FB6DE53D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A627234-B958-51C3-1CAE-502EA29DE03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1EA2FD6-621E-F50A-B985-05BAC709E08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i="1" dirty="0">
                <a:latin typeface="Trebuchet MS" panose="020B0703020202090204" pitchFamily="34" charset="0"/>
              </a:rPr>
              <a:t>Please note: This is an optional, editable additional slide, which can be used to give students further practice in communicating boundaries. You can edit the situation and replies to suit your group, or duplicate the slide to create more examples.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latin typeface="Trebuchet MS" panose="020B070302020209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latin typeface="Trebuchet MS" panose="020B0703020202090204" pitchFamily="34" charset="0"/>
              </a:rPr>
              <a:t>Read the situation aloud, then read both reply choices. Ask students to point to or say the one they'd choose. Both replies given are meant to be examples of calm responses - there's no wrong choice. Remind students that setting a boundary does not have to mean being confrontational or rude. Encourage them to think about how they can be friendly and respectful while still being clear about what they are and aren't comfortable with. A short, clear response can be enough to let someone know what you are and aren't comfortable with.</a:t>
            </a:r>
          </a:p>
          <a:p>
            <a:pPr rtl="0"/>
            <a:endParaRPr lang="en-GB" dirty="0">
              <a:latin typeface="Trebuchet MS" panose="020B0703020202090204" pitchFamily="34" charset="0"/>
            </a:endParaRPr>
          </a:p>
          <a:p>
            <a:pPr rtl="0"/>
            <a:r>
              <a:rPr lang="en-GB" dirty="0">
                <a:latin typeface="Trebuchet MS" panose="020B0703020202090204" pitchFamily="34" charset="0"/>
              </a:rPr>
              <a:t>Then, encourage students to come up with their own reply, if they're able to.</a:t>
            </a:r>
          </a:p>
          <a:p>
            <a:endParaRPr lang="en-US" dirty="0"/>
          </a:p>
        </p:txBody>
      </p:sp>
      <p:sp>
        <p:nvSpPr>
          <p:cNvPr id="4" name="Slide Number Placeholder 3">
            <a:extLst>
              <a:ext uri="{FF2B5EF4-FFF2-40B4-BE49-F238E27FC236}">
                <a16:creationId xmlns:a16="http://schemas.microsoft.com/office/drawing/2014/main" id="{F43C098A-C4EC-9272-523D-863D39C2358E}"/>
              </a:ext>
            </a:extLst>
          </p:cNvPr>
          <p:cNvSpPr>
            <a:spLocks noGrp="1"/>
          </p:cNvSpPr>
          <p:nvPr>
            <p:ph type="sldNum" sz="quarter" idx="5"/>
          </p:nvPr>
        </p:nvSpPr>
        <p:spPr/>
        <p:txBody>
          <a:bodyPr/>
          <a:lstStyle/>
          <a:p>
            <a:fld id="{353C5A4F-46C8-46D2-A3FA-8B9522660663}" type="slidenum">
              <a:rPr lang="en-GB" smtClean="0"/>
              <a:t>15</a:t>
            </a:fld>
            <a:endParaRPr lang="en-GB"/>
          </a:p>
        </p:txBody>
      </p:sp>
    </p:spTree>
    <p:extLst>
      <p:ext uri="{BB962C8B-B14F-4D97-AF65-F5344CB8AC3E}">
        <p14:creationId xmlns:p14="http://schemas.microsoft.com/office/powerpoint/2010/main" val="16663621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6B6CA0-7DEF-2E89-518D-270E7EA0425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2BFCEF4-5A05-2C6C-00D4-4A899043D84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197D903-3402-0C4A-1FDE-C6696C227DBF}"/>
              </a:ext>
            </a:extLst>
          </p:cNvPr>
          <p:cNvSpPr>
            <a:spLocks noGrp="1"/>
          </p:cNvSpPr>
          <p:nvPr>
            <p:ph type="body" idx="1"/>
          </p:nvPr>
        </p:nvSpPr>
        <p:spPr/>
        <p:txBody>
          <a:bodyPr/>
          <a:lstStyle/>
          <a:p>
            <a:r>
              <a:rPr lang="en-GB">
                <a:latin typeface="Trebuchet MS" panose="020B0603020202020204" pitchFamily="34" charset="0"/>
              </a:rPr>
              <a:t>Read the definition on the slide and gesture to the image. Explain that mental wellbeing is about how we think, feel and cope with everyday situations. It can change over time - sometimes people feel able to cope, and at other times things may feel more difficult. These changes are normal, and people can move back towards feeling more able to cope.</a:t>
            </a:r>
          </a:p>
          <a:p>
            <a:endParaRPr lang="en-GB">
              <a:latin typeface="Trebuchet MS" panose="020B0603020202020204" pitchFamily="34" charset="0"/>
            </a:endParaRPr>
          </a:p>
          <a:p>
            <a:r>
              <a:rPr lang="en-GB">
                <a:latin typeface="Trebuchet MS" panose="020B0603020202020204" pitchFamily="34" charset="0"/>
              </a:rPr>
              <a:t>Ask: how might conflict affect someone’s mental wellbeing?</a:t>
            </a:r>
          </a:p>
          <a:p>
            <a:endParaRPr lang="en-GB">
              <a:latin typeface="Trebuchet MS" panose="020B0603020202020204" pitchFamily="34" charset="0"/>
            </a:endParaRPr>
          </a:p>
          <a:p>
            <a:r>
              <a:rPr lang="en-GB">
                <a:latin typeface="Trebuchet MS" panose="020B0603020202020204" pitchFamily="34" charset="0"/>
              </a:rPr>
              <a:t>Draw out:</a:t>
            </a:r>
          </a:p>
          <a:p>
            <a:pPr marL="171450" indent="-171450">
              <a:buFont typeface="Arial" panose="020B0604020202020204" pitchFamily="34" charset="0"/>
              <a:buChar char="•"/>
            </a:pPr>
            <a:r>
              <a:rPr lang="en-GB">
                <a:latin typeface="Trebuchet MS" panose="020B0603020202020204" pitchFamily="34" charset="0"/>
              </a:rPr>
              <a:t>feeling stressed, worried or upset </a:t>
            </a:r>
          </a:p>
          <a:p>
            <a:pPr marL="171450" indent="-171450">
              <a:buFont typeface="Arial" panose="020B0604020202020204" pitchFamily="34" charset="0"/>
              <a:buChar char="•"/>
            </a:pPr>
            <a:r>
              <a:rPr lang="en-GB">
                <a:latin typeface="Trebuchet MS" panose="020B0603020202020204" pitchFamily="34" charset="0"/>
              </a:rPr>
              <a:t>overthinking situations or messages </a:t>
            </a:r>
          </a:p>
          <a:p>
            <a:pPr marL="171450" indent="-171450">
              <a:buFont typeface="Arial" panose="020B0604020202020204" pitchFamily="34" charset="0"/>
              <a:buChar char="•"/>
            </a:pPr>
            <a:r>
              <a:rPr lang="en-GB">
                <a:latin typeface="Trebuchet MS" panose="020B0603020202020204" pitchFamily="34" charset="0"/>
              </a:rPr>
              <a:t>feeling left out or isolated </a:t>
            </a:r>
          </a:p>
          <a:p>
            <a:pPr marL="171450" indent="-171450">
              <a:buFont typeface="Arial" panose="020B0604020202020204" pitchFamily="34" charset="0"/>
              <a:buChar char="•"/>
            </a:pPr>
            <a:r>
              <a:rPr lang="en-GB">
                <a:latin typeface="Trebuchet MS" panose="020B0603020202020204" pitchFamily="34" charset="0"/>
              </a:rPr>
              <a:t>changes in mood or confidence </a:t>
            </a:r>
          </a:p>
          <a:p>
            <a:pPr marL="171450" indent="-171450">
              <a:buFont typeface="Arial" panose="020B0604020202020204" pitchFamily="34" charset="0"/>
              <a:buChar char="•"/>
            </a:pPr>
            <a:r>
              <a:rPr lang="en-GB">
                <a:latin typeface="Trebuchet MS" panose="020B0603020202020204" pitchFamily="34" charset="0"/>
              </a:rPr>
              <a:t>difficulty concentrating or relaxing </a:t>
            </a:r>
          </a:p>
          <a:p>
            <a:pPr marL="0" indent="0">
              <a:buFont typeface="Arial" panose="020B0604020202020204" pitchFamily="34" charset="0"/>
              <a:buNone/>
            </a:pPr>
            <a:endParaRPr lang="en-GB">
              <a:latin typeface="Trebuchet MS" panose="020B0603020202020204" pitchFamily="34" charset="0"/>
            </a:endParaRPr>
          </a:p>
          <a:p>
            <a:r>
              <a:rPr lang="en-GB">
                <a:latin typeface="Trebuchet MS" panose="020B0603020202020204" pitchFamily="34" charset="0"/>
              </a:rPr>
              <a:t>Explain that sometimes the situation ends, but the thoughts don’t. You may keeping thinking about things, replay what was said, worry about what others thing or even looking back at messages again and again. Reinforce that recognising how we feel can help us manage situations and seek support if needed.</a:t>
            </a:r>
            <a:br>
              <a:rPr lang="en-GB">
                <a:latin typeface="Trebuchet MS" panose="020B0603020202020204" pitchFamily="34" charset="0"/>
              </a:rPr>
            </a:br>
            <a:br>
              <a:rPr lang="en-GB">
                <a:latin typeface="Trebuchet MS" panose="020B0603020202020204" pitchFamily="34" charset="0"/>
              </a:rPr>
            </a:br>
            <a:r>
              <a:rPr lang="en-GB">
                <a:latin typeface="Trebuchet MS" panose="020B0603020202020204" pitchFamily="34" charset="0"/>
              </a:rPr>
              <a:t>Link forward: strategies can help manage both the situation and wellbeing.</a:t>
            </a:r>
          </a:p>
          <a:p>
            <a:endParaRPr lang="en-GB">
              <a:solidFill>
                <a:srgbClr val="000000"/>
              </a:solidFill>
              <a:latin typeface="Calibri"/>
              <a:ea typeface="Calibri"/>
              <a:cs typeface="Calibri"/>
            </a:endParaRPr>
          </a:p>
        </p:txBody>
      </p:sp>
      <p:sp>
        <p:nvSpPr>
          <p:cNvPr id="4" name="Slide Number Placeholder 3">
            <a:extLst>
              <a:ext uri="{FF2B5EF4-FFF2-40B4-BE49-F238E27FC236}">
                <a16:creationId xmlns:a16="http://schemas.microsoft.com/office/drawing/2014/main" id="{EC60D823-20A1-3913-D9CF-0DF9AEBD07A6}"/>
              </a:ext>
            </a:extLst>
          </p:cNvPr>
          <p:cNvSpPr>
            <a:spLocks noGrp="1"/>
          </p:cNvSpPr>
          <p:nvPr>
            <p:ph type="sldNum" sz="quarter" idx="5"/>
          </p:nvPr>
        </p:nvSpPr>
        <p:spPr/>
        <p:txBody>
          <a:bodyPr/>
          <a:lstStyle/>
          <a:p>
            <a:fld id="{19D9CBDF-6730-48DC-99FD-91A92230456E}" type="slidenum">
              <a:rPr lang="en-GB" smtClean="0"/>
              <a:t>16</a:t>
            </a:fld>
            <a:endParaRPr lang="en-GB"/>
          </a:p>
        </p:txBody>
      </p:sp>
    </p:spTree>
    <p:extLst>
      <p:ext uri="{BB962C8B-B14F-4D97-AF65-F5344CB8AC3E}">
        <p14:creationId xmlns:p14="http://schemas.microsoft.com/office/powerpoint/2010/main" val="11726250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2AB21A-09C0-8B66-CAD9-0FAF14AF53B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8579C45-4F68-F73D-AB28-F731DA91612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26E4C73-9B67-2B3A-783C-F0DCA2ED2811}"/>
              </a:ext>
            </a:extLst>
          </p:cNvPr>
          <p:cNvSpPr>
            <a:spLocks noGrp="1"/>
          </p:cNvSpPr>
          <p:nvPr>
            <p:ph type="body" idx="1"/>
          </p:nvPr>
        </p:nvSpPr>
        <p:spPr/>
        <p:txBody>
          <a:bodyPr/>
          <a:lstStyle/>
          <a:p>
            <a:r>
              <a:rPr lang="en-GB">
                <a:latin typeface="Trebuchet MS" panose="020B0603020202020204" pitchFamily="34" charset="0"/>
              </a:rPr>
              <a:t>These strategies help you manage situations and protect your mental health</a:t>
            </a:r>
          </a:p>
          <a:p>
            <a:br>
              <a:rPr lang="en-GB">
                <a:latin typeface="Trebuchet MS" panose="020B0603020202020204" pitchFamily="34" charset="0"/>
              </a:rPr>
            </a:br>
            <a:r>
              <a:rPr lang="en-GB">
                <a:latin typeface="Trebuchet MS" panose="020B0603020202020204" pitchFamily="34" charset="0"/>
              </a:rPr>
              <a:t>You could highlight:</a:t>
            </a:r>
          </a:p>
          <a:p>
            <a:pPr marL="171450" indent="-171450">
              <a:buFont typeface="Arial" panose="020B0604020202020204" pitchFamily="34" charset="0"/>
              <a:buChar char="•"/>
            </a:pPr>
            <a:r>
              <a:rPr lang="en-GB" b="1">
                <a:latin typeface="Trebuchet MS" panose="020B0603020202020204" pitchFamily="34" charset="0"/>
              </a:rPr>
              <a:t>Take a break</a:t>
            </a:r>
            <a:br>
              <a:rPr lang="en-GB">
                <a:latin typeface="Trebuchet MS" panose="020B0603020202020204" pitchFamily="34" charset="0"/>
              </a:rPr>
            </a:br>
            <a:r>
              <a:rPr lang="en-GB">
                <a:latin typeface="Trebuchet MS" panose="020B0603020202020204" pitchFamily="34" charset="0"/>
              </a:rPr>
              <a:t>Emphasise that taking a break gives you time to calm down and stops emotions from getting bigger in the moment. </a:t>
            </a:r>
          </a:p>
          <a:p>
            <a:pPr marL="171450" indent="-171450">
              <a:buFont typeface="Arial" panose="020B0604020202020204" pitchFamily="34" charset="0"/>
              <a:buChar char="•"/>
            </a:pPr>
            <a:r>
              <a:rPr lang="en-GB" b="1">
                <a:latin typeface="Trebuchet MS" panose="020B0603020202020204" pitchFamily="34" charset="0"/>
              </a:rPr>
              <a:t>Talk to someone you trust</a:t>
            </a:r>
            <a:br>
              <a:rPr lang="en-GB" b="1">
                <a:latin typeface="Trebuchet MS" panose="020B0603020202020204" pitchFamily="34" charset="0"/>
              </a:rPr>
            </a:br>
            <a:r>
              <a:rPr lang="en-GB">
                <a:latin typeface="Trebuchet MS" panose="020B0603020202020204" pitchFamily="34" charset="0"/>
              </a:rPr>
              <a:t>Explain that talking to someone can help you feel supported and stop you dealing with things on your own. </a:t>
            </a:r>
          </a:p>
          <a:p>
            <a:pPr marL="171450" indent="-171450">
              <a:buFont typeface="Arial" panose="020B0604020202020204" pitchFamily="34" charset="0"/>
              <a:buChar char="•"/>
            </a:pPr>
            <a:r>
              <a:rPr lang="en-GB" b="1">
                <a:latin typeface="Trebuchet MS" panose="020B0603020202020204" pitchFamily="34" charset="0"/>
              </a:rPr>
              <a:t>Set clear boundaries</a:t>
            </a:r>
            <a:br>
              <a:rPr lang="en-GB">
                <a:latin typeface="Trebuchet MS" panose="020B0603020202020204" pitchFamily="34" charset="0"/>
              </a:rPr>
            </a:br>
            <a:r>
              <a:rPr lang="en-GB">
                <a:latin typeface="Trebuchet MS" panose="020B0603020202020204" pitchFamily="34" charset="0"/>
              </a:rPr>
              <a:t>Highlight that setting boundaries helps you feel more confident and shows others what you are and aren’t okay with. </a:t>
            </a:r>
          </a:p>
          <a:p>
            <a:pPr marL="171450" indent="-171450">
              <a:buFont typeface="Arial" panose="020B0604020202020204" pitchFamily="34" charset="0"/>
              <a:buChar char="•"/>
            </a:pPr>
            <a:r>
              <a:rPr lang="en-GB" b="1">
                <a:latin typeface="Trebuchet MS" panose="020B0603020202020204" pitchFamily="34" charset="0"/>
              </a:rPr>
              <a:t>Step away from the situation</a:t>
            </a:r>
            <a:br>
              <a:rPr lang="en-GB">
                <a:latin typeface="Trebuchet MS" panose="020B0603020202020204" pitchFamily="34" charset="0"/>
              </a:rPr>
            </a:br>
            <a:r>
              <a:rPr lang="en-GB">
                <a:latin typeface="Trebuchet MS" panose="020B0603020202020204" pitchFamily="34" charset="0"/>
              </a:rPr>
              <a:t>Emphasise that stepping away can reduce pressure, especially if the situation is ongoing or involves others. </a:t>
            </a:r>
          </a:p>
          <a:p>
            <a:pPr marL="171450" indent="-171450">
              <a:buFont typeface="Arial" panose="020B0604020202020204" pitchFamily="34" charset="0"/>
              <a:buChar char="•"/>
            </a:pPr>
            <a:r>
              <a:rPr lang="en-GB" b="1">
                <a:latin typeface="Trebuchet MS" panose="020B0603020202020204" pitchFamily="34" charset="0"/>
              </a:rPr>
              <a:t>Give yourself time before responding</a:t>
            </a:r>
            <a:br>
              <a:rPr lang="en-GB">
                <a:latin typeface="Trebuchet MS" panose="020B0603020202020204" pitchFamily="34" charset="0"/>
              </a:rPr>
            </a:br>
            <a:r>
              <a:rPr lang="en-GB">
                <a:latin typeface="Trebuchet MS" panose="020B0603020202020204" pitchFamily="34" charset="0"/>
              </a:rPr>
              <a:t>Explain that you don’t have to respond straight away, and taking time can help you think more clearly. </a:t>
            </a:r>
          </a:p>
          <a:p>
            <a:pPr marL="171450" indent="-171450">
              <a:buFont typeface="Arial" panose="020B0604020202020204" pitchFamily="34" charset="0"/>
              <a:buChar char="•"/>
            </a:pPr>
            <a:r>
              <a:rPr lang="en-GB" b="1">
                <a:latin typeface="Trebuchet MS" panose="020B0603020202020204" pitchFamily="34" charset="0"/>
              </a:rPr>
              <a:t>Focus on what you can control</a:t>
            </a:r>
            <a:br>
              <a:rPr lang="en-GB">
                <a:latin typeface="Trebuchet MS" panose="020B0603020202020204" pitchFamily="34" charset="0"/>
              </a:rPr>
            </a:br>
            <a:r>
              <a:rPr lang="en-GB">
                <a:latin typeface="Trebuchet MS" panose="020B0603020202020204" pitchFamily="34" charset="0"/>
              </a:rPr>
              <a:t>Highlight that you can’t control other people’s actions, but you can control how you respond.</a:t>
            </a:r>
          </a:p>
          <a:p>
            <a:endParaRPr lang="en-US">
              <a:latin typeface="Trebuchet MS" panose="020B0603020202020204" pitchFamily="34" charset="0"/>
            </a:endParaRPr>
          </a:p>
          <a:p>
            <a:r>
              <a:rPr lang="en-GB">
                <a:latin typeface="Trebuchet MS" panose="020B0603020202020204" pitchFamily="34" charset="0"/>
              </a:rPr>
              <a:t>Ask: </a:t>
            </a:r>
            <a:r>
              <a:rPr lang="en-GB" i="1">
                <a:latin typeface="Trebuchet MS" panose="020B0603020202020204" pitchFamily="34" charset="0"/>
              </a:rPr>
              <a:t>can you think of any other strategies that could help someone look after their wellbeing during conflict? </a:t>
            </a:r>
            <a:r>
              <a:rPr lang="en-GB">
                <a:latin typeface="Trebuchet MS" panose="020B0603020202020204" pitchFamily="34" charset="0"/>
              </a:rPr>
              <a:t>Encourage reflection.</a:t>
            </a:r>
          </a:p>
        </p:txBody>
      </p:sp>
      <p:sp>
        <p:nvSpPr>
          <p:cNvPr id="4" name="Slide Number Placeholder 3">
            <a:extLst>
              <a:ext uri="{FF2B5EF4-FFF2-40B4-BE49-F238E27FC236}">
                <a16:creationId xmlns:a16="http://schemas.microsoft.com/office/drawing/2014/main" id="{A794473D-D3CB-A68D-4303-17B5D8CB0051}"/>
              </a:ext>
            </a:extLst>
          </p:cNvPr>
          <p:cNvSpPr>
            <a:spLocks noGrp="1"/>
          </p:cNvSpPr>
          <p:nvPr>
            <p:ph type="sldNum" sz="quarter" idx="5"/>
          </p:nvPr>
        </p:nvSpPr>
        <p:spPr/>
        <p:txBody>
          <a:bodyPr/>
          <a:lstStyle/>
          <a:p>
            <a:fld id="{19D9CBDF-6730-48DC-99FD-91A92230456E}" type="slidenum">
              <a:rPr lang="en-GB" smtClean="0"/>
              <a:t>17</a:t>
            </a:fld>
            <a:endParaRPr lang="en-GB"/>
          </a:p>
        </p:txBody>
      </p:sp>
    </p:spTree>
    <p:extLst>
      <p:ext uri="{BB962C8B-B14F-4D97-AF65-F5344CB8AC3E}">
        <p14:creationId xmlns:p14="http://schemas.microsoft.com/office/powerpoint/2010/main" val="2766530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F9A3A2-BDF7-464E-10F5-97D96621FDE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5874094-C9DF-DBD3-752B-4E470D5B535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383EB75-7BEA-C4BC-649A-6C6B26B701B0}"/>
              </a:ext>
            </a:extLst>
          </p:cNvPr>
          <p:cNvSpPr>
            <a:spLocks noGrp="1"/>
          </p:cNvSpPr>
          <p:nvPr>
            <p:ph type="body" idx="1"/>
          </p:nvPr>
        </p:nvSpPr>
        <p:spPr/>
        <p:txBody>
          <a:bodyPr/>
          <a:lstStyle/>
          <a:p>
            <a:r>
              <a:rPr lang="en-GB">
                <a:latin typeface="Trebuchet MS" panose="020B0603020202020204" pitchFamily="34" charset="0"/>
              </a:rPr>
              <a:t>Explain that this is a quick recap of the key ideas from the lesson.</a:t>
            </a:r>
          </a:p>
          <a:p>
            <a:br>
              <a:rPr lang="en-GB">
                <a:latin typeface="Trebuchet MS" panose="020B0603020202020204" pitchFamily="34" charset="0"/>
              </a:rPr>
            </a:br>
            <a:r>
              <a:rPr lang="en-GB">
                <a:latin typeface="Trebuchet MS" panose="020B0603020202020204" pitchFamily="34" charset="0"/>
              </a:rPr>
              <a:t>Briefly revisit that conflicts can happen for different reasons, including misunderstandings, that emotions can affect how people respond, and that strategies can help manage situations.</a:t>
            </a:r>
          </a:p>
          <a:p>
            <a:r>
              <a:rPr lang="en-GB">
                <a:latin typeface="Trebuchet MS" panose="020B0603020202020204" pitchFamily="34" charset="0"/>
              </a:rPr>
              <a:t>Ask a few quick questions to check understanding:</a:t>
            </a:r>
          </a:p>
          <a:p>
            <a:pPr marL="171450" indent="-171450">
              <a:buFont typeface="Arial" panose="020B0604020202020204" pitchFamily="34" charset="0"/>
              <a:buChar char="•"/>
            </a:pPr>
            <a:r>
              <a:rPr lang="en-GB" i="1">
                <a:latin typeface="Trebuchet MS" panose="020B0603020202020204" pitchFamily="34" charset="0"/>
              </a:rPr>
              <a:t>What is one reason conflict can happen? </a:t>
            </a:r>
          </a:p>
          <a:p>
            <a:pPr marL="171450" indent="-171450">
              <a:buFont typeface="Arial" panose="020B0604020202020204" pitchFamily="34" charset="0"/>
              <a:buChar char="•"/>
            </a:pPr>
            <a:r>
              <a:rPr lang="en-GB" i="1">
                <a:latin typeface="Trebuchet MS" panose="020B0603020202020204" pitchFamily="34" charset="0"/>
              </a:rPr>
              <a:t>What might affect how we respond? </a:t>
            </a:r>
          </a:p>
          <a:p>
            <a:pPr marL="171450" indent="-171450">
              <a:buFont typeface="Arial" panose="020B0604020202020204" pitchFamily="34" charset="0"/>
              <a:buChar char="•"/>
            </a:pPr>
            <a:r>
              <a:rPr lang="en-GB" i="1">
                <a:latin typeface="Trebuchet MS" panose="020B0603020202020204" pitchFamily="34" charset="0"/>
              </a:rPr>
              <a:t>Can you name one strategy? </a:t>
            </a:r>
            <a:br>
              <a:rPr lang="en-GB">
                <a:latin typeface="Trebuchet MS" panose="020B0603020202020204" pitchFamily="34" charset="0"/>
              </a:rPr>
            </a:br>
            <a:endParaRPr lang="en-GB">
              <a:latin typeface="Trebuchet MS" panose="020B0603020202020204" pitchFamily="34" charset="0"/>
            </a:endParaRPr>
          </a:p>
          <a:p>
            <a:r>
              <a:rPr lang="en-GB">
                <a:latin typeface="Trebuchet MS" panose="020B0603020202020204" pitchFamily="34" charset="0"/>
              </a:rPr>
              <a:t>Take a few responses and keep this brief.</a:t>
            </a:r>
          </a:p>
          <a:p>
            <a:r>
              <a:rPr lang="en-GB">
                <a:latin typeface="Trebuchet MS" panose="020B0603020202020204" pitchFamily="34" charset="0"/>
              </a:rPr>
              <a:t>Explain that students will now reflect on what this means for them.</a:t>
            </a:r>
          </a:p>
        </p:txBody>
      </p:sp>
      <p:sp>
        <p:nvSpPr>
          <p:cNvPr id="4" name="Slide Number Placeholder 3">
            <a:extLst>
              <a:ext uri="{FF2B5EF4-FFF2-40B4-BE49-F238E27FC236}">
                <a16:creationId xmlns:a16="http://schemas.microsoft.com/office/drawing/2014/main" id="{AF4DD582-24AD-8608-F01E-FB63E7A1BF90}"/>
              </a:ext>
            </a:extLst>
          </p:cNvPr>
          <p:cNvSpPr>
            <a:spLocks noGrp="1"/>
          </p:cNvSpPr>
          <p:nvPr>
            <p:ph type="sldNum" sz="quarter" idx="5"/>
          </p:nvPr>
        </p:nvSpPr>
        <p:spPr/>
        <p:txBody>
          <a:bodyPr/>
          <a:lstStyle/>
          <a:p>
            <a:fld id="{0894B28F-D339-41BE-98EC-6D0A54D61D8D}" type="slidenum">
              <a:rPr lang="en-GB"/>
              <a:t>18</a:t>
            </a:fld>
            <a:endParaRPr lang="en-GB"/>
          </a:p>
        </p:txBody>
      </p:sp>
    </p:spTree>
    <p:extLst>
      <p:ext uri="{BB962C8B-B14F-4D97-AF65-F5344CB8AC3E}">
        <p14:creationId xmlns:p14="http://schemas.microsoft.com/office/powerpoint/2010/main" val="357736845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CF93F0-D87B-0779-4154-7D2C70947C5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DB39816-EBA8-EE8B-042C-1C5D11E3DD7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1FC5239-3701-2385-9492-27C7AEE5C748}"/>
              </a:ext>
            </a:extLst>
          </p:cNvPr>
          <p:cNvSpPr>
            <a:spLocks noGrp="1"/>
          </p:cNvSpPr>
          <p:nvPr>
            <p:ph type="body" idx="1"/>
          </p:nvPr>
        </p:nvSpPr>
        <p:spPr/>
        <p:txBody>
          <a:bodyPr/>
          <a:lstStyle/>
          <a:p>
            <a:r>
              <a:rPr lang="en-GB">
                <a:latin typeface="Trebuchet MS" panose="020B0603020202020204" pitchFamily="34" charset="0"/>
              </a:rPr>
              <a:t>Explain that students will reflect on their learning and how it applies to real life.</a:t>
            </a:r>
            <a:br>
              <a:rPr lang="en-GB">
                <a:latin typeface="Trebuchet MS" panose="020B0603020202020204" pitchFamily="34" charset="0"/>
              </a:rPr>
            </a:br>
            <a:endParaRPr lang="en-GB">
              <a:latin typeface="Trebuchet MS" panose="020B0603020202020204" pitchFamily="34" charset="0"/>
            </a:endParaRPr>
          </a:p>
          <a:p>
            <a:r>
              <a:rPr lang="en-GB">
                <a:latin typeface="Trebuchet MS" panose="020B0603020202020204" pitchFamily="34" charset="0"/>
              </a:rPr>
              <a:t>Ask them to write:</a:t>
            </a:r>
          </a:p>
          <a:p>
            <a:pPr marL="171450" indent="-171450">
              <a:buFont typeface="Arial" panose="020B0604020202020204" pitchFamily="34" charset="0"/>
              <a:buChar char="•"/>
            </a:pPr>
            <a:r>
              <a:rPr lang="en-GB">
                <a:latin typeface="Trebuchet MS" panose="020B0603020202020204" pitchFamily="34" charset="0"/>
              </a:rPr>
              <a:t>three things they learned </a:t>
            </a:r>
          </a:p>
          <a:p>
            <a:pPr marL="171450" indent="-171450">
              <a:buFont typeface="Arial" panose="020B0604020202020204" pitchFamily="34" charset="0"/>
              <a:buChar char="•"/>
            </a:pPr>
            <a:r>
              <a:rPr lang="en-GB">
                <a:latin typeface="Trebuchet MS" panose="020B0603020202020204" pitchFamily="34" charset="0"/>
              </a:rPr>
              <a:t>two questions they still have </a:t>
            </a:r>
          </a:p>
          <a:p>
            <a:pPr marL="171450" indent="-171450">
              <a:buFont typeface="Arial" panose="020B0604020202020204" pitchFamily="34" charset="0"/>
              <a:buChar char="•"/>
            </a:pPr>
            <a:r>
              <a:rPr lang="en-GB">
                <a:latin typeface="Trebuchet MS" panose="020B0603020202020204" pitchFamily="34" charset="0"/>
              </a:rPr>
              <a:t>one thing they will apply </a:t>
            </a:r>
            <a:br>
              <a:rPr lang="en-GB">
                <a:latin typeface="Trebuchet MS" panose="020B0603020202020204" pitchFamily="34" charset="0"/>
              </a:rPr>
            </a:br>
            <a:endParaRPr lang="en-GB">
              <a:latin typeface="Trebuchet MS" panose="020B0603020202020204" pitchFamily="34" charset="0"/>
            </a:endParaRPr>
          </a:p>
          <a:p>
            <a:r>
              <a:rPr lang="en-GB">
                <a:latin typeface="Trebuchet MS" panose="020B0603020202020204" pitchFamily="34" charset="0"/>
              </a:rPr>
              <a:t>Give a few minutes to complete (e.g. paper, sticky notes, or whiteboards).</a:t>
            </a:r>
          </a:p>
          <a:p>
            <a:r>
              <a:rPr lang="en-GB">
                <a:latin typeface="Trebuchet MS" panose="020B0603020202020204" pitchFamily="34" charset="0"/>
              </a:rPr>
              <a:t>If time allows, students can share with a partner. Then invite a few to share with the class, address any common questions and link learning to online and face-to-face friendships</a:t>
            </a:r>
          </a:p>
          <a:p>
            <a:pPr marL="171450" indent="-171450">
              <a:buFont typeface="Arial" panose="020B0604020202020204" pitchFamily="34" charset="0"/>
              <a:buChar char="•"/>
            </a:pPr>
            <a:endParaRPr lang="en-GB" b="0">
              <a:ea typeface="Calibri"/>
              <a:cs typeface="Calibri"/>
            </a:endParaRPr>
          </a:p>
        </p:txBody>
      </p:sp>
      <p:sp>
        <p:nvSpPr>
          <p:cNvPr id="4" name="Slide Number Placeholder 3">
            <a:extLst>
              <a:ext uri="{FF2B5EF4-FFF2-40B4-BE49-F238E27FC236}">
                <a16:creationId xmlns:a16="http://schemas.microsoft.com/office/drawing/2014/main" id="{0D56A410-546C-FCD5-A5C4-B38FFD94B14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9D9CBDF-6730-48DC-99FD-91A92230456E}"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018637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rebuchet MS" panose="020B0603020202020204" pitchFamily="34" charset="0"/>
              </a:rPr>
              <a:t>This is an opportunity for teachers to check in with how the students are feeling after the learning so far, find out whether anyone needs any additional support and remind pupils of group agreement. </a:t>
            </a:r>
          </a:p>
          <a:p>
            <a:endParaRPr lang="en-US">
              <a:latin typeface="Trebuchet MS" panose="020B0603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94B28F-D339-41BE-98EC-6D0A54D61D8D}" type="slidenum">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6268290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40EFA1-FCCE-8D2C-84D9-21212188084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0B9CAF5-9501-E724-A2B4-211BC62016D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87A17DC-164B-3CB0-2199-59737E2EDF9F}"/>
              </a:ext>
            </a:extLst>
          </p:cNvPr>
          <p:cNvSpPr>
            <a:spLocks noGrp="1"/>
          </p:cNvSpPr>
          <p:nvPr>
            <p:ph type="body" idx="1"/>
          </p:nvPr>
        </p:nvSpPr>
        <p:spPr/>
        <p:txBody>
          <a:bodyPr/>
          <a:lstStyle/>
          <a:p>
            <a:r>
              <a:rPr lang="en-GB" b="1"/>
              <a:t>Timings:</a:t>
            </a:r>
            <a:br>
              <a:rPr lang="en-GB"/>
            </a:br>
            <a:r>
              <a:rPr lang="en-GB" sz="1200" kern="1200">
                <a:solidFill>
                  <a:schemeClr val="tx1"/>
                </a:solidFill>
                <a:effectLst/>
                <a:latin typeface="+mn-lt"/>
                <a:ea typeface="+mn-ea"/>
                <a:cs typeface="+mn-cs"/>
              </a:rPr>
              <a:t>Please note: The suggested timings are a guide. This lesson has been designed with flexibility in mind, so you can adapt it to the needs of your students and the time available. You may want to spend longer exploring particular videos or discussions, or split the lesson across multiple sessions.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1" kern="1200">
              <a:solidFill>
                <a:schemeClr val="tx1"/>
              </a:solidFill>
              <a:effectLst/>
              <a:latin typeface="+mn-lt"/>
              <a:ea typeface="+mn-ea"/>
              <a:cs typeface="+mn-cs"/>
            </a:endParaRPr>
          </a:p>
          <a:p>
            <a:r>
              <a:rPr lang="en-GB" sz="1200" b="1" kern="1200">
                <a:solidFill>
                  <a:schemeClr val="tx1"/>
                </a:solidFill>
                <a:effectLst/>
                <a:latin typeface="+mn-lt"/>
                <a:ea typeface="+mn-ea"/>
                <a:cs typeface="+mn-cs"/>
              </a:rPr>
              <a:t>Ground rules:</a:t>
            </a:r>
            <a:endParaRPr lang="en-GB" sz="1200" kern="1200">
              <a:solidFill>
                <a:schemeClr val="tx1"/>
              </a:solidFill>
              <a:effectLst/>
              <a:latin typeface="+mn-lt"/>
              <a:ea typeface="+mn-ea"/>
              <a:cs typeface="+mn-cs"/>
            </a:endParaRPr>
          </a:p>
          <a:p>
            <a:r>
              <a:rPr lang="en-GB" sz="1200" kern="1200">
                <a:solidFill>
                  <a:schemeClr val="tx1"/>
                </a:solidFill>
                <a:effectLst/>
                <a:latin typeface="+mn-lt"/>
                <a:ea typeface="+mn-ea"/>
                <a:cs typeface="+mn-cs"/>
              </a:rPr>
              <a:t>We recommend that you establish ground rules around respectful listening and confidentiality. </a:t>
            </a:r>
          </a:p>
          <a:p>
            <a:r>
              <a:rPr lang="en-GB" sz="1200" kern="1200">
                <a:solidFill>
                  <a:schemeClr val="tx1"/>
                </a:solidFill>
                <a:effectLst/>
                <a:latin typeface="+mn-lt"/>
                <a:ea typeface="+mn-ea"/>
                <a:cs typeface="+mn-cs"/>
              </a:rPr>
              <a:t>For further guidance, please see the PSHE Association’s guide to </a:t>
            </a:r>
            <a:r>
              <a:rPr lang="en-GB" sz="1200" u="sng" kern="1200">
                <a:solidFill>
                  <a:schemeClr val="tx1"/>
                </a:solidFill>
                <a:effectLst/>
                <a:latin typeface="+mn-lt"/>
                <a:ea typeface="+mn-ea"/>
                <a:cs typeface="+mn-cs"/>
                <a:hlinkClick r:id="rId3"/>
              </a:rPr>
              <a:t>handling complex issues safely in the </a:t>
            </a:r>
            <a:r>
              <a:rPr lang="en-GB" sz="1200" u="sng" kern="1200">
                <a:solidFill>
                  <a:schemeClr val="tx1"/>
                </a:solidFill>
                <a:effectLst/>
                <a:latin typeface="+mn-lt"/>
                <a:ea typeface="+mn-ea"/>
                <a:cs typeface="+mn-cs"/>
              </a:rPr>
              <a:t>classroom.</a:t>
            </a:r>
            <a:r>
              <a:rPr lang="en-GB" sz="1200" kern="1200">
                <a:solidFill>
                  <a:schemeClr val="tx1"/>
                </a:solidFill>
                <a:effectLst/>
                <a:latin typeface="+mn-lt"/>
                <a:ea typeface="+mn-ea"/>
                <a:cs typeface="+mn-cs"/>
              </a:rPr>
              <a:t> </a:t>
            </a:r>
          </a:p>
          <a:p>
            <a:r>
              <a:rPr lang="en-GB" sz="1200" kern="1200">
                <a:solidFill>
                  <a:schemeClr val="tx1"/>
                </a:solidFill>
                <a:effectLst/>
                <a:latin typeface="+mn-lt"/>
                <a:ea typeface="+mn-ea"/>
                <a:cs typeface="+mn-cs"/>
              </a:rPr>
              <a:t>If you have any concerns during the session about a student’s safety or wellbeing, follow your setting’s safeguarding policy and procedures.</a:t>
            </a:r>
          </a:p>
          <a:p>
            <a:endParaRPr lang="en-GB"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a:solidFill>
                  <a:schemeClr val="tx1"/>
                </a:solidFill>
                <a:effectLst/>
                <a:latin typeface="+mn-lt"/>
                <a:ea typeface="+mn-ea"/>
                <a:cs typeface="+mn-cs"/>
              </a:rPr>
              <a:t>Supporting different learning needs</a:t>
            </a:r>
            <a:br>
              <a:rPr lang="en-GB" sz="1200" kern="1200">
                <a:solidFill>
                  <a:schemeClr val="tx1"/>
                </a:solidFill>
                <a:effectLst/>
                <a:latin typeface="+mn-lt"/>
                <a:ea typeface="+mn-ea"/>
                <a:cs typeface="+mn-cs"/>
              </a:rPr>
            </a:br>
            <a:r>
              <a:rPr lang="en-GB" sz="1200" kern="1200">
                <a:solidFill>
                  <a:schemeClr val="tx1"/>
                </a:solidFill>
                <a:effectLst/>
                <a:latin typeface="+mn-lt"/>
                <a:ea typeface="+mn-ea"/>
                <a:cs typeface="+mn-cs"/>
              </a:rPr>
              <a:t>This lesson is designed to be flexible. Consider how students in your group may best access the learning and adapt activities where needed. Some activities already offer different ways for students to take part, including opportunities for discussion, movement and quiet reflection. If students would benefit from further adaptation or additional support, an SEN-adapted version of the lesson is also available.</a:t>
            </a:r>
          </a:p>
          <a:p>
            <a:endParaRPr lang="en-GB" sz="1200" kern="1200">
              <a:solidFill>
                <a:schemeClr val="tx1"/>
              </a:solidFill>
              <a:effectLst/>
              <a:latin typeface="+mn-lt"/>
              <a:ea typeface="+mn-ea"/>
              <a:cs typeface="+mn-cs"/>
            </a:endParaRPr>
          </a:p>
          <a:p>
            <a:endParaRPr lang="en-GB"/>
          </a:p>
        </p:txBody>
      </p:sp>
      <p:sp>
        <p:nvSpPr>
          <p:cNvPr id="4" name="Slide Number Placeholder 3">
            <a:extLst>
              <a:ext uri="{FF2B5EF4-FFF2-40B4-BE49-F238E27FC236}">
                <a16:creationId xmlns:a16="http://schemas.microsoft.com/office/drawing/2014/main" id="{D141B5D5-1D74-4EEA-2423-48D4F56C2418}"/>
              </a:ext>
            </a:extLst>
          </p:cNvPr>
          <p:cNvSpPr>
            <a:spLocks noGrp="1"/>
          </p:cNvSpPr>
          <p:nvPr>
            <p:ph type="sldNum" sz="quarter" idx="5"/>
          </p:nvPr>
        </p:nvSpPr>
        <p:spPr/>
        <p:txBody>
          <a:bodyPr/>
          <a:lstStyle/>
          <a:p>
            <a:fld id="{19D9CBDF-6730-48DC-99FD-91A92230456E}" type="slidenum">
              <a:rPr lang="en-GB" smtClean="0"/>
              <a:t>20</a:t>
            </a:fld>
            <a:endParaRPr lang="en-GB"/>
          </a:p>
        </p:txBody>
      </p:sp>
    </p:spTree>
    <p:extLst>
      <p:ext uri="{BB962C8B-B14F-4D97-AF65-F5344CB8AC3E}">
        <p14:creationId xmlns:p14="http://schemas.microsoft.com/office/powerpoint/2010/main" val="180491265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ECBA06-EC25-B65F-7460-E7DFCEDC671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9A319DE-F63B-F549-C992-B78461B8DEA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8DAA266-6038-0BC8-1FC0-A47810CB786B}"/>
              </a:ext>
            </a:extLst>
          </p:cNvPr>
          <p:cNvSpPr>
            <a:spLocks noGrp="1"/>
          </p:cNvSpPr>
          <p:nvPr>
            <p:ph type="body" idx="1"/>
          </p:nvPr>
        </p:nvSpPr>
        <p:spPr/>
        <p:txBody>
          <a:bodyPr/>
          <a:lstStyle/>
          <a:p>
            <a:r>
              <a:rPr lang="en-GB">
                <a:latin typeface="Trebuchet MS" panose="020B0603020202020204" pitchFamily="34" charset="0"/>
              </a:rPr>
              <a:t>Ask students to use the illustrations on the slide to recall strategies for resolving conflict.</a:t>
            </a:r>
          </a:p>
          <a:p>
            <a:r>
              <a:rPr lang="en-GB">
                <a:latin typeface="Trebuchet MS" panose="020B0603020202020204" pitchFamily="34" charset="0"/>
              </a:rPr>
              <a:t>Give students a short period of thinking time, then take responses.</a:t>
            </a:r>
          </a:p>
          <a:p>
            <a:endParaRPr lang="en-US">
              <a:latin typeface="Trebuchet MS" panose="020B0603020202020204" pitchFamily="34" charset="0"/>
            </a:endParaRPr>
          </a:p>
          <a:p>
            <a:endParaRPr lang="en-US">
              <a:ea typeface="Calibri"/>
              <a:cs typeface="Calibri"/>
            </a:endParaRPr>
          </a:p>
        </p:txBody>
      </p:sp>
      <p:sp>
        <p:nvSpPr>
          <p:cNvPr id="4" name="Slide Number Placeholder 3">
            <a:extLst>
              <a:ext uri="{FF2B5EF4-FFF2-40B4-BE49-F238E27FC236}">
                <a16:creationId xmlns:a16="http://schemas.microsoft.com/office/drawing/2014/main" id="{29A58951-8B3B-6754-DDDA-78E19E384209}"/>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94B28F-D339-41BE-98EC-6D0A54D61D8D}" type="slidenum">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7958112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atin typeface="Trebuchet MS" panose="020B0603020202020204" pitchFamily="34" charset="0"/>
              </a:rPr>
              <a:t>Explain that students will watch a series of short videos presenting situations involving peer relationships and conflict, both online and in person.</a:t>
            </a:r>
          </a:p>
          <a:p>
            <a:r>
              <a:rPr lang="en-GB">
                <a:latin typeface="Trebuchet MS" panose="020B0603020202020204" pitchFamily="34" charset="0"/>
              </a:rPr>
              <a:t>Before watching each video, give students time to read or hear the scenario and briefly discuss how they might respond. Encourage them to consider how they might feel, what they might do, and which strategies could help.</a:t>
            </a:r>
          </a:p>
          <a:p>
            <a:r>
              <a:rPr lang="en-GB">
                <a:latin typeface="Trebuchet MS" panose="020B0603020202020204" pitchFamily="34" charset="0"/>
              </a:rPr>
              <a:t>Play the video. Each video shows two students discussing the same scenario and sharing their responses.</a:t>
            </a:r>
          </a:p>
          <a:p>
            <a:br>
              <a:rPr lang="en-GB">
                <a:latin typeface="Trebuchet MS" panose="020B0603020202020204" pitchFamily="34" charset="0"/>
              </a:rPr>
            </a:br>
            <a:r>
              <a:rPr lang="en-GB">
                <a:latin typeface="Trebuchet MS" panose="020B0603020202020204" pitchFamily="34" charset="0"/>
              </a:rPr>
              <a:t>After watching, facilitate a short discussion. Invite students to reflect on:</a:t>
            </a:r>
          </a:p>
          <a:p>
            <a:pPr marL="171450" indent="-171450">
              <a:buFont typeface="Arial" panose="020B0604020202020204" pitchFamily="34" charset="0"/>
              <a:buChar char="•"/>
            </a:pPr>
            <a:r>
              <a:rPr lang="en-GB">
                <a:latin typeface="Trebuchet MS" panose="020B0603020202020204" pitchFamily="34" charset="0"/>
              </a:rPr>
              <a:t>whether their ideas were similar or different </a:t>
            </a:r>
          </a:p>
          <a:p>
            <a:pPr marL="171450" indent="-171450">
              <a:buFont typeface="Arial" panose="020B0604020202020204" pitchFamily="34" charset="0"/>
              <a:buChar char="•"/>
            </a:pPr>
            <a:r>
              <a:rPr lang="en-GB">
                <a:latin typeface="Trebuchet MS" panose="020B0603020202020204" pitchFamily="34" charset="0"/>
              </a:rPr>
              <a:t>which responses seemed most helpful </a:t>
            </a:r>
          </a:p>
          <a:p>
            <a:pPr marL="171450" indent="-171450">
              <a:buFont typeface="Arial" panose="020B0604020202020204" pitchFamily="34" charset="0"/>
              <a:buChar char="•"/>
            </a:pPr>
            <a:r>
              <a:rPr lang="en-GB">
                <a:latin typeface="Trebuchet MS" panose="020B0603020202020204" pitchFamily="34" charset="0"/>
              </a:rPr>
              <a:t>which strategies were used or could be used </a:t>
            </a:r>
          </a:p>
          <a:p>
            <a:pPr marL="171450" indent="-171450">
              <a:buFont typeface="Arial" panose="020B0604020202020204" pitchFamily="34" charset="0"/>
              <a:buChar char="•"/>
            </a:pPr>
            <a:r>
              <a:rPr lang="en-GB">
                <a:latin typeface="Trebuchet MS" panose="020B0603020202020204" pitchFamily="34" charset="0"/>
              </a:rPr>
              <a:t>whether support might be needed and who they could speak to </a:t>
            </a:r>
          </a:p>
          <a:p>
            <a:r>
              <a:rPr lang="en-GB">
                <a:latin typeface="Trebuchet MS" panose="020B0603020202020204" pitchFamily="34" charset="0"/>
              </a:rPr>
              <a:t>Encourage students to compare their own ideas with those shown and apply conflict resolution strategies to realistic situations.</a:t>
            </a:r>
          </a:p>
          <a:p>
            <a:endParaRPr lang="en-US" i="1">
              <a:ea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94B28F-D339-41BE-98EC-6D0A54D61D8D}" type="slidenum">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5809872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atin typeface="Trebuchet MS" panose="020B0603020202020204" pitchFamily="34" charset="0"/>
              </a:rPr>
              <a:t>Two of your friends have fallen out and want you to take sides. How might you respond?</a:t>
            </a:r>
          </a:p>
          <a:p>
            <a:endParaRPr lang="en-GB">
              <a:latin typeface="Trebuchet MS" panose="020B0603020202020204" pitchFamily="34" charset="0"/>
            </a:endParaRPr>
          </a:p>
          <a:p>
            <a:r>
              <a:rPr lang="en-GB">
                <a:latin typeface="Trebuchet MS" panose="020B0603020202020204" pitchFamily="34" charset="0"/>
              </a:rPr>
              <a:t>Students could talk about how this situation might make them feel (for example, pressured, worried or uncomfortable), and how they might communicate respectfully with both friends while trying to stay fair and supportive. They could also reflect on what they could do to look after their own wellbeing and who they might speak to if the situation was affecting them.</a:t>
            </a:r>
          </a:p>
          <a:p>
            <a:endParaRPr lang="en-GB">
              <a:latin typeface="Trebuchet MS" panose="020B0603020202020204" pitchFamily="34" charset="0"/>
            </a:endParaRPr>
          </a:p>
          <a:p>
            <a:endParaRPr lang="en-GB">
              <a:latin typeface="Trebuchet MS" panose="020B0603020202020204" pitchFamily="34" charset="0"/>
            </a:endParaRPr>
          </a:p>
          <a:p>
            <a:endParaRPr lang="en-US">
              <a:latin typeface="Trebuchet MS" panose="020B0603020202020204" pitchFamily="34" charset="0"/>
            </a:endParaRPr>
          </a:p>
          <a:p>
            <a:endParaRPr lang="en-GB">
              <a:ea typeface="Calibri" panose="020F0502020204030204"/>
              <a:cs typeface="Calibri" panose="020F0502020204030204"/>
            </a:endParaRPr>
          </a:p>
        </p:txBody>
      </p:sp>
      <p:sp>
        <p:nvSpPr>
          <p:cNvPr id="4" name="Slide Number Placeholder 3"/>
          <p:cNvSpPr>
            <a:spLocks noGrp="1"/>
          </p:cNvSpPr>
          <p:nvPr>
            <p:ph type="sldNum" sz="quarter" idx="5"/>
          </p:nvPr>
        </p:nvSpPr>
        <p:spPr/>
        <p:txBody>
          <a:bodyPr/>
          <a:lstStyle/>
          <a:p>
            <a:fld id="{19D9CBDF-6730-48DC-99FD-91A92230456E}" type="slidenum">
              <a:rPr lang="en-GB" smtClean="0"/>
              <a:t>23</a:t>
            </a:fld>
            <a:endParaRPr lang="en-GB"/>
          </a:p>
        </p:txBody>
      </p:sp>
    </p:spTree>
    <p:extLst>
      <p:ext uri="{BB962C8B-B14F-4D97-AF65-F5344CB8AC3E}">
        <p14:creationId xmlns:p14="http://schemas.microsoft.com/office/powerpoint/2010/main" val="429387211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43BF8F-CB61-7443-886C-6FB9B67F7DB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5375BF1-A41D-43FB-79D8-E87F54488FB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ECD7524-9BC3-1639-88C5-62F182391326}"/>
              </a:ext>
            </a:extLst>
          </p:cNvPr>
          <p:cNvSpPr>
            <a:spLocks noGrp="1"/>
          </p:cNvSpPr>
          <p:nvPr>
            <p:ph type="body" idx="1"/>
          </p:nvPr>
        </p:nvSpPr>
        <p:spPr/>
        <p:txBody>
          <a:bodyPr/>
          <a:lstStyle/>
          <a:p>
            <a:r>
              <a:rPr lang="en-GB" dirty="0"/>
              <a:t>Captions can be enabled or disabled using the YouTube video player controls.</a:t>
            </a:r>
            <a:endParaRPr lang="en-US"/>
          </a:p>
          <a:p>
            <a:endParaRPr lang="en-GB" dirty="0"/>
          </a:p>
          <a:p>
            <a:r>
              <a:rPr lang="en-GB" dirty="0"/>
              <a:t>Link to YouTube: </a:t>
            </a:r>
            <a:r>
              <a:rPr lang="en-GB" dirty="0">
                <a:hlinkClick r:id="rId3"/>
              </a:rPr>
              <a:t>https://youtu.be/IuB-PVganmM?si=UmJtX2J85jGcsX8D</a:t>
            </a:r>
            <a:r>
              <a:rPr lang="en-GB" dirty="0"/>
              <a:t> </a:t>
            </a:r>
          </a:p>
          <a:p>
            <a:endParaRPr lang="en-GB">
              <a:ea typeface="Calibri" panose="020F0502020204030204"/>
              <a:cs typeface="Calibri" panose="020F0502020204030204"/>
            </a:endParaRPr>
          </a:p>
          <a:p>
            <a:endParaRPr lang="en-US">
              <a:ea typeface="Calibri" panose="020F0502020204030204"/>
              <a:cs typeface="Calibri" panose="020F0502020204030204"/>
            </a:endParaRPr>
          </a:p>
          <a:p>
            <a:endParaRPr lang="en-GB">
              <a:ea typeface="Calibri" panose="020F0502020204030204"/>
              <a:cs typeface="Calibri" panose="020F0502020204030204"/>
            </a:endParaRPr>
          </a:p>
        </p:txBody>
      </p:sp>
      <p:sp>
        <p:nvSpPr>
          <p:cNvPr id="4" name="Slide Number Placeholder 3">
            <a:extLst>
              <a:ext uri="{FF2B5EF4-FFF2-40B4-BE49-F238E27FC236}">
                <a16:creationId xmlns:a16="http://schemas.microsoft.com/office/drawing/2014/main" id="{EE2B12A6-3A27-E42D-9C0B-FDDE51B66A4B}"/>
              </a:ext>
            </a:extLst>
          </p:cNvPr>
          <p:cNvSpPr>
            <a:spLocks noGrp="1"/>
          </p:cNvSpPr>
          <p:nvPr>
            <p:ph type="sldNum" sz="quarter" idx="5"/>
          </p:nvPr>
        </p:nvSpPr>
        <p:spPr/>
        <p:txBody>
          <a:bodyPr/>
          <a:lstStyle/>
          <a:p>
            <a:fld id="{19D9CBDF-6730-48DC-99FD-91A92230456E}" type="slidenum">
              <a:rPr lang="en-GB" smtClean="0"/>
              <a:t>24</a:t>
            </a:fld>
            <a:endParaRPr lang="en-GB"/>
          </a:p>
        </p:txBody>
      </p:sp>
    </p:spTree>
    <p:extLst>
      <p:ext uri="{BB962C8B-B14F-4D97-AF65-F5344CB8AC3E}">
        <p14:creationId xmlns:p14="http://schemas.microsoft.com/office/powerpoint/2010/main" val="71144433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690E42-0768-5723-2DCE-C573D84B684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F108301-FF0A-D1CA-F17B-2E325360D79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4F96984-4148-3073-C289-7EFE8F622EB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atin typeface="Trebuchet MS" panose="020B0603020202020204" pitchFamily="34" charset="0"/>
              </a:rPr>
              <a:t>A message is shared in a group chat that upsets someone or causes an argument. What could you do?</a:t>
            </a:r>
          </a:p>
          <a:p>
            <a:endParaRPr lang="en-GB">
              <a:latin typeface="Trebuchet MS" panose="020B0603020202020204" pitchFamily="34" charset="0"/>
            </a:endParaRPr>
          </a:p>
          <a:p>
            <a:r>
              <a:rPr lang="en-GB">
                <a:latin typeface="Trebuchet MS" panose="020B0603020202020204" pitchFamily="34" charset="0"/>
              </a:rPr>
              <a:t>Students might talk about how messages online can sometimes be misunderstood and how this can affect people’s feelings and wellbeing. They could reflect on how they might respond respectfully, how they could support someone who is upset and when it might be helpful to step away from the conversation or speak to a trusted adult if the situation continues.</a:t>
            </a:r>
          </a:p>
          <a:p>
            <a:endParaRPr lang="en-GB">
              <a:latin typeface="Trebuchet MS" panose="020B0603020202020204" pitchFamily="34" charset="0"/>
            </a:endParaRPr>
          </a:p>
          <a:p>
            <a:endParaRPr lang="en-GB">
              <a:latin typeface="Trebuchet MS" panose="020B0603020202020204" pitchFamily="34" charset="0"/>
            </a:endParaRPr>
          </a:p>
          <a:p>
            <a:endParaRPr lang="en-US">
              <a:latin typeface="Trebuchet MS" panose="020B0603020202020204" pitchFamily="34" charset="0"/>
            </a:endParaRPr>
          </a:p>
          <a:p>
            <a:endParaRPr lang="en-GB">
              <a:ea typeface="Calibri" panose="020F0502020204030204"/>
              <a:cs typeface="Calibri" panose="020F0502020204030204"/>
            </a:endParaRPr>
          </a:p>
        </p:txBody>
      </p:sp>
      <p:sp>
        <p:nvSpPr>
          <p:cNvPr id="4" name="Slide Number Placeholder 3">
            <a:extLst>
              <a:ext uri="{FF2B5EF4-FFF2-40B4-BE49-F238E27FC236}">
                <a16:creationId xmlns:a16="http://schemas.microsoft.com/office/drawing/2014/main" id="{DD352B7E-5ADB-AB43-B4C7-5FB4A0B26014}"/>
              </a:ext>
            </a:extLst>
          </p:cNvPr>
          <p:cNvSpPr>
            <a:spLocks noGrp="1"/>
          </p:cNvSpPr>
          <p:nvPr>
            <p:ph type="sldNum" sz="quarter" idx="5"/>
          </p:nvPr>
        </p:nvSpPr>
        <p:spPr/>
        <p:txBody>
          <a:bodyPr/>
          <a:lstStyle/>
          <a:p>
            <a:fld id="{19D9CBDF-6730-48DC-99FD-91A92230456E}" type="slidenum">
              <a:rPr lang="en-GB" smtClean="0"/>
              <a:t>25</a:t>
            </a:fld>
            <a:endParaRPr lang="en-GB"/>
          </a:p>
        </p:txBody>
      </p:sp>
    </p:spTree>
    <p:extLst>
      <p:ext uri="{BB962C8B-B14F-4D97-AF65-F5344CB8AC3E}">
        <p14:creationId xmlns:p14="http://schemas.microsoft.com/office/powerpoint/2010/main" val="70904277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DD5CE0-D905-6F70-8191-1B7ABEBCAE8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2583C19-4739-663D-0BE4-E5E0B9E2E00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9FA24DB-D5F9-2EF0-CD20-953A2DF1CAC4}"/>
              </a:ext>
            </a:extLst>
          </p:cNvPr>
          <p:cNvSpPr>
            <a:spLocks noGrp="1"/>
          </p:cNvSpPr>
          <p:nvPr>
            <p:ph type="body" idx="1"/>
          </p:nvPr>
        </p:nvSpPr>
        <p:spPr/>
        <p:txBody>
          <a:bodyPr/>
          <a:lstStyle/>
          <a:p>
            <a:r>
              <a:rPr lang="en-GB" dirty="0"/>
              <a:t>Captions can be enabled or disabled using the YouTube video player controls.</a:t>
            </a:r>
            <a:endParaRPr lang="en-US"/>
          </a:p>
          <a:p>
            <a:endParaRPr lang="en-GB" dirty="0"/>
          </a:p>
          <a:p>
            <a:r>
              <a:rPr lang="en-GB" dirty="0">
                <a:ea typeface="Calibri" panose="020F0502020204030204"/>
                <a:cs typeface="Calibri" panose="020F0502020204030204"/>
              </a:rPr>
              <a:t>Link to YouTube: </a:t>
            </a:r>
            <a:r>
              <a:rPr lang="en-GB" dirty="0">
                <a:hlinkClick r:id="rId3"/>
              </a:rPr>
              <a:t>https://youtu.be/w5RPIJoZPgc?si=E3S7D_L0yw4kmXu1</a:t>
            </a:r>
            <a:r>
              <a:rPr lang="en-GB" dirty="0"/>
              <a:t> </a:t>
            </a:r>
            <a:endParaRPr lang="en-GB" dirty="0">
              <a:ea typeface="Calibri" panose="020F0502020204030204"/>
              <a:cs typeface="Calibri" panose="020F0502020204030204"/>
            </a:endParaRPr>
          </a:p>
          <a:p>
            <a:endParaRPr lang="en-US">
              <a:ea typeface="Calibri" panose="020F0502020204030204"/>
              <a:cs typeface="Calibri" panose="020F0502020204030204"/>
            </a:endParaRPr>
          </a:p>
          <a:p>
            <a:endParaRPr lang="en-GB">
              <a:ea typeface="Calibri" panose="020F0502020204030204"/>
              <a:cs typeface="Calibri" panose="020F0502020204030204"/>
            </a:endParaRPr>
          </a:p>
        </p:txBody>
      </p:sp>
      <p:sp>
        <p:nvSpPr>
          <p:cNvPr id="4" name="Slide Number Placeholder 3">
            <a:extLst>
              <a:ext uri="{FF2B5EF4-FFF2-40B4-BE49-F238E27FC236}">
                <a16:creationId xmlns:a16="http://schemas.microsoft.com/office/drawing/2014/main" id="{BD8726E4-3803-D0D6-E659-FF5145375CB9}"/>
              </a:ext>
            </a:extLst>
          </p:cNvPr>
          <p:cNvSpPr>
            <a:spLocks noGrp="1"/>
          </p:cNvSpPr>
          <p:nvPr>
            <p:ph type="sldNum" sz="quarter" idx="5"/>
          </p:nvPr>
        </p:nvSpPr>
        <p:spPr/>
        <p:txBody>
          <a:bodyPr/>
          <a:lstStyle/>
          <a:p>
            <a:fld id="{19D9CBDF-6730-48DC-99FD-91A92230456E}" type="slidenum">
              <a:rPr lang="en-GB" smtClean="0"/>
              <a:t>26</a:t>
            </a:fld>
            <a:endParaRPr lang="en-GB"/>
          </a:p>
        </p:txBody>
      </p:sp>
    </p:spTree>
    <p:extLst>
      <p:ext uri="{BB962C8B-B14F-4D97-AF65-F5344CB8AC3E}">
        <p14:creationId xmlns:p14="http://schemas.microsoft.com/office/powerpoint/2010/main" val="57848924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877179-C3A5-01AB-2F94-3A8EFDA52D3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5FC8E67-31F5-8C09-A2B7-2E081B22705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FC0063F-FC6B-EC61-ED16-04696ED65F90}"/>
              </a:ext>
            </a:extLst>
          </p:cNvPr>
          <p:cNvSpPr>
            <a:spLocks noGrp="1"/>
          </p:cNvSpPr>
          <p:nvPr>
            <p:ph type="body" idx="1"/>
          </p:nvPr>
        </p:nvSpPr>
        <p:spPr/>
        <p:txBody>
          <a:bodyPr/>
          <a:lstStyle/>
          <a:p>
            <a:pPr lvl="0"/>
            <a:r>
              <a:rPr lang="en-GB">
                <a:latin typeface="Trebuchet MS" panose="020B0603020202020204" pitchFamily="34" charset="0"/>
              </a:rPr>
              <a:t>A disagreement that started in school continues in messages after school and begins to escalate. What would you do?</a:t>
            </a:r>
          </a:p>
          <a:p>
            <a:pPr lvl="0"/>
            <a:endParaRPr lang="en-GB">
              <a:latin typeface="Trebuchet MS" panose="020B0603020202020204" pitchFamily="34" charset="0"/>
            </a:endParaRPr>
          </a:p>
          <a:p>
            <a:r>
              <a:rPr lang="en-GB">
                <a:latin typeface="Trebuchet MS" panose="020B0603020202020204" pitchFamily="34" charset="0"/>
              </a:rPr>
              <a:t>Students could talk about how quickly situations can grow online, particularly when emotions are already heightened. They could reflect on how being behind a screen might affect what they say or how they respond, what might help them recognise when things are escalating and how they could pause or step away rather than reacting in the moment. They might also consider how the situation could be resolved more constructively.</a:t>
            </a:r>
          </a:p>
          <a:p>
            <a:endParaRPr lang="en-GB">
              <a:ea typeface="Calibri" panose="020F0502020204030204"/>
              <a:cs typeface="Calibri" panose="020F0502020204030204"/>
            </a:endParaRPr>
          </a:p>
        </p:txBody>
      </p:sp>
      <p:sp>
        <p:nvSpPr>
          <p:cNvPr id="4" name="Slide Number Placeholder 3">
            <a:extLst>
              <a:ext uri="{FF2B5EF4-FFF2-40B4-BE49-F238E27FC236}">
                <a16:creationId xmlns:a16="http://schemas.microsoft.com/office/drawing/2014/main" id="{031C5160-4536-02F8-B325-626D5776FE44}"/>
              </a:ext>
            </a:extLst>
          </p:cNvPr>
          <p:cNvSpPr>
            <a:spLocks noGrp="1"/>
          </p:cNvSpPr>
          <p:nvPr>
            <p:ph type="sldNum" sz="quarter" idx="5"/>
          </p:nvPr>
        </p:nvSpPr>
        <p:spPr/>
        <p:txBody>
          <a:bodyPr/>
          <a:lstStyle/>
          <a:p>
            <a:fld id="{19D9CBDF-6730-48DC-99FD-91A92230456E}" type="slidenum">
              <a:rPr lang="en-GB" smtClean="0"/>
              <a:t>27</a:t>
            </a:fld>
            <a:endParaRPr lang="en-GB"/>
          </a:p>
        </p:txBody>
      </p:sp>
    </p:spTree>
    <p:extLst>
      <p:ext uri="{BB962C8B-B14F-4D97-AF65-F5344CB8AC3E}">
        <p14:creationId xmlns:p14="http://schemas.microsoft.com/office/powerpoint/2010/main" val="32908238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951AB7-F5BA-8C3F-462A-D063D31BCD4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08460C2-EED8-19A0-910A-1665760DA15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900DB91-C21F-2A79-A8F2-A65C64388CA9}"/>
              </a:ext>
            </a:extLst>
          </p:cNvPr>
          <p:cNvSpPr>
            <a:spLocks noGrp="1"/>
          </p:cNvSpPr>
          <p:nvPr>
            <p:ph type="body" idx="1"/>
          </p:nvPr>
        </p:nvSpPr>
        <p:spPr/>
        <p:txBody>
          <a:bodyPr/>
          <a:lstStyle/>
          <a:p>
            <a:r>
              <a:rPr lang="en-GB" dirty="0"/>
              <a:t>Captions can be enabled or disabled using the YouTube video player controls.</a:t>
            </a:r>
            <a:endParaRPr lang="en-US" dirty="0"/>
          </a:p>
          <a:p>
            <a:endParaRPr lang="en-US"/>
          </a:p>
          <a:p>
            <a:r>
              <a:rPr lang="en-US" dirty="0">
                <a:ea typeface="Calibri" panose="020F0502020204030204"/>
                <a:cs typeface="Calibri" panose="020F0502020204030204"/>
              </a:rPr>
              <a:t>Link to YouTube: </a:t>
            </a:r>
            <a:r>
              <a:rPr lang="en-US" dirty="0">
                <a:hlinkClick r:id="rId3"/>
              </a:rPr>
              <a:t>https://youtu.be/aGfPkhtPn-8?si=MSWPPJ3sIzM4Xy0W</a:t>
            </a:r>
            <a:r>
              <a:rPr lang="en-US" dirty="0"/>
              <a:t> </a:t>
            </a:r>
            <a:endParaRPr lang="en-US" dirty="0">
              <a:ea typeface="Calibri" panose="020F0502020204030204"/>
              <a:cs typeface="Calibri" panose="020F0502020204030204"/>
            </a:endParaRPr>
          </a:p>
          <a:p>
            <a:endParaRPr lang="en-GB">
              <a:ea typeface="Calibri" panose="020F0502020204030204"/>
              <a:cs typeface="Calibri" panose="020F0502020204030204"/>
            </a:endParaRPr>
          </a:p>
        </p:txBody>
      </p:sp>
      <p:sp>
        <p:nvSpPr>
          <p:cNvPr id="4" name="Slide Number Placeholder 3">
            <a:extLst>
              <a:ext uri="{FF2B5EF4-FFF2-40B4-BE49-F238E27FC236}">
                <a16:creationId xmlns:a16="http://schemas.microsoft.com/office/drawing/2014/main" id="{D6A9C545-AD1A-D5B9-FCC0-56C54D52961D}"/>
              </a:ext>
            </a:extLst>
          </p:cNvPr>
          <p:cNvSpPr>
            <a:spLocks noGrp="1"/>
          </p:cNvSpPr>
          <p:nvPr>
            <p:ph type="sldNum" sz="quarter" idx="5"/>
          </p:nvPr>
        </p:nvSpPr>
        <p:spPr/>
        <p:txBody>
          <a:bodyPr/>
          <a:lstStyle/>
          <a:p>
            <a:fld id="{19D9CBDF-6730-48DC-99FD-91A92230456E}" type="slidenum">
              <a:rPr lang="en-GB" smtClean="0"/>
              <a:t>28</a:t>
            </a:fld>
            <a:endParaRPr lang="en-GB"/>
          </a:p>
        </p:txBody>
      </p:sp>
    </p:spTree>
    <p:extLst>
      <p:ext uri="{BB962C8B-B14F-4D97-AF65-F5344CB8AC3E}">
        <p14:creationId xmlns:p14="http://schemas.microsoft.com/office/powerpoint/2010/main" val="136457323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8D1B78-9E69-4547-9270-C058931B56C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5BCD72D-0322-9BAB-6F89-2576DA7B84C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A4A3F45-7A22-5CBD-D076-2CD5FC1099F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a:solidFill>
                  <a:schemeClr val="tx1"/>
                </a:solidFill>
                <a:latin typeface="Trebuchet MS" panose="020B0703020202090204" pitchFamily="34" charset="0"/>
              </a:rPr>
              <a:t>A disagreement in school means you and you friend stop speaking. What would you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a:solidFill>
                <a:schemeClr val="tx1"/>
              </a:solidFill>
              <a:effectLst/>
              <a:latin typeface="Trebuchet MS" panose="020B070302020209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a:solidFill>
                  <a:schemeClr val="tx1"/>
                </a:solidFill>
                <a:effectLst/>
                <a:latin typeface="Trebuchet MS" panose="020B0703020202090204" pitchFamily="34" charset="0"/>
                <a:ea typeface="+mn-ea"/>
                <a:cs typeface="+mn-cs"/>
              </a:rPr>
              <a:t>Students could explore healthy ways to respond when a disagreement leads to friends no longer speaking, considering what might help move towards resolving the situation. This could include giving each other space before trying to talk things through calmly, listening to the other person’s perspective and discussing how they would like to move forward. Where appropriate, this might involve acknowledging their part in the disagreement and being willing to apologise if they they have hurt or upset the other person. They could also consider speaking to a trusted adult for support in finding a way forward.</a:t>
            </a:r>
            <a:endParaRPr lang="en-GB">
              <a:latin typeface="Trebuchet MS" panose="020B0703020202090204" pitchFamily="34" charset="0"/>
              <a:ea typeface="Calibri" panose="020F0502020204030204"/>
              <a:cs typeface="Calibri" panose="020F0502020204030204"/>
            </a:endParaRPr>
          </a:p>
        </p:txBody>
      </p:sp>
      <p:sp>
        <p:nvSpPr>
          <p:cNvPr id="4" name="Slide Number Placeholder 3">
            <a:extLst>
              <a:ext uri="{FF2B5EF4-FFF2-40B4-BE49-F238E27FC236}">
                <a16:creationId xmlns:a16="http://schemas.microsoft.com/office/drawing/2014/main" id="{DE413F61-AB56-2E90-0248-923F8427CF6A}"/>
              </a:ext>
            </a:extLst>
          </p:cNvPr>
          <p:cNvSpPr>
            <a:spLocks noGrp="1"/>
          </p:cNvSpPr>
          <p:nvPr>
            <p:ph type="sldNum" sz="quarter" idx="5"/>
          </p:nvPr>
        </p:nvSpPr>
        <p:spPr/>
        <p:txBody>
          <a:bodyPr/>
          <a:lstStyle/>
          <a:p>
            <a:fld id="{19D9CBDF-6730-48DC-99FD-91A92230456E}" type="slidenum">
              <a:rPr lang="en-GB" smtClean="0"/>
              <a:t>29</a:t>
            </a:fld>
            <a:endParaRPr lang="en-GB"/>
          </a:p>
        </p:txBody>
      </p:sp>
    </p:spTree>
    <p:extLst>
      <p:ext uri="{BB962C8B-B14F-4D97-AF65-F5344CB8AC3E}">
        <p14:creationId xmlns:p14="http://schemas.microsoft.com/office/powerpoint/2010/main" val="21014995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353C5A4F-46C8-46D2-A3FA-8B9522660663}" type="slidenum">
              <a:rPr lang="en-GB" smtClean="0"/>
              <a:t>3</a:t>
            </a:fld>
            <a:endParaRPr lang="en-GB"/>
          </a:p>
        </p:txBody>
      </p:sp>
    </p:spTree>
    <p:extLst>
      <p:ext uri="{BB962C8B-B14F-4D97-AF65-F5344CB8AC3E}">
        <p14:creationId xmlns:p14="http://schemas.microsoft.com/office/powerpoint/2010/main" val="54031310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BCBE21-9E60-1CF9-F663-C701ACED02E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A4952BE-69A1-786E-BC7C-E8BD857C830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AEAA481-E0D9-A7F2-93E6-06D0DB16D200}"/>
              </a:ext>
            </a:extLst>
          </p:cNvPr>
          <p:cNvSpPr>
            <a:spLocks noGrp="1"/>
          </p:cNvSpPr>
          <p:nvPr>
            <p:ph type="body" idx="1"/>
          </p:nvPr>
        </p:nvSpPr>
        <p:spPr/>
        <p:txBody>
          <a:bodyPr/>
          <a:lstStyle/>
          <a:p>
            <a:r>
              <a:rPr lang="en-GB" dirty="0"/>
              <a:t>Captions can be enabled or disabled using the YouTube video player controls.</a:t>
            </a:r>
            <a:endParaRPr lang="en-US" dirty="0"/>
          </a:p>
          <a:p>
            <a:endParaRPr lang="en-GB" dirty="0"/>
          </a:p>
          <a:p>
            <a:r>
              <a:rPr lang="en-GB" dirty="0">
                <a:ea typeface="Calibri" panose="020F0502020204030204"/>
                <a:cs typeface="Calibri" panose="020F0502020204030204"/>
              </a:rPr>
              <a:t>Link to YouTube: </a:t>
            </a:r>
            <a:r>
              <a:rPr lang="en-GB" dirty="0">
                <a:hlinkClick r:id="rId3"/>
              </a:rPr>
              <a:t>https://youtu.be/yX82QeOrnXo?si=_ELDtBV6FeKg-t4U</a:t>
            </a:r>
            <a:r>
              <a:rPr lang="en-GB" dirty="0"/>
              <a:t> </a:t>
            </a:r>
          </a:p>
          <a:p>
            <a:endParaRPr lang="en-US">
              <a:ea typeface="Calibri" panose="020F0502020204030204"/>
              <a:cs typeface="Calibri" panose="020F0502020204030204"/>
            </a:endParaRPr>
          </a:p>
          <a:p>
            <a:endParaRPr lang="en-GB">
              <a:ea typeface="Calibri" panose="020F0502020204030204"/>
              <a:cs typeface="Calibri" panose="020F0502020204030204"/>
            </a:endParaRPr>
          </a:p>
        </p:txBody>
      </p:sp>
      <p:sp>
        <p:nvSpPr>
          <p:cNvPr id="4" name="Slide Number Placeholder 3">
            <a:extLst>
              <a:ext uri="{FF2B5EF4-FFF2-40B4-BE49-F238E27FC236}">
                <a16:creationId xmlns:a16="http://schemas.microsoft.com/office/drawing/2014/main" id="{BFCF3601-146D-B3AE-07AB-D145D8F21FE1}"/>
              </a:ext>
            </a:extLst>
          </p:cNvPr>
          <p:cNvSpPr>
            <a:spLocks noGrp="1"/>
          </p:cNvSpPr>
          <p:nvPr>
            <p:ph type="sldNum" sz="quarter" idx="5"/>
          </p:nvPr>
        </p:nvSpPr>
        <p:spPr/>
        <p:txBody>
          <a:bodyPr/>
          <a:lstStyle/>
          <a:p>
            <a:fld id="{19D9CBDF-6730-48DC-99FD-91A92230456E}" type="slidenum">
              <a:rPr lang="en-GB" smtClean="0"/>
              <a:t>30</a:t>
            </a:fld>
            <a:endParaRPr lang="en-GB"/>
          </a:p>
        </p:txBody>
      </p:sp>
    </p:spTree>
    <p:extLst>
      <p:ext uri="{BB962C8B-B14F-4D97-AF65-F5344CB8AC3E}">
        <p14:creationId xmlns:p14="http://schemas.microsoft.com/office/powerpoint/2010/main" val="159950960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874FD4-5B33-068D-521C-B382D4D910D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276D5FB-84A5-22EB-176F-3709B365788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FD6F0CE-DDE8-9F73-023F-4FE4C4671F0F}"/>
              </a:ext>
            </a:extLst>
          </p:cNvPr>
          <p:cNvSpPr>
            <a:spLocks noGrp="1"/>
          </p:cNvSpPr>
          <p:nvPr>
            <p:ph type="body" idx="1"/>
          </p:nvPr>
        </p:nvSpPr>
        <p:spPr/>
        <p:txBody>
          <a:bodyPr/>
          <a:lstStyle/>
          <a:p>
            <a:pPr lvl="0"/>
            <a:r>
              <a:rPr lang="en-GB">
                <a:latin typeface="Trebuchet MS" panose="020B0603020202020204" pitchFamily="34" charset="0"/>
              </a:rPr>
              <a:t>Your friends are encouraging you to join in with behaviour or conversations that make you feel uncomfortable. How might you respond?</a:t>
            </a:r>
          </a:p>
          <a:p>
            <a:pPr lvl="0"/>
            <a:endParaRPr lang="en-GB">
              <a:latin typeface="Trebuchet MS" panose="020B0603020202020204" pitchFamily="34" charset="0"/>
            </a:endParaRPr>
          </a:p>
          <a:p>
            <a:r>
              <a:rPr lang="en-GB">
                <a:latin typeface="Trebuchet MS" panose="020B0603020202020204" pitchFamily="34" charset="0"/>
              </a:rPr>
              <a:t>Students could talk about how peer pressure can feel difficult to manage, especially when fitting in feels important. They could reflect on how they might recognise when something crosses a boundary for them, what options they have in that moment and how they could respond in a way that feels safe while still managing the social situation.</a:t>
            </a:r>
          </a:p>
          <a:p>
            <a:endParaRPr lang="en-GB">
              <a:ea typeface="Calibri" panose="020F0502020204030204"/>
              <a:cs typeface="Calibri" panose="020F0502020204030204"/>
            </a:endParaRPr>
          </a:p>
        </p:txBody>
      </p:sp>
      <p:sp>
        <p:nvSpPr>
          <p:cNvPr id="4" name="Slide Number Placeholder 3">
            <a:extLst>
              <a:ext uri="{FF2B5EF4-FFF2-40B4-BE49-F238E27FC236}">
                <a16:creationId xmlns:a16="http://schemas.microsoft.com/office/drawing/2014/main" id="{30324D42-6C87-904D-4078-CE356A786838}"/>
              </a:ext>
            </a:extLst>
          </p:cNvPr>
          <p:cNvSpPr>
            <a:spLocks noGrp="1"/>
          </p:cNvSpPr>
          <p:nvPr>
            <p:ph type="sldNum" sz="quarter" idx="5"/>
          </p:nvPr>
        </p:nvSpPr>
        <p:spPr/>
        <p:txBody>
          <a:bodyPr/>
          <a:lstStyle/>
          <a:p>
            <a:fld id="{19D9CBDF-6730-48DC-99FD-91A92230456E}" type="slidenum">
              <a:rPr lang="en-GB" smtClean="0"/>
              <a:t>31</a:t>
            </a:fld>
            <a:endParaRPr lang="en-GB"/>
          </a:p>
        </p:txBody>
      </p:sp>
    </p:spTree>
    <p:extLst>
      <p:ext uri="{BB962C8B-B14F-4D97-AF65-F5344CB8AC3E}">
        <p14:creationId xmlns:p14="http://schemas.microsoft.com/office/powerpoint/2010/main" val="38858657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C0B85E-F40B-DB57-2EE0-D371AD7887B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6BA4C37-240F-8015-42F2-016781F1702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227BDB9-5B12-704F-49B8-4E2F9125BCD8}"/>
              </a:ext>
            </a:extLst>
          </p:cNvPr>
          <p:cNvSpPr>
            <a:spLocks noGrp="1"/>
          </p:cNvSpPr>
          <p:nvPr>
            <p:ph type="body" idx="1"/>
          </p:nvPr>
        </p:nvSpPr>
        <p:spPr/>
        <p:txBody>
          <a:bodyPr/>
          <a:lstStyle/>
          <a:p>
            <a:r>
              <a:rPr lang="en-GB" dirty="0"/>
              <a:t>Captions can be enabled or disabled using the YouTube video player controls.</a:t>
            </a:r>
            <a:endParaRPr lang="en-US"/>
          </a:p>
          <a:p>
            <a:endParaRPr lang="en-GB" dirty="0"/>
          </a:p>
          <a:p>
            <a:r>
              <a:rPr lang="en-GB" dirty="0"/>
              <a:t>Link to YouTube: </a:t>
            </a:r>
            <a:r>
              <a:rPr lang="en-GB" dirty="0">
                <a:hlinkClick r:id="rId3"/>
              </a:rPr>
              <a:t>https://youtu.be/j5hLuaLtWcU?si=s9idYn6YDlR8WzOL</a:t>
            </a:r>
            <a:r>
              <a:rPr lang="en-GB" dirty="0"/>
              <a:t> </a:t>
            </a:r>
          </a:p>
          <a:p>
            <a:endParaRPr lang="en-GB">
              <a:ea typeface="Calibri" panose="020F0502020204030204"/>
              <a:cs typeface="Calibri" panose="020F0502020204030204"/>
            </a:endParaRPr>
          </a:p>
          <a:p>
            <a:endParaRPr lang="en-US">
              <a:ea typeface="Calibri" panose="020F0502020204030204"/>
              <a:cs typeface="Calibri" panose="020F0502020204030204"/>
            </a:endParaRPr>
          </a:p>
          <a:p>
            <a:endParaRPr lang="en-GB">
              <a:ea typeface="Calibri" panose="020F0502020204030204"/>
              <a:cs typeface="Calibri" panose="020F0502020204030204"/>
            </a:endParaRPr>
          </a:p>
        </p:txBody>
      </p:sp>
      <p:sp>
        <p:nvSpPr>
          <p:cNvPr id="4" name="Slide Number Placeholder 3">
            <a:extLst>
              <a:ext uri="{FF2B5EF4-FFF2-40B4-BE49-F238E27FC236}">
                <a16:creationId xmlns:a16="http://schemas.microsoft.com/office/drawing/2014/main" id="{184DEE92-31F8-5C11-35DD-45CC6877BD45}"/>
              </a:ext>
            </a:extLst>
          </p:cNvPr>
          <p:cNvSpPr>
            <a:spLocks noGrp="1"/>
          </p:cNvSpPr>
          <p:nvPr>
            <p:ph type="sldNum" sz="quarter" idx="5"/>
          </p:nvPr>
        </p:nvSpPr>
        <p:spPr/>
        <p:txBody>
          <a:bodyPr/>
          <a:lstStyle/>
          <a:p>
            <a:fld id="{19D9CBDF-6730-48DC-99FD-91A92230456E}" type="slidenum">
              <a:rPr lang="en-GB" smtClean="0"/>
              <a:t>32</a:t>
            </a:fld>
            <a:endParaRPr lang="en-GB"/>
          </a:p>
        </p:txBody>
      </p:sp>
    </p:spTree>
    <p:extLst>
      <p:ext uri="{BB962C8B-B14F-4D97-AF65-F5344CB8AC3E}">
        <p14:creationId xmlns:p14="http://schemas.microsoft.com/office/powerpoint/2010/main" val="95310686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97983D-6DC5-0A87-EE04-EF4585529E0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4842170-BE04-221A-2AF8-7F4370DE7BC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7EE2D43-C9A9-27A6-BD95-060EF3E55FEC}"/>
              </a:ext>
            </a:extLst>
          </p:cNvPr>
          <p:cNvSpPr>
            <a:spLocks noGrp="1"/>
          </p:cNvSpPr>
          <p:nvPr>
            <p:ph type="body" idx="1"/>
          </p:nvPr>
        </p:nvSpPr>
        <p:spPr/>
        <p:txBody>
          <a:bodyPr/>
          <a:lstStyle/>
          <a:p>
            <a:pPr lvl="0"/>
            <a:r>
              <a:rPr lang="en-GB">
                <a:latin typeface="Trebuchet MS" panose="020B0603020202020204" pitchFamily="34" charset="0"/>
              </a:rPr>
              <a:t>A ‘joke’ or comment in your friendship group starts to feel personal or crosses a line. What could you do?</a:t>
            </a:r>
          </a:p>
          <a:p>
            <a:pPr lvl="0"/>
            <a:endParaRPr lang="en-GB">
              <a:latin typeface="Trebuchet MS" panose="020B0603020202020204" pitchFamily="34" charset="0"/>
            </a:endParaRPr>
          </a:p>
          <a:p>
            <a:r>
              <a:rPr lang="en-GB">
                <a:latin typeface="Trebuchet MS" panose="020B0603020202020204" pitchFamily="34" charset="0"/>
              </a:rPr>
              <a:t>Students might talk about how humour can sometimes be used in ways that affect people’s feelings or wellbeing. They could reflect on how it can be difficult to judge when something has gone too far, how they might respond in the moment and what options they have if they do not feel comfortable speaking up straight away.</a:t>
            </a:r>
          </a:p>
          <a:p>
            <a:endParaRPr lang="en-GB">
              <a:ea typeface="Calibri" panose="020F0502020204030204"/>
              <a:cs typeface="Calibri" panose="020F0502020204030204"/>
            </a:endParaRPr>
          </a:p>
        </p:txBody>
      </p:sp>
      <p:sp>
        <p:nvSpPr>
          <p:cNvPr id="4" name="Slide Number Placeholder 3">
            <a:extLst>
              <a:ext uri="{FF2B5EF4-FFF2-40B4-BE49-F238E27FC236}">
                <a16:creationId xmlns:a16="http://schemas.microsoft.com/office/drawing/2014/main" id="{626A8A70-C269-570C-67C3-6C798A11C919}"/>
              </a:ext>
            </a:extLst>
          </p:cNvPr>
          <p:cNvSpPr>
            <a:spLocks noGrp="1"/>
          </p:cNvSpPr>
          <p:nvPr>
            <p:ph type="sldNum" sz="quarter" idx="5"/>
          </p:nvPr>
        </p:nvSpPr>
        <p:spPr/>
        <p:txBody>
          <a:bodyPr/>
          <a:lstStyle/>
          <a:p>
            <a:fld id="{19D9CBDF-6730-48DC-99FD-91A92230456E}" type="slidenum">
              <a:rPr lang="en-GB" smtClean="0"/>
              <a:t>33</a:t>
            </a:fld>
            <a:endParaRPr lang="en-GB"/>
          </a:p>
        </p:txBody>
      </p:sp>
    </p:spTree>
    <p:extLst>
      <p:ext uri="{BB962C8B-B14F-4D97-AF65-F5344CB8AC3E}">
        <p14:creationId xmlns:p14="http://schemas.microsoft.com/office/powerpoint/2010/main" val="134180449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71D59C-902A-8B82-59CA-4E32B41AACD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3BEEEF7-5D54-D564-E405-48A3910343A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9803F05-0FA5-5401-D2A4-F66A5FF1AB10}"/>
              </a:ext>
            </a:extLst>
          </p:cNvPr>
          <p:cNvSpPr>
            <a:spLocks noGrp="1"/>
          </p:cNvSpPr>
          <p:nvPr>
            <p:ph type="body" idx="1"/>
          </p:nvPr>
        </p:nvSpPr>
        <p:spPr/>
        <p:txBody>
          <a:bodyPr/>
          <a:lstStyle/>
          <a:p>
            <a:r>
              <a:rPr lang="en-GB" dirty="0"/>
              <a:t>Captions can be enabled or disabled using the YouTube video player controls.</a:t>
            </a:r>
            <a:endParaRPr lang="en-US"/>
          </a:p>
          <a:p>
            <a:endParaRPr lang="en-GB" dirty="0"/>
          </a:p>
          <a:p>
            <a:r>
              <a:rPr lang="en-GB" dirty="0">
                <a:ea typeface="Calibri" panose="020F0502020204030204"/>
                <a:cs typeface="Calibri" panose="020F0502020204030204"/>
              </a:rPr>
              <a:t>Link to YouTube: </a:t>
            </a:r>
            <a:r>
              <a:rPr lang="en-GB" dirty="0">
                <a:hlinkClick r:id="rId3"/>
              </a:rPr>
              <a:t>https://youtu.be/cnl-KlVk6H0?si=cID-a_sn6nFq4Rfv</a:t>
            </a:r>
            <a:r>
              <a:rPr lang="en-GB" dirty="0"/>
              <a:t> </a:t>
            </a:r>
            <a:endParaRPr lang="en-GB" dirty="0">
              <a:ea typeface="Calibri" panose="020F0502020204030204"/>
              <a:cs typeface="Calibri" panose="020F0502020204030204"/>
            </a:endParaRPr>
          </a:p>
          <a:p>
            <a:endParaRPr lang="en-US">
              <a:ea typeface="Calibri" panose="020F0502020204030204"/>
              <a:cs typeface="Calibri" panose="020F0502020204030204"/>
            </a:endParaRPr>
          </a:p>
          <a:p>
            <a:endParaRPr lang="en-GB">
              <a:ea typeface="Calibri" panose="020F0502020204030204"/>
              <a:cs typeface="Calibri" panose="020F0502020204030204"/>
            </a:endParaRPr>
          </a:p>
        </p:txBody>
      </p:sp>
      <p:sp>
        <p:nvSpPr>
          <p:cNvPr id="4" name="Slide Number Placeholder 3">
            <a:extLst>
              <a:ext uri="{FF2B5EF4-FFF2-40B4-BE49-F238E27FC236}">
                <a16:creationId xmlns:a16="http://schemas.microsoft.com/office/drawing/2014/main" id="{5FBC8A84-6C5F-B26D-C1CB-2730D3764764}"/>
              </a:ext>
            </a:extLst>
          </p:cNvPr>
          <p:cNvSpPr>
            <a:spLocks noGrp="1"/>
          </p:cNvSpPr>
          <p:nvPr>
            <p:ph type="sldNum" sz="quarter" idx="5"/>
          </p:nvPr>
        </p:nvSpPr>
        <p:spPr/>
        <p:txBody>
          <a:bodyPr/>
          <a:lstStyle/>
          <a:p>
            <a:fld id="{19D9CBDF-6730-48DC-99FD-91A92230456E}" type="slidenum">
              <a:rPr lang="en-GB" smtClean="0"/>
              <a:t>34</a:t>
            </a:fld>
            <a:endParaRPr lang="en-GB"/>
          </a:p>
        </p:txBody>
      </p:sp>
    </p:spTree>
    <p:extLst>
      <p:ext uri="{BB962C8B-B14F-4D97-AF65-F5344CB8AC3E}">
        <p14:creationId xmlns:p14="http://schemas.microsoft.com/office/powerpoint/2010/main" val="408066381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966038-05B3-9496-D44F-84D9AD150DD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BE00CC0-3FC9-E129-4D1C-0092F123737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C2B9E23-326B-5DD0-40A5-2FD98F9E6721}"/>
              </a:ext>
            </a:extLst>
          </p:cNvPr>
          <p:cNvSpPr>
            <a:spLocks noGrp="1"/>
          </p:cNvSpPr>
          <p:nvPr>
            <p:ph type="body" idx="1"/>
          </p:nvPr>
        </p:nvSpPr>
        <p:spPr/>
        <p:txBody>
          <a:bodyPr/>
          <a:lstStyle/>
          <a:p>
            <a:endParaRPr lang="en-US" i="1">
              <a:ea typeface="Calibri"/>
              <a:cs typeface="Calibri"/>
            </a:endParaRPr>
          </a:p>
        </p:txBody>
      </p:sp>
      <p:sp>
        <p:nvSpPr>
          <p:cNvPr id="4" name="Slide Number Placeholder 3">
            <a:extLst>
              <a:ext uri="{FF2B5EF4-FFF2-40B4-BE49-F238E27FC236}">
                <a16:creationId xmlns:a16="http://schemas.microsoft.com/office/drawing/2014/main" id="{841624B6-DEA9-4090-2AF3-ED0E85A936F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94B28F-D339-41BE-98EC-6D0A54D61D8D}" type="slidenum">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3316478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86AAB1-DDA6-F8D4-BE5F-9172946741F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7E335B8-7890-3B63-E75F-9FE65B11109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5BD800F-7E69-B9FE-9EAC-6DE4B88B7E96}"/>
              </a:ext>
            </a:extLst>
          </p:cNvPr>
          <p:cNvSpPr>
            <a:spLocks noGrp="1"/>
          </p:cNvSpPr>
          <p:nvPr>
            <p:ph type="body" idx="1"/>
          </p:nvPr>
        </p:nvSpPr>
        <p:spPr/>
        <p:txBody>
          <a:bodyPr/>
          <a:lstStyle/>
          <a:p>
            <a:r>
              <a:rPr lang="en-GB" dirty="0"/>
              <a:t>Captions can be enabled or disabled using the YouTube video player controls.</a:t>
            </a:r>
          </a:p>
          <a:p>
            <a:endParaRPr lang="en-GB"/>
          </a:p>
          <a:p>
            <a:r>
              <a:rPr lang="en-GB" sz="1200" kern="1200" dirty="0">
                <a:solidFill>
                  <a:schemeClr val="tx1"/>
                </a:solidFill>
                <a:effectLst/>
                <a:latin typeface="Trebuchet MS"/>
              </a:rPr>
              <a:t>Explain that students will watch a short video where other young people share advice about friendships, conflict and wellbeing. Ask students to focus on one or two questions as they watch. They do not need to answer everything.</a:t>
            </a:r>
          </a:p>
          <a:p>
            <a:endParaRPr lang="en-GB" sz="1200" kern="1200">
              <a:solidFill>
                <a:schemeClr val="tx1"/>
              </a:solidFill>
              <a:effectLst/>
              <a:latin typeface="Trebuchet MS" panose="020B0703020202090204" pitchFamily="34" charset="0"/>
              <a:ea typeface="+mn-ea"/>
              <a:cs typeface="+mn-cs"/>
            </a:endParaRPr>
          </a:p>
          <a:p>
            <a:r>
              <a:rPr lang="en-GB" sz="1200" kern="1200" dirty="0">
                <a:solidFill>
                  <a:schemeClr val="tx1"/>
                </a:solidFill>
                <a:effectLst/>
                <a:latin typeface="Trebuchet MS"/>
              </a:rPr>
              <a:t>Give choice in how they engage:</a:t>
            </a:r>
          </a:p>
          <a:p>
            <a:pPr marL="171450" indent="-171450">
              <a:buFont typeface="Arial" panose="020B0604020202020204" pitchFamily="34" charset="0"/>
              <a:buChar char="•"/>
            </a:pPr>
            <a:r>
              <a:rPr lang="en-GB" sz="1200" kern="1200" dirty="0">
                <a:solidFill>
                  <a:schemeClr val="tx1"/>
                </a:solidFill>
                <a:effectLst/>
                <a:latin typeface="Trebuchet MS"/>
              </a:rPr>
              <a:t>think quietly </a:t>
            </a:r>
          </a:p>
          <a:p>
            <a:pPr marL="171450" indent="-171450">
              <a:buFont typeface="Arial" panose="020B0604020202020204" pitchFamily="34" charset="0"/>
              <a:buChar char="•"/>
            </a:pPr>
            <a:r>
              <a:rPr lang="en-GB" sz="1200" kern="1200" dirty="0">
                <a:solidFill>
                  <a:schemeClr val="tx1"/>
                </a:solidFill>
                <a:effectLst/>
                <a:latin typeface="Trebuchet MS"/>
              </a:rPr>
              <a:t>discuss with a partner </a:t>
            </a:r>
          </a:p>
          <a:p>
            <a:pPr marL="171450" indent="-171450">
              <a:buFont typeface="Arial" panose="020B0604020202020204" pitchFamily="34" charset="0"/>
              <a:buChar char="•"/>
            </a:pPr>
            <a:r>
              <a:rPr lang="en-GB" sz="1200" kern="1200" dirty="0">
                <a:solidFill>
                  <a:schemeClr val="tx1"/>
                </a:solidFill>
                <a:effectLst/>
                <a:latin typeface="Trebuchet MS"/>
              </a:rPr>
              <a:t>jot down a key idea </a:t>
            </a:r>
          </a:p>
          <a:p>
            <a:endParaRPr lang="en-GB" sz="1200" kern="1200">
              <a:solidFill>
                <a:schemeClr val="tx1"/>
              </a:solidFill>
              <a:effectLst/>
              <a:latin typeface="Trebuchet MS" panose="020B0703020202090204" pitchFamily="34" charset="0"/>
              <a:ea typeface="+mn-ea"/>
              <a:cs typeface="+mn-cs"/>
            </a:endParaRPr>
          </a:p>
          <a:p>
            <a:r>
              <a:rPr lang="en-GB" sz="1200" kern="1200" dirty="0">
                <a:solidFill>
                  <a:schemeClr val="tx1"/>
                </a:solidFill>
                <a:effectLst/>
                <a:latin typeface="Trebuchet MS"/>
              </a:rPr>
              <a:t>After watching, give 30–60 seconds thinking time, then invite a few responses. Sharing is optional.</a:t>
            </a:r>
          </a:p>
          <a:p>
            <a:r>
              <a:rPr lang="en-GB" sz="1200" kern="1200" dirty="0">
                <a:solidFill>
                  <a:schemeClr val="tx1"/>
                </a:solidFill>
                <a:effectLst/>
                <a:latin typeface="Trebuchet MS"/>
              </a:rPr>
              <a:t>Highlight useful examples and briefly link back to strategies from the lesson.</a:t>
            </a:r>
          </a:p>
          <a:p>
            <a:endParaRPr lang="en-GB" dirty="0">
              <a:latin typeface="Trebuchet MS"/>
            </a:endParaRPr>
          </a:p>
          <a:p>
            <a:r>
              <a:rPr lang="en-GB" dirty="0">
                <a:latin typeface="Trebuchet MS"/>
              </a:rPr>
              <a:t>Link to YouTube: </a:t>
            </a:r>
            <a:r>
              <a:rPr lang="en-GB" dirty="0">
                <a:hlinkClick r:id="rId3"/>
              </a:rPr>
              <a:t>https://youtu.be/QNQk9dA7V9o?si=BepHxQmrZ51wR7HY</a:t>
            </a:r>
            <a:r>
              <a:rPr lang="en-GB" dirty="0"/>
              <a:t> </a:t>
            </a:r>
          </a:p>
          <a:p>
            <a:endParaRPr lang="en-US"/>
          </a:p>
        </p:txBody>
      </p:sp>
      <p:sp>
        <p:nvSpPr>
          <p:cNvPr id="4" name="Slide Number Placeholder 3">
            <a:extLst>
              <a:ext uri="{FF2B5EF4-FFF2-40B4-BE49-F238E27FC236}">
                <a16:creationId xmlns:a16="http://schemas.microsoft.com/office/drawing/2014/main" id="{A9B68280-E3E0-1981-7292-5C4CD253E23F}"/>
              </a:ext>
            </a:extLst>
          </p:cNvPr>
          <p:cNvSpPr>
            <a:spLocks noGrp="1"/>
          </p:cNvSpPr>
          <p:nvPr>
            <p:ph type="sldNum" sz="quarter" idx="5"/>
          </p:nvPr>
        </p:nvSpPr>
        <p:spPr/>
        <p:txBody>
          <a:bodyPr/>
          <a:lstStyle/>
          <a:p>
            <a:fld id="{353C5A4F-46C8-46D2-A3FA-8B9522660663}" type="slidenum">
              <a:rPr lang="en-GB" smtClean="0"/>
              <a:t>36</a:t>
            </a:fld>
            <a:endParaRPr lang="en-GB"/>
          </a:p>
        </p:txBody>
      </p:sp>
    </p:spTree>
    <p:extLst>
      <p:ext uri="{BB962C8B-B14F-4D97-AF65-F5344CB8AC3E}">
        <p14:creationId xmlns:p14="http://schemas.microsoft.com/office/powerpoint/2010/main" val="317106086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5AC106-5AFF-C610-9FBE-59BCE19BB30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98855B2-27DF-FBB3-7BDE-3C71A698E99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7EEFB80-5C3E-AA33-BDD2-5E44F0E26846}"/>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atin typeface="Trebuchet MS" panose="020B0603020202020204" pitchFamily="34" charset="0"/>
              </a:rPr>
              <a:t>Explain that students will now create their own piece of advice for other students. Encourage students to think about the strategies discussed in the lesson, such as listening to others, staying calm when emotions are high, explaining feelings clearly, apologising if needed, or seeking support from a trusted adult.</a:t>
            </a:r>
            <a:br>
              <a:rPr lang="en-GB">
                <a:latin typeface="Trebuchet MS" panose="020B0603020202020204" pitchFamily="34" charset="0"/>
              </a:rPr>
            </a:br>
            <a:endParaRPr lang="en-GB">
              <a:latin typeface="Trebuchet MS" panose="020B0603020202020204" pitchFamily="34" charset="0"/>
            </a:endParaRPr>
          </a:p>
          <a:p>
            <a:r>
              <a:rPr lang="en-GB">
                <a:latin typeface="Trebuchet MS" panose="020B0603020202020204" pitchFamily="34" charset="0"/>
              </a:rPr>
              <a:t>Remind them to draw on:</a:t>
            </a:r>
          </a:p>
          <a:p>
            <a:pPr marL="171450" indent="-171450">
              <a:buFont typeface="Arial" panose="020B0604020202020204" pitchFamily="34" charset="0"/>
              <a:buChar char="•"/>
            </a:pPr>
            <a:r>
              <a:rPr lang="en-GB">
                <a:latin typeface="Trebuchet MS" panose="020B0603020202020204" pitchFamily="34" charset="0"/>
              </a:rPr>
              <a:t>strategies from the lesson </a:t>
            </a:r>
          </a:p>
          <a:p>
            <a:pPr marL="171450" indent="-171450">
              <a:buFont typeface="Arial" panose="020B0604020202020204" pitchFamily="34" charset="0"/>
              <a:buChar char="•"/>
            </a:pPr>
            <a:r>
              <a:rPr lang="en-GB">
                <a:latin typeface="Trebuchet MS" panose="020B0603020202020204" pitchFamily="34" charset="0"/>
              </a:rPr>
              <a:t>ideas from earlier discussions </a:t>
            </a:r>
          </a:p>
          <a:p>
            <a:pPr marL="171450" indent="-171450">
              <a:buFont typeface="Arial" panose="020B0604020202020204" pitchFamily="34" charset="0"/>
              <a:buChar char="•"/>
            </a:pPr>
            <a:r>
              <a:rPr lang="en-GB">
                <a:latin typeface="Trebuchet MS" panose="020B0603020202020204" pitchFamily="34" charset="0"/>
              </a:rPr>
              <a:t>advice from the video</a:t>
            </a:r>
          </a:p>
          <a:p>
            <a:endParaRPr lang="en-GB">
              <a:latin typeface="Trebuchet MS" panose="020B0603020202020204" pitchFamily="34" charset="0"/>
            </a:endParaRPr>
          </a:p>
          <a:p>
            <a:r>
              <a:rPr lang="en-GB">
                <a:latin typeface="Trebuchet MS" panose="020B0603020202020204" pitchFamily="34" charset="0"/>
              </a:rPr>
              <a:t>Offer the sentence starters as a support if needed:</a:t>
            </a:r>
          </a:p>
          <a:p>
            <a:r>
              <a:rPr lang="en-GB">
                <a:latin typeface="Trebuchet MS" panose="020B0603020202020204" pitchFamily="34" charset="0"/>
              </a:rPr>
              <a:t>• “My top tip is…”</a:t>
            </a:r>
            <a:br>
              <a:rPr lang="en-GB">
                <a:latin typeface="Trebuchet MS" panose="020B0603020202020204" pitchFamily="34" charset="0"/>
              </a:rPr>
            </a:br>
            <a:r>
              <a:rPr lang="en-GB">
                <a:latin typeface="Trebuchet MS" panose="020B0603020202020204" pitchFamily="34" charset="0"/>
              </a:rPr>
              <a:t>• “Something that can help is…”</a:t>
            </a:r>
            <a:br>
              <a:rPr lang="en-GB">
                <a:latin typeface="Trebuchet MS" panose="020B0603020202020204" pitchFamily="34" charset="0"/>
              </a:rPr>
            </a:br>
            <a:r>
              <a:rPr lang="en-GB">
                <a:latin typeface="Trebuchet MS" panose="020B0603020202020204" pitchFamily="34" charset="0"/>
              </a:rPr>
              <a:t>• “One thing I’ve learned is…”</a:t>
            </a:r>
          </a:p>
          <a:p>
            <a:endParaRPr lang="en-GB">
              <a:latin typeface="Trebuchet MS" panose="020B0603020202020204" pitchFamily="34" charset="0"/>
            </a:endParaRPr>
          </a:p>
          <a:p>
            <a:endParaRPr lang="en-GB"/>
          </a:p>
          <a:p>
            <a:endParaRPr lang="en-GB"/>
          </a:p>
          <a:p>
            <a:endParaRPr lang="en-US"/>
          </a:p>
          <a:p>
            <a:endParaRPr lang="en-GB">
              <a:ea typeface="Calibri" panose="020F0502020204030204"/>
              <a:cs typeface="Calibri" panose="020F0502020204030204"/>
            </a:endParaRPr>
          </a:p>
        </p:txBody>
      </p:sp>
      <p:sp>
        <p:nvSpPr>
          <p:cNvPr id="4" name="Slide Number Placeholder 3">
            <a:extLst>
              <a:ext uri="{FF2B5EF4-FFF2-40B4-BE49-F238E27FC236}">
                <a16:creationId xmlns:a16="http://schemas.microsoft.com/office/drawing/2014/main" id="{7AD65D55-DF08-5FB2-7564-56224CDD27C5}"/>
              </a:ext>
            </a:extLst>
          </p:cNvPr>
          <p:cNvSpPr>
            <a:spLocks noGrp="1"/>
          </p:cNvSpPr>
          <p:nvPr>
            <p:ph type="sldNum" sz="quarter" idx="5"/>
          </p:nvPr>
        </p:nvSpPr>
        <p:spPr/>
        <p:txBody>
          <a:bodyPr/>
          <a:lstStyle/>
          <a:p>
            <a:fld id="{19D9CBDF-6730-48DC-99FD-91A92230456E}" type="slidenum">
              <a:rPr lang="en-GB" smtClean="0"/>
              <a:t>37</a:t>
            </a:fld>
            <a:endParaRPr lang="en-GB"/>
          </a:p>
        </p:txBody>
      </p:sp>
    </p:spTree>
    <p:extLst>
      <p:ext uri="{BB962C8B-B14F-4D97-AF65-F5344CB8AC3E}">
        <p14:creationId xmlns:p14="http://schemas.microsoft.com/office/powerpoint/2010/main" val="37682923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B8BD71-7D96-7D7B-326B-96C21775C4B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5E07552-A4EC-6373-C980-199A523D007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8486DAC-18FE-2A6A-00C5-4F22892A2599}"/>
              </a:ext>
            </a:extLst>
          </p:cNvPr>
          <p:cNvSpPr>
            <a:spLocks noGrp="1"/>
          </p:cNvSpPr>
          <p:nvPr>
            <p:ph type="body" idx="1"/>
          </p:nvPr>
        </p:nvSpPr>
        <p:spPr/>
        <p:txBody>
          <a:bodyPr/>
          <a:lstStyle/>
          <a:p>
            <a:r>
              <a:rPr lang="en-GB">
                <a:latin typeface="Trebuchet MS" panose="020B0603020202020204" pitchFamily="34" charset="0"/>
              </a:rPr>
              <a:t>Pupils reflect on their learning by recording what they’ve learned, noting any remaining questions, and considering how to apply their insights to real-life friendships.</a:t>
            </a:r>
            <a:endParaRPr lang="en-US">
              <a:latin typeface="Trebuchet MS" panose="020B0603020202020204" pitchFamily="34" charset="0"/>
            </a:endParaRPr>
          </a:p>
        </p:txBody>
      </p:sp>
      <p:sp>
        <p:nvSpPr>
          <p:cNvPr id="4" name="Slide Number Placeholder 3">
            <a:extLst>
              <a:ext uri="{FF2B5EF4-FFF2-40B4-BE49-F238E27FC236}">
                <a16:creationId xmlns:a16="http://schemas.microsoft.com/office/drawing/2014/main" id="{AA16439C-31A7-7477-D752-B62A251170A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94B28F-D339-41BE-98EC-6D0A54D61D8D}" type="slidenum">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2110304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atin typeface="Trebuchet MS" panose="020B0603020202020204" pitchFamily="34" charset="0"/>
              </a:rPr>
              <a:t>Explain that this is a quick recap of the key ideas from the lesson.</a:t>
            </a:r>
          </a:p>
          <a:p>
            <a:br>
              <a:rPr lang="en-GB">
                <a:latin typeface="Trebuchet MS" panose="020B0603020202020204" pitchFamily="34" charset="0"/>
              </a:rPr>
            </a:br>
            <a:r>
              <a:rPr lang="en-GB">
                <a:latin typeface="Trebuchet MS" panose="020B0603020202020204" pitchFamily="34" charset="0"/>
              </a:rPr>
              <a:t>Briefly revisit that conflicts can happen for different reasons, including misunderstandings, that emotions can affect how people respond, and that strategies can help manage situations.</a:t>
            </a:r>
          </a:p>
          <a:p>
            <a:r>
              <a:rPr lang="en-GB">
                <a:latin typeface="Trebuchet MS" panose="020B0603020202020204" pitchFamily="34" charset="0"/>
              </a:rPr>
              <a:t>Ask a few quick questions to check understanding:</a:t>
            </a:r>
          </a:p>
          <a:p>
            <a:pPr marL="171450" indent="-171450">
              <a:buFont typeface="Arial" panose="020B0604020202020204" pitchFamily="34" charset="0"/>
              <a:buChar char="•"/>
            </a:pPr>
            <a:r>
              <a:rPr lang="en-GB" i="1">
                <a:latin typeface="Trebuchet MS" panose="020B0603020202020204" pitchFamily="34" charset="0"/>
              </a:rPr>
              <a:t>What is one reason conflict can happen? </a:t>
            </a:r>
          </a:p>
          <a:p>
            <a:pPr marL="171450" indent="-171450">
              <a:buFont typeface="Arial" panose="020B0604020202020204" pitchFamily="34" charset="0"/>
              <a:buChar char="•"/>
            </a:pPr>
            <a:r>
              <a:rPr lang="en-GB" i="1">
                <a:latin typeface="Trebuchet MS" panose="020B0603020202020204" pitchFamily="34" charset="0"/>
              </a:rPr>
              <a:t>What might affect how we respond? </a:t>
            </a:r>
          </a:p>
          <a:p>
            <a:pPr marL="171450" indent="-171450">
              <a:buFont typeface="Arial" panose="020B0604020202020204" pitchFamily="34" charset="0"/>
              <a:buChar char="•"/>
            </a:pPr>
            <a:r>
              <a:rPr lang="en-GB" i="1">
                <a:latin typeface="Trebuchet MS" panose="020B0603020202020204" pitchFamily="34" charset="0"/>
              </a:rPr>
              <a:t>Can you name one strategy? </a:t>
            </a:r>
            <a:br>
              <a:rPr lang="en-GB">
                <a:latin typeface="Trebuchet MS" panose="020B0603020202020204" pitchFamily="34" charset="0"/>
              </a:rPr>
            </a:br>
            <a:endParaRPr lang="en-GB">
              <a:latin typeface="Trebuchet MS" panose="020B0603020202020204" pitchFamily="34" charset="0"/>
            </a:endParaRPr>
          </a:p>
          <a:p>
            <a:r>
              <a:rPr lang="en-GB">
                <a:latin typeface="Trebuchet MS" panose="020B0603020202020204" pitchFamily="34" charset="0"/>
              </a:rPr>
              <a:t>Take a few responses and keep this brief.</a:t>
            </a:r>
          </a:p>
          <a:p>
            <a:r>
              <a:rPr lang="en-GB">
                <a:latin typeface="Trebuchet MS" panose="020B0603020202020204" pitchFamily="34" charset="0"/>
              </a:rPr>
              <a:t>Explain that students will now reflect on what this means for them.</a:t>
            </a:r>
          </a:p>
        </p:txBody>
      </p:sp>
      <p:sp>
        <p:nvSpPr>
          <p:cNvPr id="4" name="Slide Number Placeholder 3"/>
          <p:cNvSpPr>
            <a:spLocks noGrp="1"/>
          </p:cNvSpPr>
          <p:nvPr>
            <p:ph type="sldNum" sz="quarter" idx="5"/>
          </p:nvPr>
        </p:nvSpPr>
        <p:spPr/>
        <p:txBody>
          <a:bodyPr/>
          <a:lstStyle/>
          <a:p>
            <a:fld id="{0894B28F-D339-41BE-98EC-6D0A54D61D8D}" type="slidenum">
              <a:rPr lang="en-GB"/>
              <a:t>39</a:t>
            </a:fld>
            <a:endParaRPr lang="en-GB"/>
          </a:p>
        </p:txBody>
      </p:sp>
    </p:spTree>
    <p:extLst>
      <p:ext uri="{BB962C8B-B14F-4D97-AF65-F5344CB8AC3E}">
        <p14:creationId xmlns:p14="http://schemas.microsoft.com/office/powerpoint/2010/main" val="40150879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11EFD8-7511-59FC-AB9A-C4455759054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A2532D5-B6BB-D6C1-9EAD-2CDC3528F3A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38DA649-5074-7EE4-3DD3-72AFF6618C10}"/>
              </a:ext>
            </a:extLst>
          </p:cNvPr>
          <p:cNvSpPr>
            <a:spLocks noGrp="1"/>
          </p:cNvSpPr>
          <p:nvPr>
            <p:ph type="body" idx="1"/>
          </p:nvPr>
        </p:nvSpPr>
        <p:spPr/>
        <p:txBody>
          <a:bodyPr/>
          <a:lstStyle/>
          <a:p>
            <a:pPr>
              <a:defRPr/>
            </a:pPr>
            <a:r>
              <a:rPr lang="en-GB">
                <a:latin typeface="Trebuchet MS" panose="020B0603020202020204" pitchFamily="34" charset="0"/>
              </a:rPr>
              <a:t>Invite students to match each term to its correct definition. Give students one minute to complete the task independently before reviewing as a class.</a:t>
            </a:r>
          </a:p>
          <a:p>
            <a:pPr>
              <a:defRPr/>
            </a:pPr>
            <a:r>
              <a:rPr lang="en-GB">
                <a:latin typeface="Trebuchet MS" panose="020B0603020202020204" pitchFamily="34" charset="0"/>
              </a:rPr>
              <a:t>Quickly check answers and clarify if needed.</a:t>
            </a:r>
          </a:p>
        </p:txBody>
      </p:sp>
      <p:sp>
        <p:nvSpPr>
          <p:cNvPr id="4" name="Slide Number Placeholder 3">
            <a:extLst>
              <a:ext uri="{FF2B5EF4-FFF2-40B4-BE49-F238E27FC236}">
                <a16:creationId xmlns:a16="http://schemas.microsoft.com/office/drawing/2014/main" id="{2B220AB6-7D05-1E6C-79EA-C68DEF546C81}"/>
              </a:ext>
            </a:extLst>
          </p:cNvPr>
          <p:cNvSpPr>
            <a:spLocks noGrp="1"/>
          </p:cNvSpPr>
          <p:nvPr>
            <p:ph type="sldNum" sz="quarter" idx="5"/>
          </p:nvPr>
        </p:nvSpPr>
        <p:spPr/>
        <p:txBody>
          <a:bodyPr/>
          <a:lstStyle/>
          <a:p>
            <a:fld id="{19D9CBDF-6730-48DC-99FD-91A92230456E}" type="slidenum">
              <a:rPr lang="en-GB" smtClean="0"/>
              <a:t>4</a:t>
            </a:fld>
            <a:endParaRPr lang="en-GB"/>
          </a:p>
        </p:txBody>
      </p:sp>
    </p:spTree>
    <p:extLst>
      <p:ext uri="{BB962C8B-B14F-4D97-AF65-F5344CB8AC3E}">
        <p14:creationId xmlns:p14="http://schemas.microsoft.com/office/powerpoint/2010/main" val="270574237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618868-12AE-740B-4343-ADF8FEF0AB3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AAE00B6-088D-D9A4-60E2-D389280509D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2A2902E-9971-F7F9-24A3-2F60FE12A085}"/>
              </a:ext>
            </a:extLst>
          </p:cNvPr>
          <p:cNvSpPr>
            <a:spLocks noGrp="1"/>
          </p:cNvSpPr>
          <p:nvPr>
            <p:ph type="body" idx="1"/>
          </p:nvPr>
        </p:nvSpPr>
        <p:spPr/>
        <p:txBody>
          <a:bodyPr/>
          <a:lstStyle/>
          <a:p>
            <a:r>
              <a:rPr lang="en-GB">
                <a:latin typeface="Trebuchet MS" panose="020B0603020202020204" pitchFamily="34" charset="0"/>
              </a:rPr>
              <a:t>Explain that students will reflect on their learning and how it applies to real life.</a:t>
            </a:r>
            <a:br>
              <a:rPr lang="en-GB">
                <a:latin typeface="Trebuchet MS" panose="020B0603020202020204" pitchFamily="34" charset="0"/>
              </a:rPr>
            </a:br>
            <a:endParaRPr lang="en-GB">
              <a:latin typeface="Trebuchet MS" panose="020B0603020202020204" pitchFamily="34" charset="0"/>
            </a:endParaRPr>
          </a:p>
          <a:p>
            <a:r>
              <a:rPr lang="en-GB">
                <a:latin typeface="Trebuchet MS" panose="020B0603020202020204" pitchFamily="34" charset="0"/>
              </a:rPr>
              <a:t>Ask them to write:</a:t>
            </a:r>
          </a:p>
          <a:p>
            <a:pPr marL="171450" indent="-171450">
              <a:buFont typeface="Arial" panose="020B0604020202020204" pitchFamily="34" charset="0"/>
              <a:buChar char="•"/>
            </a:pPr>
            <a:r>
              <a:rPr lang="en-GB">
                <a:latin typeface="Trebuchet MS" panose="020B0603020202020204" pitchFamily="34" charset="0"/>
              </a:rPr>
              <a:t>three things they learned </a:t>
            </a:r>
          </a:p>
          <a:p>
            <a:pPr marL="171450" indent="-171450">
              <a:buFont typeface="Arial" panose="020B0604020202020204" pitchFamily="34" charset="0"/>
              <a:buChar char="•"/>
            </a:pPr>
            <a:r>
              <a:rPr lang="en-GB">
                <a:latin typeface="Trebuchet MS" panose="020B0603020202020204" pitchFamily="34" charset="0"/>
              </a:rPr>
              <a:t>two questions they still have </a:t>
            </a:r>
          </a:p>
          <a:p>
            <a:pPr marL="171450" indent="-171450">
              <a:buFont typeface="Arial" panose="020B0604020202020204" pitchFamily="34" charset="0"/>
              <a:buChar char="•"/>
            </a:pPr>
            <a:r>
              <a:rPr lang="en-GB">
                <a:latin typeface="Trebuchet MS" panose="020B0603020202020204" pitchFamily="34" charset="0"/>
              </a:rPr>
              <a:t>one thing they will apply </a:t>
            </a:r>
            <a:br>
              <a:rPr lang="en-GB">
                <a:latin typeface="Trebuchet MS" panose="020B0603020202020204" pitchFamily="34" charset="0"/>
              </a:rPr>
            </a:br>
            <a:endParaRPr lang="en-GB">
              <a:latin typeface="Trebuchet MS" panose="020B0603020202020204" pitchFamily="34" charset="0"/>
            </a:endParaRPr>
          </a:p>
          <a:p>
            <a:r>
              <a:rPr lang="en-GB">
                <a:latin typeface="Trebuchet MS" panose="020B0603020202020204" pitchFamily="34" charset="0"/>
              </a:rPr>
              <a:t>Give a few minutes to complete (e.g. paper, sticky notes, or whiteboards).</a:t>
            </a:r>
          </a:p>
          <a:p>
            <a:r>
              <a:rPr lang="en-GB">
                <a:latin typeface="Trebuchet MS" panose="020B0603020202020204" pitchFamily="34" charset="0"/>
              </a:rPr>
              <a:t>If time allows, students can share with a partner. Then invite a few to share with the class, address any common questions and link learning to online and face-to-face friendships</a:t>
            </a:r>
          </a:p>
          <a:p>
            <a:pPr marL="171450" indent="-171450">
              <a:buFont typeface="Arial" panose="020B0604020202020204" pitchFamily="34" charset="0"/>
              <a:buChar char="•"/>
            </a:pPr>
            <a:endParaRPr lang="en-GB" b="0">
              <a:ea typeface="Calibri"/>
              <a:cs typeface="Calibri"/>
            </a:endParaRPr>
          </a:p>
        </p:txBody>
      </p:sp>
      <p:sp>
        <p:nvSpPr>
          <p:cNvPr id="4" name="Slide Number Placeholder 3">
            <a:extLst>
              <a:ext uri="{FF2B5EF4-FFF2-40B4-BE49-F238E27FC236}">
                <a16:creationId xmlns:a16="http://schemas.microsoft.com/office/drawing/2014/main" id="{330A8B7D-3466-EBB0-A52D-9DD3E9C8C39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9D9CBDF-6730-48DC-99FD-91A92230456E}"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7248254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latin typeface="Trebuchet MS"/>
              </a:rPr>
              <a:t>Teachers can edit this slide with relevant signposting information. Invite students to think about where they could go for support.</a:t>
            </a:r>
          </a:p>
          <a:p>
            <a:endParaRPr lang="en-GB">
              <a:latin typeface="Trebuchet MS" panose="020B0603020202020204" pitchFamily="34" charset="0"/>
            </a:endParaRPr>
          </a:p>
          <a:p>
            <a:r>
              <a:rPr lang="en-GB" dirty="0">
                <a:latin typeface="Trebuchet MS"/>
              </a:rPr>
              <a:t>Explain that in Year 7 and Year 8, friendships can sometimes change, feel confusing, or include new situations like group chats or larger friendship groups.</a:t>
            </a:r>
          </a:p>
          <a:p>
            <a:endParaRPr lang="en-GB">
              <a:latin typeface="Trebuchet MS" panose="020B0603020202020204" pitchFamily="34" charset="0"/>
            </a:endParaRPr>
          </a:p>
          <a:p>
            <a:r>
              <a:rPr lang="en-GB" dirty="0">
                <a:latin typeface="Trebuchet MS"/>
              </a:rPr>
              <a:t>Reassure students that it is normal for things to feel difficult at times, and that many friendship situations can be worked through.</a:t>
            </a:r>
          </a:p>
          <a:p>
            <a:r>
              <a:rPr lang="en-GB" dirty="0">
                <a:latin typeface="Trebuchet MS"/>
              </a:rPr>
              <a:t>If something is worrying them, they can talk to someone and get support.</a:t>
            </a:r>
          </a:p>
          <a:p>
            <a:pPr>
              <a:defRPr/>
            </a:pPr>
            <a:endParaRPr lang="en-GB" dirty="0">
              <a:latin typeface="Trebuchet MS"/>
              <a:ea typeface="Calibri"/>
              <a:cs typeface="Calibri"/>
            </a:endParaRPr>
          </a:p>
          <a:p>
            <a:r>
              <a:rPr lang="en-GB" dirty="0">
                <a:solidFill>
                  <a:srgbClr val="FF0000"/>
                </a:solidFill>
              </a:rPr>
              <a:t>Share your feedback with us!</a:t>
            </a:r>
            <a:endParaRPr lang="en-US" dirty="0">
              <a:solidFill>
                <a:srgbClr val="444444"/>
              </a:solidFill>
            </a:endParaRPr>
          </a:p>
          <a:p>
            <a:r>
              <a:rPr lang="en-GB" dirty="0">
                <a:solidFill>
                  <a:srgbClr val="FF0000"/>
                </a:solidFill>
              </a:rPr>
              <a:t>Complete this short survey related to the toolkit materials. Please answer the questions in relation to your experience of using the resources, and what you and your students have learnt from using them</a:t>
            </a:r>
            <a:r>
              <a:rPr lang="en-GB" dirty="0"/>
              <a:t>: </a:t>
            </a:r>
            <a:r>
              <a:rPr lang="en-GB" dirty="0">
                <a:solidFill>
                  <a:srgbClr val="444444"/>
                </a:solidFill>
                <a:hlinkClick r:id="rId3"/>
              </a:rPr>
              <a:t>Healthy Relationships Resources Feedback Survey 2026</a:t>
            </a:r>
            <a:endParaRPr lang="en-US">
              <a:solidFill>
                <a:srgbClr val="444444"/>
              </a:solidFill>
            </a:endParaRPr>
          </a:p>
          <a:p>
            <a:endParaRPr lang="en-GB" dirty="0">
              <a:latin typeface="Trebuchet MS"/>
              <a:ea typeface="Calibri"/>
              <a:cs typeface="Calibri"/>
            </a:endParaRPr>
          </a:p>
          <a:p>
            <a:endParaRPr lang="en-GB">
              <a:ea typeface="Calibri"/>
              <a:cs typeface="Calibri"/>
            </a:endParaRPr>
          </a:p>
          <a:p>
            <a:endParaRPr lang="en-GB" i="1">
              <a:ea typeface="Calibri"/>
              <a:cs typeface="Calibri"/>
            </a:endParaRPr>
          </a:p>
        </p:txBody>
      </p:sp>
      <p:sp>
        <p:nvSpPr>
          <p:cNvPr id="4" name="Slide Number Placeholder 3"/>
          <p:cNvSpPr>
            <a:spLocks noGrp="1"/>
          </p:cNvSpPr>
          <p:nvPr>
            <p:ph type="sldNum" sz="quarter" idx="5"/>
          </p:nvPr>
        </p:nvSpPr>
        <p:spPr/>
        <p:txBody>
          <a:bodyPr/>
          <a:lstStyle/>
          <a:p>
            <a:fld id="{43F82AF7-1A5D-4036-A7FC-8C75324C0CBE}" type="slidenum">
              <a:rPr lang="en-GB" smtClean="0"/>
              <a:t>41</a:t>
            </a:fld>
            <a:endParaRPr lang="en-GB"/>
          </a:p>
        </p:txBody>
      </p:sp>
    </p:spTree>
    <p:extLst>
      <p:ext uri="{BB962C8B-B14F-4D97-AF65-F5344CB8AC3E}">
        <p14:creationId xmlns:p14="http://schemas.microsoft.com/office/powerpoint/2010/main" val="4462316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2275FF-1B2B-5177-B2B1-D336394E66B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FF40D42-3F28-5F76-176A-D462BD32CAD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E28DCC4-B959-3726-BE28-A7ECB0CCC3B8}"/>
              </a:ext>
            </a:extLst>
          </p:cNvPr>
          <p:cNvSpPr>
            <a:spLocks noGrp="1"/>
          </p:cNvSpPr>
          <p:nvPr>
            <p:ph type="body" idx="1"/>
          </p:nvPr>
        </p:nvSpPr>
        <p:spPr/>
        <p:txBody>
          <a:bodyPr/>
          <a:lstStyle/>
          <a:p>
            <a:r>
              <a:rPr lang="en-GB">
                <a:latin typeface="Trebuchet MS" panose="020B0603020202020204" pitchFamily="34" charset="0"/>
              </a:rPr>
              <a:t>Briefly revisit:</a:t>
            </a:r>
          </a:p>
          <a:p>
            <a:pPr marL="171450" indent="-171450">
              <a:buFont typeface="Arial" panose="020B0604020202020204" pitchFamily="34" charset="0"/>
              <a:buChar char="•"/>
            </a:pPr>
            <a:r>
              <a:rPr lang="en-GB">
                <a:latin typeface="Trebuchet MS" panose="020B0603020202020204" pitchFamily="34" charset="0"/>
              </a:rPr>
              <a:t>disagreements are a normal part of friendships </a:t>
            </a:r>
          </a:p>
          <a:p>
            <a:pPr marL="171450" indent="-171450">
              <a:buFont typeface="Arial" panose="020B0604020202020204" pitchFamily="34" charset="0"/>
              <a:buChar char="•"/>
            </a:pPr>
            <a:r>
              <a:rPr lang="en-GB">
                <a:latin typeface="Trebuchet MS" panose="020B0603020202020204" pitchFamily="34" charset="0"/>
              </a:rPr>
              <a:t>conflict is a more serious disagreement </a:t>
            </a:r>
          </a:p>
          <a:p>
            <a:pPr marL="171450" indent="-171450">
              <a:buFont typeface="Arial" panose="020B0604020202020204" pitchFamily="34" charset="0"/>
              <a:buChar char="•"/>
            </a:pPr>
            <a:r>
              <a:rPr lang="en-GB">
                <a:latin typeface="Trebuchet MS" panose="020B0603020202020204" pitchFamily="34" charset="0"/>
              </a:rPr>
              <a:t>conflicts can affect wellbeing </a:t>
            </a:r>
          </a:p>
          <a:p>
            <a:endParaRPr lang="en-GB">
              <a:latin typeface="Trebuchet MS" panose="020B0603020202020204" pitchFamily="34" charset="0"/>
            </a:endParaRPr>
          </a:p>
          <a:p>
            <a:r>
              <a:rPr lang="en-GB">
                <a:latin typeface="Trebuchet MS" panose="020B0603020202020204" pitchFamily="34" charset="0"/>
              </a:rPr>
              <a:t>Prompt:</a:t>
            </a:r>
            <a:br>
              <a:rPr lang="en-GB">
                <a:latin typeface="Trebuchet MS" panose="020B0603020202020204" pitchFamily="34" charset="0"/>
              </a:rPr>
            </a:br>
            <a:r>
              <a:rPr lang="en-GB" i="1">
                <a:latin typeface="Trebuchet MS" panose="020B0603020202020204" pitchFamily="34" charset="0"/>
              </a:rPr>
              <a:t>What do you remember from the assembly about disagreement and conflict?</a:t>
            </a:r>
          </a:p>
        </p:txBody>
      </p:sp>
      <p:sp>
        <p:nvSpPr>
          <p:cNvPr id="4" name="Slide Number Placeholder 3">
            <a:extLst>
              <a:ext uri="{FF2B5EF4-FFF2-40B4-BE49-F238E27FC236}">
                <a16:creationId xmlns:a16="http://schemas.microsoft.com/office/drawing/2014/main" id="{752AB76C-1578-1C0D-3D6B-92CF196CB05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9D9CBDF-6730-48DC-99FD-91A92230456E}"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848242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09DC1A-0948-8E3D-EC3B-C3AEBB74E79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234EE71-E1B5-C182-CC50-7E952B8E90B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73E7E43-BEFC-3AE0-D659-2E154551D20F}"/>
              </a:ext>
            </a:extLst>
          </p:cNvPr>
          <p:cNvSpPr>
            <a:spLocks noGrp="1"/>
          </p:cNvSpPr>
          <p:nvPr>
            <p:ph type="body" idx="1"/>
          </p:nvPr>
        </p:nvSpPr>
        <p:spPr/>
        <p:txBody>
          <a:bodyPr/>
          <a:lstStyle/>
          <a:p>
            <a:r>
              <a:rPr lang="en-GB">
                <a:latin typeface="Trebuchet MS" panose="020B0603020202020204" pitchFamily="34" charset="0"/>
              </a:rPr>
              <a:t>Use the </a:t>
            </a:r>
            <a:r>
              <a:rPr lang="en-GB" b="1">
                <a:latin typeface="Trebuchet MS" panose="020B0603020202020204" pitchFamily="34" charset="0"/>
              </a:rPr>
              <a:t>statement resource </a:t>
            </a:r>
            <a:r>
              <a:rPr lang="en-GB">
                <a:latin typeface="Trebuchet MS" panose="020B0603020202020204" pitchFamily="34" charset="0"/>
              </a:rPr>
              <a:t>to explore different viewpoints about friendships and conflict.</a:t>
            </a:r>
          </a:p>
          <a:p>
            <a:r>
              <a:rPr lang="en-GB">
                <a:latin typeface="Trebuchet MS" panose="020B0603020202020204" pitchFamily="34" charset="0"/>
              </a:rPr>
              <a:t>Explain that students will be given a statement and asked to consider whether they agree or disagree. This can be carried out in different ways, for example by moving to different areas of the room, placing statements along a scale, or discussing in pairs or small groups. Highlight that some students may have the same statement but different responses. This can support discussion about how people may interpret the same situation in different ways. Encourage students to listen respectfully and consider alternative perspectives.</a:t>
            </a:r>
          </a:p>
          <a:p>
            <a:br>
              <a:rPr lang="en-GB">
                <a:latin typeface="Trebuchet MS" panose="020B0603020202020204" pitchFamily="34" charset="0"/>
              </a:rPr>
            </a:br>
            <a:r>
              <a:rPr lang="en-GB">
                <a:latin typeface="Trebuchet MS" panose="020B0603020202020204" pitchFamily="34" charset="0"/>
              </a:rPr>
              <a:t>Use prompts to deepen discussion where helpful, for example:</a:t>
            </a:r>
          </a:p>
          <a:p>
            <a:pPr marL="171450" lvl="0" indent="-171450">
              <a:buFont typeface="Arial" panose="020B0604020202020204" pitchFamily="34" charset="0"/>
              <a:buChar char="•"/>
            </a:pPr>
            <a:r>
              <a:rPr lang="en-GB" i="1">
                <a:latin typeface="Trebuchet MS" panose="020B0603020202020204" pitchFamily="34" charset="0"/>
              </a:rPr>
              <a:t>Why might someone see this differently?</a:t>
            </a:r>
          </a:p>
          <a:p>
            <a:pPr marL="171450" lvl="0" indent="-171450">
              <a:buFont typeface="Arial" panose="020B0604020202020204" pitchFamily="34" charset="0"/>
              <a:buChar char="•"/>
            </a:pPr>
            <a:r>
              <a:rPr lang="en-GB" i="1">
                <a:latin typeface="Trebuchet MS" panose="020B0603020202020204" pitchFamily="34" charset="0"/>
              </a:rPr>
              <a:t>How might someone feel in this situation? </a:t>
            </a:r>
          </a:p>
          <a:p>
            <a:pPr marL="171450" lvl="0" indent="-171450">
              <a:buFont typeface="Arial" panose="020B0604020202020204" pitchFamily="34" charset="0"/>
              <a:buChar char="•"/>
            </a:pPr>
            <a:r>
              <a:rPr lang="en-GB" i="1">
                <a:latin typeface="Trebuchet MS" panose="020B0603020202020204" pitchFamily="34" charset="0"/>
              </a:rPr>
              <a:t>Would your response change if this happened online or in person? </a:t>
            </a:r>
          </a:p>
          <a:p>
            <a:pPr marL="171450" lvl="0" indent="-171450">
              <a:buFont typeface="Arial" panose="020B0604020202020204" pitchFamily="34" charset="0"/>
              <a:buChar char="•"/>
            </a:pPr>
            <a:r>
              <a:rPr lang="en-GB" i="1">
                <a:latin typeface="Trebuchet MS" panose="020B0603020202020204" pitchFamily="34" charset="0"/>
              </a:rPr>
              <a:t>Would your response change if other people were watching or involved?</a:t>
            </a:r>
          </a:p>
          <a:p>
            <a:pPr marL="171450" lvl="0" indent="-171450">
              <a:buFont typeface="Arial" panose="020B0604020202020204" pitchFamily="34" charset="0"/>
              <a:buChar char="•"/>
            </a:pPr>
            <a:r>
              <a:rPr lang="en-GB" i="1">
                <a:latin typeface="Trebuchet MS" panose="020B0603020202020204" pitchFamily="34" charset="0"/>
              </a:rPr>
              <a:t>Do you think people always choose what they believe is right or what feels safest socially?</a:t>
            </a:r>
          </a:p>
          <a:p>
            <a:pPr marL="171450" indent="-171450">
              <a:buFont typeface="Arial" panose="020B0604020202020204" pitchFamily="34" charset="0"/>
              <a:buChar char="•"/>
            </a:pPr>
            <a:r>
              <a:rPr lang="en-GB" i="1">
                <a:latin typeface="Trebuchet MS" panose="020B0603020202020204" pitchFamily="34" charset="0"/>
              </a:rPr>
              <a:t>How might peer pressure influence what someone does here?</a:t>
            </a:r>
          </a:p>
          <a:p>
            <a:endParaRPr lang="en-GB">
              <a:latin typeface="Trebuchet MS" panose="020B0603020202020204" pitchFamily="34" charset="0"/>
            </a:endParaRPr>
          </a:p>
          <a:p>
            <a:r>
              <a:rPr lang="en-GB">
                <a:latin typeface="Trebuchet MS" panose="020B0603020202020204" pitchFamily="34" charset="0"/>
              </a:rPr>
              <a:t>Scenarios:</a:t>
            </a:r>
          </a:p>
          <a:p>
            <a:pPr marL="228600" indent="-228600" algn="l">
              <a:buFont typeface="+mj-lt"/>
              <a:buAutoNum type="arabicPeriod"/>
            </a:pPr>
            <a:r>
              <a:rPr lang="en-GB">
                <a:latin typeface="Trebuchet MS" panose="020B0603020202020204" pitchFamily="34" charset="0"/>
              </a:rPr>
              <a:t>Conflict in friendships is always a bad thing.</a:t>
            </a:r>
          </a:p>
          <a:p>
            <a:pPr marL="228600" indent="-228600" algn="l">
              <a:buFont typeface="+mj-lt"/>
              <a:buAutoNum type="arabicPeriod"/>
            </a:pPr>
            <a:r>
              <a:rPr lang="en-GB">
                <a:latin typeface="Trebuchet MS" panose="020B0603020202020204" pitchFamily="34" charset="0"/>
              </a:rPr>
              <a:t>Friends should always take your side in an argument.</a:t>
            </a:r>
          </a:p>
          <a:p>
            <a:pPr marL="228600" indent="-228600" algn="l">
              <a:buFont typeface="+mj-lt"/>
              <a:buAutoNum type="arabicPeriod"/>
            </a:pPr>
            <a:r>
              <a:rPr lang="en-GB">
                <a:latin typeface="Trebuchet MS" panose="020B0603020202020204" pitchFamily="34" charset="0"/>
              </a:rPr>
              <a:t>It is better to ignore a disagreement than talk about it.</a:t>
            </a:r>
          </a:p>
          <a:p>
            <a:pPr marL="228600" indent="-228600" algn="l">
              <a:buFont typeface="+mj-lt"/>
              <a:buAutoNum type="arabicPeriod"/>
            </a:pPr>
            <a:r>
              <a:rPr lang="en-GB">
                <a:latin typeface="Trebuchet MS" panose="020B0603020202020204" pitchFamily="34" charset="0"/>
              </a:rPr>
              <a:t>Apologising first means you are weak.</a:t>
            </a:r>
          </a:p>
          <a:p>
            <a:pPr marL="228600" indent="-228600" algn="l">
              <a:buFont typeface="+mj-lt"/>
              <a:buAutoNum type="arabicPeriod"/>
            </a:pPr>
            <a:r>
              <a:rPr lang="en-GB">
                <a:latin typeface="Trebuchet MS" panose="020B0603020202020204" pitchFamily="34" charset="0"/>
              </a:rPr>
              <a:t>Messages online are often misunderstood.</a:t>
            </a:r>
          </a:p>
          <a:p>
            <a:pPr marL="228600" indent="-228600" algn="l">
              <a:buFont typeface="+mj-lt"/>
              <a:buAutoNum type="arabicPeriod"/>
            </a:pPr>
            <a:r>
              <a:rPr lang="en-GB">
                <a:latin typeface="Trebuchet MS" panose="020B0603020202020204" pitchFamily="34" charset="0"/>
              </a:rPr>
              <a:t>It is easier for situations to get worse online than in person.</a:t>
            </a:r>
          </a:p>
          <a:p>
            <a:pPr marL="228600" indent="-228600" algn="l">
              <a:buFont typeface="+mj-lt"/>
              <a:buAutoNum type="arabicPeriod"/>
            </a:pPr>
            <a:r>
              <a:rPr lang="en-GB">
                <a:latin typeface="Trebuchet MS" panose="020B0603020202020204" pitchFamily="34" charset="0"/>
              </a:rPr>
              <a:t>Good communication can help solve most friendship problems.</a:t>
            </a:r>
          </a:p>
          <a:p>
            <a:pPr marL="228600" indent="-228600" algn="l">
              <a:buFont typeface="+mj-lt"/>
              <a:buAutoNum type="arabicPeriod"/>
            </a:pPr>
            <a:r>
              <a:rPr lang="en-GB">
                <a:latin typeface="Trebuchet MS" panose="020B0603020202020204" pitchFamily="34" charset="0"/>
              </a:rPr>
              <a:t>Friends should respect each other’s boundaries.</a:t>
            </a:r>
          </a:p>
          <a:p>
            <a:pPr marL="228600" indent="-228600" algn="l">
              <a:buFont typeface="+mj-lt"/>
              <a:buAutoNum type="arabicPeriod"/>
            </a:pPr>
            <a:r>
              <a:rPr lang="en-GB">
                <a:latin typeface="Trebuchet MS" panose="020B0603020202020204" pitchFamily="34" charset="0"/>
              </a:rPr>
              <a:t>You should back your friends up, even if you think they are wrong.</a:t>
            </a:r>
          </a:p>
          <a:p>
            <a:pPr marL="228600" indent="-228600" algn="l">
              <a:buFont typeface="+mj-lt"/>
              <a:buAutoNum type="arabicPeriod"/>
            </a:pPr>
            <a:r>
              <a:rPr lang="en-GB">
                <a:latin typeface="Trebuchet MS" panose="020B0603020202020204" pitchFamily="34" charset="0"/>
              </a:rPr>
              <a:t>The way we speak to people can affect how they feel about us.</a:t>
            </a:r>
          </a:p>
          <a:p>
            <a:endParaRPr lang="en-GB">
              <a:effectLst/>
              <a:latin typeface="Calibri" panose="020F0502020204030204"/>
              <a:ea typeface="Calibri" panose="020F0502020204030204"/>
              <a:cs typeface="Calibri" panose="020F0502020204030204"/>
            </a:endParaRPr>
          </a:p>
        </p:txBody>
      </p:sp>
      <p:sp>
        <p:nvSpPr>
          <p:cNvPr id="4" name="Slide Number Placeholder 3">
            <a:extLst>
              <a:ext uri="{FF2B5EF4-FFF2-40B4-BE49-F238E27FC236}">
                <a16:creationId xmlns:a16="http://schemas.microsoft.com/office/drawing/2014/main" id="{D34C39E2-074C-794C-E23A-18399068E45B}"/>
              </a:ext>
            </a:extLst>
          </p:cNvPr>
          <p:cNvSpPr>
            <a:spLocks noGrp="1"/>
          </p:cNvSpPr>
          <p:nvPr>
            <p:ph type="sldNum" sz="quarter" idx="5"/>
          </p:nvPr>
        </p:nvSpPr>
        <p:spPr/>
        <p:txBody>
          <a:bodyPr/>
          <a:lstStyle/>
          <a:p>
            <a:fld id="{19D9CBDF-6730-48DC-99FD-91A92230456E}" type="slidenum">
              <a:rPr lang="en-GB" smtClean="0"/>
              <a:t>6</a:t>
            </a:fld>
            <a:endParaRPr lang="en-GB"/>
          </a:p>
        </p:txBody>
      </p:sp>
    </p:spTree>
    <p:extLst>
      <p:ext uri="{BB962C8B-B14F-4D97-AF65-F5344CB8AC3E}">
        <p14:creationId xmlns:p14="http://schemas.microsoft.com/office/powerpoint/2010/main" val="29768810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1FD94E-000D-B572-DBA0-783B7DA1E25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5A84EBA-29D5-7F55-9C37-60E8BC6E088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46C0930-91DE-94C3-1CA4-02BB39EAD77D}"/>
              </a:ext>
            </a:extLst>
          </p:cNvPr>
          <p:cNvSpPr>
            <a:spLocks noGrp="1"/>
          </p:cNvSpPr>
          <p:nvPr>
            <p:ph type="body" idx="1"/>
          </p:nvPr>
        </p:nvSpPr>
        <p:spPr/>
        <p:txBody>
          <a:bodyPr/>
          <a:lstStyle/>
          <a:p>
            <a:endParaRPr lang="en-US" i="1">
              <a:ea typeface="Calibri"/>
              <a:cs typeface="Calibri"/>
            </a:endParaRPr>
          </a:p>
        </p:txBody>
      </p:sp>
      <p:sp>
        <p:nvSpPr>
          <p:cNvPr id="4" name="Slide Number Placeholder 3">
            <a:extLst>
              <a:ext uri="{FF2B5EF4-FFF2-40B4-BE49-F238E27FC236}">
                <a16:creationId xmlns:a16="http://schemas.microsoft.com/office/drawing/2014/main" id="{AFAB1C4E-E6B6-EA7A-8983-61A4914EBA1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94B28F-D339-41BE-98EC-6D0A54D61D8D}" type="slidenum">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615952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079321-CFCC-0A91-0380-CB93E3654D2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06503E6-E618-1D5F-B937-79E9FCBCE5F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FFC88B2-CFEE-EA52-1A08-F9A42A030892}"/>
              </a:ext>
            </a:extLst>
          </p:cNvPr>
          <p:cNvSpPr>
            <a:spLocks noGrp="1"/>
          </p:cNvSpPr>
          <p:nvPr>
            <p:ph type="body" idx="1"/>
          </p:nvPr>
        </p:nvSpPr>
        <p:spPr/>
        <p:txBody>
          <a:bodyPr/>
          <a:lstStyle/>
          <a:p>
            <a:r>
              <a:rPr lang="en-GB">
                <a:latin typeface="Trebuchet MS" panose="020B0603020202020204" pitchFamily="34" charset="0"/>
              </a:rPr>
              <a:t>Introduce the idea that while conflict can happen in both online and in-person situations, the way it develops and is experienced may be different.</a:t>
            </a:r>
          </a:p>
          <a:p>
            <a:endParaRPr lang="en-GB">
              <a:latin typeface="Trebuchet MS" panose="020B0603020202020204" pitchFamily="34" charset="0"/>
            </a:endParaRPr>
          </a:p>
          <a:p>
            <a:r>
              <a:rPr lang="en-GB">
                <a:latin typeface="Trebuchet MS" panose="020B0603020202020204" pitchFamily="34" charset="0"/>
              </a:rPr>
              <a:t>Ask students to think quietly about the below. This is to prompt initial thinking.</a:t>
            </a:r>
          </a:p>
          <a:p>
            <a:endParaRPr lang="en-GB">
              <a:latin typeface="Trebuchet MS" panose="020B0603020202020204" pitchFamily="34" charset="0"/>
            </a:endParaRPr>
          </a:p>
          <a:p>
            <a:pPr marL="171450" indent="-171450">
              <a:buFont typeface="Arial" panose="020B0604020202020204" pitchFamily="34" charset="0"/>
              <a:buChar char="•"/>
            </a:pPr>
            <a:r>
              <a:rPr lang="en-GB" i="1">
                <a:latin typeface="Trebuchet MS" panose="020B0603020202020204" pitchFamily="34" charset="0"/>
              </a:rPr>
              <a:t>How is communicating online different to in person? </a:t>
            </a:r>
          </a:p>
          <a:p>
            <a:pPr marL="171450" indent="-171450">
              <a:buFont typeface="Arial" panose="020B0604020202020204" pitchFamily="34" charset="0"/>
              <a:buChar char="•"/>
            </a:pPr>
            <a:r>
              <a:rPr lang="en-GB" i="1">
                <a:latin typeface="Trebuchet MS" panose="020B0603020202020204" pitchFamily="34" charset="0"/>
              </a:rPr>
              <a:t>What can make messages easy to misunderstand? </a:t>
            </a:r>
          </a:p>
          <a:p>
            <a:pPr marL="171450" indent="-171450">
              <a:buFont typeface="Arial" panose="020B0604020202020204" pitchFamily="34" charset="0"/>
              <a:buChar char="•"/>
            </a:pPr>
            <a:r>
              <a:rPr lang="en-GB" i="1">
                <a:latin typeface="Trebuchet MS" panose="020B0603020202020204" pitchFamily="34" charset="0"/>
              </a:rPr>
              <a:t>How might being in a group chat affect what you say or do?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i="1"/>
          </a:p>
        </p:txBody>
      </p:sp>
      <p:sp>
        <p:nvSpPr>
          <p:cNvPr id="4" name="Slide Number Placeholder 3">
            <a:extLst>
              <a:ext uri="{FF2B5EF4-FFF2-40B4-BE49-F238E27FC236}">
                <a16:creationId xmlns:a16="http://schemas.microsoft.com/office/drawing/2014/main" id="{07E959E4-047B-17C2-819C-F3BCF9013DE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94B28F-D339-41BE-98EC-6D0A54D61D8D}"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154621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AF33D3-42E1-B05C-B868-031BE31015F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80E6038-AB15-8F48-2CD1-4296D2D979C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84BA12B-2A88-80FE-2D31-89C8A7361775}"/>
              </a:ext>
            </a:extLst>
          </p:cNvPr>
          <p:cNvSpPr>
            <a:spLocks noGrp="1"/>
          </p:cNvSpPr>
          <p:nvPr>
            <p:ph type="body" idx="1"/>
          </p:nvPr>
        </p:nvSpPr>
        <p:spPr/>
        <p:txBody>
          <a:bodyPr/>
          <a:lstStyle/>
          <a:p>
            <a:r>
              <a:rPr lang="en-GB">
                <a:latin typeface="Trebuchet MS" panose="020B0603020202020204" pitchFamily="34" charset="0"/>
              </a:rPr>
              <a:t>Students compare conflict online and in person, identifying similarities and differences. Encourage at least three ideas for each.</a:t>
            </a:r>
          </a:p>
          <a:p>
            <a:r>
              <a:rPr lang="en-GB">
                <a:latin typeface="Trebuchet MS" panose="020B0603020202020204" pitchFamily="34" charset="0"/>
              </a:rPr>
              <a:t>Prompt students to consider:</a:t>
            </a:r>
          </a:p>
          <a:p>
            <a:pPr marL="171450" lvl="0" indent="-171450">
              <a:buFont typeface="Arial" panose="020B0604020202020204" pitchFamily="34" charset="0"/>
              <a:buChar char="•"/>
            </a:pPr>
            <a:r>
              <a:rPr lang="en-GB">
                <a:latin typeface="Trebuchet MS" panose="020B0603020202020204" pitchFamily="34" charset="0"/>
              </a:rPr>
              <a:t>tone of voice, facial expressions, and body language </a:t>
            </a:r>
          </a:p>
          <a:p>
            <a:pPr marL="171450" lvl="0" indent="-171450">
              <a:buFont typeface="Arial" panose="020B0604020202020204" pitchFamily="34" charset="0"/>
              <a:buChar char="•"/>
            </a:pPr>
            <a:r>
              <a:rPr lang="en-GB">
                <a:latin typeface="Trebuchet MS" panose="020B0603020202020204" pitchFamily="34" charset="0"/>
              </a:rPr>
              <a:t>how people respond and how quickly </a:t>
            </a:r>
          </a:p>
          <a:p>
            <a:pPr marL="171450" lvl="0" indent="-171450">
              <a:buFont typeface="Arial" panose="020B0604020202020204" pitchFamily="34" charset="0"/>
              <a:buChar char="•"/>
            </a:pPr>
            <a:r>
              <a:rPr lang="en-GB">
                <a:latin typeface="Trebuchet MS" panose="020B0603020202020204" pitchFamily="34" charset="0"/>
              </a:rPr>
              <a:t>how messages might be interpreted </a:t>
            </a:r>
          </a:p>
          <a:p>
            <a:pPr marL="171450" lvl="0" indent="-171450">
              <a:buFont typeface="Arial" panose="020B0604020202020204" pitchFamily="34" charset="0"/>
              <a:buChar char="•"/>
            </a:pPr>
            <a:r>
              <a:rPr lang="en-GB">
                <a:latin typeface="Trebuchet MS" panose="020B0603020202020204" pitchFamily="34" charset="0"/>
              </a:rPr>
              <a:t>the influence of others (e.g. group chats, peer pressure) </a:t>
            </a:r>
          </a:p>
          <a:p>
            <a:pPr marL="171450" lvl="0" indent="-171450">
              <a:buFont typeface="Arial" panose="020B0604020202020204" pitchFamily="34" charset="0"/>
              <a:buChar char="•"/>
            </a:pPr>
            <a:r>
              <a:rPr lang="en-GB">
                <a:latin typeface="Trebuchet MS" panose="020B0603020202020204" pitchFamily="34" charset="0"/>
              </a:rPr>
              <a:t>how people feel in each situation </a:t>
            </a:r>
          </a:p>
          <a:p>
            <a:r>
              <a:rPr lang="en-GB">
                <a:latin typeface="Trebuchet MS" panose="020B0603020202020204" pitchFamily="34" charset="0"/>
              </a:rPr>
              <a:t>Circulate and support students to develop their ideas before gathering responses as a class.</a:t>
            </a:r>
          </a:p>
          <a:p>
            <a:r>
              <a:rPr lang="en-GB">
                <a:latin typeface="Trebuchet MS" panose="020B0603020202020204" pitchFamily="34" charset="0"/>
              </a:rPr>
              <a:t> </a:t>
            </a:r>
          </a:p>
          <a:p>
            <a:r>
              <a:rPr lang="en-GB">
                <a:latin typeface="Trebuchet MS" panose="020B0603020202020204" pitchFamily="34" charset="0"/>
              </a:rPr>
              <a:t>Draw out key ideas, including:</a:t>
            </a:r>
          </a:p>
          <a:p>
            <a:pPr marL="171450" lvl="0" indent="-171450">
              <a:buFont typeface="Arial" panose="020B0604020202020204" pitchFamily="34" charset="0"/>
              <a:buChar char="•"/>
            </a:pPr>
            <a:r>
              <a:rPr lang="en-GB">
                <a:latin typeface="Trebuchet MS" panose="020B0603020202020204" pitchFamily="34" charset="0"/>
              </a:rPr>
              <a:t>Conflict in both situations can make people feel upset or misunderstood and may affect relationships. People may also react emotionally.</a:t>
            </a:r>
          </a:p>
          <a:p>
            <a:pPr marL="171450" lvl="0" indent="-171450">
              <a:buFont typeface="Arial" panose="020B0604020202020204" pitchFamily="34" charset="0"/>
              <a:buChar char="•"/>
            </a:pPr>
            <a:r>
              <a:rPr lang="en-GB">
                <a:latin typeface="Trebuchet MS" panose="020B0603020202020204" pitchFamily="34" charset="0"/>
              </a:rPr>
              <a:t>Online conflict can sometimes be harder to manage because messages do not include tone of voice, facial expressions or body language.</a:t>
            </a:r>
          </a:p>
          <a:p>
            <a:pPr marL="171450" lvl="0" indent="-171450">
              <a:buFont typeface="Arial" panose="020B0604020202020204" pitchFamily="34" charset="0"/>
              <a:buChar char="•"/>
            </a:pPr>
            <a:r>
              <a:rPr lang="en-GB">
                <a:latin typeface="Trebuchet MS" panose="020B0603020202020204" pitchFamily="34" charset="0"/>
              </a:rPr>
              <a:t>Short messages, punctuation, emojis and lack of context can also change how a message is understood. </a:t>
            </a:r>
          </a:p>
          <a:p>
            <a:pPr marL="171450" lvl="0" indent="-171450">
              <a:buFont typeface="Arial" panose="020B0604020202020204" pitchFamily="34" charset="0"/>
              <a:buChar char="•"/>
            </a:pPr>
            <a:r>
              <a:rPr lang="en-GB">
                <a:latin typeface="Trebuchet MS" panose="020B0603020202020204" pitchFamily="34" charset="0"/>
              </a:rPr>
              <a:t>A person’s mood may affect how they read a message and group chats can increase pressure to respond or take sides.</a:t>
            </a:r>
          </a:p>
          <a:p>
            <a:endParaRPr lang="en-GB">
              <a:latin typeface="Trebuchet MS" panose="020B0603020202020204" pitchFamily="34" charset="0"/>
            </a:endParaRPr>
          </a:p>
          <a:p>
            <a:r>
              <a:rPr lang="en-GB" sz="1200" kern="1200">
                <a:solidFill>
                  <a:schemeClr val="tx1"/>
                </a:solidFill>
                <a:effectLst/>
                <a:latin typeface="Trebuchet MS" panose="020B0603020202020204" pitchFamily="34" charset="0"/>
                <a:ea typeface="+mn-ea"/>
                <a:cs typeface="+mn-cs"/>
              </a:rPr>
              <a:t>Questions to explore:</a:t>
            </a:r>
          </a:p>
          <a:p>
            <a:pPr marL="171450" lvl="0" indent="-171450">
              <a:buFont typeface="Arial" panose="020B0604020202020204" pitchFamily="34" charset="0"/>
              <a:buChar char="•"/>
            </a:pPr>
            <a:r>
              <a:rPr lang="en-GB" sz="1200" i="1" kern="1200">
                <a:solidFill>
                  <a:schemeClr val="tx1"/>
                </a:solidFill>
                <a:effectLst/>
                <a:latin typeface="Trebuchet MS" panose="020B0603020202020204" pitchFamily="34" charset="0"/>
                <a:ea typeface="+mn-ea"/>
                <a:cs typeface="+mn-cs"/>
              </a:rPr>
              <a:t>Why might people interpret the same message differently? </a:t>
            </a:r>
          </a:p>
          <a:p>
            <a:pPr marL="171450" lvl="0" indent="-171450">
              <a:buFont typeface="Arial" panose="020B0604020202020204" pitchFamily="34" charset="0"/>
              <a:buChar char="•"/>
            </a:pPr>
            <a:r>
              <a:rPr lang="en-GB" sz="1200" i="1" kern="1200">
                <a:solidFill>
                  <a:schemeClr val="tx1"/>
                </a:solidFill>
                <a:effectLst/>
                <a:latin typeface="Trebuchet MS" panose="020B0603020202020204" pitchFamily="34" charset="0"/>
                <a:ea typeface="+mn-ea"/>
                <a:cs typeface="+mn-cs"/>
              </a:rPr>
              <a:t>How might someone feel in each situation? </a:t>
            </a:r>
          </a:p>
          <a:p>
            <a:pPr marL="171450" indent="-171450">
              <a:buFont typeface="Arial" panose="020B0604020202020204" pitchFamily="34" charset="0"/>
              <a:buChar char="•"/>
            </a:pPr>
            <a:r>
              <a:rPr lang="en-GB" sz="1200" i="1" kern="1200">
                <a:solidFill>
                  <a:schemeClr val="tx1"/>
                </a:solidFill>
                <a:effectLst/>
                <a:latin typeface="Trebuchet MS" panose="020B0603020202020204" pitchFamily="34" charset="0"/>
                <a:ea typeface="+mn-ea"/>
                <a:cs typeface="+mn-cs"/>
              </a:rPr>
              <a:t>Which differences can make conflict harder to manage online?</a:t>
            </a:r>
            <a:endParaRPr lang="en-GB" i="1">
              <a:latin typeface="Trebuchet MS" panose="020B0603020202020204" pitchFamily="34" charset="0"/>
            </a:endParaRPr>
          </a:p>
        </p:txBody>
      </p:sp>
      <p:sp>
        <p:nvSpPr>
          <p:cNvPr id="4" name="Slide Number Placeholder 3">
            <a:extLst>
              <a:ext uri="{FF2B5EF4-FFF2-40B4-BE49-F238E27FC236}">
                <a16:creationId xmlns:a16="http://schemas.microsoft.com/office/drawing/2014/main" id="{E2090875-01E8-E508-DF8C-7B445610DFD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94B28F-D339-41BE-98EC-6D0A54D61D8D}"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8531660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A21FB4-AA69-1BAD-765F-69845390D61A}"/>
              </a:ext>
            </a:extLst>
          </p:cNvPr>
          <p:cNvSpPr>
            <a:spLocks noGrp="1"/>
          </p:cNvSpPr>
          <p:nvPr>
            <p:ph type="ctrTitle" hasCustomPrompt="1"/>
          </p:nvPr>
        </p:nvSpPr>
        <p:spPr>
          <a:xfrm>
            <a:off x="6003741" y="502316"/>
            <a:ext cx="5717111" cy="1006475"/>
          </a:xfrm>
        </p:spPr>
        <p:txBody>
          <a:bodyPr anchor="b">
            <a:normAutofit/>
          </a:bodyPr>
          <a:lstStyle>
            <a:lvl1pPr algn="l">
              <a:defRPr sz="5400"/>
            </a:lvl1pPr>
          </a:lstStyle>
          <a:p>
            <a:r>
              <a:rPr lang="en-US"/>
              <a:t>Title</a:t>
            </a:r>
            <a:endParaRPr lang="en-GB"/>
          </a:p>
        </p:txBody>
      </p:sp>
      <p:sp>
        <p:nvSpPr>
          <p:cNvPr id="3" name="Subtitle 2">
            <a:extLst>
              <a:ext uri="{FF2B5EF4-FFF2-40B4-BE49-F238E27FC236}">
                <a16:creationId xmlns:a16="http://schemas.microsoft.com/office/drawing/2014/main" id="{1FDE53AC-7988-C838-3FEF-03574F224071}"/>
              </a:ext>
            </a:extLst>
          </p:cNvPr>
          <p:cNvSpPr>
            <a:spLocks noGrp="1"/>
          </p:cNvSpPr>
          <p:nvPr>
            <p:ph type="subTitle" idx="1" hasCustomPrompt="1"/>
          </p:nvPr>
        </p:nvSpPr>
        <p:spPr>
          <a:xfrm>
            <a:off x="6003742" y="1996717"/>
            <a:ext cx="5717110" cy="541337"/>
          </a:xfrm>
        </p:spPr>
        <p:txBody>
          <a:bodyPr>
            <a:normAutofit/>
          </a:bodyPr>
          <a:lstStyle>
            <a:lvl1pPr marL="0" indent="0" algn="l">
              <a:buNone/>
              <a:defRPr sz="3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a:t>
            </a:r>
            <a:endParaRPr lang="en-GB"/>
          </a:p>
        </p:txBody>
      </p:sp>
      <p:pic>
        <p:nvPicPr>
          <p:cNvPr id="8" name="Picture 7" descr="Anna Freud building the mental wellbeing of the next generation (logo)">
            <a:extLst>
              <a:ext uri="{FF2B5EF4-FFF2-40B4-BE49-F238E27FC236}">
                <a16:creationId xmlns:a16="http://schemas.microsoft.com/office/drawing/2014/main" id="{56B5CFDE-5DB0-0E42-A1F8-0AF3D503171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012853" y="5147178"/>
            <a:ext cx="3708000" cy="1308209"/>
          </a:xfrm>
          <a:prstGeom prst="rect">
            <a:avLst/>
          </a:prstGeom>
        </p:spPr>
      </p:pic>
      <p:sp>
        <p:nvSpPr>
          <p:cNvPr id="11" name="Text Placeholder 10">
            <a:extLst>
              <a:ext uri="{FF2B5EF4-FFF2-40B4-BE49-F238E27FC236}">
                <a16:creationId xmlns:a16="http://schemas.microsoft.com/office/drawing/2014/main" id="{C2F1C98A-AD2C-49F1-3C86-B5BFA0FED679}"/>
              </a:ext>
            </a:extLst>
          </p:cNvPr>
          <p:cNvSpPr>
            <a:spLocks noGrp="1"/>
          </p:cNvSpPr>
          <p:nvPr>
            <p:ph type="body" sz="quarter" idx="10" hasCustomPrompt="1"/>
          </p:nvPr>
        </p:nvSpPr>
        <p:spPr>
          <a:xfrm>
            <a:off x="6003925" y="2820988"/>
            <a:ext cx="5716927" cy="541337"/>
          </a:xfrm>
        </p:spPr>
        <p:txBody>
          <a:bodyPr>
            <a:normAutofit/>
          </a:bodyPr>
          <a:lstStyle>
            <a:lvl1pPr marL="0" indent="0">
              <a:buNone/>
              <a:defRPr sz="2000"/>
            </a:lvl1pPr>
          </a:lstStyle>
          <a:p>
            <a:pPr lvl="0"/>
            <a:r>
              <a:rPr lang="en-US"/>
              <a:t>Description</a:t>
            </a:r>
            <a:endParaRPr lang="en-GB"/>
          </a:p>
        </p:txBody>
      </p:sp>
      <p:pic>
        <p:nvPicPr>
          <p:cNvPr id="5122" name="Picture 2">
            <a:extLst>
              <a:ext uri="{FF2B5EF4-FFF2-40B4-BE49-F238E27FC236}">
                <a16:creationId xmlns:a16="http://schemas.microsoft.com/office/drawing/2014/main" id="{99F10F53-1863-BA34-D57A-9FC228745F3D}"/>
              </a:ext>
              <a:ext uri="{C183D7F6-B498-43B3-948B-1728B52AA6E4}">
                <adec:decorative xmlns:adec="http://schemas.microsoft.com/office/drawing/2017/decorative" val="1"/>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flipH="1">
            <a:off x="0" y="4008"/>
            <a:ext cx="5688000" cy="68539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39577903"/>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1_Comparison">
    <p:bg>
      <p:bgPr>
        <a:solidFill>
          <a:srgbClr val="EFF8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D05028-BB12-075F-E39F-07C1B8ECE960}"/>
              </a:ext>
            </a:extLst>
          </p:cNvPr>
          <p:cNvSpPr>
            <a:spLocks noGrp="1"/>
          </p:cNvSpPr>
          <p:nvPr>
            <p:ph type="title" hasCustomPrompt="1"/>
          </p:nvPr>
        </p:nvSpPr>
        <p:spPr>
          <a:xfrm>
            <a:off x="839788" y="365125"/>
            <a:ext cx="10515600" cy="833755"/>
          </a:xfrm>
        </p:spPr>
        <p:txBody>
          <a:bodyPr anchor="b">
            <a:normAutofit/>
          </a:bodyPr>
          <a:lstStyle>
            <a:lvl1pPr>
              <a:defRPr sz="5400"/>
            </a:lvl1pPr>
          </a:lstStyle>
          <a:p>
            <a:r>
              <a:rPr lang="en-US"/>
              <a:t>Heading</a:t>
            </a:r>
            <a:endParaRPr lang="en-GB"/>
          </a:p>
        </p:txBody>
      </p:sp>
      <p:sp>
        <p:nvSpPr>
          <p:cNvPr id="3" name="Text Placeholder 2">
            <a:extLst>
              <a:ext uri="{FF2B5EF4-FFF2-40B4-BE49-F238E27FC236}">
                <a16:creationId xmlns:a16="http://schemas.microsoft.com/office/drawing/2014/main" id="{A4EADE59-C87F-04A5-0F9C-151E8AF24C14}"/>
              </a:ext>
            </a:extLst>
          </p:cNvPr>
          <p:cNvSpPr>
            <a:spLocks noGrp="1"/>
          </p:cNvSpPr>
          <p:nvPr>
            <p:ph type="body" idx="1" hasCustomPrompt="1"/>
          </p:nvPr>
        </p:nvSpPr>
        <p:spPr>
          <a:xfrm>
            <a:off x="839788" y="1467803"/>
            <a:ext cx="5157787" cy="523557"/>
          </a:xfrm>
        </p:spPr>
        <p:txBody>
          <a:bodyPr anchor="b">
            <a:normAutofit/>
          </a:bodyPr>
          <a:lstStyle>
            <a:lvl1pPr marL="0" indent="0">
              <a:buNone/>
              <a:defRPr sz="3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Sub-heading</a:t>
            </a:r>
          </a:p>
        </p:txBody>
      </p:sp>
      <p:sp>
        <p:nvSpPr>
          <p:cNvPr id="4" name="Content Placeholder 3">
            <a:extLst>
              <a:ext uri="{FF2B5EF4-FFF2-40B4-BE49-F238E27FC236}">
                <a16:creationId xmlns:a16="http://schemas.microsoft.com/office/drawing/2014/main" id="{685340CD-A5E8-1B87-597F-888F23EB7CDB}"/>
              </a:ext>
            </a:extLst>
          </p:cNvPr>
          <p:cNvSpPr>
            <a:spLocks noGrp="1"/>
          </p:cNvSpPr>
          <p:nvPr>
            <p:ph sz="half" idx="2"/>
          </p:nvPr>
        </p:nvSpPr>
        <p:spPr>
          <a:xfrm>
            <a:off x="839788" y="2260283"/>
            <a:ext cx="5157787" cy="3544363"/>
          </a:xfrm>
        </p:spPr>
        <p:txBody>
          <a:bodyPr>
            <a:normAutofit/>
          </a:bodyPr>
          <a:lstStyle>
            <a:lvl1pPr marL="0" indent="0">
              <a:buNone/>
              <a:defRPr sz="2000"/>
            </a:lvl1pPr>
          </a:lstStyle>
          <a:p>
            <a:pPr lvl="0"/>
            <a:r>
              <a:rPr lang="en-US"/>
              <a:t>Click to edit Master text styles</a:t>
            </a:r>
          </a:p>
        </p:txBody>
      </p:sp>
      <p:sp>
        <p:nvSpPr>
          <p:cNvPr id="5" name="Text Placeholder 4">
            <a:extLst>
              <a:ext uri="{FF2B5EF4-FFF2-40B4-BE49-F238E27FC236}">
                <a16:creationId xmlns:a16="http://schemas.microsoft.com/office/drawing/2014/main" id="{FA6576A3-56CB-90EF-C8E3-ACE323255E46}"/>
              </a:ext>
            </a:extLst>
          </p:cNvPr>
          <p:cNvSpPr>
            <a:spLocks noGrp="1"/>
          </p:cNvSpPr>
          <p:nvPr>
            <p:ph type="body" sz="quarter" idx="3" hasCustomPrompt="1"/>
          </p:nvPr>
        </p:nvSpPr>
        <p:spPr>
          <a:xfrm>
            <a:off x="6172200" y="1467803"/>
            <a:ext cx="5183188" cy="523557"/>
          </a:xfrm>
        </p:spPr>
        <p:txBody>
          <a:bodyPr anchor="b">
            <a:normAutofit/>
          </a:bodyPr>
          <a:lstStyle>
            <a:lvl1pPr marL="0" indent="0">
              <a:buNone/>
              <a:defRPr sz="3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Sub-heading</a:t>
            </a:r>
          </a:p>
        </p:txBody>
      </p:sp>
      <p:sp>
        <p:nvSpPr>
          <p:cNvPr id="6" name="Content Placeholder 5">
            <a:extLst>
              <a:ext uri="{FF2B5EF4-FFF2-40B4-BE49-F238E27FC236}">
                <a16:creationId xmlns:a16="http://schemas.microsoft.com/office/drawing/2014/main" id="{771D3BC1-B4F9-D5AF-F549-11C9953E963B}"/>
              </a:ext>
            </a:extLst>
          </p:cNvPr>
          <p:cNvSpPr>
            <a:spLocks noGrp="1"/>
          </p:cNvSpPr>
          <p:nvPr>
            <p:ph sz="quarter" idx="4"/>
          </p:nvPr>
        </p:nvSpPr>
        <p:spPr>
          <a:xfrm>
            <a:off x="6172200" y="2260283"/>
            <a:ext cx="5183188" cy="3544363"/>
          </a:xfrm>
        </p:spPr>
        <p:txBody>
          <a:bodyPr>
            <a:normAutofit/>
          </a:bodyPr>
          <a:lstStyle>
            <a:lvl1pPr marL="0" indent="0">
              <a:buNone/>
              <a:defRPr sz="2000"/>
            </a:lvl1pPr>
          </a:lstStyle>
          <a:p>
            <a:pPr lvl="0"/>
            <a:r>
              <a:rPr lang="en-US"/>
              <a:t>Click to edit Master text styles</a:t>
            </a:r>
          </a:p>
        </p:txBody>
      </p:sp>
      <p:pic>
        <p:nvPicPr>
          <p:cNvPr id="7" name="Picture 6" descr="Logo&#10;&#10;Description automatically generated">
            <a:extLst>
              <a:ext uri="{FF2B5EF4-FFF2-40B4-BE49-F238E27FC236}">
                <a16:creationId xmlns:a16="http://schemas.microsoft.com/office/drawing/2014/main" id="{9645DF51-77B3-4499-1BC2-D98C9F8228C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9850583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7B193-5ECF-37C1-FFAD-6CBFDED48DF0}"/>
              </a:ext>
            </a:extLst>
          </p:cNvPr>
          <p:cNvSpPr>
            <a:spLocks noGrp="1"/>
          </p:cNvSpPr>
          <p:nvPr>
            <p:ph type="title" hasCustomPrompt="1"/>
          </p:nvPr>
        </p:nvSpPr>
        <p:spPr>
          <a:xfrm>
            <a:off x="838200" y="365125"/>
            <a:ext cx="10515600" cy="925195"/>
          </a:xfrm>
        </p:spPr>
        <p:txBody>
          <a:bodyPr anchor="b">
            <a:normAutofit/>
          </a:bodyPr>
          <a:lstStyle>
            <a:lvl1pPr>
              <a:defRPr sz="5400"/>
            </a:lvl1pPr>
          </a:lstStyle>
          <a:p>
            <a:r>
              <a:rPr lang="en-US"/>
              <a:t>Heading</a:t>
            </a:r>
            <a:endParaRPr lang="en-GB"/>
          </a:p>
        </p:txBody>
      </p:sp>
      <p:sp>
        <p:nvSpPr>
          <p:cNvPr id="7" name="Oval 6">
            <a:extLst>
              <a:ext uri="{FF2B5EF4-FFF2-40B4-BE49-F238E27FC236}">
                <a16:creationId xmlns:a16="http://schemas.microsoft.com/office/drawing/2014/main" id="{9DB14662-A44A-81B2-4BC8-5D17FCA14617}"/>
              </a:ext>
              <a:ext uri="{C183D7F6-B498-43B3-948B-1728B52AA6E4}">
                <adec:decorative xmlns:adec="http://schemas.microsoft.com/office/drawing/2017/decorative" val="1"/>
              </a:ext>
            </a:extLst>
          </p:cNvPr>
          <p:cNvSpPr/>
          <p:nvPr userDrawn="1"/>
        </p:nvSpPr>
        <p:spPr>
          <a:xfrm>
            <a:off x="10572000" y="1366345"/>
            <a:ext cx="3240000" cy="3240000"/>
          </a:xfrm>
          <a:prstGeom prst="ellipse">
            <a:avLst/>
          </a:prstGeom>
          <a:solidFill>
            <a:srgbClr val="BEDC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Picture 2" descr="Logo&#10;&#10;Description automatically generated">
            <a:extLst>
              <a:ext uri="{FF2B5EF4-FFF2-40B4-BE49-F238E27FC236}">
                <a16:creationId xmlns:a16="http://schemas.microsoft.com/office/drawing/2014/main" id="{7B7F3064-E975-7685-9B22-3D792F04E2B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7125661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1_Title Only">
    <p:bg>
      <p:bgPr>
        <a:solidFill>
          <a:srgbClr val="EFF8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7B193-5ECF-37C1-FFAD-6CBFDED48DF0}"/>
              </a:ext>
            </a:extLst>
          </p:cNvPr>
          <p:cNvSpPr>
            <a:spLocks noGrp="1"/>
          </p:cNvSpPr>
          <p:nvPr>
            <p:ph type="title" hasCustomPrompt="1"/>
          </p:nvPr>
        </p:nvSpPr>
        <p:spPr>
          <a:xfrm>
            <a:off x="838200" y="365126"/>
            <a:ext cx="10515600" cy="1001219"/>
          </a:xfrm>
        </p:spPr>
        <p:txBody>
          <a:bodyPr anchor="b">
            <a:normAutofit/>
          </a:bodyPr>
          <a:lstStyle>
            <a:lvl1pPr>
              <a:defRPr sz="5400"/>
            </a:lvl1pPr>
          </a:lstStyle>
          <a:p>
            <a:r>
              <a:rPr lang="en-US"/>
              <a:t>Heading</a:t>
            </a:r>
            <a:endParaRPr lang="en-GB"/>
          </a:p>
        </p:txBody>
      </p:sp>
      <p:sp>
        <p:nvSpPr>
          <p:cNvPr id="3" name="Oval 2">
            <a:extLst>
              <a:ext uri="{FF2B5EF4-FFF2-40B4-BE49-F238E27FC236}">
                <a16:creationId xmlns:a16="http://schemas.microsoft.com/office/drawing/2014/main" id="{117CAE00-2AF0-E841-7D48-5AD42263E8C4}"/>
              </a:ext>
              <a:ext uri="{C183D7F6-B498-43B3-948B-1728B52AA6E4}">
                <adec:decorative xmlns:adec="http://schemas.microsoft.com/office/drawing/2017/decorative" val="1"/>
              </a:ext>
            </a:extLst>
          </p:cNvPr>
          <p:cNvSpPr/>
          <p:nvPr userDrawn="1"/>
        </p:nvSpPr>
        <p:spPr>
          <a:xfrm>
            <a:off x="10572000" y="1366345"/>
            <a:ext cx="3240000" cy="3240000"/>
          </a:xfrm>
          <a:prstGeom prst="ellipse">
            <a:avLst/>
          </a:prstGeom>
          <a:solidFill>
            <a:srgbClr val="FFEB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Picture 3" descr="Logo&#10;&#10;Description automatically generated">
            <a:extLst>
              <a:ext uri="{FF2B5EF4-FFF2-40B4-BE49-F238E27FC236}">
                <a16:creationId xmlns:a16="http://schemas.microsoft.com/office/drawing/2014/main" id="{1C785A38-52CE-E8D4-3D26-012DD5AF7C8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1927801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2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7B193-5ECF-37C1-FFAD-6CBFDED48DF0}"/>
              </a:ext>
            </a:extLst>
          </p:cNvPr>
          <p:cNvSpPr>
            <a:spLocks noGrp="1"/>
          </p:cNvSpPr>
          <p:nvPr>
            <p:ph type="title" hasCustomPrompt="1"/>
          </p:nvPr>
        </p:nvSpPr>
        <p:spPr>
          <a:xfrm>
            <a:off x="838200" y="365125"/>
            <a:ext cx="10515600" cy="965835"/>
          </a:xfrm>
        </p:spPr>
        <p:txBody>
          <a:bodyPr anchor="b">
            <a:normAutofit/>
          </a:bodyPr>
          <a:lstStyle>
            <a:lvl1pPr>
              <a:defRPr sz="5400"/>
            </a:lvl1pPr>
          </a:lstStyle>
          <a:p>
            <a:r>
              <a:rPr lang="en-US"/>
              <a:t>Heading</a:t>
            </a:r>
            <a:endParaRPr lang="en-GB"/>
          </a:p>
        </p:txBody>
      </p:sp>
      <p:pic>
        <p:nvPicPr>
          <p:cNvPr id="6" name="Picture 5" descr="Anna Freud logo">
            <a:extLst>
              <a:ext uri="{FF2B5EF4-FFF2-40B4-BE49-F238E27FC236}">
                <a16:creationId xmlns:a16="http://schemas.microsoft.com/office/drawing/2014/main" id="{33AFDAC9-2D87-3E94-CDF0-06758C52E74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5219" y="5804646"/>
            <a:ext cx="2999995" cy="688229"/>
          </a:xfrm>
          <a:prstGeom prst="rect">
            <a:avLst/>
          </a:prstGeom>
        </p:spPr>
      </p:pic>
      <p:pic>
        <p:nvPicPr>
          <p:cNvPr id="3074" name="Picture 2">
            <a:extLst>
              <a:ext uri="{FF2B5EF4-FFF2-40B4-BE49-F238E27FC236}">
                <a16:creationId xmlns:a16="http://schemas.microsoft.com/office/drawing/2014/main" id="{695C8353-B018-BB9D-B079-64A15F645A9A}"/>
              </a:ext>
              <a:ext uri="{C183D7F6-B498-43B3-948B-1728B52AA6E4}">
                <adec:decorative xmlns:adec="http://schemas.microsoft.com/office/drawing/2017/decorative" val="1"/>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237354" y="3836276"/>
            <a:ext cx="7200616" cy="47935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62594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3_Title Only">
    <p:bg>
      <p:bgPr>
        <a:solidFill>
          <a:srgbClr val="EFF8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7B193-5ECF-37C1-FFAD-6CBFDED48DF0}"/>
              </a:ext>
            </a:extLst>
          </p:cNvPr>
          <p:cNvSpPr>
            <a:spLocks noGrp="1"/>
          </p:cNvSpPr>
          <p:nvPr>
            <p:ph type="title" hasCustomPrompt="1"/>
          </p:nvPr>
        </p:nvSpPr>
        <p:spPr>
          <a:xfrm>
            <a:off x="838200" y="365125"/>
            <a:ext cx="10515600" cy="864235"/>
          </a:xfrm>
        </p:spPr>
        <p:txBody>
          <a:bodyPr anchor="b">
            <a:normAutofit/>
          </a:bodyPr>
          <a:lstStyle>
            <a:lvl1pPr>
              <a:defRPr sz="5400"/>
            </a:lvl1pPr>
          </a:lstStyle>
          <a:p>
            <a:r>
              <a:rPr lang="en-US"/>
              <a:t>Heading</a:t>
            </a:r>
            <a:endParaRPr lang="en-GB"/>
          </a:p>
        </p:txBody>
      </p:sp>
      <p:pic>
        <p:nvPicPr>
          <p:cNvPr id="6" name="Picture 5" descr="Anna Freud logo">
            <a:extLst>
              <a:ext uri="{FF2B5EF4-FFF2-40B4-BE49-F238E27FC236}">
                <a16:creationId xmlns:a16="http://schemas.microsoft.com/office/drawing/2014/main" id="{33AFDAC9-2D87-3E94-CDF0-06758C52E74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5219" y="5804646"/>
            <a:ext cx="2999995" cy="688229"/>
          </a:xfrm>
          <a:prstGeom prst="rect">
            <a:avLst/>
          </a:prstGeom>
        </p:spPr>
      </p:pic>
      <p:pic>
        <p:nvPicPr>
          <p:cNvPr id="3074" name="Picture 2">
            <a:extLst>
              <a:ext uri="{FF2B5EF4-FFF2-40B4-BE49-F238E27FC236}">
                <a16:creationId xmlns:a16="http://schemas.microsoft.com/office/drawing/2014/main" id="{695C8353-B018-BB9D-B079-64A15F645A9A}"/>
              </a:ext>
              <a:ext uri="{C183D7F6-B498-43B3-948B-1728B52AA6E4}">
                <adec:decorative xmlns:adec="http://schemas.microsoft.com/office/drawing/2017/decorative" val="1"/>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237354" y="3836276"/>
            <a:ext cx="7200616" cy="47935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6908030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and graphic">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7B193-5ECF-37C1-FFAD-6CBFDED48DF0}"/>
              </a:ext>
            </a:extLst>
          </p:cNvPr>
          <p:cNvSpPr>
            <a:spLocks noGrp="1"/>
          </p:cNvSpPr>
          <p:nvPr>
            <p:ph type="title" hasCustomPrompt="1"/>
          </p:nvPr>
        </p:nvSpPr>
        <p:spPr>
          <a:xfrm>
            <a:off x="838200" y="365125"/>
            <a:ext cx="10515600" cy="965835"/>
          </a:xfrm>
        </p:spPr>
        <p:txBody>
          <a:bodyPr anchor="b">
            <a:normAutofit/>
          </a:bodyPr>
          <a:lstStyle>
            <a:lvl1pPr>
              <a:defRPr sz="5400"/>
            </a:lvl1pPr>
          </a:lstStyle>
          <a:p>
            <a:r>
              <a:rPr lang="en-US"/>
              <a:t>Heading</a:t>
            </a:r>
            <a:endParaRPr lang="en-GB"/>
          </a:p>
        </p:txBody>
      </p:sp>
      <p:pic>
        <p:nvPicPr>
          <p:cNvPr id="6" name="Picture 5" descr="Anna Freud logo">
            <a:extLst>
              <a:ext uri="{FF2B5EF4-FFF2-40B4-BE49-F238E27FC236}">
                <a16:creationId xmlns:a16="http://schemas.microsoft.com/office/drawing/2014/main" id="{33AFDAC9-2D87-3E94-CDF0-06758C52E74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5219" y="5804646"/>
            <a:ext cx="2999995" cy="688229"/>
          </a:xfrm>
          <a:prstGeom prst="rect">
            <a:avLst/>
          </a:prstGeom>
        </p:spPr>
      </p:pic>
      <p:pic>
        <p:nvPicPr>
          <p:cNvPr id="3074" name="Picture 2">
            <a:extLst>
              <a:ext uri="{FF2B5EF4-FFF2-40B4-BE49-F238E27FC236}">
                <a16:creationId xmlns:a16="http://schemas.microsoft.com/office/drawing/2014/main" id="{695C8353-B018-BB9D-B079-64A15F645A9A}"/>
              </a:ext>
              <a:ext uri="{C183D7F6-B498-43B3-948B-1728B52AA6E4}">
                <adec:decorative xmlns:adec="http://schemas.microsoft.com/office/drawing/2017/decorative" val="1"/>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237354" y="3836276"/>
            <a:ext cx="7200616" cy="4793582"/>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a:extLst>
              <a:ext uri="{FF2B5EF4-FFF2-40B4-BE49-F238E27FC236}">
                <a16:creationId xmlns:a16="http://schemas.microsoft.com/office/drawing/2014/main" id="{80E0980B-8C7E-FE7D-DA62-B5133635F56C}"/>
              </a:ext>
            </a:extLst>
          </p:cNvPr>
          <p:cNvSpPr>
            <a:spLocks noGrp="1"/>
          </p:cNvSpPr>
          <p:nvPr>
            <p:ph type="body" sz="quarter" idx="10"/>
          </p:nvPr>
        </p:nvSpPr>
        <p:spPr>
          <a:xfrm>
            <a:off x="838200" y="1717040"/>
            <a:ext cx="6761480" cy="3911600"/>
          </a:xfrm>
        </p:spPr>
        <p:txBody>
          <a:bodyPr>
            <a:normAutofit/>
          </a:bodyPr>
          <a:lstStyle>
            <a:lvl1pPr marL="0" indent="0">
              <a:buNone/>
              <a:defRPr sz="2000"/>
            </a:lvl1pPr>
          </a:lstStyle>
          <a:p>
            <a:pPr lvl="0"/>
            <a:r>
              <a:rPr lang="en-US"/>
              <a:t>Click to edit Master text styles</a:t>
            </a:r>
          </a:p>
        </p:txBody>
      </p:sp>
    </p:spTree>
    <p:extLst>
      <p:ext uri="{BB962C8B-B14F-4D97-AF65-F5344CB8AC3E}">
        <p14:creationId xmlns:p14="http://schemas.microsoft.com/office/powerpoint/2010/main" val="214842023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Content and graphic">
    <p:bg>
      <p:bgPr>
        <a:solidFill>
          <a:srgbClr val="EFF8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7B193-5ECF-37C1-FFAD-6CBFDED48DF0}"/>
              </a:ext>
            </a:extLst>
          </p:cNvPr>
          <p:cNvSpPr>
            <a:spLocks noGrp="1"/>
          </p:cNvSpPr>
          <p:nvPr>
            <p:ph type="title" hasCustomPrompt="1"/>
          </p:nvPr>
        </p:nvSpPr>
        <p:spPr>
          <a:xfrm>
            <a:off x="838200" y="365125"/>
            <a:ext cx="10515600" cy="965835"/>
          </a:xfrm>
        </p:spPr>
        <p:txBody>
          <a:bodyPr anchor="b">
            <a:normAutofit/>
          </a:bodyPr>
          <a:lstStyle>
            <a:lvl1pPr>
              <a:defRPr sz="5400"/>
            </a:lvl1pPr>
          </a:lstStyle>
          <a:p>
            <a:r>
              <a:rPr lang="en-US"/>
              <a:t>Heading</a:t>
            </a:r>
            <a:endParaRPr lang="en-GB"/>
          </a:p>
        </p:txBody>
      </p:sp>
      <p:pic>
        <p:nvPicPr>
          <p:cNvPr id="6" name="Picture 5" descr="Anna Freud logo">
            <a:extLst>
              <a:ext uri="{FF2B5EF4-FFF2-40B4-BE49-F238E27FC236}">
                <a16:creationId xmlns:a16="http://schemas.microsoft.com/office/drawing/2014/main" id="{33AFDAC9-2D87-3E94-CDF0-06758C52E74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472419" y="5804646"/>
            <a:ext cx="2999995" cy="688229"/>
          </a:xfrm>
          <a:prstGeom prst="rect">
            <a:avLst/>
          </a:prstGeom>
        </p:spPr>
      </p:pic>
      <p:sp>
        <p:nvSpPr>
          <p:cNvPr id="4" name="Text Placeholder 3">
            <a:extLst>
              <a:ext uri="{FF2B5EF4-FFF2-40B4-BE49-F238E27FC236}">
                <a16:creationId xmlns:a16="http://schemas.microsoft.com/office/drawing/2014/main" id="{80E0980B-8C7E-FE7D-DA62-B5133635F56C}"/>
              </a:ext>
            </a:extLst>
          </p:cNvPr>
          <p:cNvSpPr>
            <a:spLocks noGrp="1"/>
          </p:cNvSpPr>
          <p:nvPr>
            <p:ph type="body" sz="quarter" idx="10"/>
          </p:nvPr>
        </p:nvSpPr>
        <p:spPr>
          <a:xfrm>
            <a:off x="838200" y="1717040"/>
            <a:ext cx="6761480" cy="3911600"/>
          </a:xfrm>
        </p:spPr>
        <p:txBody>
          <a:bodyPr>
            <a:normAutofit/>
          </a:bodyPr>
          <a:lstStyle>
            <a:lvl1pPr marL="0" indent="0">
              <a:buNone/>
              <a:defRPr sz="2000"/>
            </a:lvl1pPr>
          </a:lstStyle>
          <a:p>
            <a:pPr lvl="0"/>
            <a:r>
              <a:rPr lang="en-US"/>
              <a:t>Click to edit Master text styles</a:t>
            </a:r>
          </a:p>
        </p:txBody>
      </p:sp>
    </p:spTree>
    <p:extLst>
      <p:ext uri="{BB962C8B-B14F-4D97-AF65-F5344CB8AC3E}">
        <p14:creationId xmlns:p14="http://schemas.microsoft.com/office/powerpoint/2010/main" val="236076560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Content and graphic">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7B193-5ECF-37C1-FFAD-6CBFDED48DF0}"/>
              </a:ext>
            </a:extLst>
          </p:cNvPr>
          <p:cNvSpPr>
            <a:spLocks noGrp="1"/>
          </p:cNvSpPr>
          <p:nvPr>
            <p:ph type="title" hasCustomPrompt="1"/>
          </p:nvPr>
        </p:nvSpPr>
        <p:spPr>
          <a:xfrm>
            <a:off x="838200" y="365125"/>
            <a:ext cx="9423400" cy="925195"/>
          </a:xfrm>
        </p:spPr>
        <p:txBody>
          <a:bodyPr anchor="b">
            <a:normAutofit/>
          </a:bodyPr>
          <a:lstStyle>
            <a:lvl1pPr>
              <a:defRPr sz="5400"/>
            </a:lvl1pPr>
          </a:lstStyle>
          <a:p>
            <a:r>
              <a:rPr lang="en-US"/>
              <a:t>Heading</a:t>
            </a:r>
            <a:endParaRPr lang="en-GB"/>
          </a:p>
        </p:txBody>
      </p:sp>
      <p:pic>
        <p:nvPicPr>
          <p:cNvPr id="6" name="Picture 5" descr="Anna Freud logo">
            <a:extLst>
              <a:ext uri="{FF2B5EF4-FFF2-40B4-BE49-F238E27FC236}">
                <a16:creationId xmlns:a16="http://schemas.microsoft.com/office/drawing/2014/main" id="{33AFDAC9-2D87-3E94-CDF0-06758C52E74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5219" y="5804646"/>
            <a:ext cx="2999995" cy="688229"/>
          </a:xfrm>
          <a:prstGeom prst="rect">
            <a:avLst/>
          </a:prstGeom>
        </p:spPr>
      </p:pic>
      <p:sp>
        <p:nvSpPr>
          <p:cNvPr id="4" name="Text Placeholder 3">
            <a:extLst>
              <a:ext uri="{FF2B5EF4-FFF2-40B4-BE49-F238E27FC236}">
                <a16:creationId xmlns:a16="http://schemas.microsoft.com/office/drawing/2014/main" id="{80E0980B-8C7E-FE7D-DA62-B5133635F56C}"/>
              </a:ext>
            </a:extLst>
          </p:cNvPr>
          <p:cNvSpPr>
            <a:spLocks noGrp="1"/>
          </p:cNvSpPr>
          <p:nvPr>
            <p:ph type="body" sz="quarter" idx="10"/>
          </p:nvPr>
        </p:nvSpPr>
        <p:spPr>
          <a:xfrm>
            <a:off x="838200" y="1686560"/>
            <a:ext cx="8295640" cy="3992880"/>
          </a:xfrm>
        </p:spPr>
        <p:txBody>
          <a:bodyPr>
            <a:normAutofit/>
          </a:bodyPr>
          <a:lstStyle>
            <a:lvl1pPr marL="0" indent="0">
              <a:buNone/>
              <a:defRPr sz="2000"/>
            </a:lvl1pPr>
          </a:lstStyle>
          <a:p>
            <a:pPr lvl="0"/>
            <a:r>
              <a:rPr lang="en-US"/>
              <a:t>Click to edit Master text styles</a:t>
            </a:r>
          </a:p>
        </p:txBody>
      </p:sp>
      <p:sp>
        <p:nvSpPr>
          <p:cNvPr id="3" name="Oval 2">
            <a:extLst>
              <a:ext uri="{FF2B5EF4-FFF2-40B4-BE49-F238E27FC236}">
                <a16:creationId xmlns:a16="http://schemas.microsoft.com/office/drawing/2014/main" id="{F7F54681-4E04-9590-0BD1-CCE2C1F148BC}"/>
              </a:ext>
              <a:ext uri="{C183D7F6-B498-43B3-948B-1728B52AA6E4}">
                <adec:decorative xmlns:adec="http://schemas.microsoft.com/office/drawing/2017/decorative" val="1"/>
              </a:ext>
            </a:extLst>
          </p:cNvPr>
          <p:cNvSpPr/>
          <p:nvPr userDrawn="1"/>
        </p:nvSpPr>
        <p:spPr>
          <a:xfrm>
            <a:off x="9402000" y="840886"/>
            <a:ext cx="5580000" cy="5580000"/>
          </a:xfrm>
          <a:prstGeom prst="ellipse">
            <a:avLst/>
          </a:prstGeom>
          <a:solidFill>
            <a:srgbClr val="D7EA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93892750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Content and graphic">
    <p:bg>
      <p:bgPr>
        <a:solidFill>
          <a:srgbClr val="EFF8F9"/>
        </a:solidFill>
        <a:effectLst/>
      </p:bgPr>
    </p:bg>
    <p:spTree>
      <p:nvGrpSpPr>
        <p:cNvPr id="1" name=""/>
        <p:cNvGrpSpPr/>
        <p:nvPr/>
      </p:nvGrpSpPr>
      <p:grpSpPr>
        <a:xfrm>
          <a:off x="0" y="0"/>
          <a:ext cx="0" cy="0"/>
          <a:chOff x="0" y="0"/>
          <a:chExt cx="0" cy="0"/>
        </a:xfrm>
      </p:grpSpPr>
      <p:pic>
        <p:nvPicPr>
          <p:cNvPr id="6" name="Picture 5" descr="Anna Freud logo">
            <a:extLst>
              <a:ext uri="{FF2B5EF4-FFF2-40B4-BE49-F238E27FC236}">
                <a16:creationId xmlns:a16="http://schemas.microsoft.com/office/drawing/2014/main" id="{33AFDAC9-2D87-3E94-CDF0-06758C52E74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5219" y="5804646"/>
            <a:ext cx="2999995" cy="688229"/>
          </a:xfrm>
          <a:prstGeom prst="rect">
            <a:avLst/>
          </a:prstGeom>
        </p:spPr>
      </p:pic>
      <p:pic>
        <p:nvPicPr>
          <p:cNvPr id="6146" name="Picture 2">
            <a:extLst>
              <a:ext uri="{FF2B5EF4-FFF2-40B4-BE49-F238E27FC236}">
                <a16:creationId xmlns:a16="http://schemas.microsoft.com/office/drawing/2014/main" id="{B2DE0C2B-37D0-61B6-08C0-5A74E408E1A0}"/>
              </a:ext>
              <a:ext uri="{C183D7F6-B498-43B3-948B-1728B52AA6E4}">
                <adec:decorative xmlns:adec="http://schemas.microsoft.com/office/drawing/2017/decorative" val="1"/>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935620" y="2610"/>
            <a:ext cx="3256380" cy="6647579"/>
          </a:xfrm>
          <a:prstGeom prst="rect">
            <a:avLst/>
          </a:prstGeom>
          <a:noFill/>
          <a:extLst>
            <a:ext uri="{909E8E84-426E-40DD-AFC4-6F175D3DCCD1}">
              <a14:hiddenFill xmlns:a14="http://schemas.microsoft.com/office/drawing/2010/main">
                <a:solidFill>
                  <a:srgbClr val="FFFFFF"/>
                </a:solidFill>
              </a14:hiddenFill>
            </a:ext>
          </a:extLst>
        </p:spPr>
      </p:pic>
      <p:sp>
        <p:nvSpPr>
          <p:cNvPr id="3" name="Title 1">
            <a:extLst>
              <a:ext uri="{FF2B5EF4-FFF2-40B4-BE49-F238E27FC236}">
                <a16:creationId xmlns:a16="http://schemas.microsoft.com/office/drawing/2014/main" id="{CDAA3D98-69A9-9D5A-2199-9A21FA9AD128}"/>
              </a:ext>
            </a:extLst>
          </p:cNvPr>
          <p:cNvSpPr>
            <a:spLocks noGrp="1"/>
          </p:cNvSpPr>
          <p:nvPr>
            <p:ph type="title" hasCustomPrompt="1"/>
          </p:nvPr>
        </p:nvSpPr>
        <p:spPr>
          <a:xfrm>
            <a:off x="838200" y="365125"/>
            <a:ext cx="9199880" cy="894715"/>
          </a:xfrm>
        </p:spPr>
        <p:txBody>
          <a:bodyPr anchor="b">
            <a:normAutofit/>
          </a:bodyPr>
          <a:lstStyle>
            <a:lvl1pPr>
              <a:defRPr sz="5400"/>
            </a:lvl1pPr>
          </a:lstStyle>
          <a:p>
            <a:r>
              <a:rPr lang="en-US"/>
              <a:t>Heading</a:t>
            </a:r>
            <a:endParaRPr lang="en-GB"/>
          </a:p>
        </p:txBody>
      </p:sp>
      <p:sp>
        <p:nvSpPr>
          <p:cNvPr id="5" name="Text Placeholder 3">
            <a:extLst>
              <a:ext uri="{FF2B5EF4-FFF2-40B4-BE49-F238E27FC236}">
                <a16:creationId xmlns:a16="http://schemas.microsoft.com/office/drawing/2014/main" id="{ACC131A5-2963-92B5-FD0E-EAEED541C7D2}"/>
              </a:ext>
            </a:extLst>
          </p:cNvPr>
          <p:cNvSpPr>
            <a:spLocks noGrp="1"/>
          </p:cNvSpPr>
          <p:nvPr>
            <p:ph type="body" sz="quarter" idx="10"/>
          </p:nvPr>
        </p:nvSpPr>
        <p:spPr>
          <a:xfrm>
            <a:off x="838200" y="1622355"/>
            <a:ext cx="8295640" cy="4057085"/>
          </a:xfrm>
        </p:spPr>
        <p:txBody>
          <a:bodyPr>
            <a:normAutofit/>
          </a:bodyPr>
          <a:lstStyle>
            <a:lvl1pPr marL="0" indent="0">
              <a:buNone/>
              <a:defRPr sz="2000"/>
            </a:lvl1pPr>
          </a:lstStyle>
          <a:p>
            <a:pPr lvl="0"/>
            <a:r>
              <a:rPr lang="en-US"/>
              <a:t>Click to edit Master text styles</a:t>
            </a:r>
          </a:p>
        </p:txBody>
      </p:sp>
    </p:spTree>
    <p:extLst>
      <p:ext uri="{BB962C8B-B14F-4D97-AF65-F5344CB8AC3E}">
        <p14:creationId xmlns:p14="http://schemas.microsoft.com/office/powerpoint/2010/main" val="29216529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hre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7B193-5ECF-37C1-FFAD-6CBFDED48DF0}"/>
              </a:ext>
            </a:extLst>
          </p:cNvPr>
          <p:cNvSpPr>
            <a:spLocks noGrp="1"/>
          </p:cNvSpPr>
          <p:nvPr>
            <p:ph type="title" hasCustomPrompt="1"/>
          </p:nvPr>
        </p:nvSpPr>
        <p:spPr>
          <a:xfrm>
            <a:off x="838200" y="311896"/>
            <a:ext cx="10515600" cy="934291"/>
          </a:xfrm>
        </p:spPr>
        <p:txBody>
          <a:bodyPr>
            <a:norm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3B7A1D09-0680-835C-B1E6-2F430E4B4944}"/>
              </a:ext>
            </a:extLst>
          </p:cNvPr>
          <p:cNvSpPr>
            <a:spLocks noGrp="1"/>
          </p:cNvSpPr>
          <p:nvPr>
            <p:ph type="body" sz="quarter" idx="10"/>
          </p:nvPr>
        </p:nvSpPr>
        <p:spPr>
          <a:xfrm>
            <a:off x="838200" y="1595120"/>
            <a:ext cx="3344917" cy="4016693"/>
          </a:xfrm>
          <a:solidFill>
            <a:srgbClr val="BEDCAF"/>
          </a:solidFill>
        </p:spPr>
        <p:txBody>
          <a:bodyPr>
            <a:normAutofit/>
          </a:bodyPr>
          <a:lstStyle>
            <a:lvl1pPr marL="0" indent="0">
              <a:buNone/>
              <a:defRPr sz="3200"/>
            </a:lvl1pPr>
          </a:lstStyle>
          <a:p>
            <a:pPr lvl="0"/>
            <a:r>
              <a:rPr lang="en-US"/>
              <a:t>Click to edit Master text styles</a:t>
            </a:r>
          </a:p>
        </p:txBody>
      </p:sp>
      <p:sp>
        <p:nvSpPr>
          <p:cNvPr id="8" name="Text Placeholder 3">
            <a:extLst>
              <a:ext uri="{FF2B5EF4-FFF2-40B4-BE49-F238E27FC236}">
                <a16:creationId xmlns:a16="http://schemas.microsoft.com/office/drawing/2014/main" id="{9EA44CD9-C878-B52D-BF63-A011CC757E4B}"/>
              </a:ext>
            </a:extLst>
          </p:cNvPr>
          <p:cNvSpPr>
            <a:spLocks noGrp="1"/>
          </p:cNvSpPr>
          <p:nvPr>
            <p:ph type="body" sz="quarter" idx="11"/>
          </p:nvPr>
        </p:nvSpPr>
        <p:spPr>
          <a:xfrm>
            <a:off x="4423541" y="1595120"/>
            <a:ext cx="3344917" cy="4016693"/>
          </a:xfrm>
          <a:solidFill>
            <a:srgbClr val="F0AFCB"/>
          </a:solidFill>
        </p:spPr>
        <p:txBody>
          <a:bodyPr>
            <a:normAutofit/>
          </a:bodyPr>
          <a:lstStyle>
            <a:lvl1pPr marL="0" indent="0">
              <a:buNone/>
              <a:defRPr sz="3200"/>
            </a:lvl1pPr>
          </a:lstStyle>
          <a:p>
            <a:pPr lvl="0"/>
            <a:r>
              <a:rPr lang="en-US"/>
              <a:t>Click to edit Master text styles</a:t>
            </a:r>
          </a:p>
        </p:txBody>
      </p:sp>
      <p:sp>
        <p:nvSpPr>
          <p:cNvPr id="9" name="Text Placeholder 3">
            <a:extLst>
              <a:ext uri="{FF2B5EF4-FFF2-40B4-BE49-F238E27FC236}">
                <a16:creationId xmlns:a16="http://schemas.microsoft.com/office/drawing/2014/main" id="{E6AFE73B-FC8D-5A62-73CB-BE9567E8E816}"/>
              </a:ext>
            </a:extLst>
          </p:cNvPr>
          <p:cNvSpPr>
            <a:spLocks noGrp="1"/>
          </p:cNvSpPr>
          <p:nvPr>
            <p:ph type="body" sz="quarter" idx="12"/>
          </p:nvPr>
        </p:nvSpPr>
        <p:spPr>
          <a:xfrm>
            <a:off x="8008885" y="1595120"/>
            <a:ext cx="3344917" cy="4016693"/>
          </a:xfrm>
          <a:solidFill>
            <a:srgbClr val="AAA0CD"/>
          </a:solidFill>
        </p:spPr>
        <p:txBody>
          <a:bodyPr>
            <a:normAutofit/>
          </a:bodyPr>
          <a:lstStyle>
            <a:lvl1pPr marL="0" indent="0">
              <a:buNone/>
              <a:defRPr sz="3200"/>
            </a:lvl1pPr>
          </a:lstStyle>
          <a:p>
            <a:pPr lvl="0"/>
            <a:r>
              <a:rPr lang="en-US"/>
              <a:t>Click to edit Master text styles</a:t>
            </a:r>
          </a:p>
        </p:txBody>
      </p:sp>
      <p:pic>
        <p:nvPicPr>
          <p:cNvPr id="3" name="Picture 2" descr="Logo&#10;&#10;Description automatically generated">
            <a:extLst>
              <a:ext uri="{FF2B5EF4-FFF2-40B4-BE49-F238E27FC236}">
                <a16:creationId xmlns:a16="http://schemas.microsoft.com/office/drawing/2014/main" id="{86D5B82C-610F-4D15-4911-6CC1BB2DE50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16156389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1_Section Header">
    <p:bg>
      <p:bgPr>
        <a:solidFill>
          <a:srgbClr val="E4E1F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01E9A-F905-138B-49D1-D698181F5064}"/>
              </a:ext>
            </a:extLst>
          </p:cNvPr>
          <p:cNvSpPr>
            <a:spLocks noGrp="1"/>
          </p:cNvSpPr>
          <p:nvPr>
            <p:ph type="title" hasCustomPrompt="1"/>
          </p:nvPr>
        </p:nvSpPr>
        <p:spPr>
          <a:xfrm>
            <a:off x="6095999" y="819807"/>
            <a:ext cx="5709965" cy="1923394"/>
          </a:xfrm>
        </p:spPr>
        <p:txBody>
          <a:bodyPr anchor="b">
            <a:normAutofit/>
          </a:bodyPr>
          <a:lstStyle>
            <a:lvl1pPr>
              <a:defRPr sz="5400">
                <a:solidFill>
                  <a:schemeClr val="tx1"/>
                </a:solidFill>
              </a:defRPr>
            </a:lvl1pPr>
          </a:lstStyle>
          <a:p>
            <a:r>
              <a:rPr lang="en-US"/>
              <a:t>Title</a:t>
            </a:r>
            <a:endParaRPr lang="en-GB"/>
          </a:p>
        </p:txBody>
      </p:sp>
      <p:sp>
        <p:nvSpPr>
          <p:cNvPr id="3" name="Text Placeholder 2">
            <a:extLst>
              <a:ext uri="{FF2B5EF4-FFF2-40B4-BE49-F238E27FC236}">
                <a16:creationId xmlns:a16="http://schemas.microsoft.com/office/drawing/2014/main" id="{40FE6E3D-ADFA-1E62-EE5B-9ED7992FFB21}"/>
              </a:ext>
            </a:extLst>
          </p:cNvPr>
          <p:cNvSpPr>
            <a:spLocks noGrp="1"/>
          </p:cNvSpPr>
          <p:nvPr>
            <p:ph type="body" idx="1" hasCustomPrompt="1"/>
          </p:nvPr>
        </p:nvSpPr>
        <p:spPr>
          <a:xfrm>
            <a:off x="6095998" y="3119443"/>
            <a:ext cx="5709967" cy="619113"/>
          </a:xfrm>
        </p:spPr>
        <p:txBody>
          <a:bodyPr anchor="b">
            <a:normAutofit/>
          </a:bodyPr>
          <a:lstStyle>
            <a:lvl1pPr marL="0" indent="0">
              <a:buNone/>
              <a:defRPr sz="32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Sub-title</a:t>
            </a:r>
          </a:p>
        </p:txBody>
      </p:sp>
      <p:sp>
        <p:nvSpPr>
          <p:cNvPr id="5" name="Footer Placeholder 4">
            <a:extLst>
              <a:ext uri="{FF2B5EF4-FFF2-40B4-BE49-F238E27FC236}">
                <a16:creationId xmlns:a16="http://schemas.microsoft.com/office/drawing/2014/main" id="{CEA5FCE5-B1D7-4BBD-BDDD-C59998E60E5F}"/>
              </a:ext>
            </a:extLst>
          </p:cNvPr>
          <p:cNvSpPr>
            <a:spLocks noGrp="1"/>
          </p:cNvSpPr>
          <p:nvPr>
            <p:ph type="ftr" sz="quarter" idx="11"/>
          </p:nvPr>
        </p:nvSpPr>
        <p:spPr>
          <a:xfrm>
            <a:off x="6095999" y="4081079"/>
            <a:ext cx="5709968" cy="522819"/>
          </a:xfrm>
        </p:spPr>
        <p:txBody>
          <a:bodyPr/>
          <a:lstStyle>
            <a:lvl1pPr algn="l">
              <a:defRPr sz="2000">
                <a:solidFill>
                  <a:schemeClr val="tx1"/>
                </a:solidFill>
              </a:defRPr>
            </a:lvl1pPr>
          </a:lstStyle>
          <a:p>
            <a:r>
              <a:rPr lang="en-US"/>
              <a:t>Section name </a:t>
            </a:r>
            <a:endParaRPr lang="en-GB"/>
          </a:p>
        </p:txBody>
      </p:sp>
      <p:pic>
        <p:nvPicPr>
          <p:cNvPr id="9" name="Picture 8" descr="Logo&#10;&#10;Description automatically generated">
            <a:extLst>
              <a:ext uri="{FF2B5EF4-FFF2-40B4-BE49-F238E27FC236}">
                <a16:creationId xmlns:a16="http://schemas.microsoft.com/office/drawing/2014/main" id="{AF66F2F1-9A4F-742F-8FF3-24E41B7B2A3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pic>
        <p:nvPicPr>
          <p:cNvPr id="6" name="Picture 2">
            <a:extLst>
              <a:ext uri="{FF2B5EF4-FFF2-40B4-BE49-F238E27FC236}">
                <a16:creationId xmlns:a16="http://schemas.microsoft.com/office/drawing/2014/main" id="{F17A568B-E67A-47AB-C6B8-42C7B348F33A}"/>
              </a:ext>
              <a:ext uri="{C183D7F6-B498-43B3-948B-1728B52AA6E4}">
                <adec:decorative xmlns:adec="http://schemas.microsoft.com/office/drawing/2017/decorative" val="1"/>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363688" y="-560666"/>
            <a:ext cx="4881068" cy="82557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137171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Thre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7B193-5ECF-37C1-FFAD-6CBFDED48DF0}"/>
              </a:ext>
            </a:extLst>
          </p:cNvPr>
          <p:cNvSpPr>
            <a:spLocks noGrp="1"/>
          </p:cNvSpPr>
          <p:nvPr>
            <p:ph type="title" hasCustomPrompt="1"/>
          </p:nvPr>
        </p:nvSpPr>
        <p:spPr>
          <a:xfrm>
            <a:off x="838200" y="365126"/>
            <a:ext cx="10515600" cy="896116"/>
          </a:xfrm>
        </p:spPr>
        <p:txBody>
          <a:bodyPr>
            <a:norm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3B7A1D09-0680-835C-B1E6-2F430E4B4944}"/>
              </a:ext>
            </a:extLst>
          </p:cNvPr>
          <p:cNvSpPr>
            <a:spLocks noGrp="1"/>
          </p:cNvSpPr>
          <p:nvPr>
            <p:ph type="body" sz="quarter" idx="10"/>
          </p:nvPr>
        </p:nvSpPr>
        <p:spPr>
          <a:xfrm>
            <a:off x="838200" y="1605280"/>
            <a:ext cx="3344917" cy="4006533"/>
          </a:xfrm>
          <a:solidFill>
            <a:srgbClr val="FFF6E1"/>
          </a:solidFill>
        </p:spPr>
        <p:txBody>
          <a:bodyPr>
            <a:normAutofit/>
          </a:bodyPr>
          <a:lstStyle>
            <a:lvl1pPr marL="0" indent="0">
              <a:buNone/>
              <a:defRPr sz="3200"/>
            </a:lvl1pPr>
          </a:lstStyle>
          <a:p>
            <a:pPr lvl="0"/>
            <a:r>
              <a:rPr lang="en-US"/>
              <a:t>Click to edit Master text styles</a:t>
            </a:r>
          </a:p>
        </p:txBody>
      </p:sp>
      <p:sp>
        <p:nvSpPr>
          <p:cNvPr id="8" name="Text Placeholder 3">
            <a:extLst>
              <a:ext uri="{FF2B5EF4-FFF2-40B4-BE49-F238E27FC236}">
                <a16:creationId xmlns:a16="http://schemas.microsoft.com/office/drawing/2014/main" id="{9EA44CD9-C878-B52D-BF63-A011CC757E4B}"/>
              </a:ext>
            </a:extLst>
          </p:cNvPr>
          <p:cNvSpPr>
            <a:spLocks noGrp="1"/>
          </p:cNvSpPr>
          <p:nvPr>
            <p:ph type="body" sz="quarter" idx="11"/>
          </p:nvPr>
        </p:nvSpPr>
        <p:spPr>
          <a:xfrm>
            <a:off x="4423541" y="1605280"/>
            <a:ext cx="3344917" cy="4006533"/>
          </a:xfrm>
          <a:solidFill>
            <a:srgbClr val="D7EAD9"/>
          </a:solidFill>
        </p:spPr>
        <p:txBody>
          <a:bodyPr>
            <a:normAutofit/>
          </a:bodyPr>
          <a:lstStyle>
            <a:lvl1pPr marL="0" indent="0">
              <a:buNone/>
              <a:defRPr sz="3200"/>
            </a:lvl1pPr>
          </a:lstStyle>
          <a:p>
            <a:pPr lvl="0"/>
            <a:r>
              <a:rPr lang="en-US"/>
              <a:t>Click to edit Master text styles</a:t>
            </a:r>
          </a:p>
        </p:txBody>
      </p:sp>
      <p:sp>
        <p:nvSpPr>
          <p:cNvPr id="9" name="Text Placeholder 3">
            <a:extLst>
              <a:ext uri="{FF2B5EF4-FFF2-40B4-BE49-F238E27FC236}">
                <a16:creationId xmlns:a16="http://schemas.microsoft.com/office/drawing/2014/main" id="{E6AFE73B-FC8D-5A62-73CB-BE9567E8E816}"/>
              </a:ext>
            </a:extLst>
          </p:cNvPr>
          <p:cNvSpPr>
            <a:spLocks noGrp="1"/>
          </p:cNvSpPr>
          <p:nvPr>
            <p:ph type="body" sz="quarter" idx="12"/>
          </p:nvPr>
        </p:nvSpPr>
        <p:spPr>
          <a:xfrm>
            <a:off x="8008885" y="1605280"/>
            <a:ext cx="3344917" cy="4006533"/>
          </a:xfrm>
          <a:solidFill>
            <a:srgbClr val="E4E1F2"/>
          </a:solidFill>
        </p:spPr>
        <p:txBody>
          <a:bodyPr>
            <a:normAutofit/>
          </a:bodyPr>
          <a:lstStyle>
            <a:lvl1pPr marL="0" indent="0">
              <a:buNone/>
              <a:defRPr sz="3200"/>
            </a:lvl1pPr>
          </a:lstStyle>
          <a:p>
            <a:pPr lvl="0"/>
            <a:r>
              <a:rPr lang="en-US"/>
              <a:t>Click to edit Master text styles</a:t>
            </a:r>
          </a:p>
        </p:txBody>
      </p:sp>
      <p:pic>
        <p:nvPicPr>
          <p:cNvPr id="3" name="Picture 2" descr="Logo&#10;&#10;Description automatically generated">
            <a:extLst>
              <a:ext uri="{FF2B5EF4-FFF2-40B4-BE49-F238E27FC236}">
                <a16:creationId xmlns:a16="http://schemas.microsoft.com/office/drawing/2014/main" id="{A81410E0-1A4E-44E4-0C83-1A3D5FFC874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270363985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 descr="Logo&#10;&#10;Description automatically generated">
            <a:extLst>
              <a:ext uri="{FF2B5EF4-FFF2-40B4-BE49-F238E27FC236}">
                <a16:creationId xmlns:a16="http://schemas.microsoft.com/office/drawing/2014/main" id="{10818A78-D8F6-0595-F967-F6038149979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162394719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1_Blank slide">
    <p:bg>
      <p:bgPr>
        <a:solidFill>
          <a:srgbClr val="EFF8F9"/>
        </a:solidFill>
        <a:effectLst/>
      </p:bgPr>
    </p:bg>
    <p:spTree>
      <p:nvGrpSpPr>
        <p:cNvPr id="1" name=""/>
        <p:cNvGrpSpPr/>
        <p:nvPr/>
      </p:nvGrpSpPr>
      <p:grpSpPr>
        <a:xfrm>
          <a:off x="0" y="0"/>
          <a:ext cx="0" cy="0"/>
          <a:chOff x="0" y="0"/>
          <a:chExt cx="0" cy="0"/>
        </a:xfrm>
      </p:grpSpPr>
      <p:pic>
        <p:nvPicPr>
          <p:cNvPr id="2" name="Picture 1" descr="Logo&#10;&#10;Description automatically generated">
            <a:extLst>
              <a:ext uri="{FF2B5EF4-FFF2-40B4-BE49-F238E27FC236}">
                <a16:creationId xmlns:a16="http://schemas.microsoft.com/office/drawing/2014/main" id="{A814BF6E-D9AB-C1AA-0AF5-241207067B9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97008710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3" name="Table Placeholder 2">
            <a:extLst>
              <a:ext uri="{FF2B5EF4-FFF2-40B4-BE49-F238E27FC236}">
                <a16:creationId xmlns:a16="http://schemas.microsoft.com/office/drawing/2014/main" id="{49289BE4-3F8A-F4CC-C4B1-81D47A1F8925}"/>
              </a:ext>
            </a:extLst>
          </p:cNvPr>
          <p:cNvSpPr>
            <a:spLocks noGrp="1"/>
          </p:cNvSpPr>
          <p:nvPr>
            <p:ph type="tbl" sz="quarter" idx="10"/>
          </p:nvPr>
        </p:nvSpPr>
        <p:spPr>
          <a:xfrm>
            <a:off x="839788" y="1676400"/>
            <a:ext cx="10512425" cy="3862552"/>
          </a:xfrm>
        </p:spPr>
        <p:txBody>
          <a:bodyPr/>
          <a:lstStyle/>
          <a:p>
            <a:r>
              <a:rPr lang="en-US"/>
              <a:t>Click icon to add table</a:t>
            </a:r>
            <a:endParaRPr lang="en-GB"/>
          </a:p>
        </p:txBody>
      </p:sp>
      <p:sp>
        <p:nvSpPr>
          <p:cNvPr id="4" name="Title 1">
            <a:extLst>
              <a:ext uri="{FF2B5EF4-FFF2-40B4-BE49-F238E27FC236}">
                <a16:creationId xmlns:a16="http://schemas.microsoft.com/office/drawing/2014/main" id="{6BF7E9C1-D302-2402-C8DD-8F1ED8915D2A}"/>
              </a:ext>
            </a:extLst>
          </p:cNvPr>
          <p:cNvSpPr>
            <a:spLocks noGrp="1"/>
          </p:cNvSpPr>
          <p:nvPr>
            <p:ph type="title" hasCustomPrompt="1"/>
          </p:nvPr>
        </p:nvSpPr>
        <p:spPr>
          <a:xfrm>
            <a:off x="839788" y="457200"/>
            <a:ext cx="10512425" cy="855988"/>
          </a:xfrm>
        </p:spPr>
        <p:txBody>
          <a:bodyPr anchor="b">
            <a:noAutofit/>
          </a:bodyPr>
          <a:lstStyle>
            <a:lvl1pPr>
              <a:defRPr sz="5400"/>
            </a:lvl1pPr>
          </a:lstStyle>
          <a:p>
            <a:r>
              <a:rPr lang="en-US"/>
              <a:t>Heading</a:t>
            </a:r>
            <a:endParaRPr lang="en-GB"/>
          </a:p>
        </p:txBody>
      </p:sp>
      <p:pic>
        <p:nvPicPr>
          <p:cNvPr id="2" name="Picture 1" descr="Logo&#10;&#10;Description automatically generated">
            <a:extLst>
              <a:ext uri="{FF2B5EF4-FFF2-40B4-BE49-F238E27FC236}">
                <a16:creationId xmlns:a16="http://schemas.microsoft.com/office/drawing/2014/main" id="{C07E9414-77EE-92A5-F83D-83EC11DA12B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34454732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Table">
    <p:bg>
      <p:bgPr>
        <a:solidFill>
          <a:srgbClr val="EFF8F9"/>
        </a:solidFill>
        <a:effectLst/>
      </p:bgPr>
    </p:bg>
    <p:spTree>
      <p:nvGrpSpPr>
        <p:cNvPr id="1" name=""/>
        <p:cNvGrpSpPr/>
        <p:nvPr/>
      </p:nvGrpSpPr>
      <p:grpSpPr>
        <a:xfrm>
          <a:off x="0" y="0"/>
          <a:ext cx="0" cy="0"/>
          <a:chOff x="0" y="0"/>
          <a:chExt cx="0" cy="0"/>
        </a:xfrm>
      </p:grpSpPr>
      <p:sp>
        <p:nvSpPr>
          <p:cNvPr id="3" name="Table Placeholder 2">
            <a:extLst>
              <a:ext uri="{FF2B5EF4-FFF2-40B4-BE49-F238E27FC236}">
                <a16:creationId xmlns:a16="http://schemas.microsoft.com/office/drawing/2014/main" id="{49289BE4-3F8A-F4CC-C4B1-81D47A1F8925}"/>
              </a:ext>
            </a:extLst>
          </p:cNvPr>
          <p:cNvSpPr>
            <a:spLocks noGrp="1"/>
          </p:cNvSpPr>
          <p:nvPr>
            <p:ph type="tbl" sz="quarter" idx="10"/>
          </p:nvPr>
        </p:nvSpPr>
        <p:spPr>
          <a:xfrm>
            <a:off x="839788" y="1676400"/>
            <a:ext cx="10512425" cy="3862552"/>
          </a:xfrm>
        </p:spPr>
        <p:txBody>
          <a:bodyPr/>
          <a:lstStyle/>
          <a:p>
            <a:r>
              <a:rPr lang="en-US"/>
              <a:t>Click icon to add table</a:t>
            </a:r>
            <a:endParaRPr lang="en-GB"/>
          </a:p>
        </p:txBody>
      </p:sp>
      <p:sp>
        <p:nvSpPr>
          <p:cNvPr id="4" name="Title 1">
            <a:extLst>
              <a:ext uri="{FF2B5EF4-FFF2-40B4-BE49-F238E27FC236}">
                <a16:creationId xmlns:a16="http://schemas.microsoft.com/office/drawing/2014/main" id="{6BF7E9C1-D302-2402-C8DD-8F1ED8915D2A}"/>
              </a:ext>
            </a:extLst>
          </p:cNvPr>
          <p:cNvSpPr>
            <a:spLocks noGrp="1"/>
          </p:cNvSpPr>
          <p:nvPr>
            <p:ph type="title" hasCustomPrompt="1"/>
          </p:nvPr>
        </p:nvSpPr>
        <p:spPr>
          <a:xfrm>
            <a:off x="839788" y="457200"/>
            <a:ext cx="10512425" cy="855988"/>
          </a:xfrm>
        </p:spPr>
        <p:txBody>
          <a:bodyPr anchor="b">
            <a:noAutofit/>
          </a:bodyPr>
          <a:lstStyle>
            <a:lvl1pPr>
              <a:defRPr sz="5400"/>
            </a:lvl1pPr>
          </a:lstStyle>
          <a:p>
            <a:r>
              <a:rPr lang="en-US"/>
              <a:t>Heading</a:t>
            </a:r>
            <a:endParaRPr lang="en-GB"/>
          </a:p>
        </p:txBody>
      </p:sp>
      <p:pic>
        <p:nvPicPr>
          <p:cNvPr id="2" name="Picture 1" descr="Logo&#10;&#10;Description automatically generated">
            <a:extLst>
              <a:ext uri="{FF2B5EF4-FFF2-40B4-BE49-F238E27FC236}">
                <a16:creationId xmlns:a16="http://schemas.microsoft.com/office/drawing/2014/main" id="{320281CD-7DB3-6117-C885-C2D44E806A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124457048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43551-9058-98E9-56A8-72EBA12776AF}"/>
              </a:ext>
            </a:extLst>
          </p:cNvPr>
          <p:cNvSpPr>
            <a:spLocks noGrp="1"/>
          </p:cNvSpPr>
          <p:nvPr>
            <p:ph type="title" hasCustomPrompt="1"/>
          </p:nvPr>
        </p:nvSpPr>
        <p:spPr>
          <a:xfrm>
            <a:off x="839788" y="457200"/>
            <a:ext cx="10512426" cy="873760"/>
          </a:xfrm>
        </p:spPr>
        <p:txBody>
          <a:bodyPr anchor="b">
            <a:norm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7AA7B65F-6268-DCA7-191B-81737B5C1E7B}"/>
              </a:ext>
            </a:extLst>
          </p:cNvPr>
          <p:cNvSpPr>
            <a:spLocks noGrp="1"/>
          </p:cNvSpPr>
          <p:nvPr>
            <p:ph type="body" sz="half" idx="2" hasCustomPrompt="1"/>
          </p:nvPr>
        </p:nvSpPr>
        <p:spPr>
          <a:xfrm>
            <a:off x="7419976" y="1706880"/>
            <a:ext cx="3932237" cy="4000237"/>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Body copy </a:t>
            </a:r>
          </a:p>
        </p:txBody>
      </p:sp>
      <p:sp>
        <p:nvSpPr>
          <p:cNvPr id="9" name="Picture Placeholder 8">
            <a:extLst>
              <a:ext uri="{FF2B5EF4-FFF2-40B4-BE49-F238E27FC236}">
                <a16:creationId xmlns:a16="http://schemas.microsoft.com/office/drawing/2014/main" id="{4170CF0C-869A-19DD-B3A5-E71839F188F7}"/>
              </a:ext>
            </a:extLst>
          </p:cNvPr>
          <p:cNvSpPr>
            <a:spLocks noGrp="1"/>
          </p:cNvSpPr>
          <p:nvPr>
            <p:ph type="pic" sz="quarter" idx="13"/>
          </p:nvPr>
        </p:nvSpPr>
        <p:spPr>
          <a:xfrm>
            <a:off x="839787" y="1706880"/>
            <a:ext cx="6139082" cy="4000237"/>
          </a:xfrm>
        </p:spPr>
        <p:txBody>
          <a:bodyPr>
            <a:normAutofit/>
          </a:bodyPr>
          <a:lstStyle>
            <a:lvl1pPr>
              <a:defRPr sz="3200"/>
            </a:lvl1pPr>
          </a:lstStyle>
          <a:p>
            <a:r>
              <a:rPr lang="en-US"/>
              <a:t>Click icon to add picture</a:t>
            </a:r>
            <a:endParaRPr lang="en-GB"/>
          </a:p>
        </p:txBody>
      </p:sp>
      <p:pic>
        <p:nvPicPr>
          <p:cNvPr id="3" name="Picture 2" descr="Logo&#10;&#10;Description automatically generated">
            <a:extLst>
              <a:ext uri="{FF2B5EF4-FFF2-40B4-BE49-F238E27FC236}">
                <a16:creationId xmlns:a16="http://schemas.microsoft.com/office/drawing/2014/main" id="{C0E7F757-1C43-2E30-246E-3CAFABB28F3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126708506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3_Content with Caption">
    <p:bg>
      <p:bgPr>
        <a:solidFill>
          <a:srgbClr val="EFF8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43551-9058-98E9-56A8-72EBA12776AF}"/>
              </a:ext>
            </a:extLst>
          </p:cNvPr>
          <p:cNvSpPr>
            <a:spLocks noGrp="1"/>
          </p:cNvSpPr>
          <p:nvPr>
            <p:ph type="title" hasCustomPrompt="1"/>
          </p:nvPr>
        </p:nvSpPr>
        <p:spPr>
          <a:xfrm>
            <a:off x="839788" y="457200"/>
            <a:ext cx="10512426" cy="873760"/>
          </a:xfrm>
        </p:spPr>
        <p:txBody>
          <a:bodyPr anchor="b">
            <a:norm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7AA7B65F-6268-DCA7-191B-81737B5C1E7B}"/>
              </a:ext>
            </a:extLst>
          </p:cNvPr>
          <p:cNvSpPr>
            <a:spLocks noGrp="1"/>
          </p:cNvSpPr>
          <p:nvPr>
            <p:ph type="body" sz="half" idx="2" hasCustomPrompt="1"/>
          </p:nvPr>
        </p:nvSpPr>
        <p:spPr>
          <a:xfrm>
            <a:off x="7419976" y="1706880"/>
            <a:ext cx="3932237" cy="4000237"/>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Body copy </a:t>
            </a:r>
          </a:p>
        </p:txBody>
      </p:sp>
      <p:sp>
        <p:nvSpPr>
          <p:cNvPr id="9" name="Picture Placeholder 8">
            <a:extLst>
              <a:ext uri="{FF2B5EF4-FFF2-40B4-BE49-F238E27FC236}">
                <a16:creationId xmlns:a16="http://schemas.microsoft.com/office/drawing/2014/main" id="{4170CF0C-869A-19DD-B3A5-E71839F188F7}"/>
              </a:ext>
            </a:extLst>
          </p:cNvPr>
          <p:cNvSpPr>
            <a:spLocks noGrp="1"/>
          </p:cNvSpPr>
          <p:nvPr>
            <p:ph type="pic" sz="quarter" idx="13"/>
          </p:nvPr>
        </p:nvSpPr>
        <p:spPr>
          <a:xfrm>
            <a:off x="839787" y="1706880"/>
            <a:ext cx="6139082" cy="4000237"/>
          </a:xfrm>
        </p:spPr>
        <p:txBody>
          <a:bodyPr>
            <a:normAutofit/>
          </a:bodyPr>
          <a:lstStyle>
            <a:lvl1pPr>
              <a:defRPr sz="3200"/>
            </a:lvl1pPr>
          </a:lstStyle>
          <a:p>
            <a:r>
              <a:rPr lang="en-US"/>
              <a:t>Click icon to add picture</a:t>
            </a:r>
            <a:endParaRPr lang="en-GB"/>
          </a:p>
        </p:txBody>
      </p:sp>
      <p:pic>
        <p:nvPicPr>
          <p:cNvPr id="3" name="Picture 2" descr="Logo&#10;&#10;Description automatically generated">
            <a:extLst>
              <a:ext uri="{FF2B5EF4-FFF2-40B4-BE49-F238E27FC236}">
                <a16:creationId xmlns:a16="http://schemas.microsoft.com/office/drawing/2014/main" id="{A866DF1D-ECE2-62B4-79BF-6CC9789D64F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145388564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43551-9058-98E9-56A8-72EBA12776AF}"/>
              </a:ext>
            </a:extLst>
          </p:cNvPr>
          <p:cNvSpPr>
            <a:spLocks noGrp="1"/>
          </p:cNvSpPr>
          <p:nvPr>
            <p:ph type="title" hasCustomPrompt="1"/>
          </p:nvPr>
        </p:nvSpPr>
        <p:spPr>
          <a:xfrm>
            <a:off x="839788" y="457200"/>
            <a:ext cx="3932237" cy="1600200"/>
          </a:xfrm>
        </p:spPr>
        <p:txBody>
          <a:bodyPr anchor="b">
            <a:norm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7AA7B65F-6268-DCA7-191B-81737B5C1E7B}"/>
              </a:ext>
            </a:extLst>
          </p:cNvPr>
          <p:cNvSpPr>
            <a:spLocks noGrp="1"/>
          </p:cNvSpPr>
          <p:nvPr>
            <p:ph type="body" sz="half" idx="2" hasCustomPrompt="1"/>
          </p:nvPr>
        </p:nvSpPr>
        <p:spPr>
          <a:xfrm>
            <a:off x="839788" y="2458720"/>
            <a:ext cx="3932237" cy="3248397"/>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Body copy </a:t>
            </a:r>
          </a:p>
        </p:txBody>
      </p:sp>
      <p:sp>
        <p:nvSpPr>
          <p:cNvPr id="9" name="Picture Placeholder 8">
            <a:extLst>
              <a:ext uri="{FF2B5EF4-FFF2-40B4-BE49-F238E27FC236}">
                <a16:creationId xmlns:a16="http://schemas.microsoft.com/office/drawing/2014/main" id="{4170CF0C-869A-19DD-B3A5-E71839F188F7}"/>
              </a:ext>
            </a:extLst>
          </p:cNvPr>
          <p:cNvSpPr>
            <a:spLocks noGrp="1"/>
          </p:cNvSpPr>
          <p:nvPr>
            <p:ph type="pic" sz="quarter" idx="13"/>
          </p:nvPr>
        </p:nvSpPr>
        <p:spPr>
          <a:xfrm>
            <a:off x="5076825" y="457200"/>
            <a:ext cx="6275388" cy="5249917"/>
          </a:xfrm>
        </p:spPr>
        <p:txBody>
          <a:bodyPr>
            <a:normAutofit/>
          </a:bodyPr>
          <a:lstStyle>
            <a:lvl1pPr>
              <a:defRPr sz="3200"/>
            </a:lvl1pPr>
          </a:lstStyle>
          <a:p>
            <a:r>
              <a:rPr lang="en-US"/>
              <a:t>Click icon to add picture</a:t>
            </a:r>
            <a:endParaRPr lang="en-GB"/>
          </a:p>
        </p:txBody>
      </p:sp>
      <p:pic>
        <p:nvPicPr>
          <p:cNvPr id="3" name="Picture 2" descr="Logo&#10;&#10;Description automatically generated">
            <a:extLst>
              <a:ext uri="{FF2B5EF4-FFF2-40B4-BE49-F238E27FC236}">
                <a16:creationId xmlns:a16="http://schemas.microsoft.com/office/drawing/2014/main" id="{BA0AA473-4700-1EF8-14D8-292C91BA053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388599529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Content with Caption">
    <p:bg>
      <p:bgPr>
        <a:solidFill>
          <a:srgbClr val="EFF8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43551-9058-98E9-56A8-72EBA12776AF}"/>
              </a:ext>
            </a:extLst>
          </p:cNvPr>
          <p:cNvSpPr>
            <a:spLocks noGrp="1"/>
          </p:cNvSpPr>
          <p:nvPr>
            <p:ph type="title" hasCustomPrompt="1"/>
          </p:nvPr>
        </p:nvSpPr>
        <p:spPr>
          <a:xfrm>
            <a:off x="839788" y="457200"/>
            <a:ext cx="3932237" cy="1600200"/>
          </a:xfrm>
        </p:spPr>
        <p:txBody>
          <a:bodyPr anchor="b">
            <a:norm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7AA7B65F-6268-DCA7-191B-81737B5C1E7B}"/>
              </a:ext>
            </a:extLst>
          </p:cNvPr>
          <p:cNvSpPr>
            <a:spLocks noGrp="1"/>
          </p:cNvSpPr>
          <p:nvPr>
            <p:ph type="body" sz="half" idx="2" hasCustomPrompt="1"/>
          </p:nvPr>
        </p:nvSpPr>
        <p:spPr>
          <a:xfrm>
            <a:off x="839788" y="2458720"/>
            <a:ext cx="3932237" cy="3248397"/>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Body copy </a:t>
            </a:r>
          </a:p>
        </p:txBody>
      </p:sp>
      <p:sp>
        <p:nvSpPr>
          <p:cNvPr id="9" name="Picture Placeholder 8">
            <a:extLst>
              <a:ext uri="{FF2B5EF4-FFF2-40B4-BE49-F238E27FC236}">
                <a16:creationId xmlns:a16="http://schemas.microsoft.com/office/drawing/2014/main" id="{4170CF0C-869A-19DD-B3A5-E71839F188F7}"/>
              </a:ext>
            </a:extLst>
          </p:cNvPr>
          <p:cNvSpPr>
            <a:spLocks noGrp="1"/>
          </p:cNvSpPr>
          <p:nvPr>
            <p:ph type="pic" sz="quarter" idx="13"/>
          </p:nvPr>
        </p:nvSpPr>
        <p:spPr>
          <a:xfrm>
            <a:off x="5076825" y="457200"/>
            <a:ext cx="6275388" cy="5249917"/>
          </a:xfrm>
        </p:spPr>
        <p:txBody>
          <a:bodyPr>
            <a:normAutofit/>
          </a:bodyPr>
          <a:lstStyle>
            <a:lvl1pPr>
              <a:defRPr sz="3200"/>
            </a:lvl1pPr>
          </a:lstStyle>
          <a:p>
            <a:r>
              <a:rPr lang="en-US"/>
              <a:t>Click icon to add picture</a:t>
            </a:r>
            <a:endParaRPr lang="en-GB"/>
          </a:p>
        </p:txBody>
      </p:sp>
      <p:pic>
        <p:nvPicPr>
          <p:cNvPr id="3" name="Picture 2" descr="Logo&#10;&#10;Description automatically generated">
            <a:extLst>
              <a:ext uri="{FF2B5EF4-FFF2-40B4-BE49-F238E27FC236}">
                <a16:creationId xmlns:a16="http://schemas.microsoft.com/office/drawing/2014/main" id="{3C447A4A-A81C-D2E1-B2DA-0C8F48AB974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83226308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8_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43551-9058-98E9-56A8-72EBA12776AF}"/>
              </a:ext>
            </a:extLst>
          </p:cNvPr>
          <p:cNvSpPr>
            <a:spLocks noGrp="1"/>
          </p:cNvSpPr>
          <p:nvPr>
            <p:ph type="title" hasCustomPrompt="1"/>
          </p:nvPr>
        </p:nvSpPr>
        <p:spPr>
          <a:xfrm>
            <a:off x="839788" y="457200"/>
            <a:ext cx="10512425" cy="855988"/>
          </a:xfrm>
        </p:spPr>
        <p:txBody>
          <a:bodyPr anchor="b">
            <a:no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7AA7B65F-6268-DCA7-191B-81737B5C1E7B}"/>
              </a:ext>
            </a:extLst>
          </p:cNvPr>
          <p:cNvSpPr>
            <a:spLocks noGrp="1"/>
          </p:cNvSpPr>
          <p:nvPr>
            <p:ph type="body" sz="half" idx="2" hasCustomPrompt="1"/>
          </p:nvPr>
        </p:nvSpPr>
        <p:spPr>
          <a:xfrm>
            <a:off x="839788" y="2333297"/>
            <a:ext cx="3932237" cy="3373820"/>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Body copy </a:t>
            </a:r>
          </a:p>
        </p:txBody>
      </p:sp>
      <p:sp>
        <p:nvSpPr>
          <p:cNvPr id="9" name="Picture Placeholder 8">
            <a:extLst>
              <a:ext uri="{FF2B5EF4-FFF2-40B4-BE49-F238E27FC236}">
                <a16:creationId xmlns:a16="http://schemas.microsoft.com/office/drawing/2014/main" id="{4170CF0C-869A-19DD-B3A5-E71839F188F7}"/>
              </a:ext>
            </a:extLst>
          </p:cNvPr>
          <p:cNvSpPr>
            <a:spLocks noGrp="1"/>
          </p:cNvSpPr>
          <p:nvPr>
            <p:ph type="pic" sz="quarter" idx="13"/>
          </p:nvPr>
        </p:nvSpPr>
        <p:spPr>
          <a:xfrm>
            <a:off x="5076825" y="2333296"/>
            <a:ext cx="6275388" cy="3373820"/>
          </a:xfrm>
        </p:spPr>
        <p:txBody>
          <a:bodyPr>
            <a:normAutofit/>
          </a:bodyPr>
          <a:lstStyle>
            <a:lvl1pPr>
              <a:defRPr sz="2000"/>
            </a:lvl1pPr>
          </a:lstStyle>
          <a:p>
            <a:r>
              <a:rPr lang="en-US"/>
              <a:t>Click icon to add picture</a:t>
            </a:r>
            <a:endParaRPr lang="en-GB"/>
          </a:p>
        </p:txBody>
      </p:sp>
      <p:sp>
        <p:nvSpPr>
          <p:cNvPr id="6" name="Text Placeholder 5">
            <a:extLst>
              <a:ext uri="{FF2B5EF4-FFF2-40B4-BE49-F238E27FC236}">
                <a16:creationId xmlns:a16="http://schemas.microsoft.com/office/drawing/2014/main" id="{822F1393-E028-C078-53E8-6393CE111203}"/>
              </a:ext>
            </a:extLst>
          </p:cNvPr>
          <p:cNvSpPr>
            <a:spLocks noGrp="1"/>
          </p:cNvSpPr>
          <p:nvPr>
            <p:ph type="body" sz="quarter" idx="14" hasCustomPrompt="1"/>
          </p:nvPr>
        </p:nvSpPr>
        <p:spPr>
          <a:xfrm>
            <a:off x="839788" y="1628498"/>
            <a:ext cx="10512425" cy="536629"/>
          </a:xfrm>
        </p:spPr>
        <p:txBody>
          <a:bodyPr>
            <a:normAutofit/>
          </a:bodyPr>
          <a:lstStyle>
            <a:lvl1pPr marL="0" indent="0">
              <a:buNone/>
              <a:defRPr sz="3200"/>
            </a:lvl1pPr>
          </a:lstStyle>
          <a:p>
            <a:pPr lvl="0"/>
            <a:r>
              <a:rPr lang="en-US"/>
              <a:t>Sub-heading</a:t>
            </a:r>
          </a:p>
        </p:txBody>
      </p:sp>
      <p:pic>
        <p:nvPicPr>
          <p:cNvPr id="3" name="Picture 2" descr="Logo&#10;&#10;Description automatically generated">
            <a:extLst>
              <a:ext uri="{FF2B5EF4-FFF2-40B4-BE49-F238E27FC236}">
                <a16:creationId xmlns:a16="http://schemas.microsoft.com/office/drawing/2014/main" id="{98FB88F9-9339-88AE-D59E-BCF2EAFAFB6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38877521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3_Section Header">
    <p:bg>
      <p:bgPr>
        <a:solidFill>
          <a:srgbClr val="D7EAD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01E9A-F905-138B-49D1-D698181F5064}"/>
              </a:ext>
            </a:extLst>
          </p:cNvPr>
          <p:cNvSpPr>
            <a:spLocks noGrp="1"/>
          </p:cNvSpPr>
          <p:nvPr>
            <p:ph type="title" hasCustomPrompt="1"/>
          </p:nvPr>
        </p:nvSpPr>
        <p:spPr>
          <a:xfrm>
            <a:off x="6095999" y="819807"/>
            <a:ext cx="5709965" cy="1923394"/>
          </a:xfrm>
        </p:spPr>
        <p:txBody>
          <a:bodyPr anchor="b">
            <a:normAutofit/>
          </a:bodyPr>
          <a:lstStyle>
            <a:lvl1pPr>
              <a:defRPr sz="5400">
                <a:solidFill>
                  <a:schemeClr val="tx1"/>
                </a:solidFill>
              </a:defRPr>
            </a:lvl1pPr>
          </a:lstStyle>
          <a:p>
            <a:r>
              <a:rPr lang="en-US"/>
              <a:t>Title</a:t>
            </a:r>
            <a:endParaRPr lang="en-GB"/>
          </a:p>
        </p:txBody>
      </p:sp>
      <p:sp>
        <p:nvSpPr>
          <p:cNvPr id="3" name="Text Placeholder 2">
            <a:extLst>
              <a:ext uri="{FF2B5EF4-FFF2-40B4-BE49-F238E27FC236}">
                <a16:creationId xmlns:a16="http://schemas.microsoft.com/office/drawing/2014/main" id="{40FE6E3D-ADFA-1E62-EE5B-9ED7992FFB21}"/>
              </a:ext>
            </a:extLst>
          </p:cNvPr>
          <p:cNvSpPr>
            <a:spLocks noGrp="1"/>
          </p:cNvSpPr>
          <p:nvPr>
            <p:ph type="body" idx="1" hasCustomPrompt="1"/>
          </p:nvPr>
        </p:nvSpPr>
        <p:spPr>
          <a:xfrm>
            <a:off x="6095998" y="3119443"/>
            <a:ext cx="5709967" cy="619113"/>
          </a:xfrm>
        </p:spPr>
        <p:txBody>
          <a:bodyPr anchor="b">
            <a:normAutofit/>
          </a:bodyPr>
          <a:lstStyle>
            <a:lvl1pPr marL="0" indent="0">
              <a:buNone/>
              <a:defRPr sz="32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Sub-title</a:t>
            </a:r>
          </a:p>
        </p:txBody>
      </p:sp>
      <p:sp>
        <p:nvSpPr>
          <p:cNvPr id="5" name="Footer Placeholder 4">
            <a:extLst>
              <a:ext uri="{FF2B5EF4-FFF2-40B4-BE49-F238E27FC236}">
                <a16:creationId xmlns:a16="http://schemas.microsoft.com/office/drawing/2014/main" id="{CEA5FCE5-B1D7-4BBD-BDDD-C59998E60E5F}"/>
              </a:ext>
            </a:extLst>
          </p:cNvPr>
          <p:cNvSpPr>
            <a:spLocks noGrp="1"/>
          </p:cNvSpPr>
          <p:nvPr>
            <p:ph type="ftr" sz="quarter" idx="11"/>
          </p:nvPr>
        </p:nvSpPr>
        <p:spPr>
          <a:xfrm>
            <a:off x="6095999" y="4081079"/>
            <a:ext cx="5709968" cy="522819"/>
          </a:xfrm>
        </p:spPr>
        <p:txBody>
          <a:bodyPr/>
          <a:lstStyle>
            <a:lvl1pPr algn="l">
              <a:defRPr sz="2000">
                <a:solidFill>
                  <a:schemeClr val="tx1"/>
                </a:solidFill>
              </a:defRPr>
            </a:lvl1pPr>
          </a:lstStyle>
          <a:p>
            <a:r>
              <a:rPr lang="en-US"/>
              <a:t>Section name </a:t>
            </a:r>
            <a:endParaRPr lang="en-GB"/>
          </a:p>
        </p:txBody>
      </p:sp>
      <p:pic>
        <p:nvPicPr>
          <p:cNvPr id="9" name="Picture 8" descr="Logo&#10;&#10;Description automatically generated">
            <a:extLst>
              <a:ext uri="{FF2B5EF4-FFF2-40B4-BE49-F238E27FC236}">
                <a16:creationId xmlns:a16="http://schemas.microsoft.com/office/drawing/2014/main" id="{AF66F2F1-9A4F-742F-8FF3-24E41B7B2A3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pic>
        <p:nvPicPr>
          <p:cNvPr id="4" name="Picture 2">
            <a:extLst>
              <a:ext uri="{FF2B5EF4-FFF2-40B4-BE49-F238E27FC236}">
                <a16:creationId xmlns:a16="http://schemas.microsoft.com/office/drawing/2014/main" id="{0CDD4252-DCE1-B8E0-4F68-71FC6F32CDF7}"/>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4569" y="-1848039"/>
            <a:ext cx="5264150" cy="99349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2332317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9_Content with Caption">
    <p:bg>
      <p:bgPr>
        <a:solidFill>
          <a:srgbClr val="EFF8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43551-9058-98E9-56A8-72EBA12776AF}"/>
              </a:ext>
            </a:extLst>
          </p:cNvPr>
          <p:cNvSpPr>
            <a:spLocks noGrp="1"/>
          </p:cNvSpPr>
          <p:nvPr>
            <p:ph type="title" hasCustomPrompt="1"/>
          </p:nvPr>
        </p:nvSpPr>
        <p:spPr>
          <a:xfrm>
            <a:off x="839788" y="457200"/>
            <a:ext cx="10512425" cy="855988"/>
          </a:xfrm>
        </p:spPr>
        <p:txBody>
          <a:bodyPr anchor="b">
            <a:no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7AA7B65F-6268-DCA7-191B-81737B5C1E7B}"/>
              </a:ext>
            </a:extLst>
          </p:cNvPr>
          <p:cNvSpPr>
            <a:spLocks noGrp="1"/>
          </p:cNvSpPr>
          <p:nvPr>
            <p:ph type="body" sz="half" idx="2" hasCustomPrompt="1"/>
          </p:nvPr>
        </p:nvSpPr>
        <p:spPr>
          <a:xfrm>
            <a:off x="839788" y="2333297"/>
            <a:ext cx="3932237" cy="3373820"/>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Body copy </a:t>
            </a:r>
          </a:p>
        </p:txBody>
      </p:sp>
      <p:sp>
        <p:nvSpPr>
          <p:cNvPr id="9" name="Picture Placeholder 8">
            <a:extLst>
              <a:ext uri="{FF2B5EF4-FFF2-40B4-BE49-F238E27FC236}">
                <a16:creationId xmlns:a16="http://schemas.microsoft.com/office/drawing/2014/main" id="{4170CF0C-869A-19DD-B3A5-E71839F188F7}"/>
              </a:ext>
            </a:extLst>
          </p:cNvPr>
          <p:cNvSpPr>
            <a:spLocks noGrp="1"/>
          </p:cNvSpPr>
          <p:nvPr>
            <p:ph type="pic" sz="quarter" idx="13"/>
          </p:nvPr>
        </p:nvSpPr>
        <p:spPr>
          <a:xfrm>
            <a:off x="5076825" y="2333296"/>
            <a:ext cx="6275388" cy="3373820"/>
          </a:xfrm>
        </p:spPr>
        <p:txBody>
          <a:bodyPr>
            <a:normAutofit/>
          </a:bodyPr>
          <a:lstStyle>
            <a:lvl1pPr>
              <a:defRPr sz="2000"/>
            </a:lvl1pPr>
          </a:lstStyle>
          <a:p>
            <a:r>
              <a:rPr lang="en-US"/>
              <a:t>Click icon to add picture</a:t>
            </a:r>
            <a:endParaRPr lang="en-GB"/>
          </a:p>
        </p:txBody>
      </p:sp>
      <p:sp>
        <p:nvSpPr>
          <p:cNvPr id="6" name="Text Placeholder 5">
            <a:extLst>
              <a:ext uri="{FF2B5EF4-FFF2-40B4-BE49-F238E27FC236}">
                <a16:creationId xmlns:a16="http://schemas.microsoft.com/office/drawing/2014/main" id="{822F1393-E028-C078-53E8-6393CE111203}"/>
              </a:ext>
            </a:extLst>
          </p:cNvPr>
          <p:cNvSpPr>
            <a:spLocks noGrp="1"/>
          </p:cNvSpPr>
          <p:nvPr>
            <p:ph type="body" sz="quarter" idx="14" hasCustomPrompt="1"/>
          </p:nvPr>
        </p:nvSpPr>
        <p:spPr>
          <a:xfrm>
            <a:off x="839788" y="1628498"/>
            <a:ext cx="10512425" cy="536629"/>
          </a:xfrm>
        </p:spPr>
        <p:txBody>
          <a:bodyPr>
            <a:normAutofit/>
          </a:bodyPr>
          <a:lstStyle>
            <a:lvl1pPr marL="0" indent="0">
              <a:buNone/>
              <a:defRPr sz="3200"/>
            </a:lvl1pPr>
          </a:lstStyle>
          <a:p>
            <a:pPr lvl="0"/>
            <a:r>
              <a:rPr lang="en-US"/>
              <a:t>Sub-heading</a:t>
            </a:r>
          </a:p>
        </p:txBody>
      </p:sp>
      <p:pic>
        <p:nvPicPr>
          <p:cNvPr id="3" name="Picture 2" descr="Logo&#10;&#10;Description automatically generated">
            <a:extLst>
              <a:ext uri="{FF2B5EF4-FFF2-40B4-BE49-F238E27FC236}">
                <a16:creationId xmlns:a16="http://schemas.microsoft.com/office/drawing/2014/main" id="{C1D839B2-599E-4855-94CE-DD9BFA4E9CC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289896986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4_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43551-9058-98E9-56A8-72EBA12776AF}"/>
              </a:ext>
            </a:extLst>
          </p:cNvPr>
          <p:cNvSpPr>
            <a:spLocks noGrp="1"/>
          </p:cNvSpPr>
          <p:nvPr>
            <p:ph type="title" hasCustomPrompt="1"/>
          </p:nvPr>
        </p:nvSpPr>
        <p:spPr>
          <a:xfrm>
            <a:off x="839788" y="457200"/>
            <a:ext cx="5256212" cy="1600200"/>
          </a:xfrm>
        </p:spPr>
        <p:txBody>
          <a:bodyPr anchor="b">
            <a:norm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7AA7B65F-6268-DCA7-191B-81737B5C1E7B}"/>
              </a:ext>
            </a:extLst>
          </p:cNvPr>
          <p:cNvSpPr>
            <a:spLocks noGrp="1"/>
          </p:cNvSpPr>
          <p:nvPr>
            <p:ph type="body" sz="half" idx="2" hasCustomPrompt="1"/>
          </p:nvPr>
        </p:nvSpPr>
        <p:spPr>
          <a:xfrm>
            <a:off x="839788" y="2397760"/>
            <a:ext cx="5256212" cy="3309357"/>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Body copy </a:t>
            </a:r>
          </a:p>
        </p:txBody>
      </p:sp>
      <p:sp>
        <p:nvSpPr>
          <p:cNvPr id="9" name="Picture Placeholder 8">
            <a:extLst>
              <a:ext uri="{FF2B5EF4-FFF2-40B4-BE49-F238E27FC236}">
                <a16:creationId xmlns:a16="http://schemas.microsoft.com/office/drawing/2014/main" id="{4170CF0C-869A-19DD-B3A5-E71839F188F7}"/>
              </a:ext>
            </a:extLst>
          </p:cNvPr>
          <p:cNvSpPr>
            <a:spLocks noGrp="1"/>
          </p:cNvSpPr>
          <p:nvPr>
            <p:ph type="pic" sz="quarter" idx="13"/>
          </p:nvPr>
        </p:nvSpPr>
        <p:spPr>
          <a:xfrm>
            <a:off x="6600496" y="457201"/>
            <a:ext cx="4751716" cy="2445487"/>
          </a:xfrm>
        </p:spPr>
        <p:txBody>
          <a:bodyPr>
            <a:normAutofit/>
          </a:bodyPr>
          <a:lstStyle>
            <a:lvl1pPr>
              <a:defRPr sz="2000"/>
            </a:lvl1pPr>
          </a:lstStyle>
          <a:p>
            <a:r>
              <a:rPr lang="en-US"/>
              <a:t>Click icon to add picture</a:t>
            </a:r>
            <a:endParaRPr lang="en-GB"/>
          </a:p>
        </p:txBody>
      </p:sp>
      <p:sp>
        <p:nvSpPr>
          <p:cNvPr id="3" name="Picture Placeholder 8">
            <a:extLst>
              <a:ext uri="{FF2B5EF4-FFF2-40B4-BE49-F238E27FC236}">
                <a16:creationId xmlns:a16="http://schemas.microsoft.com/office/drawing/2014/main" id="{7F2DE485-35E3-8EE5-CAF5-F98967D1E9E6}"/>
              </a:ext>
            </a:extLst>
          </p:cNvPr>
          <p:cNvSpPr>
            <a:spLocks noGrp="1"/>
          </p:cNvSpPr>
          <p:nvPr>
            <p:ph type="pic" sz="quarter" idx="14"/>
          </p:nvPr>
        </p:nvSpPr>
        <p:spPr>
          <a:xfrm>
            <a:off x="6600496" y="3157870"/>
            <a:ext cx="4751716" cy="2549247"/>
          </a:xfrm>
        </p:spPr>
        <p:txBody>
          <a:bodyPr>
            <a:normAutofit/>
          </a:bodyPr>
          <a:lstStyle>
            <a:lvl1pPr>
              <a:defRPr sz="2000"/>
            </a:lvl1pPr>
          </a:lstStyle>
          <a:p>
            <a:r>
              <a:rPr lang="en-US"/>
              <a:t>Click icon to add picture</a:t>
            </a:r>
            <a:endParaRPr lang="en-GB"/>
          </a:p>
        </p:txBody>
      </p:sp>
      <p:pic>
        <p:nvPicPr>
          <p:cNvPr id="5" name="Picture 4" descr="Logo&#10;&#10;Description automatically generated">
            <a:extLst>
              <a:ext uri="{FF2B5EF4-FFF2-40B4-BE49-F238E27FC236}">
                <a16:creationId xmlns:a16="http://schemas.microsoft.com/office/drawing/2014/main" id="{E4631B59-9ACC-6F81-CB6A-56E017D0A34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266112279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5_Content with Caption">
    <p:bg>
      <p:bgPr>
        <a:solidFill>
          <a:srgbClr val="EFF8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43551-9058-98E9-56A8-72EBA12776AF}"/>
              </a:ext>
            </a:extLst>
          </p:cNvPr>
          <p:cNvSpPr>
            <a:spLocks noGrp="1"/>
          </p:cNvSpPr>
          <p:nvPr>
            <p:ph type="title" hasCustomPrompt="1"/>
          </p:nvPr>
        </p:nvSpPr>
        <p:spPr>
          <a:xfrm>
            <a:off x="839788" y="457200"/>
            <a:ext cx="5256212" cy="1600200"/>
          </a:xfrm>
        </p:spPr>
        <p:txBody>
          <a:bodyPr anchor="b">
            <a:norm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7AA7B65F-6268-DCA7-191B-81737B5C1E7B}"/>
              </a:ext>
            </a:extLst>
          </p:cNvPr>
          <p:cNvSpPr>
            <a:spLocks noGrp="1"/>
          </p:cNvSpPr>
          <p:nvPr>
            <p:ph type="body" sz="half" idx="2" hasCustomPrompt="1"/>
          </p:nvPr>
        </p:nvSpPr>
        <p:spPr>
          <a:xfrm>
            <a:off x="839788" y="2397760"/>
            <a:ext cx="5256212" cy="3309357"/>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Body copy </a:t>
            </a:r>
          </a:p>
        </p:txBody>
      </p:sp>
      <p:sp>
        <p:nvSpPr>
          <p:cNvPr id="9" name="Picture Placeholder 8">
            <a:extLst>
              <a:ext uri="{FF2B5EF4-FFF2-40B4-BE49-F238E27FC236}">
                <a16:creationId xmlns:a16="http://schemas.microsoft.com/office/drawing/2014/main" id="{4170CF0C-869A-19DD-B3A5-E71839F188F7}"/>
              </a:ext>
            </a:extLst>
          </p:cNvPr>
          <p:cNvSpPr>
            <a:spLocks noGrp="1"/>
          </p:cNvSpPr>
          <p:nvPr>
            <p:ph type="pic" sz="quarter" idx="13"/>
          </p:nvPr>
        </p:nvSpPr>
        <p:spPr>
          <a:xfrm>
            <a:off x="6600496" y="457201"/>
            <a:ext cx="4751716" cy="2445487"/>
          </a:xfrm>
        </p:spPr>
        <p:txBody>
          <a:bodyPr>
            <a:normAutofit/>
          </a:bodyPr>
          <a:lstStyle>
            <a:lvl1pPr>
              <a:defRPr sz="2000"/>
            </a:lvl1pPr>
          </a:lstStyle>
          <a:p>
            <a:r>
              <a:rPr lang="en-US"/>
              <a:t>Click icon to add picture</a:t>
            </a:r>
            <a:endParaRPr lang="en-GB"/>
          </a:p>
        </p:txBody>
      </p:sp>
      <p:sp>
        <p:nvSpPr>
          <p:cNvPr id="3" name="Picture Placeholder 8">
            <a:extLst>
              <a:ext uri="{FF2B5EF4-FFF2-40B4-BE49-F238E27FC236}">
                <a16:creationId xmlns:a16="http://schemas.microsoft.com/office/drawing/2014/main" id="{7F2DE485-35E3-8EE5-CAF5-F98967D1E9E6}"/>
              </a:ext>
            </a:extLst>
          </p:cNvPr>
          <p:cNvSpPr>
            <a:spLocks noGrp="1"/>
          </p:cNvSpPr>
          <p:nvPr>
            <p:ph type="pic" sz="quarter" idx="14"/>
          </p:nvPr>
        </p:nvSpPr>
        <p:spPr>
          <a:xfrm>
            <a:off x="6600496" y="3157870"/>
            <a:ext cx="4751716" cy="2549247"/>
          </a:xfrm>
        </p:spPr>
        <p:txBody>
          <a:bodyPr>
            <a:normAutofit/>
          </a:bodyPr>
          <a:lstStyle>
            <a:lvl1pPr>
              <a:defRPr sz="2000"/>
            </a:lvl1pPr>
          </a:lstStyle>
          <a:p>
            <a:r>
              <a:rPr lang="en-US"/>
              <a:t>Click icon to add picture</a:t>
            </a:r>
            <a:endParaRPr lang="en-GB"/>
          </a:p>
        </p:txBody>
      </p:sp>
      <p:pic>
        <p:nvPicPr>
          <p:cNvPr id="5" name="Picture 4" descr="Logo&#10;&#10;Description automatically generated">
            <a:extLst>
              <a:ext uri="{FF2B5EF4-FFF2-40B4-BE49-F238E27FC236}">
                <a16:creationId xmlns:a16="http://schemas.microsoft.com/office/drawing/2014/main" id="{E4631B59-9ACC-6F81-CB6A-56E017D0A34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404803051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6_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43551-9058-98E9-56A8-72EBA12776AF}"/>
              </a:ext>
            </a:extLst>
          </p:cNvPr>
          <p:cNvSpPr>
            <a:spLocks noGrp="1"/>
          </p:cNvSpPr>
          <p:nvPr>
            <p:ph type="title" hasCustomPrompt="1"/>
          </p:nvPr>
        </p:nvSpPr>
        <p:spPr>
          <a:xfrm>
            <a:off x="839788" y="457200"/>
            <a:ext cx="10512424" cy="853658"/>
          </a:xfrm>
        </p:spPr>
        <p:txBody>
          <a:bodyPr anchor="b">
            <a:no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7AA7B65F-6268-DCA7-191B-81737B5C1E7B}"/>
              </a:ext>
            </a:extLst>
          </p:cNvPr>
          <p:cNvSpPr>
            <a:spLocks noGrp="1"/>
          </p:cNvSpPr>
          <p:nvPr>
            <p:ph type="body" sz="half" idx="2" hasCustomPrompt="1"/>
          </p:nvPr>
        </p:nvSpPr>
        <p:spPr>
          <a:xfrm>
            <a:off x="839787" y="1587062"/>
            <a:ext cx="6307247" cy="4120056"/>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Body copy </a:t>
            </a:r>
          </a:p>
        </p:txBody>
      </p:sp>
      <p:sp>
        <p:nvSpPr>
          <p:cNvPr id="9" name="Picture Placeholder 8">
            <a:extLst>
              <a:ext uri="{FF2B5EF4-FFF2-40B4-BE49-F238E27FC236}">
                <a16:creationId xmlns:a16="http://schemas.microsoft.com/office/drawing/2014/main" id="{4170CF0C-869A-19DD-B3A5-E71839F188F7}"/>
              </a:ext>
            </a:extLst>
          </p:cNvPr>
          <p:cNvSpPr>
            <a:spLocks noGrp="1"/>
          </p:cNvSpPr>
          <p:nvPr>
            <p:ph type="pic" sz="quarter" idx="13"/>
          </p:nvPr>
        </p:nvSpPr>
        <p:spPr>
          <a:xfrm>
            <a:off x="7662040" y="1587062"/>
            <a:ext cx="3690171" cy="1954924"/>
          </a:xfrm>
        </p:spPr>
        <p:txBody>
          <a:bodyPr>
            <a:normAutofit/>
          </a:bodyPr>
          <a:lstStyle>
            <a:lvl1pPr>
              <a:defRPr sz="2000"/>
            </a:lvl1pPr>
          </a:lstStyle>
          <a:p>
            <a:r>
              <a:rPr lang="en-US"/>
              <a:t>Click icon to add picture</a:t>
            </a:r>
            <a:endParaRPr lang="en-GB"/>
          </a:p>
        </p:txBody>
      </p:sp>
      <p:sp>
        <p:nvSpPr>
          <p:cNvPr id="5" name="Picture Placeholder 8">
            <a:extLst>
              <a:ext uri="{FF2B5EF4-FFF2-40B4-BE49-F238E27FC236}">
                <a16:creationId xmlns:a16="http://schemas.microsoft.com/office/drawing/2014/main" id="{DE652335-1513-5E89-BE62-F1B08F346D75}"/>
              </a:ext>
            </a:extLst>
          </p:cNvPr>
          <p:cNvSpPr>
            <a:spLocks noGrp="1"/>
          </p:cNvSpPr>
          <p:nvPr>
            <p:ph type="pic" sz="quarter" idx="14"/>
          </p:nvPr>
        </p:nvSpPr>
        <p:spPr>
          <a:xfrm>
            <a:off x="7662040" y="3678621"/>
            <a:ext cx="3690172" cy="2028497"/>
          </a:xfrm>
        </p:spPr>
        <p:txBody>
          <a:bodyPr>
            <a:normAutofit/>
          </a:bodyPr>
          <a:lstStyle>
            <a:lvl1pPr>
              <a:defRPr sz="2000"/>
            </a:lvl1pPr>
          </a:lstStyle>
          <a:p>
            <a:r>
              <a:rPr lang="en-US"/>
              <a:t>Click icon to add picture</a:t>
            </a:r>
            <a:endParaRPr lang="en-GB"/>
          </a:p>
        </p:txBody>
      </p:sp>
      <p:pic>
        <p:nvPicPr>
          <p:cNvPr id="3" name="Picture 2" descr="Logo&#10;&#10;Description automatically generated">
            <a:extLst>
              <a:ext uri="{FF2B5EF4-FFF2-40B4-BE49-F238E27FC236}">
                <a16:creationId xmlns:a16="http://schemas.microsoft.com/office/drawing/2014/main" id="{4ED4B8A1-A413-52C8-0E4D-54723741C44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404499741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7_Content with Caption">
    <p:bg>
      <p:bgPr>
        <a:solidFill>
          <a:srgbClr val="EFF8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43551-9058-98E9-56A8-72EBA12776AF}"/>
              </a:ext>
            </a:extLst>
          </p:cNvPr>
          <p:cNvSpPr>
            <a:spLocks noGrp="1"/>
          </p:cNvSpPr>
          <p:nvPr>
            <p:ph type="title" hasCustomPrompt="1"/>
          </p:nvPr>
        </p:nvSpPr>
        <p:spPr>
          <a:xfrm>
            <a:off x="839788" y="457200"/>
            <a:ext cx="10512424" cy="853658"/>
          </a:xfrm>
        </p:spPr>
        <p:txBody>
          <a:bodyPr anchor="b">
            <a:no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7AA7B65F-6268-DCA7-191B-81737B5C1E7B}"/>
              </a:ext>
            </a:extLst>
          </p:cNvPr>
          <p:cNvSpPr>
            <a:spLocks noGrp="1"/>
          </p:cNvSpPr>
          <p:nvPr>
            <p:ph type="body" sz="half" idx="2" hasCustomPrompt="1"/>
          </p:nvPr>
        </p:nvSpPr>
        <p:spPr>
          <a:xfrm>
            <a:off x="839787" y="1587062"/>
            <a:ext cx="6307247" cy="4120056"/>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Body copy </a:t>
            </a:r>
          </a:p>
        </p:txBody>
      </p:sp>
      <p:sp>
        <p:nvSpPr>
          <p:cNvPr id="9" name="Picture Placeholder 8">
            <a:extLst>
              <a:ext uri="{FF2B5EF4-FFF2-40B4-BE49-F238E27FC236}">
                <a16:creationId xmlns:a16="http://schemas.microsoft.com/office/drawing/2014/main" id="{4170CF0C-869A-19DD-B3A5-E71839F188F7}"/>
              </a:ext>
            </a:extLst>
          </p:cNvPr>
          <p:cNvSpPr>
            <a:spLocks noGrp="1"/>
          </p:cNvSpPr>
          <p:nvPr>
            <p:ph type="pic" sz="quarter" idx="13"/>
          </p:nvPr>
        </p:nvSpPr>
        <p:spPr>
          <a:xfrm>
            <a:off x="7662040" y="1587062"/>
            <a:ext cx="3690171" cy="1954924"/>
          </a:xfrm>
        </p:spPr>
        <p:txBody>
          <a:bodyPr>
            <a:normAutofit/>
          </a:bodyPr>
          <a:lstStyle>
            <a:lvl1pPr>
              <a:defRPr sz="2000"/>
            </a:lvl1pPr>
          </a:lstStyle>
          <a:p>
            <a:r>
              <a:rPr lang="en-US"/>
              <a:t>Click icon to add picture</a:t>
            </a:r>
            <a:endParaRPr lang="en-GB"/>
          </a:p>
        </p:txBody>
      </p:sp>
      <p:sp>
        <p:nvSpPr>
          <p:cNvPr id="5" name="Picture Placeholder 8">
            <a:extLst>
              <a:ext uri="{FF2B5EF4-FFF2-40B4-BE49-F238E27FC236}">
                <a16:creationId xmlns:a16="http://schemas.microsoft.com/office/drawing/2014/main" id="{DE652335-1513-5E89-BE62-F1B08F346D75}"/>
              </a:ext>
            </a:extLst>
          </p:cNvPr>
          <p:cNvSpPr>
            <a:spLocks noGrp="1"/>
          </p:cNvSpPr>
          <p:nvPr>
            <p:ph type="pic" sz="quarter" idx="14"/>
          </p:nvPr>
        </p:nvSpPr>
        <p:spPr>
          <a:xfrm>
            <a:off x="7662040" y="3678621"/>
            <a:ext cx="3690172" cy="2028497"/>
          </a:xfrm>
        </p:spPr>
        <p:txBody>
          <a:bodyPr>
            <a:normAutofit/>
          </a:bodyPr>
          <a:lstStyle>
            <a:lvl1pPr>
              <a:defRPr sz="2000"/>
            </a:lvl1pPr>
          </a:lstStyle>
          <a:p>
            <a:r>
              <a:rPr lang="en-US"/>
              <a:t>Click icon to add picture</a:t>
            </a:r>
            <a:endParaRPr lang="en-GB"/>
          </a:p>
        </p:txBody>
      </p:sp>
      <p:pic>
        <p:nvPicPr>
          <p:cNvPr id="3" name="Picture 2" descr="Logo&#10;&#10;Description automatically generated">
            <a:extLst>
              <a:ext uri="{FF2B5EF4-FFF2-40B4-BE49-F238E27FC236}">
                <a16:creationId xmlns:a16="http://schemas.microsoft.com/office/drawing/2014/main" id="{0DBA66B6-E447-7D19-3230-B1B5CAC75DA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146204134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098" name="Picture 2">
            <a:extLst>
              <a:ext uri="{FF2B5EF4-FFF2-40B4-BE49-F238E27FC236}">
                <a16:creationId xmlns:a16="http://schemas.microsoft.com/office/drawing/2014/main" id="{6BCD04C2-E6B1-F464-2A55-475AB435C996}"/>
              </a:ext>
              <a:ext uri="{C183D7F6-B498-43B3-948B-1728B52AA6E4}">
                <adec:decorative xmlns:adec="http://schemas.microsoft.com/office/drawing/2017/decorative" val="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478815" y="-42040"/>
            <a:ext cx="1713186" cy="708485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Anna Freud building the mental wellbeing of the next generation (logo)">
            <a:extLst>
              <a:ext uri="{FF2B5EF4-FFF2-40B4-BE49-F238E27FC236}">
                <a16:creationId xmlns:a16="http://schemas.microsoft.com/office/drawing/2014/main" id="{11DDF857-6228-80CF-908B-084AA1715502}"/>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43910" y="4985121"/>
            <a:ext cx="3708000" cy="1308208"/>
          </a:xfrm>
          <a:prstGeom prst="rect">
            <a:avLst/>
          </a:prstGeom>
        </p:spPr>
      </p:pic>
      <p:sp>
        <p:nvSpPr>
          <p:cNvPr id="8" name="TextBox 7">
            <a:extLst>
              <a:ext uri="{FF2B5EF4-FFF2-40B4-BE49-F238E27FC236}">
                <a16:creationId xmlns:a16="http://schemas.microsoft.com/office/drawing/2014/main" id="{A5BF540D-9080-D9BC-48AD-25B84FBAD53B}"/>
              </a:ext>
            </a:extLst>
          </p:cNvPr>
          <p:cNvSpPr txBox="1"/>
          <p:nvPr userDrawn="1"/>
        </p:nvSpPr>
        <p:spPr>
          <a:xfrm>
            <a:off x="543910" y="4204138"/>
            <a:ext cx="3708000" cy="400110"/>
          </a:xfrm>
          <a:prstGeom prst="rect">
            <a:avLst/>
          </a:prstGeom>
          <a:noFill/>
        </p:spPr>
        <p:txBody>
          <a:bodyPr wrap="square" rtlCol="0">
            <a:spAutoFit/>
          </a:bodyPr>
          <a:lstStyle/>
          <a:p>
            <a:r>
              <a:rPr lang="en-US" sz="2000" b="1"/>
              <a:t>annafreud.org</a:t>
            </a:r>
            <a:endParaRPr lang="en-GB" sz="2000" b="1"/>
          </a:p>
        </p:txBody>
      </p:sp>
      <p:sp>
        <p:nvSpPr>
          <p:cNvPr id="10" name="Text Placeholder 9">
            <a:extLst>
              <a:ext uri="{FF2B5EF4-FFF2-40B4-BE49-F238E27FC236}">
                <a16:creationId xmlns:a16="http://schemas.microsoft.com/office/drawing/2014/main" id="{B1D4C1F2-01C8-2034-41B1-16C708113B3C}"/>
              </a:ext>
            </a:extLst>
          </p:cNvPr>
          <p:cNvSpPr>
            <a:spLocks noGrp="1"/>
          </p:cNvSpPr>
          <p:nvPr>
            <p:ph type="body" sz="quarter" idx="10"/>
          </p:nvPr>
        </p:nvSpPr>
        <p:spPr>
          <a:xfrm>
            <a:off x="543910" y="2522976"/>
            <a:ext cx="5454650" cy="1206500"/>
          </a:xfrm>
        </p:spPr>
        <p:txBody>
          <a:bodyPr>
            <a:normAutofit/>
          </a:bodyPr>
          <a:lstStyle>
            <a:lvl1pPr marL="0" indent="0">
              <a:buNone/>
              <a:defRPr sz="2000"/>
            </a:lvl1pPr>
          </a:lstStyle>
          <a:p>
            <a:pPr lvl="0"/>
            <a:r>
              <a:rPr lang="en-US"/>
              <a:t>Click to edit Master text styles</a:t>
            </a:r>
          </a:p>
        </p:txBody>
      </p:sp>
    </p:spTree>
    <p:extLst>
      <p:ext uri="{BB962C8B-B14F-4D97-AF65-F5344CB8AC3E}">
        <p14:creationId xmlns:p14="http://schemas.microsoft.com/office/powerpoint/2010/main" val="68471760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Section Break - Green">
    <p:bg>
      <p:bgPr>
        <a:blipFill rotWithShape="1">
          <a:blip r:embed="rId2"/>
          <a:stretch>
            <a:fillRect/>
          </a:stretch>
        </a:blipFill>
        <a:effectLst/>
      </p:bgPr>
    </p:bg>
    <p:spTree>
      <p:nvGrpSpPr>
        <p:cNvPr id="1" name=""/>
        <p:cNvGrpSpPr/>
        <p:nvPr/>
      </p:nvGrpSpPr>
      <p:grpSpPr>
        <a:xfrm>
          <a:off x="0" y="0"/>
          <a:ext cx="0" cy="0"/>
          <a:chOff x="0" y="0"/>
          <a:chExt cx="0" cy="0"/>
        </a:xfrm>
      </p:grpSpPr>
      <p:sp>
        <p:nvSpPr>
          <p:cNvPr id="7" name="Title 1"/>
          <p:cNvSpPr>
            <a:spLocks noGrp="1"/>
          </p:cNvSpPr>
          <p:nvPr>
            <p:ph type="ctrTitle"/>
          </p:nvPr>
        </p:nvSpPr>
        <p:spPr>
          <a:xfrm>
            <a:off x="374016" y="1722319"/>
            <a:ext cx="7019384" cy="1145005"/>
          </a:xfrm>
        </p:spPr>
        <p:txBody>
          <a:bodyPr/>
          <a:lstStyle>
            <a:lvl1pPr>
              <a:defRPr sz="3200"/>
            </a:lvl1pPr>
          </a:lstStyle>
          <a:p>
            <a:r>
              <a:rPr lang="en-US"/>
              <a:t>Click to edit Master title style</a:t>
            </a:r>
          </a:p>
        </p:txBody>
      </p:sp>
      <p:sp>
        <p:nvSpPr>
          <p:cNvPr id="8" name="Subtitle 2"/>
          <p:cNvSpPr>
            <a:spLocks noGrp="1"/>
          </p:cNvSpPr>
          <p:nvPr>
            <p:ph type="subTitle" idx="1"/>
          </p:nvPr>
        </p:nvSpPr>
        <p:spPr>
          <a:xfrm>
            <a:off x="374016" y="3136736"/>
            <a:ext cx="7019384" cy="1752600"/>
          </a:xfrm>
        </p:spPr>
        <p:txBody>
          <a:bodyPr/>
          <a:lstStyle>
            <a:lvl1pPr marL="0" indent="0" algn="l">
              <a:buNone/>
              <a:defRPr>
                <a:solidFill>
                  <a:schemeClr val="tx1">
                    <a:tint val="75000"/>
                  </a:schemeClr>
                </a:solidFill>
                <a:latin typeface="+mn-lt"/>
                <a:cs typeface="Verdana"/>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13" name="Content Placeholder 12"/>
          <p:cNvSpPr>
            <a:spLocks noGrp="1"/>
          </p:cNvSpPr>
          <p:nvPr>
            <p:ph sz="quarter" idx="11" hasCustomPrompt="1"/>
          </p:nvPr>
        </p:nvSpPr>
        <p:spPr>
          <a:xfrm>
            <a:off x="374016" y="1300164"/>
            <a:ext cx="4513368" cy="365125"/>
          </a:xfrm>
        </p:spPr>
        <p:txBody>
          <a:bodyPr anchor="t" anchorCtr="0">
            <a:normAutofit/>
          </a:bodyPr>
          <a:lstStyle>
            <a:lvl1pPr marL="0" indent="0">
              <a:lnSpc>
                <a:spcPct val="100000"/>
              </a:lnSpc>
              <a:spcAft>
                <a:spcPts val="0"/>
              </a:spcAft>
              <a:defRPr sz="1200">
                <a:latin typeface="+mn-lt"/>
                <a:cs typeface="Verdana"/>
              </a:defRPr>
            </a:lvl1pPr>
          </a:lstStyle>
          <a:p>
            <a:pPr lvl="0"/>
            <a:r>
              <a:rPr lang="en-GB"/>
              <a:t>Section #</a:t>
            </a:r>
            <a:endParaRPr lang="en-US"/>
          </a:p>
        </p:txBody>
      </p:sp>
      <p:cxnSp>
        <p:nvCxnSpPr>
          <p:cNvPr id="14" name="Straight Connector 13"/>
          <p:cNvCxnSpPr/>
          <p:nvPr userDrawn="1"/>
        </p:nvCxnSpPr>
        <p:spPr>
          <a:xfrm>
            <a:off x="477085" y="490643"/>
            <a:ext cx="11290545" cy="1588"/>
          </a:xfrm>
          <a:prstGeom prst="line">
            <a:avLst/>
          </a:prstGeom>
          <a:ln w="12700" cap="flat" cmpd="sng" algn="ctr">
            <a:solidFill>
              <a:srgbClr val="FFFFF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5" name="TextBox 14"/>
          <p:cNvSpPr txBox="1"/>
          <p:nvPr userDrawn="1"/>
        </p:nvSpPr>
        <p:spPr>
          <a:xfrm>
            <a:off x="374017" y="202720"/>
            <a:ext cx="5456945" cy="230832"/>
          </a:xfrm>
          <a:prstGeom prst="rect">
            <a:avLst/>
          </a:prstGeom>
          <a:noFill/>
        </p:spPr>
        <p:txBody>
          <a:bodyPr wrap="square" rtlCol="0">
            <a:spAutoFit/>
          </a:bodyPr>
          <a:lstStyle/>
          <a:p>
            <a:r>
              <a:rPr lang="en-US" sz="900" b="1">
                <a:latin typeface="+mn-lt"/>
                <a:cs typeface="Verdana"/>
              </a:rPr>
              <a:t>Anna Freud National Centre for Children and Families</a:t>
            </a:r>
          </a:p>
        </p:txBody>
      </p:sp>
      <p:sp>
        <p:nvSpPr>
          <p:cNvPr id="10" name="Slide Number Placeholder 5"/>
          <p:cNvSpPr>
            <a:spLocks noGrp="1"/>
          </p:cNvSpPr>
          <p:nvPr>
            <p:ph type="sldNum" sz="quarter" idx="4"/>
          </p:nvPr>
        </p:nvSpPr>
        <p:spPr>
          <a:xfrm>
            <a:off x="11131828" y="202721"/>
            <a:ext cx="705593" cy="230832"/>
          </a:xfrm>
          <a:prstGeom prst="rect">
            <a:avLst/>
          </a:prstGeom>
        </p:spPr>
        <p:txBody>
          <a:bodyPr vert="horz" lIns="91440" tIns="45720" rIns="91440" bIns="45720" rtlCol="0" anchor="t" anchorCtr="0"/>
          <a:lstStyle>
            <a:lvl1pPr algn="r">
              <a:defRPr sz="900" b="1">
                <a:solidFill>
                  <a:schemeClr val="tx1">
                    <a:tint val="75000"/>
                  </a:schemeClr>
                </a:solidFill>
                <a:latin typeface="+mn-lt"/>
                <a:cs typeface="Verdana"/>
              </a:defRPr>
            </a:lvl1pPr>
          </a:lstStyle>
          <a:p>
            <a:fld id="{462AC695-DD95-4246-9D7F-71FDA65D9A0C}" type="slidenum">
              <a:rPr lang="en-US" smtClean="0"/>
              <a:pPr/>
              <a:t>‹#›</a:t>
            </a:fld>
            <a:endParaRPr lang="en-US"/>
          </a:p>
        </p:txBody>
      </p:sp>
      <p:pic>
        <p:nvPicPr>
          <p:cNvPr id="11" name="Picture 10" descr="AF-logo-RGB-Green+White.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64256" y="6110810"/>
            <a:ext cx="2520443" cy="428735"/>
          </a:xfrm>
          <a:prstGeom prst="rect">
            <a:avLst/>
          </a:prstGeom>
        </p:spPr>
      </p:pic>
    </p:spTree>
    <p:extLst>
      <p:ext uri="{BB962C8B-B14F-4D97-AF65-F5344CB8AC3E}">
        <p14:creationId xmlns:p14="http://schemas.microsoft.com/office/powerpoint/2010/main" val="1836971023"/>
      </p:ext>
    </p:extLst>
  </p:cSld>
  <p:clrMapOvr>
    <a:overrideClrMapping bg1="dk1" tx1="lt1" bg2="dk2" tx2="lt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Blank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cxnSp>
        <p:nvCxnSpPr>
          <p:cNvPr id="8" name="Straight Connector 7"/>
          <p:cNvCxnSpPr/>
          <p:nvPr userDrawn="1"/>
        </p:nvCxnSpPr>
        <p:spPr>
          <a:xfrm>
            <a:off x="477085" y="491437"/>
            <a:ext cx="5483153" cy="1588"/>
          </a:xfrm>
          <a:prstGeom prst="line">
            <a:avLst/>
          </a:prstGeom>
          <a:ln w="12700" cap="flat" cmpd="sng" algn="ctr">
            <a:solidFill>
              <a:schemeClr val="accent5">
                <a:lumMod val="60000"/>
                <a:lumOff val="4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userDrawn="1"/>
        </p:nvCxnSpPr>
        <p:spPr>
          <a:xfrm>
            <a:off x="6285349" y="491437"/>
            <a:ext cx="5483153" cy="1588"/>
          </a:xfrm>
          <a:prstGeom prst="line">
            <a:avLst/>
          </a:prstGeom>
          <a:ln w="12700" cap="flat" cmpd="sng" algn="ctr">
            <a:solidFill>
              <a:schemeClr val="accent5">
                <a:lumMod val="60000"/>
                <a:lumOff val="4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0" name="Footer Placeholder 4"/>
          <p:cNvSpPr>
            <a:spLocks noGrp="1"/>
          </p:cNvSpPr>
          <p:nvPr>
            <p:ph type="ftr" sz="quarter" idx="3"/>
          </p:nvPr>
        </p:nvSpPr>
        <p:spPr>
          <a:xfrm>
            <a:off x="6181409" y="202721"/>
            <a:ext cx="4700100" cy="230832"/>
          </a:xfrm>
          <a:prstGeom prst="rect">
            <a:avLst/>
          </a:prstGeom>
        </p:spPr>
        <p:txBody>
          <a:bodyPr vert="horz" lIns="91440" tIns="45720" rIns="91440" bIns="45720" rtlCol="0" anchor="t" anchorCtr="0"/>
          <a:lstStyle>
            <a:lvl1pPr algn="l">
              <a:defRPr sz="800">
                <a:solidFill>
                  <a:schemeClr val="tx1">
                    <a:tint val="75000"/>
                  </a:schemeClr>
                </a:solidFill>
                <a:latin typeface="+mn-lt"/>
                <a:cs typeface="Verdana"/>
              </a:defRPr>
            </a:lvl1pPr>
          </a:lstStyle>
          <a:p>
            <a:r>
              <a:rPr lang="en-GB"/>
              <a:t>Initial Mental Health Awareness Training</a:t>
            </a:r>
            <a:endParaRPr lang="en-US"/>
          </a:p>
        </p:txBody>
      </p:sp>
      <p:sp>
        <p:nvSpPr>
          <p:cNvPr id="11" name="Slide Number Placeholder 5"/>
          <p:cNvSpPr>
            <a:spLocks noGrp="1"/>
          </p:cNvSpPr>
          <p:nvPr>
            <p:ph type="sldNum" sz="quarter" idx="4"/>
          </p:nvPr>
        </p:nvSpPr>
        <p:spPr>
          <a:xfrm>
            <a:off x="11131828" y="202721"/>
            <a:ext cx="705593" cy="230832"/>
          </a:xfrm>
          <a:prstGeom prst="rect">
            <a:avLst/>
          </a:prstGeom>
        </p:spPr>
        <p:txBody>
          <a:bodyPr vert="horz" lIns="91440" tIns="45720" rIns="91440" bIns="45720" rtlCol="0" anchor="t" anchorCtr="0"/>
          <a:lstStyle>
            <a:lvl1pPr algn="r">
              <a:defRPr sz="900" b="1">
                <a:solidFill>
                  <a:schemeClr val="tx1">
                    <a:tint val="75000"/>
                  </a:schemeClr>
                </a:solidFill>
                <a:latin typeface="+mn-lt"/>
                <a:cs typeface="Verdana"/>
              </a:defRPr>
            </a:lvl1pPr>
          </a:lstStyle>
          <a:p>
            <a:fld id="{462AC695-DD95-4246-9D7F-71FDA65D9A0C}" type="slidenum">
              <a:rPr lang="en-US" smtClean="0"/>
              <a:pPr/>
              <a:t>‹#›</a:t>
            </a:fld>
            <a:endParaRPr lang="en-US"/>
          </a:p>
        </p:txBody>
      </p:sp>
      <p:sp>
        <p:nvSpPr>
          <p:cNvPr id="12" name="TextBox 11"/>
          <p:cNvSpPr txBox="1"/>
          <p:nvPr userDrawn="1"/>
        </p:nvSpPr>
        <p:spPr>
          <a:xfrm>
            <a:off x="374017" y="202720"/>
            <a:ext cx="5456945" cy="230832"/>
          </a:xfrm>
          <a:prstGeom prst="rect">
            <a:avLst/>
          </a:prstGeom>
          <a:noFill/>
        </p:spPr>
        <p:txBody>
          <a:bodyPr wrap="square" rtlCol="0">
            <a:spAutoFit/>
          </a:bodyPr>
          <a:lstStyle/>
          <a:p>
            <a:r>
              <a:rPr lang="en-US" sz="900" b="1">
                <a:latin typeface="+mn-lt"/>
                <a:cs typeface="Verdana"/>
              </a:rPr>
              <a:t>Anna Freud National Centre for Children and Families</a:t>
            </a:r>
          </a:p>
        </p:txBody>
      </p:sp>
      <p:pic>
        <p:nvPicPr>
          <p:cNvPr id="15" name="Picture 14" descr="AF-logo-Greyscale.png"/>
          <p:cNvPicPr>
            <a:picLocks noChangeAspect="1"/>
          </p:cNvPicPr>
          <p:nvPr userDrawn="1"/>
        </p:nvPicPr>
        <p:blipFill>
          <a:blip r:embed="rId2"/>
          <a:stretch>
            <a:fillRect/>
          </a:stretch>
        </p:blipFill>
        <p:spPr>
          <a:xfrm>
            <a:off x="459460" y="6248616"/>
            <a:ext cx="2106264" cy="358282"/>
          </a:xfrm>
          <a:prstGeom prst="rect">
            <a:avLst/>
          </a:prstGeom>
        </p:spPr>
      </p:pic>
    </p:spTree>
    <p:extLst>
      <p:ext uri="{BB962C8B-B14F-4D97-AF65-F5344CB8AC3E}">
        <p14:creationId xmlns:p14="http://schemas.microsoft.com/office/powerpoint/2010/main" val="243452702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Content + image + caption">
    <p:spTree>
      <p:nvGrpSpPr>
        <p:cNvPr id="1" name=""/>
        <p:cNvGrpSpPr/>
        <p:nvPr/>
      </p:nvGrpSpPr>
      <p:grpSpPr>
        <a:xfrm>
          <a:off x="0" y="0"/>
          <a:ext cx="0" cy="0"/>
          <a:chOff x="0" y="0"/>
          <a:chExt cx="0" cy="0"/>
        </a:xfrm>
      </p:grpSpPr>
      <p:sp>
        <p:nvSpPr>
          <p:cNvPr id="15" name="Content Placeholder 3"/>
          <p:cNvSpPr>
            <a:spLocks noGrp="1"/>
          </p:cNvSpPr>
          <p:nvPr>
            <p:ph sz="quarter" idx="13" hasCustomPrompt="1"/>
          </p:nvPr>
        </p:nvSpPr>
        <p:spPr>
          <a:xfrm>
            <a:off x="6284384" y="1395685"/>
            <a:ext cx="5484283" cy="4724128"/>
          </a:xfrm>
        </p:spPr>
        <p:txBody>
          <a:bodyPr/>
          <a:lstStyle/>
          <a:p>
            <a:pPr lvl="0"/>
            <a:r>
              <a:rPr lang="en-US"/>
              <a:t>Object or image</a:t>
            </a:r>
          </a:p>
        </p:txBody>
      </p:sp>
      <p:sp>
        <p:nvSpPr>
          <p:cNvPr id="2" name="Title 1"/>
          <p:cNvSpPr>
            <a:spLocks noGrp="1"/>
          </p:cNvSpPr>
          <p:nvPr>
            <p:ph type="title"/>
          </p:nvPr>
        </p:nvSpPr>
        <p:spPr/>
        <p:txBody>
          <a:bodyPr/>
          <a:lstStyle/>
          <a:p>
            <a:r>
              <a:rPr lang="en-US"/>
              <a:t>Click to edit Master title style</a:t>
            </a:r>
          </a:p>
        </p:txBody>
      </p:sp>
      <p:cxnSp>
        <p:nvCxnSpPr>
          <p:cNvPr id="8" name="Straight Connector 7"/>
          <p:cNvCxnSpPr/>
          <p:nvPr userDrawn="1"/>
        </p:nvCxnSpPr>
        <p:spPr>
          <a:xfrm>
            <a:off x="477085" y="491437"/>
            <a:ext cx="5483153" cy="1588"/>
          </a:xfrm>
          <a:prstGeom prst="line">
            <a:avLst/>
          </a:prstGeom>
          <a:ln w="12700" cap="flat" cmpd="sng" algn="ctr">
            <a:solidFill>
              <a:schemeClr val="accent5">
                <a:lumMod val="60000"/>
                <a:lumOff val="4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userDrawn="1"/>
        </p:nvCxnSpPr>
        <p:spPr>
          <a:xfrm>
            <a:off x="6285349" y="491437"/>
            <a:ext cx="5483153" cy="1588"/>
          </a:xfrm>
          <a:prstGeom prst="line">
            <a:avLst/>
          </a:prstGeom>
          <a:ln w="12700" cap="flat" cmpd="sng" algn="ctr">
            <a:solidFill>
              <a:schemeClr val="accent5">
                <a:lumMod val="60000"/>
                <a:lumOff val="4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0" name="Footer Placeholder 4"/>
          <p:cNvSpPr>
            <a:spLocks noGrp="1"/>
          </p:cNvSpPr>
          <p:nvPr>
            <p:ph type="ftr" sz="quarter" idx="3"/>
          </p:nvPr>
        </p:nvSpPr>
        <p:spPr>
          <a:xfrm>
            <a:off x="6181409" y="202721"/>
            <a:ext cx="4700100" cy="230832"/>
          </a:xfrm>
          <a:prstGeom prst="rect">
            <a:avLst/>
          </a:prstGeom>
        </p:spPr>
        <p:txBody>
          <a:bodyPr vert="horz" lIns="91440" tIns="45720" rIns="91440" bIns="45720" rtlCol="0" anchor="t" anchorCtr="0"/>
          <a:lstStyle>
            <a:lvl1pPr algn="l">
              <a:defRPr sz="800">
                <a:solidFill>
                  <a:schemeClr val="tx1">
                    <a:tint val="75000"/>
                  </a:schemeClr>
                </a:solidFill>
                <a:latin typeface="+mn-lt"/>
                <a:cs typeface="Verdana"/>
              </a:defRPr>
            </a:lvl1pPr>
          </a:lstStyle>
          <a:p>
            <a:r>
              <a:rPr lang="en-GB"/>
              <a:t>Initial Mental Health Awareness Training</a:t>
            </a:r>
            <a:endParaRPr lang="en-US"/>
          </a:p>
        </p:txBody>
      </p:sp>
      <p:sp>
        <p:nvSpPr>
          <p:cNvPr id="11" name="Slide Number Placeholder 5"/>
          <p:cNvSpPr>
            <a:spLocks noGrp="1"/>
          </p:cNvSpPr>
          <p:nvPr>
            <p:ph type="sldNum" sz="quarter" idx="4"/>
          </p:nvPr>
        </p:nvSpPr>
        <p:spPr>
          <a:xfrm>
            <a:off x="11131828" y="202721"/>
            <a:ext cx="705593" cy="230832"/>
          </a:xfrm>
          <a:prstGeom prst="rect">
            <a:avLst/>
          </a:prstGeom>
        </p:spPr>
        <p:txBody>
          <a:bodyPr vert="horz" lIns="91440" tIns="45720" rIns="91440" bIns="45720" rtlCol="0" anchor="t" anchorCtr="0"/>
          <a:lstStyle>
            <a:lvl1pPr algn="r">
              <a:defRPr sz="900" b="1">
                <a:solidFill>
                  <a:schemeClr val="tx1">
                    <a:tint val="75000"/>
                  </a:schemeClr>
                </a:solidFill>
                <a:latin typeface="+mn-lt"/>
                <a:cs typeface="Verdana"/>
              </a:defRPr>
            </a:lvl1pPr>
          </a:lstStyle>
          <a:p>
            <a:fld id="{462AC695-DD95-4246-9D7F-71FDA65D9A0C}" type="slidenum">
              <a:rPr lang="en-US" smtClean="0"/>
              <a:pPr/>
              <a:t>‹#›</a:t>
            </a:fld>
            <a:endParaRPr lang="en-US"/>
          </a:p>
        </p:txBody>
      </p:sp>
      <p:sp>
        <p:nvSpPr>
          <p:cNvPr id="12" name="TextBox 11"/>
          <p:cNvSpPr txBox="1"/>
          <p:nvPr userDrawn="1"/>
        </p:nvSpPr>
        <p:spPr>
          <a:xfrm>
            <a:off x="374017" y="202720"/>
            <a:ext cx="5456945" cy="230832"/>
          </a:xfrm>
          <a:prstGeom prst="rect">
            <a:avLst/>
          </a:prstGeom>
          <a:noFill/>
        </p:spPr>
        <p:txBody>
          <a:bodyPr wrap="square" rtlCol="0">
            <a:spAutoFit/>
          </a:bodyPr>
          <a:lstStyle/>
          <a:p>
            <a:r>
              <a:rPr lang="en-US" sz="900" b="1">
                <a:latin typeface="+mn-lt"/>
                <a:cs typeface="Verdana"/>
              </a:rPr>
              <a:t>Anna Freud National Centre for Children and Families</a:t>
            </a:r>
          </a:p>
        </p:txBody>
      </p:sp>
      <p:sp>
        <p:nvSpPr>
          <p:cNvPr id="14" name="Content Placeholder 13"/>
          <p:cNvSpPr>
            <a:spLocks noGrp="1"/>
          </p:cNvSpPr>
          <p:nvPr>
            <p:ph sz="quarter" idx="10"/>
          </p:nvPr>
        </p:nvSpPr>
        <p:spPr>
          <a:xfrm>
            <a:off x="344569" y="1395686"/>
            <a:ext cx="5486849" cy="472383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1" name="Picture 20" descr="AF-logo-Greyscale.png"/>
          <p:cNvPicPr>
            <a:picLocks noChangeAspect="1"/>
          </p:cNvPicPr>
          <p:nvPr userDrawn="1"/>
        </p:nvPicPr>
        <p:blipFill>
          <a:blip r:embed="rId2"/>
          <a:stretch>
            <a:fillRect/>
          </a:stretch>
        </p:blipFill>
        <p:spPr>
          <a:xfrm>
            <a:off x="459460" y="6248616"/>
            <a:ext cx="2106264" cy="358282"/>
          </a:xfrm>
          <a:prstGeom prst="rect">
            <a:avLst/>
          </a:prstGeom>
        </p:spPr>
      </p:pic>
      <p:sp>
        <p:nvSpPr>
          <p:cNvPr id="16" name="Text Placeholder 22"/>
          <p:cNvSpPr>
            <a:spLocks noGrp="1"/>
          </p:cNvSpPr>
          <p:nvPr>
            <p:ph type="body" sz="quarter" idx="12"/>
          </p:nvPr>
        </p:nvSpPr>
        <p:spPr>
          <a:xfrm>
            <a:off x="6284384" y="5393424"/>
            <a:ext cx="5484283" cy="726096"/>
          </a:xfrm>
          <a:solidFill>
            <a:schemeClr val="tx2"/>
          </a:solidFill>
        </p:spPr>
        <p:txBody>
          <a:bodyPr>
            <a:noAutofit/>
          </a:bodyPr>
          <a:lstStyle>
            <a:lvl1pPr>
              <a:defRPr sz="1200">
                <a:solidFill>
                  <a:schemeClr val="bg1"/>
                </a:solidFill>
              </a:defRPr>
            </a:lvl1pPr>
            <a:lvl2pPr>
              <a:defRPr sz="1200">
                <a:solidFill>
                  <a:schemeClr val="bg1"/>
                </a:solidFill>
              </a:defRPr>
            </a:lvl2pPr>
            <a:lvl3pPr>
              <a:defRPr sz="1200">
                <a:solidFill>
                  <a:schemeClr val="bg1"/>
                </a:solidFill>
              </a:defRPr>
            </a:lvl3pPr>
            <a:lvl4pPr>
              <a:defRPr sz="1200">
                <a:solidFill>
                  <a:schemeClr val="bg1"/>
                </a:solidFill>
              </a:defRPr>
            </a:lvl4pPr>
            <a:lvl5pPr>
              <a:defRPr sz="12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2384234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4_Section Header">
    <p:bg>
      <p:bgPr>
        <a:solidFill>
          <a:srgbClr val="FBE3F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01E9A-F905-138B-49D1-D698181F5064}"/>
              </a:ext>
            </a:extLst>
          </p:cNvPr>
          <p:cNvSpPr>
            <a:spLocks noGrp="1"/>
          </p:cNvSpPr>
          <p:nvPr>
            <p:ph type="title" hasCustomPrompt="1"/>
          </p:nvPr>
        </p:nvSpPr>
        <p:spPr>
          <a:xfrm>
            <a:off x="6095999" y="819807"/>
            <a:ext cx="5709965" cy="1923394"/>
          </a:xfrm>
        </p:spPr>
        <p:txBody>
          <a:bodyPr anchor="b">
            <a:normAutofit/>
          </a:bodyPr>
          <a:lstStyle>
            <a:lvl1pPr>
              <a:defRPr sz="5400">
                <a:solidFill>
                  <a:schemeClr val="tx1"/>
                </a:solidFill>
              </a:defRPr>
            </a:lvl1pPr>
          </a:lstStyle>
          <a:p>
            <a:r>
              <a:rPr lang="en-US"/>
              <a:t>Title</a:t>
            </a:r>
            <a:endParaRPr lang="en-GB"/>
          </a:p>
        </p:txBody>
      </p:sp>
      <p:sp>
        <p:nvSpPr>
          <p:cNvPr id="3" name="Text Placeholder 2">
            <a:extLst>
              <a:ext uri="{FF2B5EF4-FFF2-40B4-BE49-F238E27FC236}">
                <a16:creationId xmlns:a16="http://schemas.microsoft.com/office/drawing/2014/main" id="{40FE6E3D-ADFA-1E62-EE5B-9ED7992FFB21}"/>
              </a:ext>
            </a:extLst>
          </p:cNvPr>
          <p:cNvSpPr>
            <a:spLocks noGrp="1"/>
          </p:cNvSpPr>
          <p:nvPr>
            <p:ph type="body" idx="1" hasCustomPrompt="1"/>
          </p:nvPr>
        </p:nvSpPr>
        <p:spPr>
          <a:xfrm>
            <a:off x="6095998" y="3119443"/>
            <a:ext cx="5709967" cy="619113"/>
          </a:xfrm>
        </p:spPr>
        <p:txBody>
          <a:bodyPr anchor="b">
            <a:normAutofit/>
          </a:bodyPr>
          <a:lstStyle>
            <a:lvl1pPr marL="0" indent="0">
              <a:buNone/>
              <a:defRPr sz="32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Sub-title</a:t>
            </a:r>
          </a:p>
        </p:txBody>
      </p:sp>
      <p:sp>
        <p:nvSpPr>
          <p:cNvPr id="5" name="Footer Placeholder 4">
            <a:extLst>
              <a:ext uri="{FF2B5EF4-FFF2-40B4-BE49-F238E27FC236}">
                <a16:creationId xmlns:a16="http://schemas.microsoft.com/office/drawing/2014/main" id="{CEA5FCE5-B1D7-4BBD-BDDD-C59998E60E5F}"/>
              </a:ext>
            </a:extLst>
          </p:cNvPr>
          <p:cNvSpPr>
            <a:spLocks noGrp="1"/>
          </p:cNvSpPr>
          <p:nvPr>
            <p:ph type="ftr" sz="quarter" idx="11"/>
          </p:nvPr>
        </p:nvSpPr>
        <p:spPr>
          <a:xfrm>
            <a:off x="6095999" y="4081079"/>
            <a:ext cx="5709968" cy="522819"/>
          </a:xfrm>
        </p:spPr>
        <p:txBody>
          <a:bodyPr/>
          <a:lstStyle>
            <a:lvl1pPr algn="l">
              <a:defRPr sz="2000">
                <a:solidFill>
                  <a:schemeClr val="tx1"/>
                </a:solidFill>
              </a:defRPr>
            </a:lvl1pPr>
          </a:lstStyle>
          <a:p>
            <a:r>
              <a:rPr lang="en-US"/>
              <a:t>Section name </a:t>
            </a:r>
            <a:endParaRPr lang="en-GB"/>
          </a:p>
        </p:txBody>
      </p:sp>
      <p:pic>
        <p:nvPicPr>
          <p:cNvPr id="9" name="Picture 8" descr="Logo&#10;&#10;Description automatically generated">
            <a:extLst>
              <a:ext uri="{FF2B5EF4-FFF2-40B4-BE49-F238E27FC236}">
                <a16:creationId xmlns:a16="http://schemas.microsoft.com/office/drawing/2014/main" id="{AF66F2F1-9A4F-742F-8FF3-24E41B7B2A3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pic>
        <p:nvPicPr>
          <p:cNvPr id="6" name="Picture 2">
            <a:extLst>
              <a:ext uri="{FF2B5EF4-FFF2-40B4-BE49-F238E27FC236}">
                <a16:creationId xmlns:a16="http://schemas.microsoft.com/office/drawing/2014/main" id="{0FC346D8-86F7-FD6D-BAC7-30CD434DF87C}"/>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386033" y="2327887"/>
            <a:ext cx="5038259" cy="22022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18233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A3084A-BC5F-9065-7F62-D7FF578AF8ED}"/>
              </a:ext>
            </a:extLst>
          </p:cNvPr>
          <p:cNvSpPr>
            <a:spLocks noGrp="1"/>
          </p:cNvSpPr>
          <p:nvPr>
            <p:ph type="title" hasCustomPrompt="1"/>
          </p:nvPr>
        </p:nvSpPr>
        <p:spPr>
          <a:xfrm>
            <a:off x="838200" y="365125"/>
            <a:ext cx="10515600" cy="884555"/>
          </a:xfrm>
        </p:spPr>
        <p:txBody>
          <a:bodyPr anchor="b">
            <a:normAutofit/>
          </a:bodyPr>
          <a:lstStyle>
            <a:lvl1pPr>
              <a:defRPr sz="5400"/>
            </a:lvl1pPr>
          </a:lstStyle>
          <a:p>
            <a:r>
              <a:rPr lang="en-US"/>
              <a:t>Heading</a:t>
            </a:r>
            <a:endParaRPr lang="en-GB"/>
          </a:p>
        </p:txBody>
      </p:sp>
      <p:sp>
        <p:nvSpPr>
          <p:cNvPr id="3" name="Content Placeholder 2">
            <a:extLst>
              <a:ext uri="{FF2B5EF4-FFF2-40B4-BE49-F238E27FC236}">
                <a16:creationId xmlns:a16="http://schemas.microsoft.com/office/drawing/2014/main" id="{864C0CCD-E3D5-36E3-BF8E-02059DB20A70}"/>
              </a:ext>
            </a:extLst>
          </p:cNvPr>
          <p:cNvSpPr>
            <a:spLocks noGrp="1"/>
          </p:cNvSpPr>
          <p:nvPr>
            <p:ph idx="1"/>
          </p:nvPr>
        </p:nvSpPr>
        <p:spPr>
          <a:xfrm>
            <a:off x="838200" y="1676400"/>
            <a:ext cx="10515600" cy="4124632"/>
          </a:xfrm>
        </p:spPr>
        <p:txBody>
          <a:bodyPr/>
          <a:lstStyle>
            <a:lvl1pPr marL="0" indent="0">
              <a:buNone/>
              <a:defRPr sz="2000"/>
            </a:lvl1pPr>
          </a:lstStyle>
          <a:p>
            <a:pPr lvl="0"/>
            <a:r>
              <a:rPr lang="en-US"/>
              <a:t>Click to edit Master text styles</a:t>
            </a:r>
          </a:p>
        </p:txBody>
      </p:sp>
      <p:pic>
        <p:nvPicPr>
          <p:cNvPr id="4" name="Picture 3" descr="Logo&#10;&#10;Description automatically generated">
            <a:extLst>
              <a:ext uri="{FF2B5EF4-FFF2-40B4-BE49-F238E27FC236}">
                <a16:creationId xmlns:a16="http://schemas.microsoft.com/office/drawing/2014/main" id="{2CFA0F06-D520-6625-1077-E895EC2AD34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39268525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1_Title and Content">
    <p:bg>
      <p:bgPr>
        <a:solidFill>
          <a:srgbClr val="EFF8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A3084A-BC5F-9065-7F62-D7FF578AF8ED}"/>
              </a:ext>
            </a:extLst>
          </p:cNvPr>
          <p:cNvSpPr>
            <a:spLocks noGrp="1"/>
          </p:cNvSpPr>
          <p:nvPr>
            <p:ph type="title" hasCustomPrompt="1"/>
          </p:nvPr>
        </p:nvSpPr>
        <p:spPr>
          <a:xfrm>
            <a:off x="838200" y="365125"/>
            <a:ext cx="10515600" cy="884555"/>
          </a:xfrm>
        </p:spPr>
        <p:txBody>
          <a:bodyPr anchor="b">
            <a:normAutofit/>
          </a:bodyPr>
          <a:lstStyle>
            <a:lvl1pPr>
              <a:defRPr sz="5400"/>
            </a:lvl1pPr>
          </a:lstStyle>
          <a:p>
            <a:r>
              <a:rPr lang="en-US"/>
              <a:t>Heading</a:t>
            </a:r>
            <a:endParaRPr lang="en-GB"/>
          </a:p>
        </p:txBody>
      </p:sp>
      <p:sp>
        <p:nvSpPr>
          <p:cNvPr id="3" name="Content Placeholder 2">
            <a:extLst>
              <a:ext uri="{FF2B5EF4-FFF2-40B4-BE49-F238E27FC236}">
                <a16:creationId xmlns:a16="http://schemas.microsoft.com/office/drawing/2014/main" id="{864C0CCD-E3D5-36E3-BF8E-02059DB20A70}"/>
              </a:ext>
            </a:extLst>
          </p:cNvPr>
          <p:cNvSpPr>
            <a:spLocks noGrp="1"/>
          </p:cNvSpPr>
          <p:nvPr>
            <p:ph idx="1"/>
          </p:nvPr>
        </p:nvSpPr>
        <p:spPr>
          <a:xfrm>
            <a:off x="838200" y="1676400"/>
            <a:ext cx="10515600" cy="4124632"/>
          </a:xfrm>
        </p:spPr>
        <p:txBody>
          <a:bodyPr/>
          <a:lstStyle>
            <a:lvl1pPr marL="0" indent="0">
              <a:buNone/>
              <a:defRPr sz="2000"/>
            </a:lvl1pPr>
          </a:lstStyle>
          <a:p>
            <a:pPr lvl="0"/>
            <a:r>
              <a:rPr lang="en-US"/>
              <a:t>Click to edit Master text styles</a:t>
            </a:r>
          </a:p>
        </p:txBody>
      </p:sp>
      <p:pic>
        <p:nvPicPr>
          <p:cNvPr id="4" name="Picture 3" descr="Logo&#10;&#10;Description automatically generated">
            <a:extLst>
              <a:ext uri="{FF2B5EF4-FFF2-40B4-BE49-F238E27FC236}">
                <a16:creationId xmlns:a16="http://schemas.microsoft.com/office/drawing/2014/main" id="{EB659E16-0E65-EE82-2BA9-62D384F6EB2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31673857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A40C61-B1B9-DEBA-78D1-4386DA2A8CE1}"/>
              </a:ext>
            </a:extLst>
          </p:cNvPr>
          <p:cNvSpPr>
            <a:spLocks noGrp="1"/>
          </p:cNvSpPr>
          <p:nvPr>
            <p:ph type="title" hasCustomPrompt="1"/>
          </p:nvPr>
        </p:nvSpPr>
        <p:spPr>
          <a:xfrm>
            <a:off x="838200" y="365124"/>
            <a:ext cx="10515600" cy="935356"/>
          </a:xfrm>
        </p:spPr>
        <p:txBody>
          <a:bodyPr anchor="b">
            <a:normAutofit/>
          </a:bodyPr>
          <a:lstStyle>
            <a:lvl1pPr>
              <a:defRPr sz="5400"/>
            </a:lvl1pPr>
          </a:lstStyle>
          <a:p>
            <a:r>
              <a:rPr lang="en-US"/>
              <a:t>Heading</a:t>
            </a:r>
            <a:endParaRPr lang="en-GB"/>
          </a:p>
        </p:txBody>
      </p:sp>
      <p:sp>
        <p:nvSpPr>
          <p:cNvPr id="3" name="Content Placeholder 2">
            <a:extLst>
              <a:ext uri="{FF2B5EF4-FFF2-40B4-BE49-F238E27FC236}">
                <a16:creationId xmlns:a16="http://schemas.microsoft.com/office/drawing/2014/main" id="{5A332298-FA3F-3AD3-9E8A-0032AF846894}"/>
              </a:ext>
            </a:extLst>
          </p:cNvPr>
          <p:cNvSpPr>
            <a:spLocks noGrp="1"/>
          </p:cNvSpPr>
          <p:nvPr>
            <p:ph sz="half" idx="1"/>
          </p:nvPr>
        </p:nvSpPr>
        <p:spPr>
          <a:xfrm>
            <a:off x="838201" y="1686560"/>
            <a:ext cx="5181600" cy="4118086"/>
          </a:xfrm>
        </p:spPr>
        <p:txBody>
          <a:bodyPr>
            <a:normAutofit/>
          </a:bodyPr>
          <a:lstStyle>
            <a:lvl1pPr marL="0" indent="0">
              <a:buNone/>
              <a:defRPr sz="2000"/>
            </a:lvl1pPr>
          </a:lstStyle>
          <a:p>
            <a:pPr lvl="0"/>
            <a:r>
              <a:rPr lang="en-US"/>
              <a:t>Click to edit Master text styles</a:t>
            </a:r>
          </a:p>
        </p:txBody>
      </p:sp>
      <p:sp>
        <p:nvSpPr>
          <p:cNvPr id="4" name="Content Placeholder 3">
            <a:extLst>
              <a:ext uri="{FF2B5EF4-FFF2-40B4-BE49-F238E27FC236}">
                <a16:creationId xmlns:a16="http://schemas.microsoft.com/office/drawing/2014/main" id="{B878167D-2A40-D342-AC43-56F4AC267E24}"/>
              </a:ext>
            </a:extLst>
          </p:cNvPr>
          <p:cNvSpPr>
            <a:spLocks noGrp="1"/>
          </p:cNvSpPr>
          <p:nvPr>
            <p:ph sz="half" idx="2"/>
          </p:nvPr>
        </p:nvSpPr>
        <p:spPr>
          <a:xfrm>
            <a:off x="6172201" y="1686560"/>
            <a:ext cx="5181600" cy="4118086"/>
          </a:xfrm>
        </p:spPr>
        <p:txBody>
          <a:bodyPr>
            <a:normAutofit/>
          </a:bodyPr>
          <a:lstStyle>
            <a:lvl1pPr marL="0" indent="0">
              <a:buNone/>
              <a:defRPr sz="2000"/>
            </a:lvl1pPr>
          </a:lstStyle>
          <a:p>
            <a:pPr lvl="0"/>
            <a:r>
              <a:rPr lang="en-US"/>
              <a:t>Click to edit Master text styles</a:t>
            </a:r>
          </a:p>
        </p:txBody>
      </p:sp>
      <p:pic>
        <p:nvPicPr>
          <p:cNvPr id="5" name="Picture 4" descr="Logo&#10;&#10;Description automatically generated">
            <a:extLst>
              <a:ext uri="{FF2B5EF4-FFF2-40B4-BE49-F238E27FC236}">
                <a16:creationId xmlns:a16="http://schemas.microsoft.com/office/drawing/2014/main" id="{950ECA6D-CFEB-C8CB-026E-8F21874D253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22559378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1_Two Content">
    <p:bg>
      <p:bgPr>
        <a:solidFill>
          <a:srgbClr val="EFF8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A40C61-B1B9-DEBA-78D1-4386DA2A8CE1}"/>
              </a:ext>
            </a:extLst>
          </p:cNvPr>
          <p:cNvSpPr>
            <a:spLocks noGrp="1"/>
          </p:cNvSpPr>
          <p:nvPr>
            <p:ph type="title" hasCustomPrompt="1"/>
          </p:nvPr>
        </p:nvSpPr>
        <p:spPr>
          <a:xfrm>
            <a:off x="838200" y="365124"/>
            <a:ext cx="10515600" cy="935356"/>
          </a:xfrm>
        </p:spPr>
        <p:txBody>
          <a:bodyPr anchor="b">
            <a:normAutofit/>
          </a:bodyPr>
          <a:lstStyle>
            <a:lvl1pPr>
              <a:defRPr sz="5400"/>
            </a:lvl1pPr>
          </a:lstStyle>
          <a:p>
            <a:r>
              <a:rPr lang="en-US"/>
              <a:t>Heading</a:t>
            </a:r>
            <a:endParaRPr lang="en-GB"/>
          </a:p>
        </p:txBody>
      </p:sp>
      <p:sp>
        <p:nvSpPr>
          <p:cNvPr id="3" name="Content Placeholder 2">
            <a:extLst>
              <a:ext uri="{FF2B5EF4-FFF2-40B4-BE49-F238E27FC236}">
                <a16:creationId xmlns:a16="http://schemas.microsoft.com/office/drawing/2014/main" id="{5A332298-FA3F-3AD3-9E8A-0032AF846894}"/>
              </a:ext>
            </a:extLst>
          </p:cNvPr>
          <p:cNvSpPr>
            <a:spLocks noGrp="1"/>
          </p:cNvSpPr>
          <p:nvPr>
            <p:ph sz="half" idx="1"/>
          </p:nvPr>
        </p:nvSpPr>
        <p:spPr>
          <a:xfrm>
            <a:off x="838201" y="1686560"/>
            <a:ext cx="5181600" cy="4118086"/>
          </a:xfrm>
        </p:spPr>
        <p:txBody>
          <a:bodyPr>
            <a:normAutofit/>
          </a:bodyPr>
          <a:lstStyle>
            <a:lvl1pPr marL="0" indent="0">
              <a:buNone/>
              <a:defRPr sz="2000"/>
            </a:lvl1pPr>
          </a:lstStyle>
          <a:p>
            <a:pPr lvl="0"/>
            <a:r>
              <a:rPr lang="en-US"/>
              <a:t>Click to edit Master text styles</a:t>
            </a:r>
          </a:p>
        </p:txBody>
      </p:sp>
      <p:sp>
        <p:nvSpPr>
          <p:cNvPr id="4" name="Content Placeholder 3">
            <a:extLst>
              <a:ext uri="{FF2B5EF4-FFF2-40B4-BE49-F238E27FC236}">
                <a16:creationId xmlns:a16="http://schemas.microsoft.com/office/drawing/2014/main" id="{B878167D-2A40-D342-AC43-56F4AC267E24}"/>
              </a:ext>
            </a:extLst>
          </p:cNvPr>
          <p:cNvSpPr>
            <a:spLocks noGrp="1"/>
          </p:cNvSpPr>
          <p:nvPr>
            <p:ph sz="half" idx="2"/>
          </p:nvPr>
        </p:nvSpPr>
        <p:spPr>
          <a:xfrm>
            <a:off x="6172201" y="1686560"/>
            <a:ext cx="5181600" cy="4118086"/>
          </a:xfrm>
        </p:spPr>
        <p:txBody>
          <a:bodyPr>
            <a:normAutofit/>
          </a:bodyPr>
          <a:lstStyle>
            <a:lvl1pPr marL="0" indent="0">
              <a:buNone/>
              <a:defRPr sz="2000"/>
            </a:lvl1pPr>
          </a:lstStyle>
          <a:p>
            <a:pPr lvl="0"/>
            <a:r>
              <a:rPr lang="en-US"/>
              <a:t>Click to edit Master text styles</a:t>
            </a:r>
          </a:p>
        </p:txBody>
      </p:sp>
      <p:pic>
        <p:nvPicPr>
          <p:cNvPr id="5" name="Picture 4" descr="Logo&#10;&#10;Description automatically generated">
            <a:extLst>
              <a:ext uri="{FF2B5EF4-FFF2-40B4-BE49-F238E27FC236}">
                <a16:creationId xmlns:a16="http://schemas.microsoft.com/office/drawing/2014/main" id="{80D20C31-6D3B-D4EC-0107-A7D9E3D27AE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14688308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D05028-BB12-075F-E39F-07C1B8ECE960}"/>
              </a:ext>
            </a:extLst>
          </p:cNvPr>
          <p:cNvSpPr>
            <a:spLocks noGrp="1"/>
          </p:cNvSpPr>
          <p:nvPr>
            <p:ph type="title" hasCustomPrompt="1"/>
          </p:nvPr>
        </p:nvSpPr>
        <p:spPr>
          <a:xfrm>
            <a:off x="839788" y="365125"/>
            <a:ext cx="10515600" cy="833755"/>
          </a:xfrm>
        </p:spPr>
        <p:txBody>
          <a:bodyPr anchor="b">
            <a:normAutofit/>
          </a:bodyPr>
          <a:lstStyle>
            <a:lvl1pPr>
              <a:defRPr sz="5400"/>
            </a:lvl1pPr>
          </a:lstStyle>
          <a:p>
            <a:r>
              <a:rPr lang="en-US"/>
              <a:t>Heading</a:t>
            </a:r>
            <a:endParaRPr lang="en-GB"/>
          </a:p>
        </p:txBody>
      </p:sp>
      <p:sp>
        <p:nvSpPr>
          <p:cNvPr id="3" name="Text Placeholder 2">
            <a:extLst>
              <a:ext uri="{FF2B5EF4-FFF2-40B4-BE49-F238E27FC236}">
                <a16:creationId xmlns:a16="http://schemas.microsoft.com/office/drawing/2014/main" id="{A4EADE59-C87F-04A5-0F9C-151E8AF24C14}"/>
              </a:ext>
            </a:extLst>
          </p:cNvPr>
          <p:cNvSpPr>
            <a:spLocks noGrp="1"/>
          </p:cNvSpPr>
          <p:nvPr>
            <p:ph type="body" idx="1" hasCustomPrompt="1"/>
          </p:nvPr>
        </p:nvSpPr>
        <p:spPr>
          <a:xfrm>
            <a:off x="839788" y="1467803"/>
            <a:ext cx="5157787" cy="523557"/>
          </a:xfrm>
        </p:spPr>
        <p:txBody>
          <a:bodyPr anchor="b">
            <a:normAutofit/>
          </a:bodyPr>
          <a:lstStyle>
            <a:lvl1pPr marL="0" indent="0">
              <a:buNone/>
              <a:defRPr sz="3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Sub-heading</a:t>
            </a:r>
          </a:p>
        </p:txBody>
      </p:sp>
      <p:sp>
        <p:nvSpPr>
          <p:cNvPr id="4" name="Content Placeholder 3">
            <a:extLst>
              <a:ext uri="{FF2B5EF4-FFF2-40B4-BE49-F238E27FC236}">
                <a16:creationId xmlns:a16="http://schemas.microsoft.com/office/drawing/2014/main" id="{685340CD-A5E8-1B87-597F-888F23EB7CDB}"/>
              </a:ext>
            </a:extLst>
          </p:cNvPr>
          <p:cNvSpPr>
            <a:spLocks noGrp="1"/>
          </p:cNvSpPr>
          <p:nvPr>
            <p:ph sz="half" idx="2"/>
          </p:nvPr>
        </p:nvSpPr>
        <p:spPr>
          <a:xfrm>
            <a:off x="839788" y="2260283"/>
            <a:ext cx="5157787" cy="3544363"/>
          </a:xfrm>
        </p:spPr>
        <p:txBody>
          <a:bodyPr>
            <a:normAutofit/>
          </a:bodyPr>
          <a:lstStyle>
            <a:lvl1pPr marL="0" indent="0">
              <a:buNone/>
              <a:defRPr sz="2000"/>
            </a:lvl1pPr>
          </a:lstStyle>
          <a:p>
            <a:pPr lvl="0"/>
            <a:r>
              <a:rPr lang="en-US"/>
              <a:t>Click to edit Master text styles</a:t>
            </a:r>
          </a:p>
        </p:txBody>
      </p:sp>
      <p:sp>
        <p:nvSpPr>
          <p:cNvPr id="5" name="Text Placeholder 4">
            <a:extLst>
              <a:ext uri="{FF2B5EF4-FFF2-40B4-BE49-F238E27FC236}">
                <a16:creationId xmlns:a16="http://schemas.microsoft.com/office/drawing/2014/main" id="{FA6576A3-56CB-90EF-C8E3-ACE323255E46}"/>
              </a:ext>
            </a:extLst>
          </p:cNvPr>
          <p:cNvSpPr>
            <a:spLocks noGrp="1"/>
          </p:cNvSpPr>
          <p:nvPr>
            <p:ph type="body" sz="quarter" idx="3" hasCustomPrompt="1"/>
          </p:nvPr>
        </p:nvSpPr>
        <p:spPr>
          <a:xfrm>
            <a:off x="6172200" y="1467803"/>
            <a:ext cx="5183188" cy="523557"/>
          </a:xfrm>
        </p:spPr>
        <p:txBody>
          <a:bodyPr anchor="b">
            <a:normAutofit/>
          </a:bodyPr>
          <a:lstStyle>
            <a:lvl1pPr marL="0" indent="0">
              <a:buNone/>
              <a:defRPr sz="3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Sub-heading</a:t>
            </a:r>
          </a:p>
        </p:txBody>
      </p:sp>
      <p:sp>
        <p:nvSpPr>
          <p:cNvPr id="6" name="Content Placeholder 5">
            <a:extLst>
              <a:ext uri="{FF2B5EF4-FFF2-40B4-BE49-F238E27FC236}">
                <a16:creationId xmlns:a16="http://schemas.microsoft.com/office/drawing/2014/main" id="{771D3BC1-B4F9-D5AF-F549-11C9953E963B}"/>
              </a:ext>
            </a:extLst>
          </p:cNvPr>
          <p:cNvSpPr>
            <a:spLocks noGrp="1"/>
          </p:cNvSpPr>
          <p:nvPr>
            <p:ph sz="quarter" idx="4"/>
          </p:nvPr>
        </p:nvSpPr>
        <p:spPr>
          <a:xfrm>
            <a:off x="6172200" y="2260283"/>
            <a:ext cx="5183188" cy="3544363"/>
          </a:xfrm>
        </p:spPr>
        <p:txBody>
          <a:bodyPr>
            <a:normAutofit/>
          </a:bodyPr>
          <a:lstStyle>
            <a:lvl1pPr marL="0" indent="0">
              <a:buNone/>
              <a:defRPr sz="2000"/>
            </a:lvl1pPr>
          </a:lstStyle>
          <a:p>
            <a:pPr lvl="0"/>
            <a:r>
              <a:rPr lang="en-US"/>
              <a:t>Click to edit Master text styles</a:t>
            </a:r>
          </a:p>
        </p:txBody>
      </p:sp>
      <p:pic>
        <p:nvPicPr>
          <p:cNvPr id="7" name="Picture 6" descr="Logo&#10;&#10;Description automatically generated">
            <a:extLst>
              <a:ext uri="{FF2B5EF4-FFF2-40B4-BE49-F238E27FC236}">
                <a16:creationId xmlns:a16="http://schemas.microsoft.com/office/drawing/2014/main" id="{27056A8D-3B8B-56C2-E7CF-BCDA449169E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2391970513"/>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theme" Target="../theme/theme1.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644267A-C416-C6A6-8822-9262735DEA9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4378778-84DB-7783-7604-AC782BEF2B4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9BA15CA-7E15-6B35-78CE-50B0AB8509E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335D721-1692-4798-AF37-A3D709008F23}" type="datetimeFigureOut">
              <a:rPr lang="en-GB" smtClean="0"/>
              <a:t>07/09/2026</a:t>
            </a:fld>
            <a:endParaRPr lang="en-GB"/>
          </a:p>
        </p:txBody>
      </p:sp>
      <p:sp>
        <p:nvSpPr>
          <p:cNvPr id="5" name="Footer Placeholder 4">
            <a:extLst>
              <a:ext uri="{FF2B5EF4-FFF2-40B4-BE49-F238E27FC236}">
                <a16:creationId xmlns:a16="http://schemas.microsoft.com/office/drawing/2014/main" id="{92A5BACC-C551-AD93-EF28-ADD816CF9D2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3E7B2831-619D-0273-7E9A-CB78BC0C39A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44D6DA7-933C-44DE-80C8-EC4B394CC34D}" type="slidenum">
              <a:rPr lang="en-GB" smtClean="0"/>
              <a:t>‹#›</a:t>
            </a:fld>
            <a:endParaRPr lang="en-GB"/>
          </a:p>
        </p:txBody>
      </p:sp>
    </p:spTree>
    <p:extLst>
      <p:ext uri="{BB962C8B-B14F-4D97-AF65-F5344CB8AC3E}">
        <p14:creationId xmlns:p14="http://schemas.microsoft.com/office/powerpoint/2010/main" val="356644098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2.xml"/><Relationship Id="rId1" Type="http://schemas.openxmlformats.org/officeDocument/2006/relationships/slideLayout" Target="../slideLayouts/slideLayout24.xml"/><Relationship Id="rId5" Type="http://schemas.openxmlformats.org/officeDocument/2006/relationships/image" Target="../media/image20.jpeg"/><Relationship Id="rId4" Type="http://schemas.openxmlformats.org/officeDocument/2006/relationships/image" Target="../media/image19.jpeg"/></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16.xml"/><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4.xml"/><Relationship Id="rId1" Type="http://schemas.openxmlformats.org/officeDocument/2006/relationships/slideLayout" Target="../slideLayouts/slideLayout16.xml"/><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5.xml"/><Relationship Id="rId1" Type="http://schemas.openxmlformats.org/officeDocument/2006/relationships/slideLayout" Target="../slideLayouts/slideLayout16.xml"/><Relationship Id="rId4" Type="http://schemas.openxmlformats.org/officeDocument/2006/relationships/image" Target="../media/image22.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8.xml"/><Relationship Id="rId1" Type="http://schemas.openxmlformats.org/officeDocument/2006/relationships/slideLayout" Target="../slideLayouts/slideLayout6.xml"/><Relationship Id="rId4" Type="http://schemas.openxmlformats.org/officeDocument/2006/relationships/image" Target="../media/image24.emf"/></Relationships>
</file>

<file path=ppt/slides/_rels/slide19.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19.xml"/><Relationship Id="rId1" Type="http://schemas.openxmlformats.org/officeDocument/2006/relationships/slideLayout" Target="../slideLayouts/slideLayout8.xml"/><Relationship Id="rId5" Type="http://schemas.openxmlformats.org/officeDocument/2006/relationships/image" Target="../media/image27.emf"/><Relationship Id="rId4" Type="http://schemas.openxmlformats.org/officeDocument/2006/relationships/image" Target="../media/image26.emf"/></Relationships>
</file>

<file path=ppt/slides/_rels/slide2.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8.emf"/><Relationship Id="rId7" Type="http://schemas.openxmlformats.org/officeDocument/2006/relationships/image" Target="../media/image32.emf"/><Relationship Id="rId2" Type="http://schemas.openxmlformats.org/officeDocument/2006/relationships/notesSlide" Target="../notesSlides/notesSlide21.xml"/><Relationship Id="rId1" Type="http://schemas.openxmlformats.org/officeDocument/2006/relationships/slideLayout" Target="../slideLayouts/slideLayout6.xml"/><Relationship Id="rId6" Type="http://schemas.openxmlformats.org/officeDocument/2006/relationships/image" Target="../media/image31.emf"/><Relationship Id="rId5" Type="http://schemas.openxmlformats.org/officeDocument/2006/relationships/image" Target="../media/image30.svg"/><Relationship Id="rId4" Type="http://schemas.openxmlformats.org/officeDocument/2006/relationships/image" Target="../media/image29.emf"/></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8.xml"/><Relationship Id="rId1" Type="http://schemas.openxmlformats.org/officeDocument/2006/relationships/video" Target="https://www.youtube.com/embed/IuB-PVganmM?feature=oembed" TargetMode="External"/><Relationship Id="rId4" Type="http://schemas.openxmlformats.org/officeDocument/2006/relationships/image" Target="../media/image33.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8.xml"/><Relationship Id="rId1" Type="http://schemas.openxmlformats.org/officeDocument/2006/relationships/video" Target="https://www.youtube.com/embed/w5RPIJoZPgc?feature=oembed" TargetMode="External"/><Relationship Id="rId4" Type="http://schemas.openxmlformats.org/officeDocument/2006/relationships/image" Target="../media/image34.jpe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8.xml"/><Relationship Id="rId1" Type="http://schemas.openxmlformats.org/officeDocument/2006/relationships/video" Target="https://www.youtube.com/embed/aGfPkhtPn-8?feature=oembed" TargetMode="External"/><Relationship Id="rId4" Type="http://schemas.openxmlformats.org/officeDocument/2006/relationships/image" Target="../media/image35.jpe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8.xml"/><Relationship Id="rId1" Type="http://schemas.openxmlformats.org/officeDocument/2006/relationships/video" Target="https://www.youtube.com/embed/yX82QeOrnXo?feature=oembed" TargetMode="External"/><Relationship Id="rId4" Type="http://schemas.openxmlformats.org/officeDocument/2006/relationships/image" Target="../media/image36.jpe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8.xml"/><Relationship Id="rId1" Type="http://schemas.openxmlformats.org/officeDocument/2006/relationships/video" Target="https://www.youtube.com/embed/j5hLuaLtWcU?feature=oembed" TargetMode="External"/><Relationship Id="rId4" Type="http://schemas.openxmlformats.org/officeDocument/2006/relationships/image" Target="../media/image37.jpe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8.xml"/><Relationship Id="rId1" Type="http://schemas.openxmlformats.org/officeDocument/2006/relationships/video" Target="https://www.youtube.com/embed/cnl-KlVk6H0?feature=oembed" TargetMode="External"/><Relationship Id="rId4" Type="http://schemas.openxmlformats.org/officeDocument/2006/relationships/image" Target="../media/image38.jpe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8.xml"/><Relationship Id="rId1" Type="http://schemas.openxmlformats.org/officeDocument/2006/relationships/video" Target="https://www.youtube.com/embed/QNQk9dA7V9o?feature=oembed" TargetMode="External"/><Relationship Id="rId5" Type="http://schemas.openxmlformats.org/officeDocument/2006/relationships/image" Target="../media/image40.jpeg"/><Relationship Id="rId4" Type="http://schemas.openxmlformats.org/officeDocument/2006/relationships/image" Target="../media/image39.png"/></Relationships>
</file>

<file path=ppt/slides/_rels/slide3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7.xml"/><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39.xml"/><Relationship Id="rId1" Type="http://schemas.openxmlformats.org/officeDocument/2006/relationships/slideLayout" Target="../slideLayouts/slideLayout6.xml"/><Relationship Id="rId4" Type="http://schemas.openxmlformats.org/officeDocument/2006/relationships/image" Target="../media/image24.emf"/></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6.xml"/></Relationships>
</file>

<file path=ppt/slides/_rels/slide40.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40.xml"/><Relationship Id="rId1" Type="http://schemas.openxmlformats.org/officeDocument/2006/relationships/slideLayout" Target="../slideLayouts/slideLayout8.xml"/><Relationship Id="rId5" Type="http://schemas.openxmlformats.org/officeDocument/2006/relationships/image" Target="../media/image27.emf"/><Relationship Id="rId4" Type="http://schemas.openxmlformats.org/officeDocument/2006/relationships/image" Target="../media/image26.emf"/></Relationships>
</file>

<file path=ppt/slides/_rels/slide41.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notesSlide" Target="../notesSlides/notesSlide41.xml"/><Relationship Id="rId1" Type="http://schemas.openxmlformats.org/officeDocument/2006/relationships/slideLayout" Target="../slideLayouts/slideLayout30.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6.xml"/><Relationship Id="rId1" Type="http://schemas.openxmlformats.org/officeDocument/2006/relationships/slideLayout" Target="../slideLayouts/slideLayout8.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8.xml"/><Relationship Id="rId1" Type="http://schemas.openxmlformats.org/officeDocument/2006/relationships/slideLayout" Target="../slideLayouts/slideLayout24.xml"/><Relationship Id="rId4" Type="http://schemas.openxmlformats.org/officeDocument/2006/relationships/image" Target="../media/image16.jpeg"/></Relationships>
</file>

<file path=ppt/slides/_rels/slide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9.xml"/><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19F124-7163-CC1E-9460-41F1A9605EB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62EFE2F-58A3-4997-87F9-AA7785657C49}"/>
              </a:ext>
            </a:extLst>
          </p:cNvPr>
          <p:cNvSpPr>
            <a:spLocks noGrp="1"/>
          </p:cNvSpPr>
          <p:nvPr>
            <p:ph type="ctrTitle"/>
          </p:nvPr>
        </p:nvSpPr>
        <p:spPr>
          <a:xfrm>
            <a:off x="5904350" y="1209099"/>
            <a:ext cx="5717111" cy="3330244"/>
          </a:xfrm>
        </p:spPr>
        <p:txBody>
          <a:bodyPr>
            <a:noAutofit/>
          </a:bodyPr>
          <a:lstStyle/>
          <a:p>
            <a:r>
              <a:rPr lang="en-GB" sz="3600"/>
              <a:t>Let’s talk about healthy relationships: friendships and conflict (11-13)</a:t>
            </a:r>
            <a:br>
              <a:rPr lang="en-GB" sz="3600"/>
            </a:br>
            <a:br>
              <a:rPr lang="en-GB" sz="3600"/>
            </a:br>
            <a:r>
              <a:rPr lang="en-GB" sz="3600"/>
              <a:t>Part 1</a:t>
            </a:r>
            <a:endParaRPr lang="en-US" sz="3600"/>
          </a:p>
        </p:txBody>
      </p:sp>
    </p:spTree>
    <p:extLst>
      <p:ext uri="{BB962C8B-B14F-4D97-AF65-F5344CB8AC3E}">
        <p14:creationId xmlns:p14="http://schemas.microsoft.com/office/powerpoint/2010/main" val="23507027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474AB3-5223-21C0-BAB5-8F31FD88D53D}"/>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98EB3B38-A94D-C8CB-779F-A59570561C1E}"/>
              </a:ext>
            </a:extLst>
          </p:cNvPr>
          <p:cNvSpPr>
            <a:spLocks noGrp="1"/>
          </p:cNvSpPr>
          <p:nvPr>
            <p:ph type="title"/>
          </p:nvPr>
        </p:nvSpPr>
        <p:spPr>
          <a:xfrm>
            <a:off x="630981" y="267455"/>
            <a:ext cx="7049979" cy="855988"/>
          </a:xfrm>
        </p:spPr>
        <p:txBody>
          <a:bodyPr/>
          <a:lstStyle/>
          <a:p>
            <a:r>
              <a:rPr lang="en-GB" sz="4400"/>
              <a:t>What would Jordan do?</a:t>
            </a:r>
            <a:endParaRPr lang="en-US" sz="4400"/>
          </a:p>
        </p:txBody>
      </p:sp>
      <p:sp>
        <p:nvSpPr>
          <p:cNvPr id="9" name="Rectangle 1">
            <a:extLst>
              <a:ext uri="{FF2B5EF4-FFF2-40B4-BE49-F238E27FC236}">
                <a16:creationId xmlns:a16="http://schemas.microsoft.com/office/drawing/2014/main" id="{8D67FF22-6369-FEF5-784F-1AE4CE5F12D0}"/>
              </a:ext>
              <a:ext uri="{C183D7F6-B498-43B3-948B-1728B52AA6E4}">
                <adec:decorative xmlns:adec="http://schemas.microsoft.com/office/drawing/2017/decorative" val="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232D5A"/>
              </a:solidFill>
              <a:effectLst/>
              <a:uLnTx/>
              <a:uFillTx/>
              <a:latin typeface="Trebuchet MS"/>
              <a:ea typeface="+mn-ea"/>
              <a:cs typeface="+mn-cs"/>
            </a:endParaRPr>
          </a:p>
        </p:txBody>
      </p:sp>
      <p:sp>
        <p:nvSpPr>
          <p:cNvPr id="11" name="Rectangle: Rounded Corners 2">
            <a:extLst>
              <a:ext uri="{FF2B5EF4-FFF2-40B4-BE49-F238E27FC236}">
                <a16:creationId xmlns:a16="http://schemas.microsoft.com/office/drawing/2014/main" id="{074771BA-2373-DE67-B3B9-78ED4C18B305}"/>
              </a:ext>
            </a:extLst>
          </p:cNvPr>
          <p:cNvSpPr/>
          <p:nvPr/>
        </p:nvSpPr>
        <p:spPr>
          <a:xfrm>
            <a:off x="432745" y="1390897"/>
            <a:ext cx="10944091" cy="1586220"/>
          </a:xfrm>
          <a:prstGeom prst="rect">
            <a:avLst/>
          </a:prstGeom>
          <a:solidFill>
            <a:srgbClr val="E0F3F7"/>
          </a:solidFill>
          <a:ln>
            <a:noFill/>
          </a:ln>
        </p:spPr>
        <p:style>
          <a:lnRef idx="2">
            <a:schemeClr val="accent1">
              <a:shade val="15000"/>
            </a:schemeClr>
          </a:lnRef>
          <a:fillRef idx="1">
            <a:schemeClr val="accent1"/>
          </a:fillRef>
          <a:effectRef idx="0">
            <a:schemeClr val="accent1"/>
          </a:effectRef>
          <a:fontRef idx="minor">
            <a:schemeClr val="lt1"/>
          </a:fontRef>
        </p:style>
        <p:txBody>
          <a:bodyPr lIns="288000" tIns="180000" rIns="180000" bIns="180000" rtlCol="0" anchor="ctr"/>
          <a:lstStyle/>
          <a:p>
            <a:pPr algn="ctr"/>
            <a:r>
              <a:rPr lang="en-GB" sz="2000" b="1">
                <a:solidFill>
                  <a:schemeClr val="tx1"/>
                </a:solidFill>
              </a:rPr>
              <a:t>Jordan sends a message to a friend. They reply:</a:t>
            </a:r>
            <a:endParaRPr lang="en-GB" sz="2000">
              <a:solidFill>
                <a:schemeClr val="tx1"/>
              </a:solidFill>
            </a:endParaRPr>
          </a:p>
          <a:p>
            <a:pPr algn="ctr"/>
            <a:r>
              <a:rPr lang="en-GB" sz="2000">
                <a:solidFill>
                  <a:schemeClr val="tx1"/>
                </a:solidFill>
              </a:rPr>
              <a:t>“Wow okay 🙄 didn’t realise you felt like that.”</a:t>
            </a:r>
          </a:p>
          <a:p>
            <a:pPr algn="ctr"/>
            <a:endParaRPr lang="en-GB" sz="2000">
              <a:solidFill>
                <a:schemeClr val="tx1"/>
              </a:solidFill>
            </a:endParaRPr>
          </a:p>
          <a:p>
            <a:pPr algn="ctr"/>
            <a:r>
              <a:rPr lang="en-GB" sz="2000">
                <a:solidFill>
                  <a:schemeClr val="tx1"/>
                </a:solidFill>
              </a:rPr>
              <a:t>Jordan isn’t sure what they mean. What could they do next?</a:t>
            </a:r>
            <a:r>
              <a:rPr lang="en-GB" sz="2000"/>
              <a:t>?</a:t>
            </a:r>
            <a:endParaRPr lang="en-GB" sz="2000">
              <a:solidFill>
                <a:schemeClr val="tx1"/>
              </a:solidFill>
            </a:endParaRPr>
          </a:p>
        </p:txBody>
      </p:sp>
      <p:sp>
        <p:nvSpPr>
          <p:cNvPr id="13" name="TextBox 12">
            <a:extLst>
              <a:ext uri="{FF2B5EF4-FFF2-40B4-BE49-F238E27FC236}">
                <a16:creationId xmlns:a16="http://schemas.microsoft.com/office/drawing/2014/main" id="{E9BA04D1-4BF6-7B4F-D28A-3208AB6450F1}"/>
              </a:ext>
            </a:extLst>
          </p:cNvPr>
          <p:cNvSpPr txBox="1"/>
          <p:nvPr/>
        </p:nvSpPr>
        <p:spPr>
          <a:xfrm>
            <a:off x="8668369" y="3071833"/>
            <a:ext cx="2708467" cy="2726591"/>
          </a:xfrm>
          <a:prstGeom prst="ellipse">
            <a:avLst/>
          </a:prstGeom>
          <a:noFill/>
        </p:spPr>
        <p:txBody>
          <a:bodyPr wrap="square">
            <a:spAutoFit/>
          </a:bodyPr>
          <a:lstStyle/>
          <a:p>
            <a:pPr algn="ctr"/>
            <a:r>
              <a:rPr lang="en-GB" sz="2000"/>
              <a:t>Which response do you think would be most helpful for Jordan? Why?</a:t>
            </a:r>
            <a:endParaRPr lang="en-US" sz="2000"/>
          </a:p>
        </p:txBody>
      </p:sp>
      <p:grpSp>
        <p:nvGrpSpPr>
          <p:cNvPr id="15" name="Group 14">
            <a:extLst>
              <a:ext uri="{FF2B5EF4-FFF2-40B4-BE49-F238E27FC236}">
                <a16:creationId xmlns:a16="http://schemas.microsoft.com/office/drawing/2014/main" id="{D0BB37D3-F876-1A6D-F40B-45B05C363352}"/>
              </a:ext>
            </a:extLst>
          </p:cNvPr>
          <p:cNvGrpSpPr/>
          <p:nvPr/>
        </p:nvGrpSpPr>
        <p:grpSpPr>
          <a:xfrm>
            <a:off x="432745" y="3429000"/>
            <a:ext cx="7248215" cy="2730924"/>
            <a:chOff x="860301" y="1678674"/>
            <a:chExt cx="3321732" cy="2042639"/>
          </a:xfrm>
        </p:grpSpPr>
        <p:sp>
          <p:nvSpPr>
            <p:cNvPr id="16" name="Pentagon 15">
              <a:extLst>
                <a:ext uri="{FF2B5EF4-FFF2-40B4-BE49-F238E27FC236}">
                  <a16:creationId xmlns:a16="http://schemas.microsoft.com/office/drawing/2014/main" id="{F1CB3CC8-7801-B4E6-4D9E-80423C89D756}"/>
                </a:ext>
              </a:extLst>
            </p:cNvPr>
            <p:cNvSpPr/>
            <p:nvPr/>
          </p:nvSpPr>
          <p:spPr>
            <a:xfrm>
              <a:off x="860301" y="1678674"/>
              <a:ext cx="3321732" cy="430025"/>
            </a:xfrm>
            <a:prstGeom prst="roundRect">
              <a:avLst/>
            </a:prstGeom>
            <a:solidFill>
              <a:srgbClr val="ABD8E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lang="en-GB" sz="1600" b="1">
                  <a:solidFill>
                    <a:schemeClr val="tx1"/>
                  </a:solidFill>
                </a:rPr>
                <a:t>A.</a:t>
              </a:r>
              <a:r>
                <a:rPr lang="en-GB" sz="1600">
                  <a:solidFill>
                    <a:schemeClr val="tx1"/>
                  </a:solidFill>
                </a:rPr>
                <a:t> Reply straight away: </a:t>
              </a:r>
              <a:r>
                <a:rPr lang="en-GB" sz="1600" i="1">
                  <a:solidFill>
                    <a:schemeClr val="tx1"/>
                  </a:solidFill>
                </a:rPr>
                <a:t>“What’s your problem?”</a:t>
              </a:r>
              <a:endParaRPr lang="en-US" sz="1600">
                <a:solidFill>
                  <a:schemeClr val="tx1"/>
                </a:solidFill>
              </a:endParaRPr>
            </a:p>
          </p:txBody>
        </p:sp>
        <p:sp>
          <p:nvSpPr>
            <p:cNvPr id="17" name="Pentagon 4">
              <a:extLst>
                <a:ext uri="{FF2B5EF4-FFF2-40B4-BE49-F238E27FC236}">
                  <a16:creationId xmlns:a16="http://schemas.microsoft.com/office/drawing/2014/main" id="{69E2558E-8A3F-D49B-11A5-044B4112012B}"/>
                </a:ext>
              </a:extLst>
            </p:cNvPr>
            <p:cNvSpPr/>
            <p:nvPr/>
          </p:nvSpPr>
          <p:spPr>
            <a:xfrm>
              <a:off x="860301" y="2216212"/>
              <a:ext cx="3321732" cy="430025"/>
            </a:xfrm>
            <a:prstGeom prst="roundRect">
              <a:avLst/>
            </a:prstGeom>
            <a:solidFill>
              <a:srgbClr val="ABD8E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lang="en-GB" sz="1600" b="1">
                  <a:solidFill>
                    <a:schemeClr val="tx1"/>
                  </a:solidFill>
                </a:rPr>
                <a:t>B.</a:t>
              </a:r>
              <a:r>
                <a:rPr lang="en-GB" sz="1600">
                  <a:solidFill>
                    <a:schemeClr val="tx1"/>
                  </a:solidFill>
                </a:rPr>
                <a:t> Send a long message explaining why they’ve annoyed you.</a:t>
              </a:r>
              <a:endParaRPr lang="en-US" sz="1600">
                <a:solidFill>
                  <a:schemeClr val="tx1"/>
                </a:solidFill>
              </a:endParaRPr>
            </a:p>
          </p:txBody>
        </p:sp>
        <p:sp>
          <p:nvSpPr>
            <p:cNvPr id="18" name="Pentagon 4">
              <a:extLst>
                <a:ext uri="{FF2B5EF4-FFF2-40B4-BE49-F238E27FC236}">
                  <a16:creationId xmlns:a16="http://schemas.microsoft.com/office/drawing/2014/main" id="{4560A58F-A8B2-96C0-55C9-9C5606CFC387}"/>
                </a:ext>
              </a:extLst>
            </p:cNvPr>
            <p:cNvSpPr/>
            <p:nvPr/>
          </p:nvSpPr>
          <p:spPr>
            <a:xfrm>
              <a:off x="860301" y="2753750"/>
              <a:ext cx="3321732" cy="430025"/>
            </a:xfrm>
            <a:prstGeom prst="roundRect">
              <a:avLst/>
            </a:prstGeom>
            <a:solidFill>
              <a:srgbClr val="ABD8E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lang="en-GB" sz="1600" b="1">
                  <a:solidFill>
                    <a:schemeClr val="tx1"/>
                  </a:solidFill>
                </a:rPr>
                <a:t>C.</a:t>
              </a:r>
              <a:r>
                <a:rPr lang="en-GB" sz="1600">
                  <a:solidFill>
                    <a:schemeClr val="tx1"/>
                  </a:solidFill>
                </a:rPr>
                <a:t> Ask: </a:t>
              </a:r>
              <a:r>
                <a:rPr lang="en-GB" sz="1600" i="1">
                  <a:solidFill>
                    <a:schemeClr val="tx1"/>
                  </a:solidFill>
                </a:rPr>
                <a:t>“Are you annoyed with me?”</a:t>
              </a:r>
              <a:r>
                <a:rPr lang="en-GB" sz="1600">
                  <a:solidFill>
                    <a:schemeClr val="tx1"/>
                  </a:solidFill>
                </a:rPr>
                <a:t> and keep discussing it in the chat.</a:t>
              </a:r>
              <a:endParaRPr lang="en-US" sz="1600">
                <a:solidFill>
                  <a:schemeClr val="tx1"/>
                </a:solidFill>
              </a:endParaRPr>
            </a:p>
          </p:txBody>
        </p:sp>
        <p:sp>
          <p:nvSpPr>
            <p:cNvPr id="19" name="Pentagon 4">
              <a:extLst>
                <a:ext uri="{FF2B5EF4-FFF2-40B4-BE49-F238E27FC236}">
                  <a16:creationId xmlns:a16="http://schemas.microsoft.com/office/drawing/2014/main" id="{35F72D4B-9CDA-44B2-217F-13E6767BDDA2}"/>
                </a:ext>
              </a:extLst>
            </p:cNvPr>
            <p:cNvSpPr/>
            <p:nvPr/>
          </p:nvSpPr>
          <p:spPr>
            <a:xfrm>
              <a:off x="860301" y="3291288"/>
              <a:ext cx="3321732" cy="430025"/>
            </a:xfrm>
            <a:prstGeom prst="roundRect">
              <a:avLst/>
            </a:prstGeom>
            <a:solidFill>
              <a:srgbClr val="ABD8E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lang="en-GB" sz="1600" b="1">
                  <a:solidFill>
                    <a:schemeClr val="tx1"/>
                  </a:solidFill>
                </a:rPr>
                <a:t>D.</a:t>
              </a:r>
              <a:r>
                <a:rPr lang="en-GB" sz="1600">
                  <a:solidFill>
                    <a:schemeClr val="tx1"/>
                  </a:solidFill>
                </a:rPr>
                <a:t> Wait until they can speak to them privately and check what they meant.</a:t>
              </a:r>
              <a:endParaRPr lang="en-US" sz="1600">
                <a:solidFill>
                  <a:schemeClr val="tx1"/>
                </a:solidFill>
              </a:endParaRPr>
            </a:p>
          </p:txBody>
        </p:sp>
      </p:grpSp>
    </p:spTree>
    <p:extLst>
      <p:ext uri="{BB962C8B-B14F-4D97-AF65-F5344CB8AC3E}">
        <p14:creationId xmlns:p14="http://schemas.microsoft.com/office/powerpoint/2010/main" val="1305620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ssolv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dissolv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01755C-4859-A2A4-C129-ADBC0DF5B3D5}"/>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A35C49A9-E135-B934-3D04-34283DF28A0D}"/>
              </a:ext>
            </a:extLst>
          </p:cNvPr>
          <p:cNvSpPr>
            <a:spLocks noGrp="1"/>
          </p:cNvSpPr>
          <p:nvPr>
            <p:ph type="title"/>
          </p:nvPr>
        </p:nvSpPr>
        <p:spPr>
          <a:xfrm>
            <a:off x="630981" y="267455"/>
            <a:ext cx="10512425" cy="855988"/>
          </a:xfrm>
        </p:spPr>
        <p:txBody>
          <a:bodyPr/>
          <a:lstStyle/>
          <a:p>
            <a:r>
              <a:rPr lang="en-GB" sz="4800"/>
              <a:t>What are boundaries?</a:t>
            </a:r>
            <a:endParaRPr lang="en-US" sz="4800"/>
          </a:p>
        </p:txBody>
      </p:sp>
      <p:sp>
        <p:nvSpPr>
          <p:cNvPr id="9" name="Rectangle 1">
            <a:extLst>
              <a:ext uri="{FF2B5EF4-FFF2-40B4-BE49-F238E27FC236}">
                <a16:creationId xmlns:a16="http://schemas.microsoft.com/office/drawing/2014/main" id="{72835919-895B-CC1D-090A-4D9A1444B40F}"/>
              </a:ext>
              <a:ext uri="{C183D7F6-B498-43B3-948B-1728B52AA6E4}">
                <adec:decorative xmlns:adec="http://schemas.microsoft.com/office/drawing/2017/decorative" val="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232D5A"/>
              </a:solidFill>
              <a:effectLst/>
              <a:uLnTx/>
              <a:uFillTx/>
              <a:latin typeface="Trebuchet MS"/>
              <a:ea typeface="+mn-ea"/>
              <a:cs typeface="+mn-cs"/>
            </a:endParaRPr>
          </a:p>
        </p:txBody>
      </p:sp>
      <p:sp>
        <p:nvSpPr>
          <p:cNvPr id="6" name="TextBox 5">
            <a:extLst>
              <a:ext uri="{FF2B5EF4-FFF2-40B4-BE49-F238E27FC236}">
                <a16:creationId xmlns:a16="http://schemas.microsoft.com/office/drawing/2014/main" id="{5D579F87-8FF5-E7F6-B115-A40651486AC1}"/>
              </a:ext>
            </a:extLst>
          </p:cNvPr>
          <p:cNvSpPr txBox="1"/>
          <p:nvPr/>
        </p:nvSpPr>
        <p:spPr>
          <a:xfrm>
            <a:off x="800101" y="1742105"/>
            <a:ext cx="4411979" cy="3592175"/>
          </a:xfrm>
          <a:prstGeom prst="wedgeEllipseCallout">
            <a:avLst>
              <a:gd name="adj1" fmla="val -50737"/>
              <a:gd name="adj2" fmla="val 58863"/>
            </a:avLst>
          </a:prstGeom>
        </p:spPr>
        <p:style>
          <a:lnRef idx="2">
            <a:schemeClr val="accent3"/>
          </a:lnRef>
          <a:fillRef idx="1">
            <a:schemeClr val="lt1"/>
          </a:fillRef>
          <a:effectRef idx="0">
            <a:schemeClr val="accent3"/>
          </a:effectRef>
          <a:fontRef idx="minor">
            <a:schemeClr val="dk1"/>
          </a:fontRef>
        </p:style>
        <p:txBody>
          <a:bodyPr wrap="square">
            <a:spAutoFit/>
          </a:bodyPr>
          <a:lstStyle/>
          <a:p>
            <a:pPr algn="ctr"/>
            <a:r>
              <a:rPr lang="en-GB" sz="4000"/>
              <a:t>When might someone need to set a boundary?</a:t>
            </a:r>
          </a:p>
        </p:txBody>
      </p:sp>
      <p:sp>
        <p:nvSpPr>
          <p:cNvPr id="8" name="TextBox 7">
            <a:extLst>
              <a:ext uri="{FF2B5EF4-FFF2-40B4-BE49-F238E27FC236}">
                <a16:creationId xmlns:a16="http://schemas.microsoft.com/office/drawing/2014/main" id="{D284DD15-70F6-F6D8-79B1-D6B5CBC2DB6B}"/>
              </a:ext>
            </a:extLst>
          </p:cNvPr>
          <p:cNvSpPr txBox="1"/>
          <p:nvPr/>
        </p:nvSpPr>
        <p:spPr>
          <a:xfrm>
            <a:off x="5887193" y="1515292"/>
            <a:ext cx="5395749" cy="3592175"/>
          </a:xfrm>
          <a:prstGeom prst="wedgeEllipseCallout">
            <a:avLst>
              <a:gd name="adj1" fmla="val 56808"/>
              <a:gd name="adj2" fmla="val 41676"/>
            </a:avLst>
          </a:prstGeom>
        </p:spPr>
        <p:style>
          <a:lnRef idx="2">
            <a:schemeClr val="accent5"/>
          </a:lnRef>
          <a:fillRef idx="1">
            <a:schemeClr val="lt1"/>
          </a:fillRef>
          <a:effectRef idx="0">
            <a:schemeClr val="accent5"/>
          </a:effectRef>
          <a:fontRef idx="minor">
            <a:schemeClr val="dk1"/>
          </a:fontRef>
        </p:style>
        <p:txBody>
          <a:bodyPr wrap="square">
            <a:spAutoFit/>
          </a:bodyPr>
          <a:lstStyle/>
          <a:p>
            <a:pPr algn="ctr"/>
            <a:r>
              <a:rPr lang="en-GB" sz="3200"/>
              <a:t>Why might someone go along with something they’re not comfortable with?</a:t>
            </a:r>
          </a:p>
        </p:txBody>
      </p:sp>
    </p:spTree>
    <p:extLst>
      <p:ext uri="{BB962C8B-B14F-4D97-AF65-F5344CB8AC3E}">
        <p14:creationId xmlns:p14="http://schemas.microsoft.com/office/powerpoint/2010/main" val="32073931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67F7C0-4429-CD82-0528-33C3944F43CD}"/>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E26A076F-C92E-9DA6-D1AD-C8D2EF979528}"/>
              </a:ext>
            </a:extLst>
          </p:cNvPr>
          <p:cNvSpPr>
            <a:spLocks noGrp="1"/>
          </p:cNvSpPr>
          <p:nvPr>
            <p:ph type="title"/>
          </p:nvPr>
        </p:nvSpPr>
        <p:spPr>
          <a:xfrm>
            <a:off x="630981" y="267455"/>
            <a:ext cx="10512425" cy="855988"/>
          </a:xfrm>
        </p:spPr>
        <p:txBody>
          <a:bodyPr/>
          <a:lstStyle/>
          <a:p>
            <a:r>
              <a:rPr lang="en-GB" sz="4400"/>
              <a:t>What are boundaries?</a:t>
            </a:r>
            <a:endParaRPr lang="en-US" sz="4400"/>
          </a:p>
        </p:txBody>
      </p:sp>
      <p:sp>
        <p:nvSpPr>
          <p:cNvPr id="9" name="Rectangle 1">
            <a:extLst>
              <a:ext uri="{FF2B5EF4-FFF2-40B4-BE49-F238E27FC236}">
                <a16:creationId xmlns:a16="http://schemas.microsoft.com/office/drawing/2014/main" id="{067923A4-E5A4-2E4E-CDD7-8244B5FB973E}"/>
              </a:ext>
              <a:ext uri="{C183D7F6-B498-43B3-948B-1728B52AA6E4}">
                <adec:decorative xmlns:adec="http://schemas.microsoft.com/office/drawing/2017/decorative" val="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232D5A"/>
              </a:solidFill>
              <a:effectLst/>
              <a:uLnTx/>
              <a:uFillTx/>
              <a:latin typeface="Trebuchet MS"/>
              <a:ea typeface="+mn-ea"/>
              <a:cs typeface="+mn-cs"/>
            </a:endParaRPr>
          </a:p>
        </p:txBody>
      </p:sp>
      <p:pic>
        <p:nvPicPr>
          <p:cNvPr id="1027" name="Picture 25">
            <a:extLst>
              <a:ext uri="{FF2B5EF4-FFF2-40B4-BE49-F238E27FC236}">
                <a16:creationId xmlns:a16="http://schemas.microsoft.com/office/drawing/2014/main" id="{B8C625C9-34D9-94BD-6B40-903A759AD93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0981" y="1319638"/>
            <a:ext cx="3358794" cy="1981707"/>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3">
            <a:extLst>
              <a:ext uri="{FF2B5EF4-FFF2-40B4-BE49-F238E27FC236}">
                <a16:creationId xmlns:a16="http://schemas.microsoft.com/office/drawing/2014/main" id="{547DB375-AA1E-9EA6-9230-328A2C3FD1CB}"/>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1338" r="2478"/>
          <a:stretch/>
        </p:blipFill>
        <p:spPr bwMode="auto">
          <a:xfrm>
            <a:off x="4439452" y="1319638"/>
            <a:ext cx="3161459" cy="1981707"/>
          </a:xfrm>
          <a:prstGeom prst="rect">
            <a:avLst/>
          </a:prstGeom>
          <a:noFill/>
          <a:extLst>
            <a:ext uri="{909E8E84-426E-40DD-AFC4-6F175D3DCCD1}">
              <a14:hiddenFill xmlns:a14="http://schemas.microsoft.com/office/drawing/2010/main">
                <a:solidFill>
                  <a:srgbClr val="FFFFFF"/>
                </a:solidFill>
              </a14:hiddenFill>
            </a:ext>
          </a:extLst>
        </p:spPr>
      </p:pic>
      <p:pic>
        <p:nvPicPr>
          <p:cNvPr id="1025" name="Picture 19">
            <a:extLst>
              <a:ext uri="{FF2B5EF4-FFF2-40B4-BE49-F238E27FC236}">
                <a16:creationId xmlns:a16="http://schemas.microsoft.com/office/drawing/2014/main" id="{934701A8-C50B-8EE0-7DD1-F756EFAD217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050588" y="1319638"/>
            <a:ext cx="3273641" cy="1981707"/>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70B50A60-2A59-AF16-A31F-53D4ED862E72}"/>
              </a:ext>
            </a:extLst>
          </p:cNvPr>
          <p:cNvSpPr txBox="1"/>
          <p:nvPr/>
        </p:nvSpPr>
        <p:spPr>
          <a:xfrm>
            <a:off x="630981" y="3560369"/>
            <a:ext cx="3358795" cy="2016193"/>
          </a:xfrm>
          <a:prstGeom prst="rect">
            <a:avLst/>
          </a:prstGeom>
          <a:noFill/>
        </p:spPr>
        <p:txBody>
          <a:bodyPr wrap="square">
            <a:spAutoFit/>
          </a:bodyPr>
          <a:lstStyle/>
          <a:p>
            <a:pPr>
              <a:lnSpc>
                <a:spcPct val="115000"/>
              </a:lnSpc>
              <a:spcAft>
                <a:spcPts val="800"/>
              </a:spcAft>
              <a:buNone/>
            </a:pPr>
            <a:r>
              <a:rPr lang="en-GB" sz="1300" b="0" kern="100" dirty="0">
                <a:solidFill>
                  <a:srgbClr val="002060"/>
                </a:solidFill>
                <a:effectLst/>
              </a:rPr>
              <a:t>Priya has recently started getting closer to a group of friends. She wants to fit in and feel part of the group. During half term they all meet up and everyone is joking around.</a:t>
            </a:r>
          </a:p>
          <a:p>
            <a:pPr>
              <a:lnSpc>
                <a:spcPct val="115000"/>
              </a:lnSpc>
              <a:spcAft>
                <a:spcPts val="800"/>
              </a:spcAft>
              <a:buNone/>
            </a:pPr>
            <a:r>
              <a:rPr lang="en-GB" sz="1300" b="0" kern="100" dirty="0">
                <a:solidFill>
                  <a:srgbClr val="002060"/>
                </a:solidFill>
                <a:effectLst/>
              </a:rPr>
              <a:t>One person makes a joke about Priya and a few people laugh. Priya laughs as well, but it doesn’t feel great.</a:t>
            </a:r>
          </a:p>
        </p:txBody>
      </p:sp>
      <p:sp>
        <p:nvSpPr>
          <p:cNvPr id="7" name="TextBox 6">
            <a:extLst>
              <a:ext uri="{FF2B5EF4-FFF2-40B4-BE49-F238E27FC236}">
                <a16:creationId xmlns:a16="http://schemas.microsoft.com/office/drawing/2014/main" id="{960CF6F2-FD69-A1BD-5F9E-887F3BD19B90}"/>
              </a:ext>
            </a:extLst>
          </p:cNvPr>
          <p:cNvSpPr txBox="1"/>
          <p:nvPr/>
        </p:nvSpPr>
        <p:spPr>
          <a:xfrm>
            <a:off x="4439452" y="3556656"/>
            <a:ext cx="3358795" cy="2246256"/>
          </a:xfrm>
          <a:prstGeom prst="rect">
            <a:avLst/>
          </a:prstGeom>
          <a:noFill/>
        </p:spPr>
        <p:txBody>
          <a:bodyPr wrap="square">
            <a:spAutoFit/>
          </a:bodyPr>
          <a:lstStyle/>
          <a:p>
            <a:pPr>
              <a:lnSpc>
                <a:spcPct val="115000"/>
              </a:lnSpc>
              <a:spcAft>
                <a:spcPts val="800"/>
              </a:spcAft>
              <a:buNone/>
            </a:pPr>
            <a:r>
              <a:rPr lang="en-GB" sz="1300" b="0" kern="100" dirty="0">
                <a:solidFill>
                  <a:srgbClr val="002060"/>
                </a:solidFill>
                <a:effectLst/>
              </a:rPr>
              <a:t>Later, they check their phone and see the same joke has been posted in the group chat. More people are reacting to it. They start to feel embarrassed and angry.</a:t>
            </a:r>
          </a:p>
          <a:p>
            <a:pPr>
              <a:lnSpc>
                <a:spcPct val="115000"/>
              </a:lnSpc>
              <a:spcAft>
                <a:spcPts val="800"/>
              </a:spcAft>
              <a:buNone/>
            </a:pPr>
            <a:r>
              <a:rPr lang="en-GB" sz="1300" b="0" kern="100" dirty="0">
                <a:solidFill>
                  <a:srgbClr val="002060"/>
                </a:solidFill>
                <a:effectLst/>
              </a:rPr>
              <a:t>They’re now worried about what everyone else is thinking. Without really thinking, they send a message back in the group chat telling them to stop and saying something quite harsh. </a:t>
            </a:r>
          </a:p>
        </p:txBody>
      </p:sp>
      <p:sp>
        <p:nvSpPr>
          <p:cNvPr id="10" name="TextBox 9">
            <a:extLst>
              <a:ext uri="{FF2B5EF4-FFF2-40B4-BE49-F238E27FC236}">
                <a16:creationId xmlns:a16="http://schemas.microsoft.com/office/drawing/2014/main" id="{66C64E60-D05D-65E9-3293-285067D6B1B5}"/>
              </a:ext>
            </a:extLst>
          </p:cNvPr>
          <p:cNvSpPr txBox="1"/>
          <p:nvPr/>
        </p:nvSpPr>
        <p:spPr>
          <a:xfrm>
            <a:off x="8050588" y="3556656"/>
            <a:ext cx="3273641" cy="2016193"/>
          </a:xfrm>
          <a:prstGeom prst="rect">
            <a:avLst/>
          </a:prstGeom>
          <a:noFill/>
        </p:spPr>
        <p:txBody>
          <a:bodyPr wrap="square">
            <a:spAutoFit/>
          </a:bodyPr>
          <a:lstStyle/>
          <a:p>
            <a:pPr>
              <a:lnSpc>
                <a:spcPct val="115000"/>
              </a:lnSpc>
              <a:spcAft>
                <a:spcPts val="800"/>
              </a:spcAft>
              <a:buNone/>
            </a:pPr>
            <a:r>
              <a:rPr lang="en-GB" sz="1300" b="0" kern="100" dirty="0">
                <a:solidFill>
                  <a:srgbClr val="002060"/>
                </a:solidFill>
                <a:effectLst/>
              </a:rPr>
              <a:t>The messages don’t stop. A few people reply, and it turns into an argument. The situation feels bigger, and now it feels harder to fix.</a:t>
            </a:r>
          </a:p>
          <a:p>
            <a:pPr>
              <a:lnSpc>
                <a:spcPct val="115000"/>
              </a:lnSpc>
              <a:spcAft>
                <a:spcPts val="800"/>
              </a:spcAft>
              <a:buNone/>
            </a:pPr>
            <a:r>
              <a:rPr lang="en-GB" sz="1300" b="0" kern="100" dirty="0">
                <a:solidFill>
                  <a:srgbClr val="002060"/>
                </a:solidFill>
                <a:effectLst/>
              </a:rPr>
              <a:t>After half term, Priya goes back to school and things feel awkward. People are still talking about it, and they’re not sure how to act around them.</a:t>
            </a:r>
          </a:p>
        </p:txBody>
      </p:sp>
    </p:spTree>
    <p:extLst>
      <p:ext uri="{BB962C8B-B14F-4D97-AF65-F5344CB8AC3E}">
        <p14:creationId xmlns:p14="http://schemas.microsoft.com/office/powerpoint/2010/main" val="38274356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fade">
                                      <p:cBhvr>
                                        <p:cTn id="7" dur="500"/>
                                        <p:tgtEl>
                                          <p:spTgt spid="102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026"/>
                                        </p:tgtEl>
                                        <p:attrNameLst>
                                          <p:attrName>style.visibility</p:attrName>
                                        </p:attrNameLst>
                                      </p:cBhvr>
                                      <p:to>
                                        <p:strVal val="visible"/>
                                      </p:to>
                                    </p:set>
                                    <p:animEffect transition="in" filter="fade">
                                      <p:cBhvr>
                                        <p:cTn id="15" dur="500"/>
                                        <p:tgtEl>
                                          <p:spTgt spid="102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025"/>
                                        </p:tgtEl>
                                        <p:attrNameLst>
                                          <p:attrName>style.visibility</p:attrName>
                                        </p:attrNameLst>
                                      </p:cBhvr>
                                      <p:to>
                                        <p:strVal val="visible"/>
                                      </p:to>
                                    </p:set>
                                    <p:animEffect transition="in" filter="fade">
                                      <p:cBhvr>
                                        <p:cTn id="23" dur="500"/>
                                        <p:tgtEl>
                                          <p:spTgt spid="1025"/>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77AB16-AE9E-0C63-3605-9EA2704DF5EA}"/>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ABFB33C1-1CCC-BABC-C560-CF8518151E24}"/>
              </a:ext>
            </a:extLst>
          </p:cNvPr>
          <p:cNvSpPr/>
          <p:nvPr/>
        </p:nvSpPr>
        <p:spPr>
          <a:xfrm>
            <a:off x="548640" y="320040"/>
            <a:ext cx="7315200" cy="320040"/>
          </a:xfrm>
          <a:prstGeom prst="rect">
            <a:avLst/>
          </a:prstGeom>
          <a:noFill/>
          <a:ln/>
        </p:spPr>
        <p:txBody>
          <a:bodyPr wrap="square" rtlCol="0" anchor="ctr"/>
          <a:lstStyle/>
          <a:p>
            <a:pPr marL="0" indent="0">
              <a:buNone/>
            </a:pPr>
            <a:r>
              <a:rPr lang="en-US" sz="1300" b="1" kern="0" spc="100">
                <a:solidFill>
                  <a:srgbClr val="645FA5"/>
                </a:solidFill>
                <a:latin typeface="Trebuchet MS" pitchFamily="34" charset="0"/>
                <a:ea typeface="Trebuchet MS" pitchFamily="34" charset="-122"/>
                <a:cs typeface="Trebuchet MS" pitchFamily="34" charset="-120"/>
              </a:rPr>
              <a:t>IN THE GROUP CHAT</a:t>
            </a:r>
            <a:endParaRPr lang="en-US" sz="1300"/>
          </a:p>
        </p:txBody>
      </p:sp>
      <p:sp>
        <p:nvSpPr>
          <p:cNvPr id="3" name="Text 1">
            <a:extLst>
              <a:ext uri="{FF2B5EF4-FFF2-40B4-BE49-F238E27FC236}">
                <a16:creationId xmlns:a16="http://schemas.microsoft.com/office/drawing/2014/main" id="{FE6A1674-4DBC-CCBF-EF3D-9CF2CF32EA4A}"/>
              </a:ext>
            </a:extLst>
          </p:cNvPr>
          <p:cNvSpPr/>
          <p:nvPr/>
        </p:nvSpPr>
        <p:spPr>
          <a:xfrm>
            <a:off x="548640" y="594360"/>
            <a:ext cx="8961120" cy="914400"/>
          </a:xfrm>
          <a:prstGeom prst="rect">
            <a:avLst/>
          </a:prstGeom>
          <a:noFill/>
          <a:ln/>
        </p:spPr>
        <p:txBody>
          <a:bodyPr wrap="square" rtlCol="0" anchor="t"/>
          <a:lstStyle/>
          <a:p>
            <a:pPr marL="0" indent="0">
              <a:buNone/>
            </a:pPr>
            <a:r>
              <a:rPr lang="en-US" sz="3200" b="1">
                <a:solidFill>
                  <a:srgbClr val="232D5A"/>
                </a:solidFill>
                <a:latin typeface="Trebuchet MS" pitchFamily="34" charset="0"/>
                <a:ea typeface="Trebuchet MS" pitchFamily="34" charset="-122"/>
                <a:cs typeface="Trebuchet MS" pitchFamily="34" charset="-120"/>
              </a:rPr>
              <a:t>What could Kai say?</a:t>
            </a:r>
            <a:endParaRPr lang="en-US" sz="3200"/>
          </a:p>
        </p:txBody>
      </p:sp>
      <p:sp>
        <p:nvSpPr>
          <p:cNvPr id="4" name="Shape 2">
            <a:extLst>
              <a:ext uri="{FF2B5EF4-FFF2-40B4-BE49-F238E27FC236}">
                <a16:creationId xmlns:a16="http://schemas.microsoft.com/office/drawing/2014/main" id="{59FC7836-953C-809F-9E02-7469E1E58A23}"/>
              </a:ext>
            </a:extLst>
          </p:cNvPr>
          <p:cNvSpPr/>
          <p:nvPr/>
        </p:nvSpPr>
        <p:spPr>
          <a:xfrm>
            <a:off x="10698480" y="457200"/>
            <a:ext cx="914400" cy="914400"/>
          </a:xfrm>
          <a:prstGeom prst="ellipse">
            <a:avLst/>
          </a:prstGeom>
          <a:solidFill>
            <a:srgbClr val="64C3D7"/>
          </a:solidFill>
          <a:ln/>
        </p:spPr>
        <p:txBody>
          <a:bodyPr/>
          <a:lstStyle/>
          <a:p>
            <a:endParaRPr lang="en-US"/>
          </a:p>
        </p:txBody>
      </p:sp>
      <p:pic>
        <p:nvPicPr>
          <p:cNvPr id="5" name="Image 1" descr="icons/message.png">
            <a:extLst>
              <a:ext uri="{FF2B5EF4-FFF2-40B4-BE49-F238E27FC236}">
                <a16:creationId xmlns:a16="http://schemas.microsoft.com/office/drawing/2014/main" id="{818E117F-42A3-2156-F0F1-5F14BC3E1064}"/>
              </a:ext>
            </a:extLst>
          </p:cNvPr>
          <p:cNvPicPr>
            <a:picLocks noChangeAspect="1"/>
          </p:cNvPicPr>
          <p:nvPr/>
        </p:nvPicPr>
        <p:blipFill>
          <a:blip r:embed="rId3"/>
          <a:stretch>
            <a:fillRect/>
          </a:stretch>
        </p:blipFill>
        <p:spPr>
          <a:xfrm>
            <a:off x="10799064" y="557784"/>
            <a:ext cx="713232" cy="713232"/>
          </a:xfrm>
          <a:prstGeom prst="rect">
            <a:avLst/>
          </a:prstGeom>
        </p:spPr>
      </p:pic>
      <p:sp>
        <p:nvSpPr>
          <p:cNvPr id="6" name="Shape 3">
            <a:extLst>
              <a:ext uri="{FF2B5EF4-FFF2-40B4-BE49-F238E27FC236}">
                <a16:creationId xmlns:a16="http://schemas.microsoft.com/office/drawing/2014/main" id="{16F3F360-C6FF-397C-5CE3-23CA4360967D}"/>
              </a:ext>
            </a:extLst>
          </p:cNvPr>
          <p:cNvSpPr/>
          <p:nvPr/>
        </p:nvSpPr>
        <p:spPr>
          <a:xfrm>
            <a:off x="548640" y="1691640"/>
            <a:ext cx="11064240" cy="914400"/>
          </a:xfrm>
          <a:prstGeom prst="roundRect">
            <a:avLst>
              <a:gd name="adj" fmla="val 10000"/>
            </a:avLst>
          </a:prstGeom>
          <a:solidFill>
            <a:srgbClr val="232D5A"/>
          </a:solidFill>
          <a:ln/>
        </p:spPr>
        <p:txBody>
          <a:bodyPr/>
          <a:lstStyle/>
          <a:p>
            <a:endParaRPr lang="en-US"/>
          </a:p>
        </p:txBody>
      </p:sp>
      <p:sp>
        <p:nvSpPr>
          <p:cNvPr id="7" name="Text 4">
            <a:extLst>
              <a:ext uri="{FF2B5EF4-FFF2-40B4-BE49-F238E27FC236}">
                <a16:creationId xmlns:a16="http://schemas.microsoft.com/office/drawing/2014/main" id="{05131548-A74D-350E-52C8-9685ED335FAE}"/>
              </a:ext>
            </a:extLst>
          </p:cNvPr>
          <p:cNvSpPr/>
          <p:nvPr/>
        </p:nvSpPr>
        <p:spPr>
          <a:xfrm>
            <a:off x="868680" y="1691640"/>
            <a:ext cx="10424160" cy="914400"/>
          </a:xfrm>
          <a:prstGeom prst="rect">
            <a:avLst/>
          </a:prstGeom>
          <a:noFill/>
          <a:ln/>
        </p:spPr>
        <p:txBody>
          <a:bodyPr wrap="square" rtlCol="0" anchor="ctr"/>
          <a:lstStyle/>
          <a:p>
            <a:pPr marL="0" indent="0">
              <a:buNone/>
            </a:pPr>
            <a:r>
              <a:rPr lang="en-US" sz="1700">
                <a:solidFill>
                  <a:srgbClr val="FFFFFF"/>
                </a:solidFill>
                <a:latin typeface="Trebuchet MS" pitchFamily="34" charset="0"/>
                <a:ea typeface="Trebuchet MS" pitchFamily="34" charset="-122"/>
                <a:cs typeface="Trebuchet MS" pitchFamily="34" charset="-120"/>
              </a:rPr>
              <a:t>Someone sends a message about another person that makes Kai feel uncomfortable.</a:t>
            </a:r>
            <a:endParaRPr lang="en-US" sz="1700"/>
          </a:p>
        </p:txBody>
      </p:sp>
      <p:sp>
        <p:nvSpPr>
          <p:cNvPr id="8" name="Text 5">
            <a:extLst>
              <a:ext uri="{FF2B5EF4-FFF2-40B4-BE49-F238E27FC236}">
                <a16:creationId xmlns:a16="http://schemas.microsoft.com/office/drawing/2014/main" id="{258B602A-9182-EA5A-9F9B-2171372C5EFE}"/>
              </a:ext>
            </a:extLst>
          </p:cNvPr>
          <p:cNvSpPr/>
          <p:nvPr/>
        </p:nvSpPr>
        <p:spPr>
          <a:xfrm>
            <a:off x="548640" y="2788920"/>
            <a:ext cx="5486400" cy="457200"/>
          </a:xfrm>
          <a:prstGeom prst="rect">
            <a:avLst/>
          </a:prstGeom>
          <a:noFill/>
          <a:ln/>
        </p:spPr>
        <p:txBody>
          <a:bodyPr wrap="square" rtlCol="0" anchor="ctr"/>
          <a:lstStyle/>
          <a:p>
            <a:pPr marL="0" indent="0">
              <a:buNone/>
            </a:pPr>
            <a:r>
              <a:rPr lang="en-US" sz="1400" b="1">
                <a:solidFill>
                  <a:srgbClr val="232D5A"/>
                </a:solidFill>
                <a:latin typeface="Trebuchet MS" pitchFamily="34" charset="0"/>
                <a:ea typeface="Trebuchet MS" pitchFamily="34" charset="-122"/>
                <a:cs typeface="Trebuchet MS" pitchFamily="34" charset="-120"/>
              </a:rPr>
              <a:t>Choose the reply you like best:</a:t>
            </a:r>
            <a:endParaRPr lang="en-US" sz="1400"/>
          </a:p>
        </p:txBody>
      </p:sp>
      <p:sp>
        <p:nvSpPr>
          <p:cNvPr id="9" name="Shape 6">
            <a:extLst>
              <a:ext uri="{FF2B5EF4-FFF2-40B4-BE49-F238E27FC236}">
                <a16:creationId xmlns:a16="http://schemas.microsoft.com/office/drawing/2014/main" id="{D6C41CB1-2CE0-C3E4-1099-6F81D15513DD}"/>
              </a:ext>
            </a:extLst>
          </p:cNvPr>
          <p:cNvSpPr/>
          <p:nvPr/>
        </p:nvSpPr>
        <p:spPr>
          <a:xfrm>
            <a:off x="548640" y="3291840"/>
            <a:ext cx="7863840" cy="1051560"/>
          </a:xfrm>
          <a:prstGeom prst="roundRect">
            <a:avLst>
              <a:gd name="adj" fmla="val 12174"/>
            </a:avLst>
          </a:prstGeom>
          <a:solidFill>
            <a:srgbClr val="E0F3F7"/>
          </a:solidFill>
          <a:ln w="19050">
            <a:solidFill>
              <a:srgbClr val="64C3D7"/>
            </a:solidFill>
            <a:prstDash val="solid"/>
          </a:ln>
        </p:spPr>
        <p:txBody>
          <a:bodyPr/>
          <a:lstStyle/>
          <a:p>
            <a:endParaRPr lang="en-US"/>
          </a:p>
        </p:txBody>
      </p:sp>
      <p:sp>
        <p:nvSpPr>
          <p:cNvPr id="10" name="Shape 7">
            <a:extLst>
              <a:ext uri="{FF2B5EF4-FFF2-40B4-BE49-F238E27FC236}">
                <a16:creationId xmlns:a16="http://schemas.microsoft.com/office/drawing/2014/main" id="{BA41AC3A-09B5-1397-9918-78B8D311B722}"/>
              </a:ext>
            </a:extLst>
          </p:cNvPr>
          <p:cNvSpPr/>
          <p:nvPr/>
        </p:nvSpPr>
        <p:spPr>
          <a:xfrm>
            <a:off x="777240" y="3520440"/>
            <a:ext cx="594360" cy="594360"/>
          </a:xfrm>
          <a:prstGeom prst="ellipse">
            <a:avLst/>
          </a:prstGeom>
          <a:solidFill>
            <a:srgbClr val="232D5A"/>
          </a:solidFill>
          <a:ln/>
        </p:spPr>
        <p:txBody>
          <a:bodyPr/>
          <a:lstStyle/>
          <a:p>
            <a:endParaRPr lang="en-US"/>
          </a:p>
        </p:txBody>
      </p:sp>
      <p:pic>
        <p:nvPicPr>
          <p:cNvPr id="11" name="Image 2" descr="icons/check.png">
            <a:extLst>
              <a:ext uri="{FF2B5EF4-FFF2-40B4-BE49-F238E27FC236}">
                <a16:creationId xmlns:a16="http://schemas.microsoft.com/office/drawing/2014/main" id="{DD600468-428D-F018-9FCF-2C7FE36E4BBE}"/>
              </a:ext>
            </a:extLst>
          </p:cNvPr>
          <p:cNvPicPr>
            <a:picLocks noChangeAspect="1"/>
          </p:cNvPicPr>
          <p:nvPr/>
        </p:nvPicPr>
        <p:blipFill>
          <a:blip r:embed="rId4"/>
          <a:stretch>
            <a:fillRect/>
          </a:stretch>
        </p:blipFill>
        <p:spPr>
          <a:xfrm>
            <a:off x="842620" y="3585820"/>
            <a:ext cx="463601" cy="463601"/>
          </a:xfrm>
          <a:prstGeom prst="rect">
            <a:avLst/>
          </a:prstGeom>
        </p:spPr>
      </p:pic>
      <p:sp>
        <p:nvSpPr>
          <p:cNvPr id="12" name="Text 8">
            <a:extLst>
              <a:ext uri="{FF2B5EF4-FFF2-40B4-BE49-F238E27FC236}">
                <a16:creationId xmlns:a16="http://schemas.microsoft.com/office/drawing/2014/main" id="{EB7C68EB-24C2-6413-3538-22F93DB6DD0B}"/>
              </a:ext>
            </a:extLst>
          </p:cNvPr>
          <p:cNvSpPr/>
          <p:nvPr/>
        </p:nvSpPr>
        <p:spPr>
          <a:xfrm>
            <a:off x="1554480" y="3291840"/>
            <a:ext cx="6675120" cy="1051560"/>
          </a:xfrm>
          <a:prstGeom prst="rect">
            <a:avLst/>
          </a:prstGeom>
          <a:noFill/>
          <a:ln/>
        </p:spPr>
        <p:txBody>
          <a:bodyPr wrap="square" rtlCol="0" anchor="ctr"/>
          <a:lstStyle/>
          <a:p>
            <a:r>
              <a:rPr lang="en-GB" sz="1600"/>
              <a:t>“I don't think it's a good idea to talk about this.”</a:t>
            </a:r>
          </a:p>
        </p:txBody>
      </p:sp>
      <p:sp>
        <p:nvSpPr>
          <p:cNvPr id="13" name="Shape 9">
            <a:extLst>
              <a:ext uri="{FF2B5EF4-FFF2-40B4-BE49-F238E27FC236}">
                <a16:creationId xmlns:a16="http://schemas.microsoft.com/office/drawing/2014/main" id="{73FE20A2-52B4-F4EE-7954-D20A63B85EE5}"/>
              </a:ext>
            </a:extLst>
          </p:cNvPr>
          <p:cNvSpPr/>
          <p:nvPr/>
        </p:nvSpPr>
        <p:spPr>
          <a:xfrm>
            <a:off x="548640" y="4572000"/>
            <a:ext cx="7863840" cy="1051560"/>
          </a:xfrm>
          <a:prstGeom prst="roundRect">
            <a:avLst>
              <a:gd name="adj" fmla="val 12174"/>
            </a:avLst>
          </a:prstGeom>
          <a:solidFill>
            <a:srgbClr val="E0F3F7"/>
          </a:solidFill>
          <a:ln w="19050">
            <a:solidFill>
              <a:srgbClr val="64C3D7"/>
            </a:solidFill>
            <a:prstDash val="solid"/>
          </a:ln>
        </p:spPr>
        <p:txBody>
          <a:bodyPr/>
          <a:lstStyle/>
          <a:p>
            <a:endParaRPr lang="en-US"/>
          </a:p>
        </p:txBody>
      </p:sp>
      <p:sp>
        <p:nvSpPr>
          <p:cNvPr id="14" name="Shape 10">
            <a:extLst>
              <a:ext uri="{FF2B5EF4-FFF2-40B4-BE49-F238E27FC236}">
                <a16:creationId xmlns:a16="http://schemas.microsoft.com/office/drawing/2014/main" id="{D560AC8D-BA40-A100-522C-C5C063670F78}"/>
              </a:ext>
            </a:extLst>
          </p:cNvPr>
          <p:cNvSpPr/>
          <p:nvPr/>
        </p:nvSpPr>
        <p:spPr>
          <a:xfrm>
            <a:off x="777240" y="4800600"/>
            <a:ext cx="594360" cy="594360"/>
          </a:xfrm>
          <a:prstGeom prst="ellipse">
            <a:avLst/>
          </a:prstGeom>
          <a:solidFill>
            <a:srgbClr val="232D5A"/>
          </a:solidFill>
          <a:ln/>
        </p:spPr>
        <p:txBody>
          <a:bodyPr/>
          <a:lstStyle/>
          <a:p>
            <a:endParaRPr lang="en-US"/>
          </a:p>
        </p:txBody>
      </p:sp>
      <p:pic>
        <p:nvPicPr>
          <p:cNvPr id="21" name="Image 3" descr="icons/check.png">
            <a:extLst>
              <a:ext uri="{FF2B5EF4-FFF2-40B4-BE49-F238E27FC236}">
                <a16:creationId xmlns:a16="http://schemas.microsoft.com/office/drawing/2014/main" id="{2028790A-2C89-F3BD-30A1-89693DFD9EC2}"/>
              </a:ext>
            </a:extLst>
          </p:cNvPr>
          <p:cNvPicPr>
            <a:picLocks noChangeAspect="1"/>
          </p:cNvPicPr>
          <p:nvPr/>
        </p:nvPicPr>
        <p:blipFill>
          <a:blip r:embed="rId4"/>
          <a:stretch>
            <a:fillRect/>
          </a:stretch>
        </p:blipFill>
        <p:spPr>
          <a:xfrm>
            <a:off x="842620" y="4865980"/>
            <a:ext cx="463601" cy="463601"/>
          </a:xfrm>
          <a:prstGeom prst="rect">
            <a:avLst/>
          </a:prstGeom>
        </p:spPr>
      </p:pic>
      <p:sp>
        <p:nvSpPr>
          <p:cNvPr id="22" name="Text 11">
            <a:extLst>
              <a:ext uri="{FF2B5EF4-FFF2-40B4-BE49-F238E27FC236}">
                <a16:creationId xmlns:a16="http://schemas.microsoft.com/office/drawing/2014/main" id="{7E84BECA-A129-7360-9541-3D5B79047584}"/>
              </a:ext>
            </a:extLst>
          </p:cNvPr>
          <p:cNvSpPr/>
          <p:nvPr/>
        </p:nvSpPr>
        <p:spPr>
          <a:xfrm>
            <a:off x="1554480" y="4572000"/>
            <a:ext cx="6675120" cy="1051560"/>
          </a:xfrm>
          <a:prstGeom prst="rect">
            <a:avLst/>
          </a:prstGeom>
          <a:noFill/>
          <a:ln/>
        </p:spPr>
        <p:txBody>
          <a:bodyPr wrap="square" rtlCol="0" anchor="ctr"/>
          <a:lstStyle/>
          <a:p>
            <a:r>
              <a:rPr lang="en-GB" sz="1600"/>
              <a:t>“Can we stop, please? I don't feel too comfortable with this.”</a:t>
            </a:r>
            <a:endParaRPr lang="en-US" sz="1700"/>
          </a:p>
        </p:txBody>
      </p:sp>
    </p:spTree>
    <p:extLst>
      <p:ext uri="{BB962C8B-B14F-4D97-AF65-F5344CB8AC3E}">
        <p14:creationId xmlns:p14="http://schemas.microsoft.com/office/powerpoint/2010/main" val="1962273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par>
                                <p:cTn id="8" presetID="9"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dissolve">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par>
                                <p:cTn id="22" presetID="10" presetClass="entr" presetSubtype="0" fill="hold"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500"/>
                                        <p:tgtEl>
                                          <p:spTgt spid="11"/>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500"/>
                                        <p:tgtEl>
                                          <p:spTgt spid="13"/>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childTnLst>
                                </p:cTn>
                              </p:par>
                              <p:par>
                                <p:cTn id="34" presetID="10" presetClass="entr" presetSubtype="0" fill="hold" nodeType="with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500"/>
                                        <p:tgtEl>
                                          <p:spTgt spid="21"/>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2" grpId="0" animBg="1"/>
      <p:bldP spid="13" grpId="0" animBg="1"/>
      <p:bldP spid="14" grpId="0" animBg="1"/>
      <p:bldP spid="2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09579A-0B98-DF9E-05C4-0EFA229A5B01}"/>
            </a:ext>
          </a:extLst>
        </p:cNvPr>
        <p:cNvGrpSpPr/>
        <p:nvPr/>
      </p:nvGrpSpPr>
      <p:grpSpPr>
        <a:xfrm>
          <a:off x="0" y="0"/>
          <a:ext cx="0" cy="0"/>
          <a:chOff x="0" y="0"/>
          <a:chExt cx="0" cy="0"/>
        </a:xfrm>
      </p:grpSpPr>
      <p:sp>
        <p:nvSpPr>
          <p:cNvPr id="15" name="Text 0">
            <a:extLst>
              <a:ext uri="{FF2B5EF4-FFF2-40B4-BE49-F238E27FC236}">
                <a16:creationId xmlns:a16="http://schemas.microsoft.com/office/drawing/2014/main" id="{ABB9D2F7-C394-F4AE-FDC4-79969F7B224C}"/>
              </a:ext>
            </a:extLst>
          </p:cNvPr>
          <p:cNvSpPr/>
          <p:nvPr/>
        </p:nvSpPr>
        <p:spPr>
          <a:xfrm>
            <a:off x="548640" y="320040"/>
            <a:ext cx="7315200" cy="320040"/>
          </a:xfrm>
          <a:prstGeom prst="rect">
            <a:avLst/>
          </a:prstGeom>
          <a:noFill/>
          <a:ln/>
        </p:spPr>
        <p:txBody>
          <a:bodyPr wrap="square" rtlCol="0" anchor="ctr"/>
          <a:lstStyle/>
          <a:p>
            <a:pPr marL="0" indent="0">
              <a:buNone/>
            </a:pPr>
            <a:r>
              <a:rPr lang="en-US" sz="1300" b="1" kern="0" spc="100">
                <a:solidFill>
                  <a:srgbClr val="645FA5"/>
                </a:solidFill>
                <a:latin typeface="Trebuchet MS" pitchFamily="34" charset="0"/>
                <a:ea typeface="Trebuchet MS" pitchFamily="34" charset="-122"/>
                <a:cs typeface="Trebuchet MS" pitchFamily="34" charset="-120"/>
              </a:rPr>
              <a:t>A FRIEND GOT IT WRONG</a:t>
            </a:r>
            <a:endParaRPr lang="en-US" sz="1300"/>
          </a:p>
        </p:txBody>
      </p:sp>
      <p:sp>
        <p:nvSpPr>
          <p:cNvPr id="16" name="Text 1">
            <a:extLst>
              <a:ext uri="{FF2B5EF4-FFF2-40B4-BE49-F238E27FC236}">
                <a16:creationId xmlns:a16="http://schemas.microsoft.com/office/drawing/2014/main" id="{2BB041D8-6A52-0F73-9EEC-16FC4324EF72}"/>
              </a:ext>
            </a:extLst>
          </p:cNvPr>
          <p:cNvSpPr/>
          <p:nvPr/>
        </p:nvSpPr>
        <p:spPr>
          <a:xfrm>
            <a:off x="548640" y="594360"/>
            <a:ext cx="8961120" cy="914400"/>
          </a:xfrm>
          <a:prstGeom prst="rect">
            <a:avLst/>
          </a:prstGeom>
          <a:noFill/>
          <a:ln/>
        </p:spPr>
        <p:txBody>
          <a:bodyPr wrap="square" rtlCol="0" anchor="t"/>
          <a:lstStyle/>
          <a:p>
            <a:pPr marL="0" indent="0">
              <a:buNone/>
            </a:pPr>
            <a:r>
              <a:rPr lang="en-US" sz="3200" b="1">
                <a:solidFill>
                  <a:srgbClr val="232D5A"/>
                </a:solidFill>
                <a:latin typeface="Trebuchet MS" pitchFamily="34" charset="0"/>
                <a:ea typeface="Trebuchet MS" pitchFamily="34" charset="-122"/>
                <a:cs typeface="Trebuchet MS" pitchFamily="34" charset="-120"/>
              </a:rPr>
              <a:t>What could Nia say?</a:t>
            </a:r>
            <a:endParaRPr lang="en-US" sz="3200"/>
          </a:p>
        </p:txBody>
      </p:sp>
      <p:sp>
        <p:nvSpPr>
          <p:cNvPr id="17" name="Shape 2">
            <a:extLst>
              <a:ext uri="{FF2B5EF4-FFF2-40B4-BE49-F238E27FC236}">
                <a16:creationId xmlns:a16="http://schemas.microsoft.com/office/drawing/2014/main" id="{C015B8CF-7B00-72A5-F4A9-6D904FBE14CD}"/>
              </a:ext>
            </a:extLst>
          </p:cNvPr>
          <p:cNvSpPr/>
          <p:nvPr/>
        </p:nvSpPr>
        <p:spPr>
          <a:xfrm>
            <a:off x="10698480" y="457200"/>
            <a:ext cx="914400" cy="914400"/>
          </a:xfrm>
          <a:prstGeom prst="ellipse">
            <a:avLst/>
          </a:prstGeom>
          <a:solidFill>
            <a:srgbClr val="64C3D7"/>
          </a:solidFill>
          <a:ln/>
        </p:spPr>
        <p:txBody>
          <a:bodyPr/>
          <a:lstStyle/>
          <a:p>
            <a:endParaRPr lang="en-US"/>
          </a:p>
        </p:txBody>
      </p:sp>
      <p:pic>
        <p:nvPicPr>
          <p:cNvPr id="18" name="Image 1" descr="icons/message.png">
            <a:extLst>
              <a:ext uri="{FF2B5EF4-FFF2-40B4-BE49-F238E27FC236}">
                <a16:creationId xmlns:a16="http://schemas.microsoft.com/office/drawing/2014/main" id="{F80B730B-D871-783A-9F32-004106334855}"/>
              </a:ext>
            </a:extLst>
          </p:cNvPr>
          <p:cNvPicPr>
            <a:picLocks noChangeAspect="1"/>
          </p:cNvPicPr>
          <p:nvPr/>
        </p:nvPicPr>
        <p:blipFill>
          <a:blip r:embed="rId3"/>
          <a:stretch>
            <a:fillRect/>
          </a:stretch>
        </p:blipFill>
        <p:spPr>
          <a:xfrm>
            <a:off x="10799064" y="557784"/>
            <a:ext cx="713232" cy="713232"/>
          </a:xfrm>
          <a:prstGeom prst="rect">
            <a:avLst/>
          </a:prstGeom>
        </p:spPr>
      </p:pic>
      <p:sp>
        <p:nvSpPr>
          <p:cNvPr id="19" name="Shape 3">
            <a:extLst>
              <a:ext uri="{FF2B5EF4-FFF2-40B4-BE49-F238E27FC236}">
                <a16:creationId xmlns:a16="http://schemas.microsoft.com/office/drawing/2014/main" id="{CD97CC26-1730-6CA8-F653-FA7FA51F5860}"/>
              </a:ext>
            </a:extLst>
          </p:cNvPr>
          <p:cNvSpPr/>
          <p:nvPr/>
        </p:nvSpPr>
        <p:spPr>
          <a:xfrm>
            <a:off x="548640" y="1691640"/>
            <a:ext cx="11064240" cy="914400"/>
          </a:xfrm>
          <a:prstGeom prst="roundRect">
            <a:avLst>
              <a:gd name="adj" fmla="val 10000"/>
            </a:avLst>
          </a:prstGeom>
          <a:solidFill>
            <a:srgbClr val="232D5A"/>
          </a:solidFill>
          <a:ln/>
        </p:spPr>
        <p:txBody>
          <a:bodyPr/>
          <a:lstStyle/>
          <a:p>
            <a:endParaRPr lang="en-US"/>
          </a:p>
        </p:txBody>
      </p:sp>
      <p:sp>
        <p:nvSpPr>
          <p:cNvPr id="20" name="Text 4">
            <a:extLst>
              <a:ext uri="{FF2B5EF4-FFF2-40B4-BE49-F238E27FC236}">
                <a16:creationId xmlns:a16="http://schemas.microsoft.com/office/drawing/2014/main" id="{AC6F8AC8-FBA2-5BD8-4572-F0645B80FAFF}"/>
              </a:ext>
            </a:extLst>
          </p:cNvPr>
          <p:cNvSpPr/>
          <p:nvPr/>
        </p:nvSpPr>
        <p:spPr>
          <a:xfrm>
            <a:off x="868680" y="1691640"/>
            <a:ext cx="10424160" cy="914400"/>
          </a:xfrm>
          <a:prstGeom prst="rect">
            <a:avLst/>
          </a:prstGeom>
          <a:noFill/>
          <a:ln/>
        </p:spPr>
        <p:txBody>
          <a:bodyPr wrap="square" rtlCol="0" anchor="ctr"/>
          <a:lstStyle/>
          <a:p>
            <a:pPr marL="0" indent="0">
              <a:buNone/>
            </a:pPr>
            <a:r>
              <a:rPr lang="en-US" sz="1700">
                <a:solidFill>
                  <a:srgbClr val="FFFFFF"/>
                </a:solidFill>
                <a:latin typeface="Trebuchet MS" pitchFamily="34" charset="0"/>
                <a:ea typeface="Trebuchet MS" pitchFamily="34" charset="-122"/>
                <a:cs typeface="Trebuchet MS" pitchFamily="34" charset="-120"/>
              </a:rPr>
              <a:t>A friend thinks Nia meant something they didn't.</a:t>
            </a:r>
            <a:endParaRPr lang="en-US" sz="1700"/>
          </a:p>
        </p:txBody>
      </p:sp>
      <p:sp>
        <p:nvSpPr>
          <p:cNvPr id="25" name="Text 5">
            <a:extLst>
              <a:ext uri="{FF2B5EF4-FFF2-40B4-BE49-F238E27FC236}">
                <a16:creationId xmlns:a16="http://schemas.microsoft.com/office/drawing/2014/main" id="{E83D1407-951A-3940-50E7-9E2BDC4861C5}"/>
              </a:ext>
            </a:extLst>
          </p:cNvPr>
          <p:cNvSpPr/>
          <p:nvPr/>
        </p:nvSpPr>
        <p:spPr>
          <a:xfrm>
            <a:off x="548640" y="2788920"/>
            <a:ext cx="5486400" cy="457200"/>
          </a:xfrm>
          <a:prstGeom prst="rect">
            <a:avLst/>
          </a:prstGeom>
          <a:noFill/>
          <a:ln/>
        </p:spPr>
        <p:txBody>
          <a:bodyPr wrap="square" rtlCol="0" anchor="ctr"/>
          <a:lstStyle/>
          <a:p>
            <a:pPr marL="0" indent="0">
              <a:buNone/>
            </a:pPr>
            <a:r>
              <a:rPr lang="en-US" sz="1400" b="1">
                <a:solidFill>
                  <a:srgbClr val="232D5A"/>
                </a:solidFill>
                <a:latin typeface="Trebuchet MS" pitchFamily="34" charset="0"/>
                <a:ea typeface="Trebuchet MS" pitchFamily="34" charset="-122"/>
                <a:cs typeface="Trebuchet MS" pitchFamily="34" charset="-120"/>
              </a:rPr>
              <a:t>Choose the reply you like best:</a:t>
            </a:r>
            <a:endParaRPr lang="en-US" sz="1400"/>
          </a:p>
        </p:txBody>
      </p:sp>
      <p:sp>
        <p:nvSpPr>
          <p:cNvPr id="26" name="Shape 6">
            <a:extLst>
              <a:ext uri="{FF2B5EF4-FFF2-40B4-BE49-F238E27FC236}">
                <a16:creationId xmlns:a16="http://schemas.microsoft.com/office/drawing/2014/main" id="{4E86C1EC-176E-A93E-7B93-38B08F801D5D}"/>
              </a:ext>
            </a:extLst>
          </p:cNvPr>
          <p:cNvSpPr/>
          <p:nvPr/>
        </p:nvSpPr>
        <p:spPr>
          <a:xfrm>
            <a:off x="548640" y="3291840"/>
            <a:ext cx="7863840" cy="1051560"/>
          </a:xfrm>
          <a:prstGeom prst="roundRect">
            <a:avLst>
              <a:gd name="adj" fmla="val 12174"/>
            </a:avLst>
          </a:prstGeom>
          <a:solidFill>
            <a:srgbClr val="E0F3F7"/>
          </a:solidFill>
          <a:ln w="19050">
            <a:solidFill>
              <a:srgbClr val="64C3D7"/>
            </a:solidFill>
            <a:prstDash val="solid"/>
          </a:ln>
        </p:spPr>
        <p:txBody>
          <a:bodyPr/>
          <a:lstStyle/>
          <a:p>
            <a:endParaRPr lang="en-US"/>
          </a:p>
        </p:txBody>
      </p:sp>
      <p:sp>
        <p:nvSpPr>
          <p:cNvPr id="27" name="Shape 7">
            <a:extLst>
              <a:ext uri="{FF2B5EF4-FFF2-40B4-BE49-F238E27FC236}">
                <a16:creationId xmlns:a16="http://schemas.microsoft.com/office/drawing/2014/main" id="{E67B0D4A-C68E-1530-F6BF-A90C23814603}"/>
              </a:ext>
            </a:extLst>
          </p:cNvPr>
          <p:cNvSpPr/>
          <p:nvPr/>
        </p:nvSpPr>
        <p:spPr>
          <a:xfrm>
            <a:off x="777240" y="3520440"/>
            <a:ext cx="594360" cy="594360"/>
          </a:xfrm>
          <a:prstGeom prst="ellipse">
            <a:avLst/>
          </a:prstGeom>
          <a:solidFill>
            <a:srgbClr val="232D5A"/>
          </a:solidFill>
          <a:ln/>
        </p:spPr>
        <p:txBody>
          <a:bodyPr/>
          <a:lstStyle/>
          <a:p>
            <a:endParaRPr lang="en-US"/>
          </a:p>
        </p:txBody>
      </p:sp>
      <p:pic>
        <p:nvPicPr>
          <p:cNvPr id="28" name="Image 2" descr="icons/check.png">
            <a:extLst>
              <a:ext uri="{FF2B5EF4-FFF2-40B4-BE49-F238E27FC236}">
                <a16:creationId xmlns:a16="http://schemas.microsoft.com/office/drawing/2014/main" id="{AFC66429-E512-42D1-81B4-B3CC936A2E4C}"/>
              </a:ext>
            </a:extLst>
          </p:cNvPr>
          <p:cNvPicPr>
            <a:picLocks noChangeAspect="1"/>
          </p:cNvPicPr>
          <p:nvPr/>
        </p:nvPicPr>
        <p:blipFill>
          <a:blip r:embed="rId4"/>
          <a:stretch>
            <a:fillRect/>
          </a:stretch>
        </p:blipFill>
        <p:spPr>
          <a:xfrm>
            <a:off x="842620" y="3585820"/>
            <a:ext cx="463601" cy="463601"/>
          </a:xfrm>
          <a:prstGeom prst="rect">
            <a:avLst/>
          </a:prstGeom>
        </p:spPr>
      </p:pic>
      <p:sp>
        <p:nvSpPr>
          <p:cNvPr id="29" name="Text 8">
            <a:extLst>
              <a:ext uri="{FF2B5EF4-FFF2-40B4-BE49-F238E27FC236}">
                <a16:creationId xmlns:a16="http://schemas.microsoft.com/office/drawing/2014/main" id="{76DB0C44-7CBD-3D3D-00D5-DB6082B18D13}"/>
              </a:ext>
            </a:extLst>
          </p:cNvPr>
          <p:cNvSpPr/>
          <p:nvPr/>
        </p:nvSpPr>
        <p:spPr>
          <a:xfrm>
            <a:off x="1554480" y="3291840"/>
            <a:ext cx="6675120" cy="1051560"/>
          </a:xfrm>
          <a:prstGeom prst="rect">
            <a:avLst/>
          </a:prstGeom>
          <a:noFill/>
          <a:ln/>
        </p:spPr>
        <p:txBody>
          <a:bodyPr wrap="square" rtlCol="0" anchor="ctr"/>
          <a:lstStyle/>
          <a:p>
            <a:r>
              <a:rPr lang="en-GB" sz="1600" i="1"/>
              <a:t>"That's not what I meant — I'd never want to upset you. Can we talk it through?"</a:t>
            </a:r>
            <a:endParaRPr lang="en-US" sz="1700" i="1"/>
          </a:p>
        </p:txBody>
      </p:sp>
      <p:sp>
        <p:nvSpPr>
          <p:cNvPr id="30" name="Shape 9">
            <a:extLst>
              <a:ext uri="{FF2B5EF4-FFF2-40B4-BE49-F238E27FC236}">
                <a16:creationId xmlns:a16="http://schemas.microsoft.com/office/drawing/2014/main" id="{3E22C47A-56F0-30B8-9480-2D066925BF37}"/>
              </a:ext>
            </a:extLst>
          </p:cNvPr>
          <p:cNvSpPr/>
          <p:nvPr/>
        </p:nvSpPr>
        <p:spPr>
          <a:xfrm>
            <a:off x="548640" y="4572000"/>
            <a:ext cx="7863840" cy="1051560"/>
          </a:xfrm>
          <a:prstGeom prst="roundRect">
            <a:avLst>
              <a:gd name="adj" fmla="val 12174"/>
            </a:avLst>
          </a:prstGeom>
          <a:solidFill>
            <a:srgbClr val="E0F3F7"/>
          </a:solidFill>
          <a:ln w="19050">
            <a:solidFill>
              <a:srgbClr val="64C3D7"/>
            </a:solidFill>
            <a:prstDash val="solid"/>
          </a:ln>
        </p:spPr>
        <p:txBody>
          <a:bodyPr/>
          <a:lstStyle/>
          <a:p>
            <a:endParaRPr lang="en-US"/>
          </a:p>
        </p:txBody>
      </p:sp>
      <p:sp>
        <p:nvSpPr>
          <p:cNvPr id="31" name="Shape 10">
            <a:extLst>
              <a:ext uri="{FF2B5EF4-FFF2-40B4-BE49-F238E27FC236}">
                <a16:creationId xmlns:a16="http://schemas.microsoft.com/office/drawing/2014/main" id="{BED446F2-4F47-171E-B24A-795AC2D34DE7}"/>
              </a:ext>
            </a:extLst>
          </p:cNvPr>
          <p:cNvSpPr/>
          <p:nvPr/>
        </p:nvSpPr>
        <p:spPr>
          <a:xfrm>
            <a:off x="777240" y="4800600"/>
            <a:ext cx="594360" cy="594360"/>
          </a:xfrm>
          <a:prstGeom prst="ellipse">
            <a:avLst/>
          </a:prstGeom>
          <a:solidFill>
            <a:srgbClr val="232D5A"/>
          </a:solidFill>
          <a:ln/>
        </p:spPr>
        <p:txBody>
          <a:bodyPr/>
          <a:lstStyle/>
          <a:p>
            <a:endParaRPr lang="en-US"/>
          </a:p>
        </p:txBody>
      </p:sp>
      <p:pic>
        <p:nvPicPr>
          <p:cNvPr id="32" name="Image 3" descr="icons/check.png">
            <a:extLst>
              <a:ext uri="{FF2B5EF4-FFF2-40B4-BE49-F238E27FC236}">
                <a16:creationId xmlns:a16="http://schemas.microsoft.com/office/drawing/2014/main" id="{23FB80F2-E240-DD95-2D01-0171DA359D4F}"/>
              </a:ext>
            </a:extLst>
          </p:cNvPr>
          <p:cNvPicPr>
            <a:picLocks noChangeAspect="1"/>
          </p:cNvPicPr>
          <p:nvPr/>
        </p:nvPicPr>
        <p:blipFill>
          <a:blip r:embed="rId4"/>
          <a:stretch>
            <a:fillRect/>
          </a:stretch>
        </p:blipFill>
        <p:spPr>
          <a:xfrm>
            <a:off x="842620" y="4865980"/>
            <a:ext cx="463601" cy="463601"/>
          </a:xfrm>
          <a:prstGeom prst="rect">
            <a:avLst/>
          </a:prstGeom>
        </p:spPr>
      </p:pic>
      <p:sp>
        <p:nvSpPr>
          <p:cNvPr id="33" name="Text 11">
            <a:extLst>
              <a:ext uri="{FF2B5EF4-FFF2-40B4-BE49-F238E27FC236}">
                <a16:creationId xmlns:a16="http://schemas.microsoft.com/office/drawing/2014/main" id="{12CF25EE-087A-BF88-47FF-91D288A00E5A}"/>
              </a:ext>
            </a:extLst>
          </p:cNvPr>
          <p:cNvSpPr/>
          <p:nvPr/>
        </p:nvSpPr>
        <p:spPr>
          <a:xfrm>
            <a:off x="1554480" y="4572000"/>
            <a:ext cx="6675120" cy="1051560"/>
          </a:xfrm>
          <a:prstGeom prst="rect">
            <a:avLst/>
          </a:prstGeom>
          <a:noFill/>
          <a:ln/>
        </p:spPr>
        <p:txBody>
          <a:bodyPr wrap="square" rtlCol="0" anchor="ctr"/>
          <a:lstStyle/>
          <a:p>
            <a:r>
              <a:rPr lang="en-GB" sz="1600"/>
              <a:t>“I feel bad that it came across that way. That's really not what I meant. I'm sorry.”</a:t>
            </a:r>
            <a:endParaRPr lang="en-US" sz="1700"/>
          </a:p>
        </p:txBody>
      </p:sp>
    </p:spTree>
    <p:extLst>
      <p:ext uri="{BB962C8B-B14F-4D97-AF65-F5344CB8AC3E}">
        <p14:creationId xmlns:p14="http://schemas.microsoft.com/office/powerpoint/2010/main" val="24435284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dissolve">
                                      <p:cBhvr>
                                        <p:cTn id="7" dur="500"/>
                                        <p:tgtEl>
                                          <p:spTgt spid="19"/>
                                        </p:tgtEl>
                                      </p:cBhvr>
                                    </p:animEffect>
                                  </p:childTnLst>
                                </p:cTn>
                              </p:par>
                              <p:par>
                                <p:cTn id="8" presetID="9" presetClass="entr" presetSubtype="0"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dissolve">
                                      <p:cBhvr>
                                        <p:cTn id="10" dur="500"/>
                                        <p:tgtEl>
                                          <p:spTgt spid="2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fade">
                                      <p:cBhvr>
                                        <p:cTn id="15" dur="500"/>
                                        <p:tgtEl>
                                          <p:spTgt spid="25"/>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fade">
                                      <p:cBhvr>
                                        <p:cTn id="18" dur="500"/>
                                        <p:tgtEl>
                                          <p:spTgt spid="2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fade">
                                      <p:cBhvr>
                                        <p:cTn id="21" dur="500"/>
                                        <p:tgtEl>
                                          <p:spTgt spid="27"/>
                                        </p:tgtEl>
                                      </p:cBhvr>
                                    </p:animEffect>
                                  </p:childTnLst>
                                </p:cTn>
                              </p:par>
                              <p:par>
                                <p:cTn id="22" presetID="10" presetClass="entr" presetSubtype="0" fill="hold" nodeType="with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500"/>
                                        <p:tgtEl>
                                          <p:spTgt spid="2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500"/>
                                        <p:tgtEl>
                                          <p:spTgt spid="29"/>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fade">
                                      <p:cBhvr>
                                        <p:cTn id="30" dur="500"/>
                                        <p:tgtEl>
                                          <p:spTgt spid="30"/>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fade">
                                      <p:cBhvr>
                                        <p:cTn id="33" dur="500"/>
                                        <p:tgtEl>
                                          <p:spTgt spid="31"/>
                                        </p:tgtEl>
                                      </p:cBhvr>
                                    </p:animEffect>
                                  </p:childTnLst>
                                </p:cTn>
                              </p:par>
                              <p:par>
                                <p:cTn id="34" presetID="10" presetClass="entr" presetSubtype="0" fill="hold" nodeType="with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fade">
                                      <p:cBhvr>
                                        <p:cTn id="36" dur="500"/>
                                        <p:tgtEl>
                                          <p:spTgt spid="32"/>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fade">
                                      <p:cBhvr>
                                        <p:cTn id="39"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5" grpId="0" animBg="1"/>
      <p:bldP spid="26" grpId="0" animBg="1"/>
      <p:bldP spid="27" grpId="0" animBg="1"/>
      <p:bldP spid="29" grpId="0" animBg="1"/>
      <p:bldP spid="30" grpId="0" animBg="1"/>
      <p:bldP spid="31" grpId="0" animBg="1"/>
      <p:bldP spid="3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50BB6C-F9E2-D162-C012-D964845288C6}"/>
            </a:ext>
          </a:extLst>
        </p:cNvPr>
        <p:cNvGrpSpPr/>
        <p:nvPr/>
      </p:nvGrpSpPr>
      <p:grpSpPr>
        <a:xfrm>
          <a:off x="0" y="0"/>
          <a:ext cx="0" cy="0"/>
          <a:chOff x="0" y="0"/>
          <a:chExt cx="0" cy="0"/>
        </a:xfrm>
      </p:grpSpPr>
      <p:sp>
        <p:nvSpPr>
          <p:cNvPr id="15" name="Text 0">
            <a:extLst>
              <a:ext uri="{FF2B5EF4-FFF2-40B4-BE49-F238E27FC236}">
                <a16:creationId xmlns:a16="http://schemas.microsoft.com/office/drawing/2014/main" id="{6DED301E-396B-57CE-75BC-1CA5AAF5EDEE}"/>
              </a:ext>
            </a:extLst>
          </p:cNvPr>
          <p:cNvSpPr/>
          <p:nvPr/>
        </p:nvSpPr>
        <p:spPr>
          <a:xfrm>
            <a:off x="548640" y="320040"/>
            <a:ext cx="7315200" cy="320040"/>
          </a:xfrm>
          <a:prstGeom prst="rect">
            <a:avLst/>
          </a:prstGeom>
          <a:noFill/>
          <a:ln/>
        </p:spPr>
        <p:txBody>
          <a:bodyPr wrap="square" rtlCol="0" anchor="ctr"/>
          <a:lstStyle/>
          <a:p>
            <a:r>
              <a:rPr lang="en-US" sz="1300" b="1" kern="0" spc="100" dirty="0">
                <a:solidFill>
                  <a:srgbClr val="645FA5"/>
                </a:solidFill>
                <a:latin typeface="Trebuchet MS" pitchFamily="34" charset="0"/>
                <a:ea typeface="Trebuchet MS" pitchFamily="34" charset="-122"/>
                <a:cs typeface="Trebuchet MS" pitchFamily="34" charset="-120"/>
              </a:rPr>
              <a:t>STUCK IN THE MIDDLE</a:t>
            </a:r>
            <a:endParaRPr lang="en-US" sz="1300" dirty="0"/>
          </a:p>
        </p:txBody>
      </p:sp>
      <p:sp>
        <p:nvSpPr>
          <p:cNvPr id="16" name="Text 1">
            <a:extLst>
              <a:ext uri="{FF2B5EF4-FFF2-40B4-BE49-F238E27FC236}">
                <a16:creationId xmlns:a16="http://schemas.microsoft.com/office/drawing/2014/main" id="{9C482A16-4882-E856-5846-F032943A56DF}"/>
              </a:ext>
            </a:extLst>
          </p:cNvPr>
          <p:cNvSpPr/>
          <p:nvPr/>
        </p:nvSpPr>
        <p:spPr>
          <a:xfrm>
            <a:off x="548640" y="594360"/>
            <a:ext cx="8961120" cy="914400"/>
          </a:xfrm>
          <a:prstGeom prst="rect">
            <a:avLst/>
          </a:prstGeom>
          <a:noFill/>
          <a:ln/>
        </p:spPr>
        <p:txBody>
          <a:bodyPr wrap="square" rtlCol="0" anchor="t"/>
          <a:lstStyle/>
          <a:p>
            <a:r>
              <a:rPr lang="en-US" sz="3200" b="1" dirty="0">
                <a:solidFill>
                  <a:srgbClr val="232D5A"/>
                </a:solidFill>
                <a:latin typeface="Trebuchet MS" pitchFamily="34" charset="0"/>
                <a:ea typeface="Trebuchet MS" pitchFamily="34" charset="-122"/>
                <a:cs typeface="Trebuchet MS" pitchFamily="34" charset="-120"/>
              </a:rPr>
              <a:t>What could Reza say?</a:t>
            </a:r>
            <a:endParaRPr lang="en-US" sz="3200" dirty="0"/>
          </a:p>
          <a:p>
            <a:pPr marL="0" indent="0">
              <a:buNone/>
            </a:pPr>
            <a:endParaRPr lang="en-US" sz="3200" dirty="0"/>
          </a:p>
        </p:txBody>
      </p:sp>
      <p:sp>
        <p:nvSpPr>
          <p:cNvPr id="17" name="Shape 2">
            <a:extLst>
              <a:ext uri="{FF2B5EF4-FFF2-40B4-BE49-F238E27FC236}">
                <a16:creationId xmlns:a16="http://schemas.microsoft.com/office/drawing/2014/main" id="{D6EADAB9-20B4-04DD-B0EB-388C2F6E8DE5}"/>
              </a:ext>
            </a:extLst>
          </p:cNvPr>
          <p:cNvSpPr/>
          <p:nvPr/>
        </p:nvSpPr>
        <p:spPr>
          <a:xfrm>
            <a:off x="10698480" y="457200"/>
            <a:ext cx="914400" cy="914400"/>
          </a:xfrm>
          <a:prstGeom prst="ellipse">
            <a:avLst/>
          </a:prstGeom>
          <a:solidFill>
            <a:srgbClr val="64C3D7"/>
          </a:solidFill>
          <a:ln/>
        </p:spPr>
        <p:txBody>
          <a:bodyPr/>
          <a:lstStyle/>
          <a:p>
            <a:endParaRPr lang="en-US"/>
          </a:p>
        </p:txBody>
      </p:sp>
      <p:pic>
        <p:nvPicPr>
          <p:cNvPr id="18" name="Image 1" descr="icons/message.png">
            <a:extLst>
              <a:ext uri="{FF2B5EF4-FFF2-40B4-BE49-F238E27FC236}">
                <a16:creationId xmlns:a16="http://schemas.microsoft.com/office/drawing/2014/main" id="{66B7D573-F09C-8C0E-AD95-CB89528B5409}"/>
              </a:ext>
            </a:extLst>
          </p:cNvPr>
          <p:cNvPicPr>
            <a:picLocks noChangeAspect="1"/>
          </p:cNvPicPr>
          <p:nvPr/>
        </p:nvPicPr>
        <p:blipFill>
          <a:blip r:embed="rId3"/>
          <a:stretch>
            <a:fillRect/>
          </a:stretch>
        </p:blipFill>
        <p:spPr>
          <a:xfrm>
            <a:off x="10799064" y="557784"/>
            <a:ext cx="713232" cy="713232"/>
          </a:xfrm>
          <a:prstGeom prst="rect">
            <a:avLst/>
          </a:prstGeom>
        </p:spPr>
      </p:pic>
      <p:sp>
        <p:nvSpPr>
          <p:cNvPr id="19" name="Shape 3">
            <a:extLst>
              <a:ext uri="{FF2B5EF4-FFF2-40B4-BE49-F238E27FC236}">
                <a16:creationId xmlns:a16="http://schemas.microsoft.com/office/drawing/2014/main" id="{523C8A8C-8B03-85CD-B008-D38253EDBFA7}"/>
              </a:ext>
            </a:extLst>
          </p:cNvPr>
          <p:cNvSpPr/>
          <p:nvPr/>
        </p:nvSpPr>
        <p:spPr>
          <a:xfrm>
            <a:off x="548640" y="1691640"/>
            <a:ext cx="11064240" cy="914400"/>
          </a:xfrm>
          <a:prstGeom prst="roundRect">
            <a:avLst>
              <a:gd name="adj" fmla="val 10000"/>
            </a:avLst>
          </a:prstGeom>
          <a:solidFill>
            <a:srgbClr val="232D5A"/>
          </a:solidFill>
          <a:ln/>
        </p:spPr>
        <p:txBody>
          <a:bodyPr/>
          <a:lstStyle/>
          <a:p>
            <a:endParaRPr lang="en-US"/>
          </a:p>
        </p:txBody>
      </p:sp>
      <p:sp>
        <p:nvSpPr>
          <p:cNvPr id="20" name="Text 4">
            <a:extLst>
              <a:ext uri="{FF2B5EF4-FFF2-40B4-BE49-F238E27FC236}">
                <a16:creationId xmlns:a16="http://schemas.microsoft.com/office/drawing/2014/main" id="{9DFA4DF8-09C1-868D-AE76-803C83BA74D8}"/>
              </a:ext>
            </a:extLst>
          </p:cNvPr>
          <p:cNvSpPr/>
          <p:nvPr/>
        </p:nvSpPr>
        <p:spPr>
          <a:xfrm>
            <a:off x="868680" y="1691640"/>
            <a:ext cx="10424160" cy="914400"/>
          </a:xfrm>
          <a:prstGeom prst="rect">
            <a:avLst/>
          </a:prstGeom>
          <a:noFill/>
          <a:ln/>
        </p:spPr>
        <p:txBody>
          <a:bodyPr wrap="square" rtlCol="0" anchor="ctr"/>
          <a:lstStyle/>
          <a:p>
            <a:r>
              <a:rPr lang="en-US" sz="1700" dirty="0">
                <a:solidFill>
                  <a:srgbClr val="FFFFFF"/>
                </a:solidFill>
                <a:latin typeface="Trebuchet MS" pitchFamily="34" charset="0"/>
                <a:ea typeface="Trebuchet MS" pitchFamily="34" charset="-122"/>
                <a:cs typeface="Trebuchet MS" pitchFamily="34" charset="-120"/>
              </a:rPr>
              <a:t>Two friends are arguing and they want Reza to take sides.</a:t>
            </a:r>
            <a:endParaRPr lang="en-US" sz="1700" dirty="0"/>
          </a:p>
        </p:txBody>
      </p:sp>
      <p:sp>
        <p:nvSpPr>
          <p:cNvPr id="25" name="Text 5">
            <a:extLst>
              <a:ext uri="{FF2B5EF4-FFF2-40B4-BE49-F238E27FC236}">
                <a16:creationId xmlns:a16="http://schemas.microsoft.com/office/drawing/2014/main" id="{E210484B-6198-A912-9B02-4AE36F062AD1}"/>
              </a:ext>
            </a:extLst>
          </p:cNvPr>
          <p:cNvSpPr/>
          <p:nvPr/>
        </p:nvSpPr>
        <p:spPr>
          <a:xfrm>
            <a:off x="548640" y="2788920"/>
            <a:ext cx="5486400" cy="457200"/>
          </a:xfrm>
          <a:prstGeom prst="rect">
            <a:avLst/>
          </a:prstGeom>
          <a:noFill/>
          <a:ln/>
        </p:spPr>
        <p:txBody>
          <a:bodyPr wrap="square" rtlCol="0" anchor="ctr"/>
          <a:lstStyle/>
          <a:p>
            <a:pPr marL="0" indent="0">
              <a:buNone/>
            </a:pPr>
            <a:r>
              <a:rPr lang="en-US" sz="1400" b="1">
                <a:solidFill>
                  <a:srgbClr val="232D5A"/>
                </a:solidFill>
                <a:latin typeface="Trebuchet MS" pitchFamily="34" charset="0"/>
                <a:ea typeface="Trebuchet MS" pitchFamily="34" charset="-122"/>
                <a:cs typeface="Trebuchet MS" pitchFamily="34" charset="-120"/>
              </a:rPr>
              <a:t>Choose the reply you like best:</a:t>
            </a:r>
            <a:endParaRPr lang="en-US" sz="1400"/>
          </a:p>
        </p:txBody>
      </p:sp>
      <p:sp>
        <p:nvSpPr>
          <p:cNvPr id="26" name="Shape 6">
            <a:extLst>
              <a:ext uri="{FF2B5EF4-FFF2-40B4-BE49-F238E27FC236}">
                <a16:creationId xmlns:a16="http://schemas.microsoft.com/office/drawing/2014/main" id="{BC77EA84-2120-CECF-F89B-867A780811B7}"/>
              </a:ext>
            </a:extLst>
          </p:cNvPr>
          <p:cNvSpPr/>
          <p:nvPr/>
        </p:nvSpPr>
        <p:spPr>
          <a:xfrm>
            <a:off x="548640" y="3291840"/>
            <a:ext cx="7863840" cy="1051560"/>
          </a:xfrm>
          <a:prstGeom prst="roundRect">
            <a:avLst>
              <a:gd name="adj" fmla="val 12174"/>
            </a:avLst>
          </a:prstGeom>
          <a:solidFill>
            <a:srgbClr val="E0F3F7"/>
          </a:solidFill>
          <a:ln w="19050">
            <a:solidFill>
              <a:srgbClr val="64C3D7"/>
            </a:solidFill>
            <a:prstDash val="solid"/>
          </a:ln>
        </p:spPr>
        <p:txBody>
          <a:bodyPr/>
          <a:lstStyle/>
          <a:p>
            <a:endParaRPr lang="en-US"/>
          </a:p>
        </p:txBody>
      </p:sp>
      <p:sp>
        <p:nvSpPr>
          <p:cNvPr id="27" name="Shape 7">
            <a:extLst>
              <a:ext uri="{FF2B5EF4-FFF2-40B4-BE49-F238E27FC236}">
                <a16:creationId xmlns:a16="http://schemas.microsoft.com/office/drawing/2014/main" id="{82E2220A-D1EF-EB2C-5C46-728868BC2813}"/>
              </a:ext>
            </a:extLst>
          </p:cNvPr>
          <p:cNvSpPr/>
          <p:nvPr/>
        </p:nvSpPr>
        <p:spPr>
          <a:xfrm>
            <a:off x="777240" y="3520440"/>
            <a:ext cx="594360" cy="594360"/>
          </a:xfrm>
          <a:prstGeom prst="ellipse">
            <a:avLst/>
          </a:prstGeom>
          <a:solidFill>
            <a:srgbClr val="232D5A"/>
          </a:solidFill>
          <a:ln/>
        </p:spPr>
        <p:txBody>
          <a:bodyPr/>
          <a:lstStyle/>
          <a:p>
            <a:endParaRPr lang="en-US"/>
          </a:p>
        </p:txBody>
      </p:sp>
      <p:pic>
        <p:nvPicPr>
          <p:cNvPr id="28" name="Image 2" descr="icons/check.png">
            <a:extLst>
              <a:ext uri="{FF2B5EF4-FFF2-40B4-BE49-F238E27FC236}">
                <a16:creationId xmlns:a16="http://schemas.microsoft.com/office/drawing/2014/main" id="{A0380FCC-4C09-FDC8-2921-DC3C1F077449}"/>
              </a:ext>
            </a:extLst>
          </p:cNvPr>
          <p:cNvPicPr>
            <a:picLocks noChangeAspect="1"/>
          </p:cNvPicPr>
          <p:nvPr/>
        </p:nvPicPr>
        <p:blipFill>
          <a:blip r:embed="rId4"/>
          <a:stretch>
            <a:fillRect/>
          </a:stretch>
        </p:blipFill>
        <p:spPr>
          <a:xfrm>
            <a:off x="842620" y="3585820"/>
            <a:ext cx="463601" cy="463601"/>
          </a:xfrm>
          <a:prstGeom prst="rect">
            <a:avLst/>
          </a:prstGeom>
        </p:spPr>
      </p:pic>
      <p:sp>
        <p:nvSpPr>
          <p:cNvPr id="29" name="Text 8">
            <a:extLst>
              <a:ext uri="{FF2B5EF4-FFF2-40B4-BE49-F238E27FC236}">
                <a16:creationId xmlns:a16="http://schemas.microsoft.com/office/drawing/2014/main" id="{3DDE835C-2D2E-B5B1-BFA2-11B7EA72BC83}"/>
              </a:ext>
            </a:extLst>
          </p:cNvPr>
          <p:cNvSpPr/>
          <p:nvPr/>
        </p:nvSpPr>
        <p:spPr>
          <a:xfrm>
            <a:off x="1554480" y="3291840"/>
            <a:ext cx="6675120" cy="1051560"/>
          </a:xfrm>
          <a:prstGeom prst="rect">
            <a:avLst/>
          </a:prstGeom>
          <a:noFill/>
          <a:ln/>
        </p:spPr>
        <p:txBody>
          <a:bodyPr wrap="square" rtlCol="0" anchor="ctr"/>
          <a:lstStyle/>
          <a:p>
            <a:r>
              <a:rPr lang="en-GB" sz="1600" i="1" dirty="0"/>
              <a:t>"I care about you both, but I'm not choosing sides. It sounds like something you two need to talk through together.”</a:t>
            </a:r>
            <a:endParaRPr lang="en-US" sz="1700" i="1" dirty="0"/>
          </a:p>
        </p:txBody>
      </p:sp>
      <p:sp>
        <p:nvSpPr>
          <p:cNvPr id="30" name="Shape 9">
            <a:extLst>
              <a:ext uri="{FF2B5EF4-FFF2-40B4-BE49-F238E27FC236}">
                <a16:creationId xmlns:a16="http://schemas.microsoft.com/office/drawing/2014/main" id="{AA66C878-D31C-9F97-67E0-6C94FCED3CEE}"/>
              </a:ext>
            </a:extLst>
          </p:cNvPr>
          <p:cNvSpPr/>
          <p:nvPr/>
        </p:nvSpPr>
        <p:spPr>
          <a:xfrm>
            <a:off x="548640" y="4572000"/>
            <a:ext cx="7863840" cy="1051560"/>
          </a:xfrm>
          <a:prstGeom prst="roundRect">
            <a:avLst>
              <a:gd name="adj" fmla="val 12174"/>
            </a:avLst>
          </a:prstGeom>
          <a:solidFill>
            <a:srgbClr val="E0F3F7"/>
          </a:solidFill>
          <a:ln w="19050">
            <a:solidFill>
              <a:srgbClr val="64C3D7"/>
            </a:solidFill>
            <a:prstDash val="solid"/>
          </a:ln>
        </p:spPr>
        <p:txBody>
          <a:bodyPr/>
          <a:lstStyle/>
          <a:p>
            <a:endParaRPr lang="en-US"/>
          </a:p>
        </p:txBody>
      </p:sp>
      <p:sp>
        <p:nvSpPr>
          <p:cNvPr id="31" name="Shape 10">
            <a:extLst>
              <a:ext uri="{FF2B5EF4-FFF2-40B4-BE49-F238E27FC236}">
                <a16:creationId xmlns:a16="http://schemas.microsoft.com/office/drawing/2014/main" id="{F6E13F47-45CA-6359-853A-013F12EB5B6A}"/>
              </a:ext>
            </a:extLst>
          </p:cNvPr>
          <p:cNvSpPr/>
          <p:nvPr/>
        </p:nvSpPr>
        <p:spPr>
          <a:xfrm>
            <a:off x="777240" y="4800600"/>
            <a:ext cx="594360" cy="594360"/>
          </a:xfrm>
          <a:prstGeom prst="ellipse">
            <a:avLst/>
          </a:prstGeom>
          <a:solidFill>
            <a:srgbClr val="232D5A"/>
          </a:solidFill>
          <a:ln/>
        </p:spPr>
        <p:txBody>
          <a:bodyPr/>
          <a:lstStyle/>
          <a:p>
            <a:endParaRPr lang="en-US"/>
          </a:p>
        </p:txBody>
      </p:sp>
      <p:pic>
        <p:nvPicPr>
          <p:cNvPr id="32" name="Image 3" descr="icons/check.png">
            <a:extLst>
              <a:ext uri="{FF2B5EF4-FFF2-40B4-BE49-F238E27FC236}">
                <a16:creationId xmlns:a16="http://schemas.microsoft.com/office/drawing/2014/main" id="{574E69EE-72F4-0956-D71F-05E28D9AC097}"/>
              </a:ext>
            </a:extLst>
          </p:cNvPr>
          <p:cNvPicPr>
            <a:picLocks noChangeAspect="1"/>
          </p:cNvPicPr>
          <p:nvPr/>
        </p:nvPicPr>
        <p:blipFill>
          <a:blip r:embed="rId4"/>
          <a:stretch>
            <a:fillRect/>
          </a:stretch>
        </p:blipFill>
        <p:spPr>
          <a:xfrm>
            <a:off x="842620" y="4865980"/>
            <a:ext cx="463601" cy="463601"/>
          </a:xfrm>
          <a:prstGeom prst="rect">
            <a:avLst/>
          </a:prstGeom>
        </p:spPr>
      </p:pic>
      <p:sp>
        <p:nvSpPr>
          <p:cNvPr id="33" name="Text 11">
            <a:extLst>
              <a:ext uri="{FF2B5EF4-FFF2-40B4-BE49-F238E27FC236}">
                <a16:creationId xmlns:a16="http://schemas.microsoft.com/office/drawing/2014/main" id="{4904915C-EA7B-7F2F-DDC4-A9D0AD1FEF83}"/>
              </a:ext>
            </a:extLst>
          </p:cNvPr>
          <p:cNvSpPr/>
          <p:nvPr/>
        </p:nvSpPr>
        <p:spPr>
          <a:xfrm>
            <a:off x="1554480" y="4572000"/>
            <a:ext cx="6675120" cy="1051560"/>
          </a:xfrm>
          <a:prstGeom prst="rect">
            <a:avLst/>
          </a:prstGeom>
          <a:noFill/>
          <a:ln/>
        </p:spPr>
        <p:txBody>
          <a:bodyPr wrap="square" rtlCol="0" anchor="ctr"/>
          <a:lstStyle/>
          <a:p>
            <a:r>
              <a:rPr lang="en-GB" sz="1600" i="1" dirty="0"/>
              <a:t>“I'd rather stay out of it. I don't think picking sides would help. I'm here if you both want to talk separately.”</a:t>
            </a:r>
          </a:p>
        </p:txBody>
      </p:sp>
    </p:spTree>
    <p:extLst>
      <p:ext uri="{BB962C8B-B14F-4D97-AF65-F5344CB8AC3E}">
        <p14:creationId xmlns:p14="http://schemas.microsoft.com/office/powerpoint/2010/main" val="30959137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dissolve">
                                      <p:cBhvr>
                                        <p:cTn id="7" dur="500"/>
                                        <p:tgtEl>
                                          <p:spTgt spid="19"/>
                                        </p:tgtEl>
                                      </p:cBhvr>
                                    </p:animEffect>
                                  </p:childTnLst>
                                </p:cTn>
                              </p:par>
                              <p:par>
                                <p:cTn id="8" presetID="9" presetClass="entr" presetSubtype="0"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dissolve">
                                      <p:cBhvr>
                                        <p:cTn id="10" dur="500"/>
                                        <p:tgtEl>
                                          <p:spTgt spid="2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fade">
                                      <p:cBhvr>
                                        <p:cTn id="15" dur="500"/>
                                        <p:tgtEl>
                                          <p:spTgt spid="25"/>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fade">
                                      <p:cBhvr>
                                        <p:cTn id="18" dur="500"/>
                                        <p:tgtEl>
                                          <p:spTgt spid="2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fade">
                                      <p:cBhvr>
                                        <p:cTn id="21" dur="500"/>
                                        <p:tgtEl>
                                          <p:spTgt spid="27"/>
                                        </p:tgtEl>
                                      </p:cBhvr>
                                    </p:animEffect>
                                  </p:childTnLst>
                                </p:cTn>
                              </p:par>
                              <p:par>
                                <p:cTn id="22" presetID="10" presetClass="entr" presetSubtype="0" fill="hold" nodeType="with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500"/>
                                        <p:tgtEl>
                                          <p:spTgt spid="2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500"/>
                                        <p:tgtEl>
                                          <p:spTgt spid="29"/>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fade">
                                      <p:cBhvr>
                                        <p:cTn id="30" dur="500"/>
                                        <p:tgtEl>
                                          <p:spTgt spid="30"/>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fade">
                                      <p:cBhvr>
                                        <p:cTn id="33" dur="500"/>
                                        <p:tgtEl>
                                          <p:spTgt spid="31"/>
                                        </p:tgtEl>
                                      </p:cBhvr>
                                    </p:animEffect>
                                  </p:childTnLst>
                                </p:cTn>
                              </p:par>
                              <p:par>
                                <p:cTn id="34" presetID="10" presetClass="entr" presetSubtype="0" fill="hold" nodeType="with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fade">
                                      <p:cBhvr>
                                        <p:cTn id="36" dur="500"/>
                                        <p:tgtEl>
                                          <p:spTgt spid="32"/>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fade">
                                      <p:cBhvr>
                                        <p:cTn id="39"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5" grpId="0" animBg="1"/>
      <p:bldP spid="26" grpId="0" animBg="1"/>
      <p:bldP spid="27" grpId="0" animBg="1"/>
      <p:bldP spid="29" grpId="0" animBg="1"/>
      <p:bldP spid="30" grpId="0" animBg="1"/>
      <p:bldP spid="31" grpId="0" animBg="1"/>
      <p:bldP spid="3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2C2B06-E935-F0EE-8BBC-35B14D54379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564B77C-8058-6714-F240-1FAD6BD61F92}"/>
              </a:ext>
            </a:extLst>
          </p:cNvPr>
          <p:cNvSpPr>
            <a:spLocks noGrp="1"/>
          </p:cNvSpPr>
          <p:nvPr>
            <p:ph type="title"/>
          </p:nvPr>
        </p:nvSpPr>
        <p:spPr>
          <a:xfrm>
            <a:off x="838200" y="875781"/>
            <a:ext cx="5808260" cy="2391686"/>
          </a:xfrm>
        </p:spPr>
        <p:txBody>
          <a:bodyPr anchor="b">
            <a:normAutofit/>
          </a:bodyPr>
          <a:lstStyle/>
          <a:p>
            <a:r>
              <a:rPr lang="en-US" sz="4800" dirty="0"/>
              <a:t>How might conflict impact your </a:t>
            </a:r>
            <a:br>
              <a:rPr lang="en-US" sz="4800" dirty="0"/>
            </a:br>
            <a:r>
              <a:rPr lang="en-US" sz="4800" dirty="0"/>
              <a:t>mental wellbeing?</a:t>
            </a:r>
          </a:p>
        </p:txBody>
      </p:sp>
      <p:sp>
        <p:nvSpPr>
          <p:cNvPr id="5" name="Rectangle: Rounded Corners 2">
            <a:extLst>
              <a:ext uri="{FF2B5EF4-FFF2-40B4-BE49-F238E27FC236}">
                <a16:creationId xmlns:a16="http://schemas.microsoft.com/office/drawing/2014/main" id="{88009C64-50EE-4638-340F-68FAA83BE001}"/>
              </a:ext>
            </a:extLst>
          </p:cNvPr>
          <p:cNvSpPr/>
          <p:nvPr/>
        </p:nvSpPr>
        <p:spPr>
          <a:xfrm>
            <a:off x="838200" y="3483348"/>
            <a:ext cx="4388893" cy="1971173"/>
          </a:xfrm>
          <a:prstGeom prst="rect">
            <a:avLst/>
          </a:prstGeom>
          <a:solidFill>
            <a:srgbClr val="E0F3F7"/>
          </a:solidFill>
          <a:ln>
            <a:noFill/>
          </a:ln>
        </p:spPr>
        <p:style>
          <a:lnRef idx="2">
            <a:schemeClr val="accent1">
              <a:shade val="15000"/>
            </a:schemeClr>
          </a:lnRef>
          <a:fillRef idx="1">
            <a:schemeClr val="accent1"/>
          </a:fillRef>
          <a:effectRef idx="0">
            <a:schemeClr val="accent1"/>
          </a:effectRef>
          <a:fontRef idx="minor">
            <a:schemeClr val="lt1"/>
          </a:fontRef>
        </p:style>
        <p:txBody>
          <a:bodyPr lIns="288000" tIns="180000" rIns="180000" bIns="180000" rtlCol="0" anchor="ctr"/>
          <a:lstStyle/>
          <a:p>
            <a:r>
              <a:rPr lang="en-US" sz="2400" dirty="0">
                <a:solidFill>
                  <a:schemeClr val="tx1"/>
                </a:solidFill>
              </a:rPr>
              <a:t>Mental wellbeing is about how we think, feel and cope with the experiences of everyday life.  </a:t>
            </a:r>
          </a:p>
        </p:txBody>
      </p:sp>
      <p:grpSp>
        <p:nvGrpSpPr>
          <p:cNvPr id="13" name="Group 12">
            <a:extLst>
              <a:ext uri="{FF2B5EF4-FFF2-40B4-BE49-F238E27FC236}">
                <a16:creationId xmlns:a16="http://schemas.microsoft.com/office/drawing/2014/main" id="{044D08DB-E357-0153-207C-9BF772A28CD3}"/>
              </a:ext>
            </a:extLst>
          </p:cNvPr>
          <p:cNvGrpSpPr/>
          <p:nvPr/>
        </p:nvGrpSpPr>
        <p:grpSpPr>
          <a:xfrm>
            <a:off x="6646460" y="550339"/>
            <a:ext cx="4995080" cy="4995080"/>
            <a:chOff x="6337106" y="770584"/>
            <a:chExt cx="5425527" cy="5425527"/>
          </a:xfrm>
        </p:grpSpPr>
        <p:sp>
          <p:nvSpPr>
            <p:cNvPr id="11" name="Oval 10">
              <a:extLst>
                <a:ext uri="{FF2B5EF4-FFF2-40B4-BE49-F238E27FC236}">
                  <a16:creationId xmlns:a16="http://schemas.microsoft.com/office/drawing/2014/main" id="{038DBC19-ED16-F1B2-979E-3CAD715D0032}"/>
                </a:ext>
              </a:extLst>
            </p:cNvPr>
            <p:cNvSpPr/>
            <p:nvPr/>
          </p:nvSpPr>
          <p:spPr>
            <a:xfrm>
              <a:off x="6337106" y="770584"/>
              <a:ext cx="5425527" cy="5425527"/>
            </a:xfrm>
            <a:prstGeom prst="ellipse">
              <a:avLst/>
            </a:prstGeom>
            <a:solidFill>
              <a:srgbClr val="ED74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8" name="Oval 7">
              <a:extLst>
                <a:ext uri="{FF2B5EF4-FFF2-40B4-BE49-F238E27FC236}">
                  <a16:creationId xmlns:a16="http://schemas.microsoft.com/office/drawing/2014/main" id="{9FA298ED-8371-9FA8-099F-1CCF3D645949}"/>
                </a:ext>
              </a:extLst>
            </p:cNvPr>
            <p:cNvSpPr/>
            <p:nvPr/>
          </p:nvSpPr>
          <p:spPr>
            <a:xfrm>
              <a:off x="6980121" y="1413599"/>
              <a:ext cx="4139497" cy="4139497"/>
            </a:xfrm>
            <a:prstGeom prst="ellipse">
              <a:avLst/>
            </a:prstGeom>
            <a:solidFill>
              <a:srgbClr val="FBE5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4" name="Oval 3">
              <a:extLst>
                <a:ext uri="{FF2B5EF4-FFF2-40B4-BE49-F238E27FC236}">
                  <a16:creationId xmlns:a16="http://schemas.microsoft.com/office/drawing/2014/main" id="{570FDD9D-DE28-249D-44AC-A61F5E5CA3D5}"/>
                </a:ext>
              </a:extLst>
            </p:cNvPr>
            <p:cNvSpPr/>
            <p:nvPr/>
          </p:nvSpPr>
          <p:spPr>
            <a:xfrm>
              <a:off x="7651542" y="2085020"/>
              <a:ext cx="2796655" cy="2796655"/>
            </a:xfrm>
            <a:prstGeom prst="ellipse">
              <a:avLst/>
            </a:prstGeom>
            <a:solidFill>
              <a:srgbClr val="FFECA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 name="Oval 2">
              <a:extLst>
                <a:ext uri="{FF2B5EF4-FFF2-40B4-BE49-F238E27FC236}">
                  <a16:creationId xmlns:a16="http://schemas.microsoft.com/office/drawing/2014/main" id="{E4ADDA91-C1A6-D918-A9C2-1DE3F97336E2}"/>
                </a:ext>
              </a:extLst>
            </p:cNvPr>
            <p:cNvSpPr/>
            <p:nvPr/>
          </p:nvSpPr>
          <p:spPr>
            <a:xfrm>
              <a:off x="8299242" y="2732720"/>
              <a:ext cx="1501254" cy="1501254"/>
            </a:xfrm>
            <a:prstGeom prst="ellipse">
              <a:avLst/>
            </a:prstGeom>
            <a:solidFill>
              <a:srgbClr val="75BB6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Healthy</a:t>
              </a:r>
            </a:p>
          </p:txBody>
        </p:sp>
        <p:sp>
          <p:nvSpPr>
            <p:cNvPr id="7" name="TextBox 6">
              <a:extLst>
                <a:ext uri="{FF2B5EF4-FFF2-40B4-BE49-F238E27FC236}">
                  <a16:creationId xmlns:a16="http://schemas.microsoft.com/office/drawing/2014/main" id="{B4B90875-5F42-1BDE-105C-542B58B5B817}"/>
                </a:ext>
              </a:extLst>
            </p:cNvPr>
            <p:cNvSpPr txBox="1"/>
            <p:nvPr/>
          </p:nvSpPr>
          <p:spPr>
            <a:xfrm>
              <a:off x="8138612" y="2293701"/>
              <a:ext cx="1740089" cy="369332"/>
            </a:xfrm>
            <a:prstGeom prst="rect">
              <a:avLst/>
            </a:prstGeom>
            <a:noFill/>
          </p:spPr>
          <p:txBody>
            <a:bodyPr wrap="square">
              <a:spAutoFit/>
            </a:bodyPr>
            <a:lstStyle/>
            <a:p>
              <a:pPr algn="ctr"/>
              <a:r>
                <a:rPr lang="en-US" dirty="0">
                  <a:solidFill>
                    <a:schemeClr val="tx1"/>
                  </a:solidFill>
                </a:rPr>
                <a:t>Coping</a:t>
              </a:r>
              <a:endParaRPr lang="en-US" dirty="0"/>
            </a:p>
          </p:txBody>
        </p:sp>
        <p:sp>
          <p:nvSpPr>
            <p:cNvPr id="10" name="TextBox 9">
              <a:extLst>
                <a:ext uri="{FF2B5EF4-FFF2-40B4-BE49-F238E27FC236}">
                  <a16:creationId xmlns:a16="http://schemas.microsoft.com/office/drawing/2014/main" id="{4B707195-B648-7F75-1BDF-E1942243B5F6}"/>
                </a:ext>
              </a:extLst>
            </p:cNvPr>
            <p:cNvSpPr txBox="1"/>
            <p:nvPr/>
          </p:nvSpPr>
          <p:spPr>
            <a:xfrm>
              <a:off x="8138612" y="1576313"/>
              <a:ext cx="1740089" cy="369332"/>
            </a:xfrm>
            <a:prstGeom prst="rect">
              <a:avLst/>
            </a:prstGeom>
            <a:noFill/>
          </p:spPr>
          <p:txBody>
            <a:bodyPr wrap="square">
              <a:spAutoFit/>
            </a:bodyPr>
            <a:lstStyle/>
            <a:p>
              <a:pPr algn="ctr"/>
              <a:r>
                <a:rPr lang="en-US" dirty="0">
                  <a:solidFill>
                    <a:schemeClr val="tx1"/>
                  </a:solidFill>
                </a:rPr>
                <a:t>Struggling</a:t>
              </a:r>
              <a:endParaRPr lang="en-US" dirty="0"/>
            </a:p>
          </p:txBody>
        </p:sp>
        <p:sp>
          <p:nvSpPr>
            <p:cNvPr id="12" name="TextBox 11">
              <a:extLst>
                <a:ext uri="{FF2B5EF4-FFF2-40B4-BE49-F238E27FC236}">
                  <a16:creationId xmlns:a16="http://schemas.microsoft.com/office/drawing/2014/main" id="{183CD492-5FF8-96B9-9BCE-6A47DA42A484}"/>
                </a:ext>
              </a:extLst>
            </p:cNvPr>
            <p:cNvSpPr txBox="1"/>
            <p:nvPr/>
          </p:nvSpPr>
          <p:spPr>
            <a:xfrm>
              <a:off x="8164612" y="965958"/>
              <a:ext cx="1740089" cy="369332"/>
            </a:xfrm>
            <a:prstGeom prst="rect">
              <a:avLst/>
            </a:prstGeom>
            <a:noFill/>
          </p:spPr>
          <p:txBody>
            <a:bodyPr wrap="square">
              <a:spAutoFit/>
            </a:bodyPr>
            <a:lstStyle/>
            <a:p>
              <a:pPr algn="ctr"/>
              <a:r>
                <a:rPr lang="en-US" dirty="0">
                  <a:solidFill>
                    <a:schemeClr val="tx1"/>
                  </a:solidFill>
                </a:rPr>
                <a:t>Unwell</a:t>
              </a:r>
              <a:endParaRPr lang="en-US" dirty="0"/>
            </a:p>
          </p:txBody>
        </p:sp>
      </p:grpSp>
    </p:spTree>
    <p:extLst>
      <p:ext uri="{BB962C8B-B14F-4D97-AF65-F5344CB8AC3E}">
        <p14:creationId xmlns:p14="http://schemas.microsoft.com/office/powerpoint/2010/main" val="23653394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par>
                                <p:cTn id="12" presetID="53" presetClass="entr" presetSubtype="16" fill="hold" nodeType="with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p:cTn id="14" dur="500" fill="hold"/>
                                        <p:tgtEl>
                                          <p:spTgt spid="13"/>
                                        </p:tgtEl>
                                        <p:attrNameLst>
                                          <p:attrName>ppt_w</p:attrName>
                                        </p:attrNameLst>
                                      </p:cBhvr>
                                      <p:tavLst>
                                        <p:tav tm="0">
                                          <p:val>
                                            <p:fltVal val="0"/>
                                          </p:val>
                                        </p:tav>
                                        <p:tav tm="100000">
                                          <p:val>
                                            <p:strVal val="#ppt_w"/>
                                          </p:val>
                                        </p:tav>
                                      </p:tavLst>
                                    </p:anim>
                                    <p:anim calcmode="lin" valueType="num">
                                      <p:cBhvr>
                                        <p:cTn id="15" dur="500" fill="hold"/>
                                        <p:tgtEl>
                                          <p:spTgt spid="13"/>
                                        </p:tgtEl>
                                        <p:attrNameLst>
                                          <p:attrName>ppt_h</p:attrName>
                                        </p:attrNameLst>
                                      </p:cBhvr>
                                      <p:tavLst>
                                        <p:tav tm="0">
                                          <p:val>
                                            <p:fltVal val="0"/>
                                          </p:val>
                                        </p:tav>
                                        <p:tav tm="100000">
                                          <p:val>
                                            <p:strVal val="#ppt_h"/>
                                          </p:val>
                                        </p:tav>
                                      </p:tavLst>
                                    </p:anim>
                                    <p:animEffect transition="in" filter="fade">
                                      <p:cBhvr>
                                        <p:cTn id="1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A82B0D-84D9-E887-7136-1C61937268E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20112F9-789D-B44B-AC8B-FA74564F7EC3}"/>
              </a:ext>
            </a:extLst>
          </p:cNvPr>
          <p:cNvSpPr>
            <a:spLocks noGrp="1"/>
          </p:cNvSpPr>
          <p:nvPr>
            <p:ph type="title"/>
          </p:nvPr>
        </p:nvSpPr>
        <p:spPr>
          <a:xfrm>
            <a:off x="838200" y="271161"/>
            <a:ext cx="10515600" cy="846440"/>
          </a:xfrm>
        </p:spPr>
        <p:txBody>
          <a:bodyPr anchor="b">
            <a:noAutofit/>
          </a:bodyPr>
          <a:lstStyle/>
          <a:p>
            <a:r>
              <a:rPr lang="en-GB" sz="4800"/>
              <a:t>Looking after yourself </a:t>
            </a:r>
            <a:endParaRPr lang="en-US" sz="4800"/>
          </a:p>
        </p:txBody>
      </p:sp>
      <p:grpSp>
        <p:nvGrpSpPr>
          <p:cNvPr id="3" name="Group 2">
            <a:extLst>
              <a:ext uri="{FF2B5EF4-FFF2-40B4-BE49-F238E27FC236}">
                <a16:creationId xmlns:a16="http://schemas.microsoft.com/office/drawing/2014/main" id="{7F384CA5-01B6-E75F-0DB8-6DDA3C1DDA3E}"/>
              </a:ext>
            </a:extLst>
          </p:cNvPr>
          <p:cNvGrpSpPr/>
          <p:nvPr/>
        </p:nvGrpSpPr>
        <p:grpSpPr>
          <a:xfrm>
            <a:off x="4502327" y="1508806"/>
            <a:ext cx="3187345" cy="1912407"/>
            <a:chOff x="636348" y="214"/>
            <a:chExt cx="3187345" cy="1912407"/>
          </a:xfrm>
        </p:grpSpPr>
        <p:sp>
          <p:nvSpPr>
            <p:cNvPr id="4" name="Rectangle 3">
              <a:extLst>
                <a:ext uri="{FF2B5EF4-FFF2-40B4-BE49-F238E27FC236}">
                  <a16:creationId xmlns:a16="http://schemas.microsoft.com/office/drawing/2014/main" id="{D212D629-8C00-EE7B-7259-75FB99AAE98A}"/>
                </a:ext>
              </a:extLst>
            </p:cNvPr>
            <p:cNvSpPr/>
            <p:nvPr/>
          </p:nvSpPr>
          <p:spPr>
            <a:xfrm>
              <a:off x="636348" y="214"/>
              <a:ext cx="3187345" cy="1912407"/>
            </a:xfrm>
            <a:prstGeom prst="rect">
              <a:avLst/>
            </a:prstGeom>
          </p:spPr>
          <p:style>
            <a:lnRef idx="2">
              <a:schemeClr val="lt1">
                <a:hueOff val="0"/>
                <a:satOff val="0"/>
                <a:lumOff val="0"/>
                <a:alphaOff val="0"/>
              </a:schemeClr>
            </a:lnRef>
            <a:fillRef idx="1">
              <a:schemeClr val="accent1">
                <a:alpha val="90000"/>
                <a:hueOff val="0"/>
                <a:satOff val="0"/>
                <a:lumOff val="0"/>
                <a:alphaOff val="0"/>
              </a:schemeClr>
            </a:fillRef>
            <a:effectRef idx="0">
              <a:schemeClr val="accent1">
                <a:alpha val="90000"/>
                <a:hueOff val="0"/>
                <a:satOff val="0"/>
                <a:lumOff val="0"/>
                <a:alphaOff val="0"/>
              </a:schemeClr>
            </a:effectRef>
            <a:fontRef idx="minor">
              <a:schemeClr val="lt1"/>
            </a:fontRef>
          </p:style>
          <p:txBody>
            <a:bodyPr/>
            <a:lstStyle/>
            <a:p>
              <a:endParaRPr lang="en-US"/>
            </a:p>
          </p:txBody>
        </p:sp>
        <p:sp>
          <p:nvSpPr>
            <p:cNvPr id="5" name="TextBox 4">
              <a:extLst>
                <a:ext uri="{FF2B5EF4-FFF2-40B4-BE49-F238E27FC236}">
                  <a16:creationId xmlns:a16="http://schemas.microsoft.com/office/drawing/2014/main" id="{2735E59A-DB47-8371-F12F-ACE9A5A8C255}"/>
                </a:ext>
              </a:extLst>
            </p:cNvPr>
            <p:cNvSpPr txBox="1"/>
            <p:nvPr/>
          </p:nvSpPr>
          <p:spPr>
            <a:xfrm>
              <a:off x="636348" y="214"/>
              <a:ext cx="3187345" cy="1912407"/>
            </a:xfrm>
            <a:prstGeom prst="rect">
              <a:avLst/>
            </a:prstGeom>
            <a:solidFill>
              <a:schemeClr val="accent1"/>
            </a:solidFill>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kern="1200" dirty="0">
                  <a:solidFill>
                    <a:schemeClr val="tx1"/>
                  </a:solidFill>
                </a:rPr>
                <a:t>Take a break</a:t>
              </a:r>
            </a:p>
          </p:txBody>
        </p:sp>
      </p:grpSp>
      <p:grpSp>
        <p:nvGrpSpPr>
          <p:cNvPr id="6" name="Group 5">
            <a:extLst>
              <a:ext uri="{FF2B5EF4-FFF2-40B4-BE49-F238E27FC236}">
                <a16:creationId xmlns:a16="http://schemas.microsoft.com/office/drawing/2014/main" id="{D1CA9907-9C7E-8A52-61A6-00C3DC28CF96}"/>
              </a:ext>
            </a:extLst>
          </p:cNvPr>
          <p:cNvGrpSpPr/>
          <p:nvPr/>
        </p:nvGrpSpPr>
        <p:grpSpPr>
          <a:xfrm>
            <a:off x="8126992" y="1491432"/>
            <a:ext cx="3187345" cy="1912407"/>
            <a:chOff x="4142428" y="214"/>
            <a:chExt cx="3187345" cy="1912407"/>
          </a:xfrm>
        </p:grpSpPr>
        <p:sp>
          <p:nvSpPr>
            <p:cNvPr id="8" name="Rectangle 7">
              <a:extLst>
                <a:ext uri="{FF2B5EF4-FFF2-40B4-BE49-F238E27FC236}">
                  <a16:creationId xmlns:a16="http://schemas.microsoft.com/office/drawing/2014/main" id="{C64DC974-4590-9443-576B-FBC7D4B59308}"/>
                </a:ext>
              </a:extLst>
            </p:cNvPr>
            <p:cNvSpPr/>
            <p:nvPr/>
          </p:nvSpPr>
          <p:spPr>
            <a:xfrm>
              <a:off x="4142428" y="214"/>
              <a:ext cx="3187345" cy="1912407"/>
            </a:xfrm>
            <a:prstGeom prst="rect">
              <a:avLst/>
            </a:prstGeom>
          </p:spPr>
          <p:style>
            <a:lnRef idx="2">
              <a:schemeClr val="lt1">
                <a:hueOff val="0"/>
                <a:satOff val="0"/>
                <a:lumOff val="0"/>
                <a:alphaOff val="0"/>
              </a:schemeClr>
            </a:lnRef>
            <a:fillRef idx="1">
              <a:schemeClr val="accent1">
                <a:alpha val="90000"/>
                <a:hueOff val="0"/>
                <a:satOff val="0"/>
                <a:lumOff val="0"/>
                <a:alphaOff val="-8000"/>
              </a:schemeClr>
            </a:fillRef>
            <a:effectRef idx="0">
              <a:schemeClr val="accent1">
                <a:alpha val="90000"/>
                <a:hueOff val="0"/>
                <a:satOff val="0"/>
                <a:lumOff val="0"/>
                <a:alphaOff val="-8000"/>
              </a:schemeClr>
            </a:effectRef>
            <a:fontRef idx="minor">
              <a:schemeClr val="lt1"/>
            </a:fontRef>
          </p:style>
          <p:txBody>
            <a:bodyPr/>
            <a:lstStyle/>
            <a:p>
              <a:endParaRPr lang="en-US"/>
            </a:p>
          </p:txBody>
        </p:sp>
        <p:sp>
          <p:nvSpPr>
            <p:cNvPr id="9" name="TextBox 8">
              <a:extLst>
                <a:ext uri="{FF2B5EF4-FFF2-40B4-BE49-F238E27FC236}">
                  <a16:creationId xmlns:a16="http://schemas.microsoft.com/office/drawing/2014/main" id="{19419B24-0BBC-C5BB-F127-D27AA9FE026F}"/>
                </a:ext>
              </a:extLst>
            </p:cNvPr>
            <p:cNvSpPr txBox="1"/>
            <p:nvPr/>
          </p:nvSpPr>
          <p:spPr>
            <a:xfrm>
              <a:off x="4142428" y="214"/>
              <a:ext cx="3187345" cy="1912407"/>
            </a:xfrm>
            <a:prstGeom prst="rect">
              <a:avLst/>
            </a:prstGeom>
            <a:solidFill>
              <a:schemeClr val="accent1"/>
            </a:solidFill>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kern="1200" dirty="0">
                  <a:solidFill>
                    <a:schemeClr val="tx1"/>
                  </a:solidFill>
                </a:rPr>
                <a:t>Talk to someone </a:t>
              </a:r>
              <a:br>
                <a:rPr lang="en-GB" sz="2000" kern="1200" dirty="0">
                  <a:solidFill>
                    <a:schemeClr val="tx1"/>
                  </a:solidFill>
                </a:rPr>
              </a:br>
              <a:r>
                <a:rPr lang="en-GB" sz="2000" kern="1200" dirty="0">
                  <a:solidFill>
                    <a:schemeClr val="tx1"/>
                  </a:solidFill>
                </a:rPr>
                <a:t>you trust</a:t>
              </a:r>
            </a:p>
          </p:txBody>
        </p:sp>
      </p:grpSp>
      <p:grpSp>
        <p:nvGrpSpPr>
          <p:cNvPr id="10" name="Group 9">
            <a:extLst>
              <a:ext uri="{FF2B5EF4-FFF2-40B4-BE49-F238E27FC236}">
                <a16:creationId xmlns:a16="http://schemas.microsoft.com/office/drawing/2014/main" id="{09951714-4C57-51FF-48EE-08537CE57DD0}"/>
              </a:ext>
            </a:extLst>
          </p:cNvPr>
          <p:cNvGrpSpPr/>
          <p:nvPr/>
        </p:nvGrpSpPr>
        <p:grpSpPr>
          <a:xfrm>
            <a:off x="8126993" y="3777671"/>
            <a:ext cx="3187345" cy="1912407"/>
            <a:chOff x="7648508" y="214"/>
            <a:chExt cx="3187345" cy="1912407"/>
          </a:xfrm>
        </p:grpSpPr>
        <p:sp>
          <p:nvSpPr>
            <p:cNvPr id="11" name="Rectangle 10">
              <a:extLst>
                <a:ext uri="{FF2B5EF4-FFF2-40B4-BE49-F238E27FC236}">
                  <a16:creationId xmlns:a16="http://schemas.microsoft.com/office/drawing/2014/main" id="{A36F5278-A3BD-D2E0-BE22-6963D34BA531}"/>
                </a:ext>
              </a:extLst>
            </p:cNvPr>
            <p:cNvSpPr/>
            <p:nvPr/>
          </p:nvSpPr>
          <p:spPr>
            <a:xfrm>
              <a:off x="7648508" y="214"/>
              <a:ext cx="3187345" cy="1912407"/>
            </a:xfrm>
            <a:prstGeom prst="rect">
              <a:avLst/>
            </a:prstGeom>
          </p:spPr>
          <p:style>
            <a:lnRef idx="2">
              <a:schemeClr val="lt1">
                <a:hueOff val="0"/>
                <a:satOff val="0"/>
                <a:lumOff val="0"/>
                <a:alphaOff val="0"/>
              </a:schemeClr>
            </a:lnRef>
            <a:fillRef idx="1">
              <a:schemeClr val="accent1">
                <a:alpha val="90000"/>
                <a:hueOff val="0"/>
                <a:satOff val="0"/>
                <a:lumOff val="0"/>
                <a:alphaOff val="-16000"/>
              </a:schemeClr>
            </a:fillRef>
            <a:effectRef idx="0">
              <a:schemeClr val="accent1">
                <a:alpha val="90000"/>
                <a:hueOff val="0"/>
                <a:satOff val="0"/>
                <a:lumOff val="0"/>
                <a:alphaOff val="-16000"/>
              </a:schemeClr>
            </a:effectRef>
            <a:fontRef idx="minor">
              <a:schemeClr val="lt1"/>
            </a:fontRef>
          </p:style>
          <p:txBody>
            <a:bodyPr/>
            <a:lstStyle/>
            <a:p>
              <a:endParaRPr lang="en-US"/>
            </a:p>
          </p:txBody>
        </p:sp>
        <p:sp>
          <p:nvSpPr>
            <p:cNvPr id="12" name="TextBox 11">
              <a:extLst>
                <a:ext uri="{FF2B5EF4-FFF2-40B4-BE49-F238E27FC236}">
                  <a16:creationId xmlns:a16="http://schemas.microsoft.com/office/drawing/2014/main" id="{87D7927C-0C31-FC00-0367-45EBE3687AFA}"/>
                </a:ext>
              </a:extLst>
            </p:cNvPr>
            <p:cNvSpPr txBox="1"/>
            <p:nvPr/>
          </p:nvSpPr>
          <p:spPr>
            <a:xfrm>
              <a:off x="7648508" y="214"/>
              <a:ext cx="3187345" cy="1912407"/>
            </a:xfrm>
            <a:prstGeom prst="rect">
              <a:avLst/>
            </a:prstGeom>
            <a:solidFill>
              <a:schemeClr val="accent1"/>
            </a:solidFill>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kern="1200" dirty="0">
                  <a:solidFill>
                    <a:schemeClr val="tx1"/>
                  </a:solidFill>
                </a:rPr>
                <a:t>Set clear boundaries</a:t>
              </a:r>
            </a:p>
          </p:txBody>
        </p:sp>
      </p:grpSp>
      <p:grpSp>
        <p:nvGrpSpPr>
          <p:cNvPr id="13" name="Group 12">
            <a:extLst>
              <a:ext uri="{FF2B5EF4-FFF2-40B4-BE49-F238E27FC236}">
                <a16:creationId xmlns:a16="http://schemas.microsoft.com/office/drawing/2014/main" id="{262240C9-ECA4-ECAF-A786-B2DD40C144B7}"/>
              </a:ext>
            </a:extLst>
          </p:cNvPr>
          <p:cNvGrpSpPr/>
          <p:nvPr/>
        </p:nvGrpSpPr>
        <p:grpSpPr>
          <a:xfrm>
            <a:off x="877661" y="1495189"/>
            <a:ext cx="3187345" cy="1912407"/>
            <a:chOff x="636348" y="2231355"/>
            <a:chExt cx="3187345" cy="1912407"/>
          </a:xfrm>
        </p:grpSpPr>
        <p:sp>
          <p:nvSpPr>
            <p:cNvPr id="14" name="Rectangle 13">
              <a:extLst>
                <a:ext uri="{FF2B5EF4-FFF2-40B4-BE49-F238E27FC236}">
                  <a16:creationId xmlns:a16="http://schemas.microsoft.com/office/drawing/2014/main" id="{F0642E68-F21D-2641-CE46-0AF3BD63D640}"/>
                </a:ext>
              </a:extLst>
            </p:cNvPr>
            <p:cNvSpPr/>
            <p:nvPr/>
          </p:nvSpPr>
          <p:spPr>
            <a:xfrm>
              <a:off x="636348" y="2231355"/>
              <a:ext cx="3187345" cy="1912407"/>
            </a:xfrm>
            <a:prstGeom prst="rect">
              <a:avLst/>
            </a:prstGeom>
          </p:spPr>
          <p:style>
            <a:lnRef idx="2">
              <a:schemeClr val="lt1">
                <a:hueOff val="0"/>
                <a:satOff val="0"/>
                <a:lumOff val="0"/>
                <a:alphaOff val="0"/>
              </a:schemeClr>
            </a:lnRef>
            <a:fillRef idx="1">
              <a:schemeClr val="accent1">
                <a:alpha val="90000"/>
                <a:hueOff val="0"/>
                <a:satOff val="0"/>
                <a:lumOff val="0"/>
                <a:alphaOff val="-24000"/>
              </a:schemeClr>
            </a:fillRef>
            <a:effectRef idx="0">
              <a:schemeClr val="accent1">
                <a:alpha val="90000"/>
                <a:hueOff val="0"/>
                <a:satOff val="0"/>
                <a:lumOff val="0"/>
                <a:alphaOff val="-24000"/>
              </a:schemeClr>
            </a:effectRef>
            <a:fontRef idx="minor">
              <a:schemeClr val="lt1"/>
            </a:fontRef>
          </p:style>
          <p:txBody>
            <a:bodyPr/>
            <a:lstStyle/>
            <a:p>
              <a:endParaRPr lang="en-US"/>
            </a:p>
          </p:txBody>
        </p:sp>
        <p:sp>
          <p:nvSpPr>
            <p:cNvPr id="15" name="TextBox 14">
              <a:extLst>
                <a:ext uri="{FF2B5EF4-FFF2-40B4-BE49-F238E27FC236}">
                  <a16:creationId xmlns:a16="http://schemas.microsoft.com/office/drawing/2014/main" id="{518DC460-891D-3AB9-5322-34978400BC0B}"/>
                </a:ext>
              </a:extLst>
            </p:cNvPr>
            <p:cNvSpPr txBox="1"/>
            <p:nvPr/>
          </p:nvSpPr>
          <p:spPr>
            <a:xfrm>
              <a:off x="636348" y="2231355"/>
              <a:ext cx="3187345" cy="1912407"/>
            </a:xfrm>
            <a:prstGeom prst="rect">
              <a:avLst/>
            </a:prstGeom>
            <a:solidFill>
              <a:schemeClr val="accent1"/>
            </a:solidFill>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kern="1200" dirty="0">
                  <a:solidFill>
                    <a:schemeClr val="tx1"/>
                  </a:solidFill>
                </a:rPr>
                <a:t>Give yourself time </a:t>
              </a:r>
              <a:br>
                <a:rPr lang="en-GB" sz="2000" kern="1200" dirty="0">
                  <a:solidFill>
                    <a:schemeClr val="tx1"/>
                  </a:solidFill>
                </a:rPr>
              </a:br>
              <a:r>
                <a:rPr lang="en-GB" sz="2000" kern="1200" dirty="0">
                  <a:solidFill>
                    <a:schemeClr val="tx1"/>
                  </a:solidFill>
                </a:rPr>
                <a:t>before responding</a:t>
              </a:r>
            </a:p>
          </p:txBody>
        </p:sp>
      </p:grpSp>
      <p:grpSp>
        <p:nvGrpSpPr>
          <p:cNvPr id="16" name="Group 15">
            <a:extLst>
              <a:ext uri="{FF2B5EF4-FFF2-40B4-BE49-F238E27FC236}">
                <a16:creationId xmlns:a16="http://schemas.microsoft.com/office/drawing/2014/main" id="{A9B685B6-F842-236F-4D9C-8D7AFC34C4F6}"/>
              </a:ext>
            </a:extLst>
          </p:cNvPr>
          <p:cNvGrpSpPr/>
          <p:nvPr/>
        </p:nvGrpSpPr>
        <p:grpSpPr>
          <a:xfrm>
            <a:off x="4502327" y="3777671"/>
            <a:ext cx="3187345" cy="1912407"/>
            <a:chOff x="4142428" y="2231355"/>
            <a:chExt cx="3187345" cy="1912407"/>
          </a:xfrm>
        </p:grpSpPr>
        <p:sp>
          <p:nvSpPr>
            <p:cNvPr id="17" name="Rectangle 16">
              <a:extLst>
                <a:ext uri="{FF2B5EF4-FFF2-40B4-BE49-F238E27FC236}">
                  <a16:creationId xmlns:a16="http://schemas.microsoft.com/office/drawing/2014/main" id="{C5E1BF06-A775-A0CE-C861-3E4EBD78B9B5}"/>
                </a:ext>
              </a:extLst>
            </p:cNvPr>
            <p:cNvSpPr/>
            <p:nvPr/>
          </p:nvSpPr>
          <p:spPr>
            <a:xfrm>
              <a:off x="4142428" y="2231355"/>
              <a:ext cx="3187345" cy="1912407"/>
            </a:xfrm>
            <a:prstGeom prst="rect">
              <a:avLst/>
            </a:prstGeom>
          </p:spPr>
          <p:style>
            <a:lnRef idx="2">
              <a:schemeClr val="lt1">
                <a:hueOff val="0"/>
                <a:satOff val="0"/>
                <a:lumOff val="0"/>
                <a:alphaOff val="0"/>
              </a:schemeClr>
            </a:lnRef>
            <a:fillRef idx="1">
              <a:schemeClr val="accent1">
                <a:alpha val="90000"/>
                <a:hueOff val="0"/>
                <a:satOff val="0"/>
                <a:lumOff val="0"/>
                <a:alphaOff val="-32000"/>
              </a:schemeClr>
            </a:fillRef>
            <a:effectRef idx="0">
              <a:schemeClr val="accent1">
                <a:alpha val="90000"/>
                <a:hueOff val="0"/>
                <a:satOff val="0"/>
                <a:lumOff val="0"/>
                <a:alphaOff val="-32000"/>
              </a:schemeClr>
            </a:effectRef>
            <a:fontRef idx="minor">
              <a:schemeClr val="lt1"/>
            </a:fontRef>
          </p:style>
          <p:txBody>
            <a:bodyPr/>
            <a:lstStyle/>
            <a:p>
              <a:endParaRPr lang="en-US"/>
            </a:p>
          </p:txBody>
        </p:sp>
        <p:sp>
          <p:nvSpPr>
            <p:cNvPr id="18" name="TextBox 17">
              <a:extLst>
                <a:ext uri="{FF2B5EF4-FFF2-40B4-BE49-F238E27FC236}">
                  <a16:creationId xmlns:a16="http://schemas.microsoft.com/office/drawing/2014/main" id="{6B5FF33B-D0D9-28B9-28F2-5D0E8DC5E049}"/>
                </a:ext>
              </a:extLst>
            </p:cNvPr>
            <p:cNvSpPr txBox="1"/>
            <p:nvPr/>
          </p:nvSpPr>
          <p:spPr>
            <a:xfrm>
              <a:off x="4142428" y="2231355"/>
              <a:ext cx="3187345" cy="1912407"/>
            </a:xfrm>
            <a:prstGeom prst="rect">
              <a:avLst/>
            </a:prstGeom>
            <a:solidFill>
              <a:schemeClr val="accent1"/>
            </a:solidFill>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kern="1200" dirty="0">
                  <a:solidFill>
                    <a:schemeClr val="tx1"/>
                  </a:solidFill>
                </a:rPr>
                <a:t>Focus on what you can control</a:t>
              </a:r>
            </a:p>
          </p:txBody>
        </p:sp>
      </p:grpSp>
      <p:grpSp>
        <p:nvGrpSpPr>
          <p:cNvPr id="19" name="Group 18">
            <a:extLst>
              <a:ext uri="{FF2B5EF4-FFF2-40B4-BE49-F238E27FC236}">
                <a16:creationId xmlns:a16="http://schemas.microsoft.com/office/drawing/2014/main" id="{87609885-6AE7-C271-BACE-CF308D045943}"/>
              </a:ext>
            </a:extLst>
          </p:cNvPr>
          <p:cNvGrpSpPr/>
          <p:nvPr/>
        </p:nvGrpSpPr>
        <p:grpSpPr>
          <a:xfrm>
            <a:off x="877661" y="3777671"/>
            <a:ext cx="3187345" cy="1912407"/>
            <a:chOff x="7648508" y="2231355"/>
            <a:chExt cx="3187345" cy="1912407"/>
          </a:xfrm>
        </p:grpSpPr>
        <p:sp>
          <p:nvSpPr>
            <p:cNvPr id="20" name="Rectangle 19">
              <a:extLst>
                <a:ext uri="{FF2B5EF4-FFF2-40B4-BE49-F238E27FC236}">
                  <a16:creationId xmlns:a16="http://schemas.microsoft.com/office/drawing/2014/main" id="{62417FB4-D2A1-A194-2EC1-7D3869B64692}"/>
                </a:ext>
              </a:extLst>
            </p:cNvPr>
            <p:cNvSpPr/>
            <p:nvPr/>
          </p:nvSpPr>
          <p:spPr>
            <a:xfrm>
              <a:off x="7648508" y="2231355"/>
              <a:ext cx="3187345" cy="1912407"/>
            </a:xfrm>
            <a:prstGeom prst="rect">
              <a:avLst/>
            </a:prstGeom>
          </p:spPr>
          <p:style>
            <a:lnRef idx="2">
              <a:schemeClr val="lt1">
                <a:hueOff val="0"/>
                <a:satOff val="0"/>
                <a:lumOff val="0"/>
                <a:alphaOff val="0"/>
              </a:schemeClr>
            </a:lnRef>
            <a:fillRef idx="1">
              <a:schemeClr val="accent1">
                <a:alpha val="90000"/>
                <a:hueOff val="0"/>
                <a:satOff val="0"/>
                <a:lumOff val="0"/>
                <a:alphaOff val="-40000"/>
              </a:schemeClr>
            </a:fillRef>
            <a:effectRef idx="0">
              <a:schemeClr val="accent1">
                <a:alpha val="90000"/>
                <a:hueOff val="0"/>
                <a:satOff val="0"/>
                <a:lumOff val="0"/>
                <a:alphaOff val="-40000"/>
              </a:schemeClr>
            </a:effectRef>
            <a:fontRef idx="minor">
              <a:schemeClr val="lt1"/>
            </a:fontRef>
          </p:style>
          <p:txBody>
            <a:bodyPr/>
            <a:lstStyle/>
            <a:p>
              <a:endParaRPr lang="en-US"/>
            </a:p>
          </p:txBody>
        </p:sp>
        <p:sp>
          <p:nvSpPr>
            <p:cNvPr id="21" name="TextBox 20">
              <a:extLst>
                <a:ext uri="{FF2B5EF4-FFF2-40B4-BE49-F238E27FC236}">
                  <a16:creationId xmlns:a16="http://schemas.microsoft.com/office/drawing/2014/main" id="{10720434-0428-DF76-29DE-FD5BCA86D117}"/>
                </a:ext>
              </a:extLst>
            </p:cNvPr>
            <p:cNvSpPr txBox="1"/>
            <p:nvPr/>
          </p:nvSpPr>
          <p:spPr>
            <a:xfrm>
              <a:off x="7648508" y="2231355"/>
              <a:ext cx="3187345" cy="1912407"/>
            </a:xfrm>
            <a:prstGeom prst="rect">
              <a:avLst/>
            </a:prstGeom>
            <a:solidFill>
              <a:schemeClr val="accent1"/>
            </a:solidFill>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kern="1200" dirty="0">
                  <a:solidFill>
                    <a:schemeClr val="tx1"/>
                  </a:solidFill>
                </a:rPr>
                <a:t>Do something that </a:t>
              </a:r>
              <a:br>
                <a:rPr lang="en-GB" sz="2000" kern="1200" dirty="0">
                  <a:solidFill>
                    <a:schemeClr val="tx1"/>
                  </a:solidFill>
                </a:rPr>
              </a:br>
              <a:r>
                <a:rPr lang="en-GB" sz="2000" kern="1200" dirty="0">
                  <a:solidFill>
                    <a:schemeClr val="tx1"/>
                  </a:solidFill>
                </a:rPr>
                <a:t>helps you feel calm </a:t>
              </a:r>
              <a:br>
                <a:rPr lang="en-GB" sz="2000" kern="1200" dirty="0">
                  <a:solidFill>
                    <a:schemeClr val="tx1"/>
                  </a:solidFill>
                </a:rPr>
              </a:br>
              <a:r>
                <a:rPr lang="en-GB" sz="2000" kern="1200" dirty="0">
                  <a:solidFill>
                    <a:schemeClr val="tx1"/>
                  </a:solidFill>
                </a:rPr>
                <a:t>(e.g. walk, music)</a:t>
              </a:r>
            </a:p>
          </p:txBody>
        </p:sp>
      </p:grpSp>
    </p:spTree>
    <p:extLst>
      <p:ext uri="{BB962C8B-B14F-4D97-AF65-F5344CB8AC3E}">
        <p14:creationId xmlns:p14="http://schemas.microsoft.com/office/powerpoint/2010/main" val="16963907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5BCDB5-8E82-3ADA-0620-7DE51CECCC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DD3738C-A515-C3FB-2F68-86C9A1EC9740}"/>
              </a:ext>
            </a:extLst>
          </p:cNvPr>
          <p:cNvSpPr>
            <a:spLocks noGrp="1"/>
          </p:cNvSpPr>
          <p:nvPr>
            <p:ph type="title"/>
          </p:nvPr>
        </p:nvSpPr>
        <p:spPr/>
        <p:txBody>
          <a:bodyPr/>
          <a:lstStyle/>
          <a:p>
            <a:r>
              <a:rPr lang="en-US"/>
              <a:t>Lesson recap</a:t>
            </a:r>
            <a:endParaRPr lang="en-GB"/>
          </a:p>
        </p:txBody>
      </p:sp>
      <p:sp>
        <p:nvSpPr>
          <p:cNvPr id="3" name="Content Placeholder 2">
            <a:extLst>
              <a:ext uri="{FF2B5EF4-FFF2-40B4-BE49-F238E27FC236}">
                <a16:creationId xmlns:a16="http://schemas.microsoft.com/office/drawing/2014/main" id="{0F47CF2A-E13C-7E27-1966-FA0C8840894B}"/>
              </a:ext>
            </a:extLst>
          </p:cNvPr>
          <p:cNvSpPr>
            <a:spLocks noGrp="1"/>
          </p:cNvSpPr>
          <p:nvPr>
            <p:ph idx="1"/>
          </p:nvPr>
        </p:nvSpPr>
        <p:spPr>
          <a:xfrm>
            <a:off x="838200" y="1610180"/>
            <a:ext cx="6193472" cy="2471599"/>
          </a:xfrm>
          <a:noFill/>
          <a:ln>
            <a:noFill/>
          </a:ln>
        </p:spPr>
        <p:txBody>
          <a:bodyPr vert="horz" lIns="91440" tIns="45720" rIns="91440" bIns="45720" rtlCol="0" anchor="t">
            <a:noAutofit/>
          </a:bodyPr>
          <a:lstStyle/>
          <a:p>
            <a:pPr marL="342900" indent="-342900">
              <a:buFont typeface="Arial" panose="020B0604020202020204" pitchFamily="34" charset="0"/>
              <a:buChar char="•"/>
            </a:pPr>
            <a:r>
              <a:rPr lang="en-GB" sz="1800"/>
              <a:t>What conflict is and how it’s different to an everyday disagreement</a:t>
            </a:r>
          </a:p>
          <a:p>
            <a:pPr marL="342900" indent="-342900">
              <a:buFont typeface="Arial" panose="020B0604020202020204" pitchFamily="34" charset="0"/>
              <a:buChar char="•"/>
            </a:pPr>
            <a:r>
              <a:rPr lang="en-GB" sz="1800"/>
              <a:t>How conflict can develop differently online and in person</a:t>
            </a:r>
          </a:p>
          <a:p>
            <a:pPr marL="342900" indent="-342900">
              <a:buFont typeface="Arial" panose="020B0604020202020204" pitchFamily="34" charset="0"/>
              <a:buChar char="•"/>
            </a:pPr>
            <a:r>
              <a:rPr lang="en-GB" sz="1800"/>
              <a:t>What a boundary is, and how to respond calmly when one is crossed</a:t>
            </a:r>
          </a:p>
          <a:p>
            <a:pPr marL="342900" indent="-342900">
              <a:buFont typeface="Arial" panose="020B0604020202020204" pitchFamily="34" charset="0"/>
              <a:buChar char="•"/>
            </a:pPr>
            <a:r>
              <a:rPr lang="en-GB" sz="1800"/>
              <a:t>How conflict can affect our wellbeing, and strategies that help</a:t>
            </a:r>
            <a:endParaRPr lang="en-US" sz="1800"/>
          </a:p>
        </p:txBody>
      </p:sp>
      <p:pic>
        <p:nvPicPr>
          <p:cNvPr id="11" name="Picture 10">
            <a:extLst>
              <a:ext uri="{FF2B5EF4-FFF2-40B4-BE49-F238E27FC236}">
                <a16:creationId xmlns:a16="http://schemas.microsoft.com/office/drawing/2014/main" id="{2A78D69C-B3A4-920D-AF92-8E04029C980A}"/>
              </a:ext>
            </a:extLst>
          </p:cNvPr>
          <p:cNvPicPr>
            <a:picLocks noChangeAspect="1"/>
          </p:cNvPicPr>
          <p:nvPr/>
        </p:nvPicPr>
        <p:blipFill>
          <a:blip r:embed="rId3">
            <a:extLst>
              <a:ext uri="{28A0092B-C50C-407E-A947-70E740481C1C}">
                <a14:useLocalDpi xmlns:a14="http://schemas.microsoft.com/office/drawing/2010/main" val="0"/>
              </a:ext>
            </a:extLst>
          </a:blip>
          <a:srcRect l="28116" r="28116"/>
          <a:stretch/>
        </p:blipFill>
        <p:spPr>
          <a:xfrm>
            <a:off x="7696200" y="0"/>
            <a:ext cx="4495800" cy="6858000"/>
          </a:xfrm>
          <a:prstGeom prst="rect">
            <a:avLst/>
          </a:prstGeom>
        </p:spPr>
      </p:pic>
      <p:grpSp>
        <p:nvGrpSpPr>
          <p:cNvPr id="9" name="Group 8">
            <a:extLst>
              <a:ext uri="{FF2B5EF4-FFF2-40B4-BE49-F238E27FC236}">
                <a16:creationId xmlns:a16="http://schemas.microsoft.com/office/drawing/2014/main" id="{99E75016-4D91-72B9-05BB-36E6B44FDB6A}"/>
              </a:ext>
            </a:extLst>
          </p:cNvPr>
          <p:cNvGrpSpPr/>
          <p:nvPr/>
        </p:nvGrpSpPr>
        <p:grpSpPr>
          <a:xfrm>
            <a:off x="1091248" y="4442279"/>
            <a:ext cx="7558495" cy="2111099"/>
            <a:chOff x="1167448" y="3361247"/>
            <a:chExt cx="7558495" cy="2471599"/>
          </a:xfrm>
        </p:grpSpPr>
        <p:pic>
          <p:nvPicPr>
            <p:cNvPr id="6" name="Picture 5">
              <a:extLst>
                <a:ext uri="{FF2B5EF4-FFF2-40B4-BE49-F238E27FC236}">
                  <a16:creationId xmlns:a16="http://schemas.microsoft.com/office/drawing/2014/main" id="{7C28C4E5-5A19-8069-1D11-9EB817820905}"/>
                </a:ext>
              </a:extLst>
            </p:cNvPr>
            <p:cNvPicPr>
              <a:picLocks noChangeAspect="1"/>
            </p:cNvPicPr>
            <p:nvPr/>
          </p:nvPicPr>
          <p:blipFill>
            <a:blip r:embed="rId4"/>
            <a:stretch>
              <a:fillRect/>
            </a:stretch>
          </p:blipFill>
          <p:spPr>
            <a:xfrm>
              <a:off x="1167448" y="3361247"/>
              <a:ext cx="7558495" cy="2471599"/>
            </a:xfrm>
            <a:prstGeom prst="rect">
              <a:avLst/>
            </a:prstGeom>
          </p:spPr>
        </p:pic>
        <p:sp>
          <p:nvSpPr>
            <p:cNvPr id="8" name="TextBox 7">
              <a:extLst>
                <a:ext uri="{FF2B5EF4-FFF2-40B4-BE49-F238E27FC236}">
                  <a16:creationId xmlns:a16="http://schemas.microsoft.com/office/drawing/2014/main" id="{5AF81E56-69BE-1B42-752A-FBDF8AC3BEC6}"/>
                </a:ext>
              </a:extLst>
            </p:cNvPr>
            <p:cNvSpPr txBox="1"/>
            <p:nvPr/>
          </p:nvSpPr>
          <p:spPr>
            <a:xfrm>
              <a:off x="1403395" y="3574357"/>
              <a:ext cx="7086600" cy="1081002"/>
            </a:xfrm>
            <a:prstGeom prst="rect">
              <a:avLst/>
            </a:prstGeom>
            <a:noFill/>
          </p:spPr>
          <p:txBody>
            <a:bodyPr wrap="square">
              <a:spAutoFit/>
            </a:bodyPr>
            <a:lstStyle/>
            <a:p>
              <a:r>
                <a:rPr lang="en-US"/>
                <a:t>Feeling embarrassed, upset or unsure during a disagreement is a normal reaction. Noticing how we feel is the first step in knowing how to look after ourselves. </a:t>
              </a:r>
              <a:endParaRPr lang="en-GB"/>
            </a:p>
          </p:txBody>
        </p:sp>
      </p:grpSp>
    </p:spTree>
    <p:extLst>
      <p:ext uri="{BB962C8B-B14F-4D97-AF65-F5344CB8AC3E}">
        <p14:creationId xmlns:p14="http://schemas.microsoft.com/office/powerpoint/2010/main" val="42321699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FB513F-4D61-81E2-5A6B-AE5CDF05B0BE}"/>
            </a:ext>
          </a:extLst>
        </p:cNvPr>
        <p:cNvGrpSpPr/>
        <p:nvPr/>
      </p:nvGrpSpPr>
      <p:grpSpPr>
        <a:xfrm>
          <a:off x="0" y="0"/>
          <a:ext cx="0" cy="0"/>
          <a:chOff x="0" y="0"/>
          <a:chExt cx="0" cy="0"/>
        </a:xfrm>
      </p:grpSpPr>
      <p:sp>
        <p:nvSpPr>
          <p:cNvPr id="18" name="Rectangle 17">
            <a:extLst>
              <a:ext uri="{FF2B5EF4-FFF2-40B4-BE49-F238E27FC236}">
                <a16:creationId xmlns:a16="http://schemas.microsoft.com/office/drawing/2014/main" id="{9A214DFE-7F73-BEE7-E413-6F13FD96CB83}"/>
              </a:ext>
              <a:ext uri="{C183D7F6-B498-43B3-948B-1728B52AA6E4}">
                <adec:decorative xmlns:adec="http://schemas.microsoft.com/office/drawing/2017/decorative" val="1"/>
              </a:ext>
            </a:extLst>
          </p:cNvPr>
          <p:cNvSpPr/>
          <p:nvPr/>
        </p:nvSpPr>
        <p:spPr>
          <a:xfrm>
            <a:off x="1545874" y="1720370"/>
            <a:ext cx="9100251" cy="398968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4" name="Title 3">
            <a:extLst>
              <a:ext uri="{FF2B5EF4-FFF2-40B4-BE49-F238E27FC236}">
                <a16:creationId xmlns:a16="http://schemas.microsoft.com/office/drawing/2014/main" id="{D84D0391-4927-770F-C752-77D5305CC48E}"/>
              </a:ext>
            </a:extLst>
          </p:cNvPr>
          <p:cNvSpPr txBox="1">
            <a:spLocks noGrp="1"/>
          </p:cNvSpPr>
          <p:nvPr>
            <p:ph type="title" idx="4294967295"/>
          </p:nvPr>
        </p:nvSpPr>
        <p:spPr>
          <a:xfrm>
            <a:off x="1431574" y="863479"/>
            <a:ext cx="9328851" cy="52322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a:ln>
                  <a:noFill/>
                </a:ln>
                <a:solidFill>
                  <a:srgbClr val="232D5A"/>
                </a:solidFill>
                <a:effectLst/>
                <a:uLnTx/>
                <a:uFillTx/>
                <a:latin typeface="Trebuchet MS"/>
                <a:ea typeface="+mn-ea"/>
                <a:cs typeface="+mn-cs"/>
              </a:rPr>
              <a:t>Think about this session and answer the following:</a:t>
            </a:r>
          </a:p>
        </p:txBody>
      </p:sp>
      <p:pic>
        <p:nvPicPr>
          <p:cNvPr id="5" name="Picture 4" descr="3">
            <a:extLst>
              <a:ext uri="{FF2B5EF4-FFF2-40B4-BE49-F238E27FC236}">
                <a16:creationId xmlns:a16="http://schemas.microsoft.com/office/drawing/2014/main" id="{4E7BCFCF-EFC2-60ED-68AD-209ED520FBCE}"/>
              </a:ext>
            </a:extLst>
          </p:cNvPr>
          <p:cNvPicPr>
            <a:picLocks noChangeAspect="1"/>
          </p:cNvPicPr>
          <p:nvPr/>
        </p:nvPicPr>
        <p:blipFill>
          <a:blip r:embed="rId3"/>
          <a:stretch>
            <a:fillRect/>
          </a:stretch>
        </p:blipFill>
        <p:spPr>
          <a:xfrm>
            <a:off x="2082672" y="1938871"/>
            <a:ext cx="675698" cy="1004884"/>
          </a:xfrm>
          <a:prstGeom prst="rect">
            <a:avLst/>
          </a:prstGeom>
        </p:spPr>
      </p:pic>
      <p:sp>
        <p:nvSpPr>
          <p:cNvPr id="8" name="TextBox 7">
            <a:extLst>
              <a:ext uri="{FF2B5EF4-FFF2-40B4-BE49-F238E27FC236}">
                <a16:creationId xmlns:a16="http://schemas.microsoft.com/office/drawing/2014/main" id="{18D4C81C-2C7A-3ADF-8A29-6E155B39FF8C}"/>
              </a:ext>
            </a:extLst>
          </p:cNvPr>
          <p:cNvSpPr txBox="1"/>
          <p:nvPr/>
        </p:nvSpPr>
        <p:spPr>
          <a:xfrm>
            <a:off x="2884611" y="2179703"/>
            <a:ext cx="9517380"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a:ln>
                  <a:noFill/>
                </a:ln>
                <a:solidFill>
                  <a:srgbClr val="232D5A"/>
                </a:solidFill>
                <a:effectLst/>
                <a:uLnTx/>
                <a:uFillTx/>
                <a:latin typeface="Trebuchet MS"/>
                <a:ea typeface="+mn-ea"/>
                <a:cs typeface="+mn-cs"/>
              </a:rPr>
              <a:t>things you learned today</a:t>
            </a:r>
          </a:p>
        </p:txBody>
      </p:sp>
      <p:pic>
        <p:nvPicPr>
          <p:cNvPr id="9" name="Picture 8" descr="2">
            <a:extLst>
              <a:ext uri="{FF2B5EF4-FFF2-40B4-BE49-F238E27FC236}">
                <a16:creationId xmlns:a16="http://schemas.microsoft.com/office/drawing/2014/main" id="{715F44B2-05B1-5546-6B85-EE438721FD8A}"/>
              </a:ext>
            </a:extLst>
          </p:cNvPr>
          <p:cNvPicPr>
            <a:picLocks noChangeAspect="1"/>
          </p:cNvPicPr>
          <p:nvPr/>
        </p:nvPicPr>
        <p:blipFill>
          <a:blip r:embed="rId4"/>
          <a:stretch>
            <a:fillRect/>
          </a:stretch>
        </p:blipFill>
        <p:spPr>
          <a:xfrm>
            <a:off x="2082672" y="3153632"/>
            <a:ext cx="675698" cy="918256"/>
          </a:xfrm>
          <a:prstGeom prst="rect">
            <a:avLst/>
          </a:prstGeom>
        </p:spPr>
      </p:pic>
      <p:sp>
        <p:nvSpPr>
          <p:cNvPr id="10" name="TextBox 9">
            <a:extLst>
              <a:ext uri="{FF2B5EF4-FFF2-40B4-BE49-F238E27FC236}">
                <a16:creationId xmlns:a16="http://schemas.microsoft.com/office/drawing/2014/main" id="{9A869986-2AFC-258B-F22F-4085541C3F96}"/>
              </a:ext>
            </a:extLst>
          </p:cNvPr>
          <p:cNvSpPr txBox="1"/>
          <p:nvPr/>
        </p:nvSpPr>
        <p:spPr>
          <a:xfrm>
            <a:off x="2884611" y="3351150"/>
            <a:ext cx="9517380"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a:ln>
                  <a:noFill/>
                </a:ln>
                <a:solidFill>
                  <a:srgbClr val="232D5A"/>
                </a:solidFill>
                <a:effectLst/>
                <a:uLnTx/>
                <a:uFillTx/>
                <a:latin typeface="Trebuchet MS"/>
                <a:ea typeface="+mn-ea"/>
                <a:cs typeface="+mn-cs"/>
              </a:rPr>
              <a:t>questions you still have</a:t>
            </a:r>
          </a:p>
        </p:txBody>
      </p:sp>
      <p:pic>
        <p:nvPicPr>
          <p:cNvPr id="14" name="Picture 13" descr="1">
            <a:extLst>
              <a:ext uri="{FF2B5EF4-FFF2-40B4-BE49-F238E27FC236}">
                <a16:creationId xmlns:a16="http://schemas.microsoft.com/office/drawing/2014/main" id="{4A1647F3-1700-A89B-895C-282423D9C262}"/>
              </a:ext>
            </a:extLst>
          </p:cNvPr>
          <p:cNvPicPr>
            <a:picLocks noChangeAspect="1"/>
          </p:cNvPicPr>
          <p:nvPr/>
        </p:nvPicPr>
        <p:blipFill>
          <a:blip r:embed="rId5"/>
          <a:stretch>
            <a:fillRect/>
          </a:stretch>
        </p:blipFill>
        <p:spPr>
          <a:xfrm>
            <a:off x="2156346" y="4246770"/>
            <a:ext cx="528349" cy="1303261"/>
          </a:xfrm>
          <a:prstGeom prst="rect">
            <a:avLst/>
          </a:prstGeom>
        </p:spPr>
      </p:pic>
      <p:sp>
        <p:nvSpPr>
          <p:cNvPr id="17" name="TextBox 16">
            <a:extLst>
              <a:ext uri="{FF2B5EF4-FFF2-40B4-BE49-F238E27FC236}">
                <a16:creationId xmlns:a16="http://schemas.microsoft.com/office/drawing/2014/main" id="{F40A6779-8F24-7D01-E7DB-84C61AE19570}"/>
              </a:ext>
            </a:extLst>
          </p:cNvPr>
          <p:cNvSpPr txBox="1"/>
          <p:nvPr/>
        </p:nvSpPr>
        <p:spPr>
          <a:xfrm>
            <a:off x="2884611" y="4591551"/>
            <a:ext cx="7223760"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a:ln>
                  <a:noFill/>
                </a:ln>
                <a:solidFill>
                  <a:srgbClr val="232D5A"/>
                </a:solidFill>
                <a:effectLst/>
                <a:uLnTx/>
                <a:uFillTx/>
                <a:latin typeface="Trebuchet MS"/>
                <a:ea typeface="+mn-ea"/>
                <a:cs typeface="+mn-cs"/>
              </a:rPr>
              <a:t>thing you will apply in real life</a:t>
            </a:r>
          </a:p>
        </p:txBody>
      </p:sp>
    </p:spTree>
    <p:extLst>
      <p:ext uri="{BB962C8B-B14F-4D97-AF65-F5344CB8AC3E}">
        <p14:creationId xmlns:p14="http://schemas.microsoft.com/office/powerpoint/2010/main" val="8167337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74F419-D8E2-8CF0-1C63-4CF758511E2D}"/>
              </a:ext>
            </a:extLst>
          </p:cNvPr>
          <p:cNvSpPr>
            <a:spLocks noGrp="1"/>
          </p:cNvSpPr>
          <p:nvPr>
            <p:ph type="title"/>
          </p:nvPr>
        </p:nvSpPr>
        <p:spPr>
          <a:xfrm>
            <a:off x="838200" y="788458"/>
            <a:ext cx="10515600" cy="965835"/>
          </a:xfrm>
        </p:spPr>
        <p:txBody>
          <a:bodyPr/>
          <a:lstStyle/>
          <a:p>
            <a:r>
              <a:rPr lang="en-US"/>
              <a:t>Check-in</a:t>
            </a:r>
            <a:endParaRPr lang="en-GB"/>
          </a:p>
        </p:txBody>
      </p:sp>
      <p:sp>
        <p:nvSpPr>
          <p:cNvPr id="10" name="Oval 9">
            <a:extLst>
              <a:ext uri="{FF2B5EF4-FFF2-40B4-BE49-F238E27FC236}">
                <a16:creationId xmlns:a16="http://schemas.microsoft.com/office/drawing/2014/main" id="{07B84AC0-5C2F-556D-0A49-FD16F0F98804}"/>
              </a:ext>
              <a:ext uri="{C183D7F6-B498-43B3-948B-1728B52AA6E4}">
                <adec:decorative xmlns:adec="http://schemas.microsoft.com/office/drawing/2017/decorative" val="1"/>
              </a:ext>
            </a:extLst>
          </p:cNvPr>
          <p:cNvSpPr/>
          <p:nvPr/>
        </p:nvSpPr>
        <p:spPr>
          <a:xfrm>
            <a:off x="3776638" y="1507702"/>
            <a:ext cx="4561840" cy="45618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3" name="TextBox 2">
            <a:extLst>
              <a:ext uri="{FF2B5EF4-FFF2-40B4-BE49-F238E27FC236}">
                <a16:creationId xmlns:a16="http://schemas.microsoft.com/office/drawing/2014/main" id="{73057B92-259B-9569-3BA9-129C2DA07380}"/>
              </a:ext>
            </a:extLst>
          </p:cNvPr>
          <p:cNvSpPr txBox="1"/>
          <p:nvPr/>
        </p:nvSpPr>
        <p:spPr>
          <a:xfrm>
            <a:off x="4240871" y="2753069"/>
            <a:ext cx="3710257" cy="156966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4800" b="0" i="0" u="none" strike="noStrike" kern="1200" cap="none" spc="0" normalizeH="0" baseline="0" noProof="0">
                <a:ln>
                  <a:noFill/>
                </a:ln>
                <a:solidFill>
                  <a:srgbClr val="232D5A"/>
                </a:solidFill>
                <a:effectLst/>
                <a:uLnTx/>
                <a:uFillTx/>
                <a:latin typeface="Trebuchet MS"/>
                <a:ea typeface="+mn-ea"/>
                <a:cs typeface="+mn-cs"/>
              </a:rPr>
              <a:t>How are </a:t>
            </a:r>
            <a:br>
              <a:rPr kumimoji="0" lang="en-GB" sz="4800" b="0" i="0" u="none" strike="noStrike" kern="1200" cap="none" spc="0" normalizeH="0" baseline="0" noProof="0">
                <a:ln>
                  <a:noFill/>
                </a:ln>
                <a:solidFill>
                  <a:srgbClr val="232D5A"/>
                </a:solidFill>
                <a:effectLst/>
                <a:uLnTx/>
                <a:uFillTx/>
                <a:latin typeface="Trebuchet MS"/>
                <a:ea typeface="+mn-ea"/>
                <a:cs typeface="+mn-cs"/>
              </a:rPr>
            </a:br>
            <a:r>
              <a:rPr kumimoji="0" lang="en-GB" sz="4800" b="0" i="0" u="none" strike="noStrike" kern="1200" cap="none" spc="0" normalizeH="0" baseline="0" noProof="0">
                <a:ln>
                  <a:noFill/>
                </a:ln>
                <a:solidFill>
                  <a:srgbClr val="232D5A"/>
                </a:solidFill>
                <a:effectLst/>
                <a:uLnTx/>
                <a:uFillTx/>
                <a:latin typeface="Trebuchet MS"/>
                <a:ea typeface="+mn-ea"/>
                <a:cs typeface="+mn-cs"/>
              </a:rPr>
              <a:t>you feeling? </a:t>
            </a:r>
          </a:p>
        </p:txBody>
      </p:sp>
      <p:pic>
        <p:nvPicPr>
          <p:cNvPr id="9" name="Picture 8">
            <a:extLst>
              <a:ext uri="{FF2B5EF4-FFF2-40B4-BE49-F238E27FC236}">
                <a16:creationId xmlns:a16="http://schemas.microsoft.com/office/drawing/2014/main" id="{A70D358B-AE7B-32A4-265A-4848646356E9}"/>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rot="420516">
            <a:off x="9064838" y="661775"/>
            <a:ext cx="1968500" cy="3390900"/>
          </a:xfrm>
          <a:prstGeom prst="rect">
            <a:avLst/>
          </a:prstGeom>
        </p:spPr>
      </p:pic>
      <p:pic>
        <p:nvPicPr>
          <p:cNvPr id="11" name="Picture 10">
            <a:extLst>
              <a:ext uri="{FF2B5EF4-FFF2-40B4-BE49-F238E27FC236}">
                <a16:creationId xmlns:a16="http://schemas.microsoft.com/office/drawing/2014/main" id="{E7F69CAF-1FA7-1142-01F6-6B4A55EDF3BF}"/>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rot="19035393">
            <a:off x="1448250" y="3534132"/>
            <a:ext cx="1558872" cy="2685283"/>
          </a:xfrm>
          <a:prstGeom prst="rect">
            <a:avLst/>
          </a:prstGeom>
        </p:spPr>
      </p:pic>
    </p:spTree>
    <p:extLst>
      <p:ext uri="{BB962C8B-B14F-4D97-AF65-F5344CB8AC3E}">
        <p14:creationId xmlns:p14="http://schemas.microsoft.com/office/powerpoint/2010/main" val="24862137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childTnLst>
                          </p:cTn>
                        </p:par>
                        <p:par>
                          <p:cTn id="15" fill="hold">
                            <p:stCondLst>
                              <p:cond delay="500"/>
                            </p:stCondLst>
                            <p:childTnLst>
                              <p:par>
                                <p:cTn id="16" presetID="10" presetClass="entr" presetSubtype="0" fill="hold"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par>
                                <p:cTn id="19" presetID="10"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D24342-A233-CA97-EBCF-B4F7F49172F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C9C6E25-AEA4-D0F3-8C78-EA927A4155B4}"/>
              </a:ext>
            </a:extLst>
          </p:cNvPr>
          <p:cNvSpPr>
            <a:spLocks noGrp="1"/>
          </p:cNvSpPr>
          <p:nvPr>
            <p:ph type="ctrTitle"/>
          </p:nvPr>
        </p:nvSpPr>
        <p:spPr>
          <a:xfrm>
            <a:off x="5904350" y="1209099"/>
            <a:ext cx="5717111" cy="3330244"/>
          </a:xfrm>
        </p:spPr>
        <p:txBody>
          <a:bodyPr>
            <a:noAutofit/>
          </a:bodyPr>
          <a:lstStyle/>
          <a:p>
            <a:r>
              <a:rPr lang="en-GB" sz="3600"/>
              <a:t>Let’s talk about healthy relationships: friendships and conflict (11-13)</a:t>
            </a:r>
            <a:br>
              <a:rPr lang="en-GB" sz="3600"/>
            </a:br>
            <a:br>
              <a:rPr lang="en-GB" sz="3600"/>
            </a:br>
            <a:r>
              <a:rPr lang="en-GB" sz="3600"/>
              <a:t>Part 2</a:t>
            </a:r>
            <a:endParaRPr lang="en-US" sz="3600"/>
          </a:p>
        </p:txBody>
      </p:sp>
    </p:spTree>
    <p:extLst>
      <p:ext uri="{BB962C8B-B14F-4D97-AF65-F5344CB8AC3E}">
        <p14:creationId xmlns:p14="http://schemas.microsoft.com/office/powerpoint/2010/main" val="334480976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D0190C-ED69-AEE6-4858-DADB7F84FAE1}"/>
            </a:ext>
          </a:extLst>
        </p:cNvPr>
        <p:cNvGrpSpPr/>
        <p:nvPr/>
      </p:nvGrpSpPr>
      <p:grpSpPr>
        <a:xfrm>
          <a:off x="0" y="0"/>
          <a:ext cx="0" cy="0"/>
          <a:chOff x="0" y="0"/>
          <a:chExt cx="0" cy="0"/>
        </a:xfrm>
      </p:grpSpPr>
      <p:sp>
        <p:nvSpPr>
          <p:cNvPr id="10" name="Title 1">
            <a:extLst>
              <a:ext uri="{FF2B5EF4-FFF2-40B4-BE49-F238E27FC236}">
                <a16:creationId xmlns:a16="http://schemas.microsoft.com/office/drawing/2014/main" id="{6E5C7A56-A644-5514-9104-C3A08FBB96AA}"/>
              </a:ext>
            </a:extLst>
          </p:cNvPr>
          <p:cNvSpPr>
            <a:spLocks noGrp="1"/>
          </p:cNvSpPr>
          <p:nvPr>
            <p:ph type="title"/>
          </p:nvPr>
        </p:nvSpPr>
        <p:spPr>
          <a:xfrm>
            <a:off x="709862" y="378710"/>
            <a:ext cx="11819021" cy="884555"/>
          </a:xfrm>
        </p:spPr>
        <p:txBody>
          <a:bodyPr>
            <a:noAutofit/>
          </a:bodyPr>
          <a:lstStyle/>
          <a:p>
            <a:r>
              <a:rPr lang="en-US" sz="4000"/>
              <a:t>Recap: strategies to support conflict resolution</a:t>
            </a:r>
          </a:p>
        </p:txBody>
      </p:sp>
      <p:pic>
        <p:nvPicPr>
          <p:cNvPr id="4" name="Picture 3">
            <a:extLst>
              <a:ext uri="{FF2B5EF4-FFF2-40B4-BE49-F238E27FC236}">
                <a16:creationId xmlns:a16="http://schemas.microsoft.com/office/drawing/2014/main" id="{9D605AB2-1DC7-267A-14DC-475F2EDFA684}"/>
              </a:ext>
            </a:extLst>
          </p:cNvPr>
          <p:cNvPicPr>
            <a:picLocks noChangeAspect="1"/>
          </p:cNvPicPr>
          <p:nvPr/>
        </p:nvPicPr>
        <p:blipFill>
          <a:blip r:embed="rId3"/>
          <a:stretch>
            <a:fillRect/>
          </a:stretch>
        </p:blipFill>
        <p:spPr>
          <a:xfrm>
            <a:off x="514572" y="2001202"/>
            <a:ext cx="1968500" cy="2051430"/>
          </a:xfrm>
          <a:prstGeom prst="rect">
            <a:avLst/>
          </a:prstGeom>
        </p:spPr>
      </p:pic>
      <p:sp>
        <p:nvSpPr>
          <p:cNvPr id="18" name="TextBox 17">
            <a:extLst>
              <a:ext uri="{FF2B5EF4-FFF2-40B4-BE49-F238E27FC236}">
                <a16:creationId xmlns:a16="http://schemas.microsoft.com/office/drawing/2014/main" id="{B8E5C679-3606-BA00-ACF1-D07D05A9F386}"/>
              </a:ext>
            </a:extLst>
          </p:cNvPr>
          <p:cNvSpPr txBox="1"/>
          <p:nvPr/>
        </p:nvSpPr>
        <p:spPr>
          <a:xfrm>
            <a:off x="633748" y="4322031"/>
            <a:ext cx="1729930" cy="52322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a:ln>
                  <a:noFill/>
                </a:ln>
                <a:solidFill>
                  <a:srgbClr val="232D5A"/>
                </a:solidFill>
                <a:effectLst/>
                <a:uLnTx/>
                <a:uFillTx/>
                <a:latin typeface="Trebuchet MS"/>
                <a:ea typeface="+mn-ea"/>
                <a:cs typeface="+mn-cs"/>
              </a:rPr>
              <a:t>Listening</a:t>
            </a:r>
            <a:endParaRPr kumimoji="0" lang="en-US" sz="2800" b="0" i="0" u="none" strike="noStrike" kern="1200" cap="none" spc="0" normalizeH="0" baseline="0" noProof="0">
              <a:ln>
                <a:noFill/>
              </a:ln>
              <a:solidFill>
                <a:srgbClr val="232D5A"/>
              </a:solidFill>
              <a:effectLst/>
              <a:uLnTx/>
              <a:uFillTx/>
              <a:latin typeface="Trebuchet MS"/>
              <a:ea typeface="+mn-ea"/>
              <a:cs typeface="+mn-cs"/>
            </a:endParaRPr>
          </a:p>
        </p:txBody>
      </p:sp>
      <p:pic>
        <p:nvPicPr>
          <p:cNvPr id="9" name="Picture 8">
            <a:extLst>
              <a:ext uri="{FF2B5EF4-FFF2-40B4-BE49-F238E27FC236}">
                <a16:creationId xmlns:a16="http://schemas.microsoft.com/office/drawing/2014/main" id="{61F6BC7D-A810-6E68-CEA3-ACCD13C96540}"/>
              </a:ext>
            </a:extLst>
          </p:cNvPr>
          <p:cNvPicPr>
            <a:picLocks noChangeAspect="1"/>
          </p:cNvPicPr>
          <p:nvPr/>
        </p:nvPicPr>
        <p:blipFill>
          <a:blip r:embed="rId4"/>
          <a:stretch>
            <a:fillRect/>
          </a:stretch>
        </p:blipFill>
        <p:spPr>
          <a:xfrm>
            <a:off x="2644193" y="2001202"/>
            <a:ext cx="2052000" cy="2052000"/>
          </a:xfrm>
          <a:prstGeom prst="rect">
            <a:avLst/>
          </a:prstGeom>
        </p:spPr>
      </p:pic>
      <p:sp>
        <p:nvSpPr>
          <p:cNvPr id="19" name="TextBox 18">
            <a:extLst>
              <a:ext uri="{FF2B5EF4-FFF2-40B4-BE49-F238E27FC236}">
                <a16:creationId xmlns:a16="http://schemas.microsoft.com/office/drawing/2014/main" id="{521F835E-C04C-1B21-DD9D-A81B189D92C1}"/>
              </a:ext>
            </a:extLst>
          </p:cNvPr>
          <p:cNvSpPr txBox="1"/>
          <p:nvPr/>
        </p:nvSpPr>
        <p:spPr>
          <a:xfrm>
            <a:off x="2765875" y="4322031"/>
            <a:ext cx="1729930" cy="95410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a:ln>
                  <a:noFill/>
                </a:ln>
                <a:solidFill>
                  <a:srgbClr val="232D5A"/>
                </a:solidFill>
                <a:effectLst/>
                <a:uLnTx/>
                <a:uFillTx/>
                <a:latin typeface="Trebuchet MS"/>
                <a:ea typeface="+mn-ea"/>
                <a:cs typeface="+mn-cs"/>
              </a:rPr>
              <a:t>Showing</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a:ln>
                  <a:noFill/>
                </a:ln>
                <a:solidFill>
                  <a:srgbClr val="232D5A"/>
                </a:solidFill>
                <a:effectLst/>
                <a:uLnTx/>
                <a:uFillTx/>
                <a:latin typeface="Trebuchet MS"/>
                <a:ea typeface="+mn-ea"/>
                <a:cs typeface="+mn-cs"/>
              </a:rPr>
              <a:t>empathy</a:t>
            </a:r>
            <a:endParaRPr kumimoji="0" lang="en-US" sz="2800" b="0" i="0" u="none" strike="noStrike" kern="1200" cap="none" spc="0" normalizeH="0" baseline="0" noProof="0">
              <a:ln>
                <a:noFill/>
              </a:ln>
              <a:solidFill>
                <a:srgbClr val="232D5A"/>
              </a:solidFill>
              <a:effectLst/>
              <a:uLnTx/>
              <a:uFillTx/>
              <a:latin typeface="Trebuchet MS"/>
              <a:ea typeface="+mn-ea"/>
              <a:cs typeface="+mn-cs"/>
            </a:endParaRPr>
          </a:p>
        </p:txBody>
      </p:sp>
      <p:pic>
        <p:nvPicPr>
          <p:cNvPr id="12" name="Picture 11">
            <a:extLst>
              <a:ext uri="{FF2B5EF4-FFF2-40B4-BE49-F238E27FC236}">
                <a16:creationId xmlns:a16="http://schemas.microsoft.com/office/drawing/2014/main" id="{9B257687-D002-5C7E-C6B5-A0B04B919DA3}"/>
              </a:ext>
            </a:extLst>
          </p:cNvPr>
          <p:cNvPicPr>
            <a:picLocks noChangeAspect="1"/>
          </p:cNvPicPr>
          <p:nvPr/>
        </p:nvPicPr>
        <p:blipFill>
          <a:blip>
            <a:extLst>
              <a:ext uri="{96DAC541-7B7A-43D3-8B79-37D633B846F1}">
                <asvg:svgBlip xmlns:asvg="http://schemas.microsoft.com/office/drawing/2016/SVG/main" r:embed="rId5"/>
              </a:ext>
            </a:extLst>
          </a:blip>
          <a:srcRect/>
          <a:stretch/>
        </p:blipFill>
        <p:spPr>
          <a:xfrm>
            <a:off x="4857314" y="1953643"/>
            <a:ext cx="2052000" cy="2052000"/>
          </a:xfrm>
          <a:prstGeom prst="rect">
            <a:avLst/>
          </a:prstGeom>
        </p:spPr>
      </p:pic>
      <p:sp>
        <p:nvSpPr>
          <p:cNvPr id="20" name="TextBox 19">
            <a:extLst>
              <a:ext uri="{FF2B5EF4-FFF2-40B4-BE49-F238E27FC236}">
                <a16:creationId xmlns:a16="http://schemas.microsoft.com/office/drawing/2014/main" id="{BFB745C6-F56E-0A66-DBDB-C8182E40C0D8}"/>
              </a:ext>
            </a:extLst>
          </p:cNvPr>
          <p:cNvSpPr txBox="1"/>
          <p:nvPr/>
        </p:nvSpPr>
        <p:spPr>
          <a:xfrm>
            <a:off x="4959982" y="4322031"/>
            <a:ext cx="1729930" cy="95410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a:ln>
                  <a:noFill/>
                </a:ln>
                <a:solidFill>
                  <a:srgbClr val="232D5A"/>
                </a:solidFill>
                <a:effectLst/>
                <a:uLnTx/>
                <a:uFillTx/>
                <a:latin typeface="Trebuchet MS"/>
                <a:ea typeface="+mn-ea"/>
                <a:cs typeface="+mn-cs"/>
              </a:rPr>
              <a:t>Staying calm</a:t>
            </a:r>
            <a:endParaRPr kumimoji="0" lang="en-US" sz="2800" b="0" i="0" u="none" strike="noStrike" kern="1200" cap="none" spc="0" normalizeH="0" baseline="0" noProof="0">
              <a:ln>
                <a:noFill/>
              </a:ln>
              <a:solidFill>
                <a:srgbClr val="232D5A"/>
              </a:solidFill>
              <a:effectLst/>
              <a:uLnTx/>
              <a:uFillTx/>
              <a:latin typeface="Trebuchet MS"/>
              <a:ea typeface="+mn-ea"/>
              <a:cs typeface="+mn-cs"/>
            </a:endParaRPr>
          </a:p>
        </p:txBody>
      </p:sp>
      <p:pic>
        <p:nvPicPr>
          <p:cNvPr id="16" name="Picture 15">
            <a:extLst>
              <a:ext uri="{FF2B5EF4-FFF2-40B4-BE49-F238E27FC236}">
                <a16:creationId xmlns:a16="http://schemas.microsoft.com/office/drawing/2014/main" id="{D404D10D-0481-D620-3C8E-816ABF6A86B3}"/>
              </a:ext>
            </a:extLst>
          </p:cNvPr>
          <p:cNvPicPr>
            <a:picLocks noChangeAspect="1"/>
          </p:cNvPicPr>
          <p:nvPr/>
        </p:nvPicPr>
        <p:blipFill>
          <a:blip r:embed="rId6"/>
          <a:stretch>
            <a:fillRect/>
          </a:stretch>
        </p:blipFill>
        <p:spPr>
          <a:xfrm>
            <a:off x="7070435" y="1906886"/>
            <a:ext cx="2052000" cy="2052000"/>
          </a:xfrm>
          <a:prstGeom prst="rect">
            <a:avLst/>
          </a:prstGeom>
        </p:spPr>
      </p:pic>
      <p:sp>
        <p:nvSpPr>
          <p:cNvPr id="21" name="TextBox 20">
            <a:extLst>
              <a:ext uri="{FF2B5EF4-FFF2-40B4-BE49-F238E27FC236}">
                <a16:creationId xmlns:a16="http://schemas.microsoft.com/office/drawing/2014/main" id="{85893015-9CB2-62FA-8718-5A651BD3C5B6}"/>
              </a:ext>
            </a:extLst>
          </p:cNvPr>
          <p:cNvSpPr txBox="1"/>
          <p:nvPr/>
        </p:nvSpPr>
        <p:spPr>
          <a:xfrm>
            <a:off x="7173103" y="4322031"/>
            <a:ext cx="1729930" cy="138499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a:ln>
                  <a:noFill/>
                </a:ln>
                <a:solidFill>
                  <a:srgbClr val="232D5A"/>
                </a:solidFill>
                <a:effectLst/>
                <a:uLnTx/>
                <a:uFillTx/>
                <a:latin typeface="Trebuchet MS"/>
                <a:ea typeface="+mn-ea"/>
                <a:cs typeface="+mn-cs"/>
              </a:rPr>
              <a:t>Asking for support</a:t>
            </a:r>
            <a:endParaRPr kumimoji="0" lang="en-US" sz="2800" b="0" i="0" u="none" strike="noStrike" kern="1200" cap="none" spc="0" normalizeH="0" baseline="0" noProof="0">
              <a:ln>
                <a:noFill/>
              </a:ln>
              <a:solidFill>
                <a:srgbClr val="232D5A"/>
              </a:solidFill>
              <a:effectLst/>
              <a:uLnTx/>
              <a:uFillTx/>
              <a:latin typeface="Trebuchet MS"/>
              <a:ea typeface="+mn-ea"/>
              <a:cs typeface="+mn-cs"/>
            </a:endParaRPr>
          </a:p>
        </p:txBody>
      </p:sp>
      <p:pic>
        <p:nvPicPr>
          <p:cNvPr id="14" name="Picture 13">
            <a:extLst>
              <a:ext uri="{FF2B5EF4-FFF2-40B4-BE49-F238E27FC236}">
                <a16:creationId xmlns:a16="http://schemas.microsoft.com/office/drawing/2014/main" id="{FB2507EB-E3C6-9CA6-AF63-B3A3D010336C}"/>
              </a:ext>
            </a:extLst>
          </p:cNvPr>
          <p:cNvPicPr>
            <a:picLocks noChangeAspect="1"/>
          </p:cNvPicPr>
          <p:nvPr/>
        </p:nvPicPr>
        <p:blipFill>
          <a:blip r:embed="rId7"/>
          <a:stretch>
            <a:fillRect/>
          </a:stretch>
        </p:blipFill>
        <p:spPr>
          <a:xfrm>
            <a:off x="9283557" y="1894792"/>
            <a:ext cx="2381708" cy="2052000"/>
          </a:xfrm>
          <a:prstGeom prst="rect">
            <a:avLst/>
          </a:prstGeom>
        </p:spPr>
      </p:pic>
      <p:sp>
        <p:nvSpPr>
          <p:cNvPr id="22" name="TextBox 21">
            <a:extLst>
              <a:ext uri="{FF2B5EF4-FFF2-40B4-BE49-F238E27FC236}">
                <a16:creationId xmlns:a16="http://schemas.microsoft.com/office/drawing/2014/main" id="{233F6DD2-94D8-081E-8765-D3459732B556}"/>
              </a:ext>
            </a:extLst>
          </p:cNvPr>
          <p:cNvSpPr txBox="1"/>
          <p:nvPr/>
        </p:nvSpPr>
        <p:spPr>
          <a:xfrm>
            <a:off x="9064068" y="4322031"/>
            <a:ext cx="2802707" cy="52322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a:ln>
                  <a:noFill/>
                </a:ln>
                <a:solidFill>
                  <a:srgbClr val="232D5A"/>
                </a:solidFill>
                <a:effectLst/>
                <a:uLnTx/>
                <a:uFillTx/>
                <a:latin typeface="Trebuchet MS"/>
                <a:ea typeface="+mn-ea"/>
                <a:cs typeface="+mn-cs"/>
              </a:rPr>
              <a:t>Communication</a:t>
            </a:r>
            <a:endParaRPr kumimoji="0" lang="en-US" sz="2800" b="0" i="0" u="none" strike="noStrike" kern="1200" cap="none" spc="0" normalizeH="0" baseline="0" noProof="0">
              <a:ln>
                <a:noFill/>
              </a:ln>
              <a:solidFill>
                <a:srgbClr val="232D5A"/>
              </a:solidFill>
              <a:effectLst/>
              <a:uLnTx/>
              <a:uFillTx/>
              <a:latin typeface="Trebuchet MS"/>
              <a:ea typeface="+mn-ea"/>
              <a:cs typeface="+mn-cs"/>
            </a:endParaRPr>
          </a:p>
        </p:txBody>
      </p:sp>
    </p:spTree>
    <p:extLst>
      <p:ext uri="{BB962C8B-B14F-4D97-AF65-F5344CB8AC3E}">
        <p14:creationId xmlns:p14="http://schemas.microsoft.com/office/powerpoint/2010/main" val="9978115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1FA89C-CC54-892B-90E7-664C0F0B5817}"/>
              </a:ext>
            </a:extLst>
          </p:cNvPr>
          <p:cNvSpPr>
            <a:spLocks noGrp="1"/>
          </p:cNvSpPr>
          <p:nvPr>
            <p:ph type="title"/>
          </p:nvPr>
        </p:nvSpPr>
        <p:spPr>
          <a:xfrm>
            <a:off x="5398167" y="1759606"/>
            <a:ext cx="6115118" cy="1923394"/>
          </a:xfrm>
        </p:spPr>
        <p:txBody>
          <a:bodyPr>
            <a:normAutofit/>
          </a:bodyPr>
          <a:lstStyle/>
          <a:p>
            <a:r>
              <a:rPr lang="en-GB"/>
              <a:t>Exploring conflict in friendships</a:t>
            </a:r>
          </a:p>
        </p:txBody>
      </p:sp>
      <p:sp>
        <p:nvSpPr>
          <p:cNvPr id="3" name="Text Placeholder 2">
            <a:extLst>
              <a:ext uri="{FF2B5EF4-FFF2-40B4-BE49-F238E27FC236}">
                <a16:creationId xmlns:a16="http://schemas.microsoft.com/office/drawing/2014/main" id="{E6157F4B-7A91-6117-9224-6D511217C539}"/>
              </a:ext>
            </a:extLst>
          </p:cNvPr>
          <p:cNvSpPr>
            <a:spLocks noGrp="1"/>
          </p:cNvSpPr>
          <p:nvPr>
            <p:ph type="body" idx="1"/>
          </p:nvPr>
        </p:nvSpPr>
        <p:spPr>
          <a:xfrm>
            <a:off x="5398166" y="3805242"/>
            <a:ext cx="5709967" cy="995357"/>
          </a:xfrm>
        </p:spPr>
        <p:txBody>
          <a:bodyPr>
            <a:normAutofit/>
          </a:bodyPr>
          <a:lstStyle/>
          <a:p>
            <a:r>
              <a:rPr lang="en-GB" sz="2400"/>
              <a:t>What are different types of conflict and how do they affect us?</a:t>
            </a:r>
          </a:p>
        </p:txBody>
      </p:sp>
    </p:spTree>
    <p:extLst>
      <p:ext uri="{BB962C8B-B14F-4D97-AF65-F5344CB8AC3E}">
        <p14:creationId xmlns:p14="http://schemas.microsoft.com/office/powerpoint/2010/main" val="414205658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92001C-BA6F-CFB2-4CEF-28BC577AF260}"/>
              </a:ext>
            </a:extLst>
          </p:cNvPr>
          <p:cNvSpPr>
            <a:spLocks noGrp="1"/>
          </p:cNvSpPr>
          <p:nvPr>
            <p:ph type="title"/>
          </p:nvPr>
        </p:nvSpPr>
        <p:spPr>
          <a:xfrm>
            <a:off x="538655" y="1107213"/>
            <a:ext cx="10515600" cy="935356"/>
          </a:xfrm>
        </p:spPr>
        <p:txBody>
          <a:bodyPr>
            <a:normAutofit/>
          </a:bodyPr>
          <a:lstStyle/>
          <a:p>
            <a:r>
              <a:rPr lang="en-US" sz="4800"/>
              <a:t>How would you respond?</a:t>
            </a:r>
          </a:p>
        </p:txBody>
      </p:sp>
      <p:sp>
        <p:nvSpPr>
          <p:cNvPr id="3" name="TextBox 2">
            <a:extLst>
              <a:ext uri="{FF2B5EF4-FFF2-40B4-BE49-F238E27FC236}">
                <a16:creationId xmlns:a16="http://schemas.microsoft.com/office/drawing/2014/main" id="{ECD47D33-424D-7D31-9C6C-5DD48ACC7B48}"/>
              </a:ext>
            </a:extLst>
          </p:cNvPr>
          <p:cNvSpPr txBox="1"/>
          <p:nvPr/>
        </p:nvSpPr>
        <p:spPr>
          <a:xfrm>
            <a:off x="538655" y="447069"/>
            <a:ext cx="4016189" cy="660144"/>
          </a:xfrm>
          <a:prstGeom prst="rect">
            <a:avLst/>
          </a:prstGeom>
          <a:solidFill>
            <a:srgbClr val="E0F3F7"/>
          </a:solidFill>
        </p:spPr>
        <p:txBody>
          <a:bodyPr wrap="square" lIns="180000" tIns="144000" rIns="180000" bIns="144000">
            <a:spAutoFit/>
          </a:bodyPr>
          <a:lstStyle/>
          <a:p>
            <a:r>
              <a:rPr lang="en-US" sz="2400" b="1"/>
              <a:t>Responding to conflict</a:t>
            </a:r>
          </a:p>
        </p:txBody>
      </p:sp>
      <p:sp>
        <p:nvSpPr>
          <p:cNvPr id="5" name="TextBox 4">
            <a:extLst>
              <a:ext uri="{FF2B5EF4-FFF2-40B4-BE49-F238E27FC236}">
                <a16:creationId xmlns:a16="http://schemas.microsoft.com/office/drawing/2014/main" id="{99A339B2-8146-7930-838A-AF4D7582F432}"/>
              </a:ext>
            </a:extLst>
          </p:cNvPr>
          <p:cNvSpPr txBox="1"/>
          <p:nvPr/>
        </p:nvSpPr>
        <p:spPr>
          <a:xfrm>
            <a:off x="699281" y="2702713"/>
            <a:ext cx="10793438" cy="2349579"/>
          </a:xfrm>
          <a:prstGeom prst="roundRect">
            <a:avLst/>
          </a:prstGeom>
        </p:spPr>
        <p:style>
          <a:lnRef idx="2">
            <a:schemeClr val="accent3"/>
          </a:lnRef>
          <a:fillRef idx="1">
            <a:schemeClr val="lt1"/>
          </a:fillRef>
          <a:effectRef idx="0">
            <a:schemeClr val="accent3"/>
          </a:effectRef>
          <a:fontRef idx="minor">
            <a:schemeClr val="dk1"/>
          </a:fontRef>
        </p:style>
        <p:txBody>
          <a:bodyPr wrap="square">
            <a:spAutoFit/>
          </a:bodyPr>
          <a:lstStyle/>
          <a:p>
            <a:r>
              <a:rPr lang="en-GB" sz="4400" kern="1200">
                <a:solidFill>
                  <a:schemeClr val="tx1"/>
                </a:solidFill>
                <a:effectLst/>
                <a:latin typeface="+mn-lt"/>
                <a:ea typeface="+mn-ea"/>
                <a:cs typeface="+mn-cs"/>
              </a:rPr>
              <a:t>Two of your friends have fallen out and want you to take sides. How might you respond?</a:t>
            </a:r>
            <a:endParaRPr lang="en-GB" sz="4400"/>
          </a:p>
        </p:txBody>
      </p:sp>
    </p:spTree>
    <p:extLst>
      <p:ext uri="{BB962C8B-B14F-4D97-AF65-F5344CB8AC3E}">
        <p14:creationId xmlns:p14="http://schemas.microsoft.com/office/powerpoint/2010/main" val="3052944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58D8B7-61B1-68DA-7C25-4214AEEE70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A1F2830-3FC8-179E-BA58-E194B6E8F85C}"/>
              </a:ext>
            </a:extLst>
          </p:cNvPr>
          <p:cNvSpPr>
            <a:spLocks noGrp="1"/>
          </p:cNvSpPr>
          <p:nvPr>
            <p:ph type="title"/>
          </p:nvPr>
        </p:nvSpPr>
        <p:spPr>
          <a:xfrm>
            <a:off x="538655" y="1107213"/>
            <a:ext cx="10515600" cy="935356"/>
          </a:xfrm>
        </p:spPr>
        <p:txBody>
          <a:bodyPr>
            <a:normAutofit/>
          </a:bodyPr>
          <a:lstStyle/>
          <a:p>
            <a:r>
              <a:rPr lang="en-US" sz="4800"/>
              <a:t>How would you respond?</a:t>
            </a:r>
          </a:p>
        </p:txBody>
      </p:sp>
      <p:sp>
        <p:nvSpPr>
          <p:cNvPr id="3" name="TextBox 2">
            <a:extLst>
              <a:ext uri="{FF2B5EF4-FFF2-40B4-BE49-F238E27FC236}">
                <a16:creationId xmlns:a16="http://schemas.microsoft.com/office/drawing/2014/main" id="{B1568BCB-3FCA-EB17-A41B-88BCAF1B5ACB}"/>
              </a:ext>
            </a:extLst>
          </p:cNvPr>
          <p:cNvSpPr txBox="1"/>
          <p:nvPr/>
        </p:nvSpPr>
        <p:spPr>
          <a:xfrm>
            <a:off x="538655" y="447069"/>
            <a:ext cx="4016189" cy="660144"/>
          </a:xfrm>
          <a:prstGeom prst="rect">
            <a:avLst/>
          </a:prstGeom>
          <a:solidFill>
            <a:srgbClr val="E0F3F7"/>
          </a:solidFill>
        </p:spPr>
        <p:txBody>
          <a:bodyPr wrap="square" lIns="180000" tIns="144000" rIns="180000" bIns="144000">
            <a:spAutoFit/>
          </a:bodyPr>
          <a:lstStyle/>
          <a:p>
            <a:r>
              <a:rPr lang="en-US" sz="2400" b="1"/>
              <a:t>Responding to conflict</a:t>
            </a:r>
          </a:p>
        </p:txBody>
      </p:sp>
      <p:sp>
        <p:nvSpPr>
          <p:cNvPr id="4" name="TextBox 3">
            <a:extLst>
              <a:ext uri="{FF2B5EF4-FFF2-40B4-BE49-F238E27FC236}">
                <a16:creationId xmlns:a16="http://schemas.microsoft.com/office/drawing/2014/main" id="{D2B6F7DD-9566-6BDB-7A29-B8942D42A8B3}"/>
              </a:ext>
            </a:extLst>
          </p:cNvPr>
          <p:cNvSpPr txBox="1"/>
          <p:nvPr/>
        </p:nvSpPr>
        <p:spPr>
          <a:xfrm>
            <a:off x="8736037" y="375097"/>
            <a:ext cx="3094306" cy="1464231"/>
          </a:xfrm>
          <a:prstGeom prst="roundRect">
            <a:avLst/>
          </a:prstGeom>
        </p:spPr>
        <p:style>
          <a:lnRef idx="2">
            <a:schemeClr val="accent3"/>
          </a:lnRef>
          <a:fillRef idx="1">
            <a:schemeClr val="lt1"/>
          </a:fillRef>
          <a:effectRef idx="0">
            <a:schemeClr val="accent3"/>
          </a:effectRef>
          <a:fontRef idx="minor">
            <a:schemeClr val="dk1"/>
          </a:fontRef>
        </p:style>
        <p:txBody>
          <a:bodyPr wrap="square">
            <a:spAutoFit/>
          </a:bodyPr>
          <a:lstStyle/>
          <a:p>
            <a:r>
              <a:rPr lang="en-GB" sz="2000" kern="1200">
                <a:solidFill>
                  <a:schemeClr val="tx1"/>
                </a:solidFill>
                <a:effectLst/>
                <a:latin typeface="+mn-lt"/>
                <a:ea typeface="+mn-ea"/>
                <a:cs typeface="+mn-cs"/>
              </a:rPr>
              <a:t>Two of your friends have fallen out and want you to take sides. How might you respond?</a:t>
            </a:r>
            <a:endParaRPr lang="en-GB" sz="2000"/>
          </a:p>
        </p:txBody>
      </p:sp>
      <p:pic>
        <p:nvPicPr>
          <p:cNvPr id="5" name="Online Media 4" title="Let’s talk about healthy relationships: friendships and conflict (11-13) Scenario 1">
            <a:hlinkClick r:id="" action="ppaction://noaction"/>
            <a:extLst>
              <a:ext uri="{FF2B5EF4-FFF2-40B4-BE49-F238E27FC236}">
                <a16:creationId xmlns:a16="http://schemas.microsoft.com/office/drawing/2014/main" id="{923C534B-3359-D7A8-1C35-F9F5DE51A83A}"/>
              </a:ext>
            </a:extLst>
          </p:cNvPr>
          <p:cNvPicPr>
            <a:picLocks noRot="1" noChangeAspect="1"/>
          </p:cNvPicPr>
          <p:nvPr>
            <a:videoFile r:link="rId1"/>
          </p:nvPr>
        </p:nvPicPr>
        <p:blipFill>
          <a:blip r:embed="rId4"/>
          <a:stretch>
            <a:fillRect/>
          </a:stretch>
        </p:blipFill>
        <p:spPr>
          <a:xfrm>
            <a:off x="828137" y="2041901"/>
            <a:ext cx="7463484" cy="4130299"/>
          </a:xfrm>
          <a:prstGeom prst="rect">
            <a:avLst/>
          </a:prstGeom>
        </p:spPr>
      </p:pic>
    </p:spTree>
    <p:extLst>
      <p:ext uri="{BB962C8B-B14F-4D97-AF65-F5344CB8AC3E}">
        <p14:creationId xmlns:p14="http://schemas.microsoft.com/office/powerpoint/2010/main" val="39441069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EF61F1-86AB-85B5-3BB9-2EC19A1B2AC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5FC640A-CE99-EC23-7B8F-304FED97B6EC}"/>
              </a:ext>
            </a:extLst>
          </p:cNvPr>
          <p:cNvSpPr>
            <a:spLocks noGrp="1"/>
          </p:cNvSpPr>
          <p:nvPr>
            <p:ph type="title"/>
          </p:nvPr>
        </p:nvSpPr>
        <p:spPr>
          <a:xfrm>
            <a:off x="538655" y="1107213"/>
            <a:ext cx="10515600" cy="935356"/>
          </a:xfrm>
        </p:spPr>
        <p:txBody>
          <a:bodyPr>
            <a:normAutofit/>
          </a:bodyPr>
          <a:lstStyle/>
          <a:p>
            <a:r>
              <a:rPr lang="en-US" sz="4800"/>
              <a:t>How would you respond?</a:t>
            </a:r>
          </a:p>
        </p:txBody>
      </p:sp>
      <p:sp>
        <p:nvSpPr>
          <p:cNvPr id="3" name="TextBox 2">
            <a:extLst>
              <a:ext uri="{FF2B5EF4-FFF2-40B4-BE49-F238E27FC236}">
                <a16:creationId xmlns:a16="http://schemas.microsoft.com/office/drawing/2014/main" id="{11160AC5-377E-0F44-9CE3-6FC32FB66A3B}"/>
              </a:ext>
            </a:extLst>
          </p:cNvPr>
          <p:cNvSpPr txBox="1"/>
          <p:nvPr/>
        </p:nvSpPr>
        <p:spPr>
          <a:xfrm>
            <a:off x="538655" y="447069"/>
            <a:ext cx="4016189" cy="660144"/>
          </a:xfrm>
          <a:prstGeom prst="rect">
            <a:avLst/>
          </a:prstGeom>
          <a:solidFill>
            <a:srgbClr val="E0F3F7"/>
          </a:solidFill>
        </p:spPr>
        <p:txBody>
          <a:bodyPr wrap="square" lIns="180000" tIns="144000" rIns="180000" bIns="144000">
            <a:spAutoFit/>
          </a:bodyPr>
          <a:lstStyle/>
          <a:p>
            <a:r>
              <a:rPr lang="en-US" sz="2400" b="1"/>
              <a:t>Responding to conflict</a:t>
            </a:r>
          </a:p>
        </p:txBody>
      </p:sp>
      <p:sp>
        <p:nvSpPr>
          <p:cNvPr id="5" name="TextBox 4">
            <a:extLst>
              <a:ext uri="{FF2B5EF4-FFF2-40B4-BE49-F238E27FC236}">
                <a16:creationId xmlns:a16="http://schemas.microsoft.com/office/drawing/2014/main" id="{05822DC1-960C-9D05-6913-904E44004278}"/>
              </a:ext>
            </a:extLst>
          </p:cNvPr>
          <p:cNvSpPr txBox="1"/>
          <p:nvPr/>
        </p:nvSpPr>
        <p:spPr>
          <a:xfrm>
            <a:off x="699281" y="2702713"/>
            <a:ext cx="10793438" cy="2349579"/>
          </a:xfrm>
          <a:prstGeom prst="round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lvl="0"/>
            <a:r>
              <a:rPr lang="en-GB" sz="4400">
                <a:solidFill>
                  <a:schemeClr val="tx1"/>
                </a:solidFill>
              </a:rPr>
              <a:t>A message is shared in a group chat that upsets someone or causes an argument. What could you do?</a:t>
            </a:r>
          </a:p>
        </p:txBody>
      </p:sp>
    </p:spTree>
    <p:extLst>
      <p:ext uri="{BB962C8B-B14F-4D97-AF65-F5344CB8AC3E}">
        <p14:creationId xmlns:p14="http://schemas.microsoft.com/office/powerpoint/2010/main" val="28322865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E27B3F-C2CB-E8ED-C5CF-7FFD5F9B572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97D3EF7-461A-FF10-C42D-E6A4CB3A66F2}"/>
              </a:ext>
            </a:extLst>
          </p:cNvPr>
          <p:cNvSpPr>
            <a:spLocks noGrp="1"/>
          </p:cNvSpPr>
          <p:nvPr>
            <p:ph type="title"/>
          </p:nvPr>
        </p:nvSpPr>
        <p:spPr>
          <a:xfrm>
            <a:off x="538655" y="1107213"/>
            <a:ext cx="10515600" cy="935356"/>
          </a:xfrm>
        </p:spPr>
        <p:txBody>
          <a:bodyPr>
            <a:normAutofit/>
          </a:bodyPr>
          <a:lstStyle/>
          <a:p>
            <a:r>
              <a:rPr lang="en-US" sz="4800"/>
              <a:t>How would you respond?</a:t>
            </a:r>
          </a:p>
        </p:txBody>
      </p:sp>
      <p:sp>
        <p:nvSpPr>
          <p:cNvPr id="3" name="TextBox 2">
            <a:extLst>
              <a:ext uri="{FF2B5EF4-FFF2-40B4-BE49-F238E27FC236}">
                <a16:creationId xmlns:a16="http://schemas.microsoft.com/office/drawing/2014/main" id="{12CE3AB1-DBBB-B7D4-3F7E-838FD3A257B9}"/>
              </a:ext>
            </a:extLst>
          </p:cNvPr>
          <p:cNvSpPr txBox="1"/>
          <p:nvPr/>
        </p:nvSpPr>
        <p:spPr>
          <a:xfrm>
            <a:off x="538655" y="447069"/>
            <a:ext cx="4016189" cy="660144"/>
          </a:xfrm>
          <a:prstGeom prst="rect">
            <a:avLst/>
          </a:prstGeom>
          <a:solidFill>
            <a:srgbClr val="E0F3F7"/>
          </a:solidFill>
        </p:spPr>
        <p:txBody>
          <a:bodyPr wrap="square" lIns="180000" tIns="144000" rIns="180000" bIns="144000">
            <a:spAutoFit/>
          </a:bodyPr>
          <a:lstStyle/>
          <a:p>
            <a:r>
              <a:rPr lang="en-US" sz="2400" b="1"/>
              <a:t>Responding to conflict</a:t>
            </a:r>
          </a:p>
        </p:txBody>
      </p:sp>
      <p:sp>
        <p:nvSpPr>
          <p:cNvPr id="4" name="TextBox 3">
            <a:extLst>
              <a:ext uri="{FF2B5EF4-FFF2-40B4-BE49-F238E27FC236}">
                <a16:creationId xmlns:a16="http://schemas.microsoft.com/office/drawing/2014/main" id="{4C065643-2D53-F198-F6C0-FD6A95A7702E}"/>
              </a:ext>
            </a:extLst>
          </p:cNvPr>
          <p:cNvSpPr txBox="1"/>
          <p:nvPr/>
        </p:nvSpPr>
        <p:spPr>
          <a:xfrm>
            <a:off x="8727852" y="237820"/>
            <a:ext cx="2925493" cy="1804749"/>
          </a:xfrm>
          <a:prstGeom prst="round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lvl="0"/>
            <a:r>
              <a:rPr lang="en-GB" sz="2000">
                <a:solidFill>
                  <a:schemeClr val="tx1"/>
                </a:solidFill>
              </a:rPr>
              <a:t>A message is shared in a group chat that upsets someone or causes an argument. What could you do?</a:t>
            </a:r>
          </a:p>
        </p:txBody>
      </p:sp>
      <p:pic>
        <p:nvPicPr>
          <p:cNvPr id="6" name="Online Media 5" title="Let’s talk about healthy relationships: friendships and conflict (11-13) Scenario 2">
            <a:hlinkClick r:id="" action="ppaction://noaction"/>
            <a:extLst>
              <a:ext uri="{FF2B5EF4-FFF2-40B4-BE49-F238E27FC236}">
                <a16:creationId xmlns:a16="http://schemas.microsoft.com/office/drawing/2014/main" id="{1EA6C294-54CD-9B51-0FCC-A34F4989FD66}"/>
              </a:ext>
            </a:extLst>
          </p:cNvPr>
          <p:cNvPicPr>
            <a:picLocks noRot="1" noChangeAspect="1"/>
          </p:cNvPicPr>
          <p:nvPr>
            <a:videoFile r:link="rId1"/>
          </p:nvPr>
        </p:nvPicPr>
        <p:blipFill>
          <a:blip r:embed="rId4"/>
          <a:stretch>
            <a:fillRect/>
          </a:stretch>
        </p:blipFill>
        <p:spPr>
          <a:xfrm>
            <a:off x="943749" y="2041901"/>
            <a:ext cx="7243925" cy="4026977"/>
          </a:xfrm>
          <a:prstGeom prst="rect">
            <a:avLst/>
          </a:prstGeom>
        </p:spPr>
      </p:pic>
    </p:spTree>
    <p:extLst>
      <p:ext uri="{BB962C8B-B14F-4D97-AF65-F5344CB8AC3E}">
        <p14:creationId xmlns:p14="http://schemas.microsoft.com/office/powerpoint/2010/main" val="23748112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911964-22D2-8F13-8B86-138D9E9C1AF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A2C7BA6-E64E-5027-39D6-121881B54530}"/>
              </a:ext>
            </a:extLst>
          </p:cNvPr>
          <p:cNvSpPr>
            <a:spLocks noGrp="1"/>
          </p:cNvSpPr>
          <p:nvPr>
            <p:ph type="title"/>
          </p:nvPr>
        </p:nvSpPr>
        <p:spPr>
          <a:xfrm>
            <a:off x="538655" y="1107213"/>
            <a:ext cx="10515600" cy="935356"/>
          </a:xfrm>
        </p:spPr>
        <p:txBody>
          <a:bodyPr>
            <a:normAutofit/>
          </a:bodyPr>
          <a:lstStyle/>
          <a:p>
            <a:r>
              <a:rPr lang="en-US" sz="4800"/>
              <a:t>How would you respond?</a:t>
            </a:r>
          </a:p>
        </p:txBody>
      </p:sp>
      <p:sp>
        <p:nvSpPr>
          <p:cNvPr id="3" name="TextBox 2">
            <a:extLst>
              <a:ext uri="{FF2B5EF4-FFF2-40B4-BE49-F238E27FC236}">
                <a16:creationId xmlns:a16="http://schemas.microsoft.com/office/drawing/2014/main" id="{94CB712A-5493-750B-C3CE-6861E18327B4}"/>
              </a:ext>
            </a:extLst>
          </p:cNvPr>
          <p:cNvSpPr txBox="1"/>
          <p:nvPr/>
        </p:nvSpPr>
        <p:spPr>
          <a:xfrm>
            <a:off x="538655" y="447069"/>
            <a:ext cx="4016189" cy="660144"/>
          </a:xfrm>
          <a:prstGeom prst="rect">
            <a:avLst/>
          </a:prstGeom>
          <a:solidFill>
            <a:srgbClr val="E0F3F7"/>
          </a:solidFill>
        </p:spPr>
        <p:txBody>
          <a:bodyPr wrap="square" lIns="180000" tIns="144000" rIns="180000" bIns="144000">
            <a:spAutoFit/>
          </a:bodyPr>
          <a:lstStyle/>
          <a:p>
            <a:r>
              <a:rPr lang="en-US" sz="2400" b="1"/>
              <a:t>Responding to conflict</a:t>
            </a:r>
          </a:p>
        </p:txBody>
      </p:sp>
      <p:sp>
        <p:nvSpPr>
          <p:cNvPr id="5" name="TextBox 4">
            <a:extLst>
              <a:ext uri="{FF2B5EF4-FFF2-40B4-BE49-F238E27FC236}">
                <a16:creationId xmlns:a16="http://schemas.microsoft.com/office/drawing/2014/main" id="{B4F34721-2E01-3EA0-3E06-7A18D5FEE92D}"/>
              </a:ext>
            </a:extLst>
          </p:cNvPr>
          <p:cNvSpPr txBox="1"/>
          <p:nvPr/>
        </p:nvSpPr>
        <p:spPr>
          <a:xfrm>
            <a:off x="699281" y="2702713"/>
            <a:ext cx="10793438" cy="2349579"/>
          </a:xfrm>
          <a:prstGeom prst="round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lvl="0"/>
            <a:r>
              <a:rPr lang="en-GB" sz="4400">
                <a:solidFill>
                  <a:schemeClr val="tx1"/>
                </a:solidFill>
              </a:rPr>
              <a:t>A disagreement that started in school continues in messages after school and begins to escalate. What would you do?</a:t>
            </a:r>
          </a:p>
        </p:txBody>
      </p:sp>
    </p:spTree>
    <p:extLst>
      <p:ext uri="{BB962C8B-B14F-4D97-AF65-F5344CB8AC3E}">
        <p14:creationId xmlns:p14="http://schemas.microsoft.com/office/powerpoint/2010/main" val="38983767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20A2C8-449A-4CE5-F8C0-237D04EB3DB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E448083-586C-4EDD-53BC-FF937C2AB1CA}"/>
              </a:ext>
            </a:extLst>
          </p:cNvPr>
          <p:cNvSpPr>
            <a:spLocks noGrp="1"/>
          </p:cNvSpPr>
          <p:nvPr>
            <p:ph type="title"/>
          </p:nvPr>
        </p:nvSpPr>
        <p:spPr>
          <a:xfrm>
            <a:off x="538655" y="1107213"/>
            <a:ext cx="10515600" cy="935356"/>
          </a:xfrm>
        </p:spPr>
        <p:txBody>
          <a:bodyPr>
            <a:normAutofit/>
          </a:bodyPr>
          <a:lstStyle/>
          <a:p>
            <a:r>
              <a:rPr lang="en-US" sz="4800"/>
              <a:t>How would you respond?</a:t>
            </a:r>
          </a:p>
        </p:txBody>
      </p:sp>
      <p:sp>
        <p:nvSpPr>
          <p:cNvPr id="3" name="TextBox 2">
            <a:extLst>
              <a:ext uri="{FF2B5EF4-FFF2-40B4-BE49-F238E27FC236}">
                <a16:creationId xmlns:a16="http://schemas.microsoft.com/office/drawing/2014/main" id="{1EA2F32C-79FE-F534-7E3A-B1F8B6D3C605}"/>
              </a:ext>
            </a:extLst>
          </p:cNvPr>
          <p:cNvSpPr txBox="1"/>
          <p:nvPr/>
        </p:nvSpPr>
        <p:spPr>
          <a:xfrm>
            <a:off x="538655" y="447069"/>
            <a:ext cx="4016189" cy="660144"/>
          </a:xfrm>
          <a:prstGeom prst="rect">
            <a:avLst/>
          </a:prstGeom>
          <a:solidFill>
            <a:srgbClr val="E0F3F7"/>
          </a:solidFill>
        </p:spPr>
        <p:txBody>
          <a:bodyPr wrap="square" lIns="180000" tIns="144000" rIns="180000" bIns="144000">
            <a:spAutoFit/>
          </a:bodyPr>
          <a:lstStyle/>
          <a:p>
            <a:r>
              <a:rPr lang="en-US" sz="2400" b="1"/>
              <a:t>Responding to conflict</a:t>
            </a:r>
          </a:p>
        </p:txBody>
      </p:sp>
      <p:sp>
        <p:nvSpPr>
          <p:cNvPr id="4" name="TextBox 3">
            <a:extLst>
              <a:ext uri="{FF2B5EF4-FFF2-40B4-BE49-F238E27FC236}">
                <a16:creationId xmlns:a16="http://schemas.microsoft.com/office/drawing/2014/main" id="{8CA3B67A-60D1-8902-EC50-D56F58F6D0F9}"/>
              </a:ext>
            </a:extLst>
          </p:cNvPr>
          <p:cNvSpPr txBox="1"/>
          <p:nvPr/>
        </p:nvSpPr>
        <p:spPr>
          <a:xfrm>
            <a:off x="8727852" y="237820"/>
            <a:ext cx="2925493" cy="1804749"/>
          </a:xfrm>
          <a:prstGeom prst="round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lvl="0"/>
            <a:r>
              <a:rPr lang="en-GB" sz="2000">
                <a:solidFill>
                  <a:schemeClr val="tx1"/>
                </a:solidFill>
              </a:rPr>
              <a:t>A disagreement in school means you and you friend stop speaking. What would you do?</a:t>
            </a:r>
          </a:p>
        </p:txBody>
      </p:sp>
      <p:pic>
        <p:nvPicPr>
          <p:cNvPr id="5" name="Online Media 4" title="Let’s talk about healthy relationships: friendships and conflict (11-13) Scenario 3">
            <a:hlinkClick r:id="" action="ppaction://noaction"/>
            <a:extLst>
              <a:ext uri="{FF2B5EF4-FFF2-40B4-BE49-F238E27FC236}">
                <a16:creationId xmlns:a16="http://schemas.microsoft.com/office/drawing/2014/main" id="{0E588D32-A2CF-0AD9-8B28-83F4A1380A55}"/>
              </a:ext>
            </a:extLst>
          </p:cNvPr>
          <p:cNvPicPr>
            <a:picLocks noRot="1" noChangeAspect="1"/>
          </p:cNvPicPr>
          <p:nvPr>
            <a:videoFile r:link="rId1"/>
          </p:nvPr>
        </p:nvPicPr>
        <p:blipFill>
          <a:blip r:embed="rId4"/>
          <a:stretch>
            <a:fillRect/>
          </a:stretch>
        </p:blipFill>
        <p:spPr>
          <a:xfrm>
            <a:off x="841052" y="2041901"/>
            <a:ext cx="7424739" cy="4065724"/>
          </a:xfrm>
          <a:prstGeom prst="rect">
            <a:avLst/>
          </a:prstGeom>
        </p:spPr>
      </p:pic>
    </p:spTree>
    <p:extLst>
      <p:ext uri="{BB962C8B-B14F-4D97-AF65-F5344CB8AC3E}">
        <p14:creationId xmlns:p14="http://schemas.microsoft.com/office/powerpoint/2010/main" val="4121808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254916-51FB-6EF1-2BF6-EA0AF585608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2C4C33B-A770-05FB-A424-A5861C136F34}"/>
              </a:ext>
            </a:extLst>
          </p:cNvPr>
          <p:cNvSpPr>
            <a:spLocks noGrp="1"/>
          </p:cNvSpPr>
          <p:nvPr>
            <p:ph type="title"/>
          </p:nvPr>
        </p:nvSpPr>
        <p:spPr>
          <a:xfrm>
            <a:off x="538655" y="1107213"/>
            <a:ext cx="10515600" cy="935356"/>
          </a:xfrm>
        </p:spPr>
        <p:txBody>
          <a:bodyPr>
            <a:normAutofit/>
          </a:bodyPr>
          <a:lstStyle/>
          <a:p>
            <a:r>
              <a:rPr lang="en-US" sz="4800"/>
              <a:t>How would you respond?</a:t>
            </a:r>
          </a:p>
        </p:txBody>
      </p:sp>
      <p:sp>
        <p:nvSpPr>
          <p:cNvPr id="3" name="TextBox 2">
            <a:extLst>
              <a:ext uri="{FF2B5EF4-FFF2-40B4-BE49-F238E27FC236}">
                <a16:creationId xmlns:a16="http://schemas.microsoft.com/office/drawing/2014/main" id="{64B39A34-9349-7752-CD7D-33959AFE5623}"/>
              </a:ext>
            </a:extLst>
          </p:cNvPr>
          <p:cNvSpPr txBox="1"/>
          <p:nvPr/>
        </p:nvSpPr>
        <p:spPr>
          <a:xfrm>
            <a:off x="538655" y="447069"/>
            <a:ext cx="4016189" cy="660144"/>
          </a:xfrm>
          <a:prstGeom prst="rect">
            <a:avLst/>
          </a:prstGeom>
          <a:solidFill>
            <a:srgbClr val="E0F3F7"/>
          </a:solidFill>
        </p:spPr>
        <p:txBody>
          <a:bodyPr wrap="square" lIns="180000" tIns="144000" rIns="180000" bIns="144000">
            <a:spAutoFit/>
          </a:bodyPr>
          <a:lstStyle/>
          <a:p>
            <a:r>
              <a:rPr lang="en-US" sz="2400" b="1"/>
              <a:t>Responding to conflict</a:t>
            </a:r>
          </a:p>
        </p:txBody>
      </p:sp>
      <p:sp>
        <p:nvSpPr>
          <p:cNvPr id="5" name="TextBox 4">
            <a:extLst>
              <a:ext uri="{FF2B5EF4-FFF2-40B4-BE49-F238E27FC236}">
                <a16:creationId xmlns:a16="http://schemas.microsoft.com/office/drawing/2014/main" id="{4B33F05B-C1CB-99AD-C4AA-80106647E633}"/>
              </a:ext>
            </a:extLst>
          </p:cNvPr>
          <p:cNvSpPr txBox="1"/>
          <p:nvPr/>
        </p:nvSpPr>
        <p:spPr>
          <a:xfrm>
            <a:off x="699281" y="2702713"/>
            <a:ext cx="10793438" cy="2349579"/>
          </a:xfrm>
          <a:prstGeom prst="round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lvl="0"/>
            <a:r>
              <a:rPr lang="en-GB" sz="4400">
                <a:solidFill>
                  <a:schemeClr val="tx1"/>
                </a:solidFill>
              </a:rPr>
              <a:t>A disagreement in school means you and you friend stop speaking. What would you do?</a:t>
            </a:r>
          </a:p>
        </p:txBody>
      </p:sp>
    </p:spTree>
    <p:extLst>
      <p:ext uri="{BB962C8B-B14F-4D97-AF65-F5344CB8AC3E}">
        <p14:creationId xmlns:p14="http://schemas.microsoft.com/office/powerpoint/2010/main" val="73283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813DE0-5F90-550D-505B-57604519CAE2}"/>
              </a:ext>
            </a:extLst>
          </p:cNvPr>
          <p:cNvSpPr>
            <a:spLocks noGrp="1"/>
          </p:cNvSpPr>
          <p:nvPr>
            <p:ph type="title"/>
          </p:nvPr>
        </p:nvSpPr>
        <p:spPr/>
        <p:txBody>
          <a:bodyPr/>
          <a:lstStyle/>
          <a:p>
            <a:r>
              <a:rPr lang="en-GB"/>
              <a:t>Learning outcomes</a:t>
            </a:r>
          </a:p>
        </p:txBody>
      </p:sp>
      <p:sp>
        <p:nvSpPr>
          <p:cNvPr id="3" name="TextBox 2">
            <a:extLst>
              <a:ext uri="{FF2B5EF4-FFF2-40B4-BE49-F238E27FC236}">
                <a16:creationId xmlns:a16="http://schemas.microsoft.com/office/drawing/2014/main" id="{E043FB46-61CA-E5BF-70C2-364D557A0820}"/>
              </a:ext>
            </a:extLst>
          </p:cNvPr>
          <p:cNvSpPr txBox="1"/>
          <p:nvPr/>
        </p:nvSpPr>
        <p:spPr>
          <a:xfrm>
            <a:off x="838200" y="2848946"/>
            <a:ext cx="9520647" cy="2735342"/>
          </a:xfrm>
          <a:prstGeom prst="roundRect">
            <a:avLst>
              <a:gd name="adj" fmla="val 10352"/>
            </a:avLst>
          </a:prstGeom>
          <a:ln>
            <a:noFill/>
          </a:ln>
        </p:spPr>
        <p:style>
          <a:lnRef idx="2">
            <a:schemeClr val="accent2"/>
          </a:lnRef>
          <a:fillRef idx="1">
            <a:schemeClr val="lt1"/>
          </a:fillRef>
          <a:effectRef idx="0">
            <a:schemeClr val="accent2"/>
          </a:effectRef>
          <a:fontRef idx="minor">
            <a:schemeClr val="dk1"/>
          </a:fontRef>
        </p:style>
        <p:txBody>
          <a:bodyPr wrap="square" lIns="91440" tIns="45720" rIns="91440" bIns="45720" anchor="t">
            <a:spAutoFit/>
          </a:bodyPr>
          <a:lstStyle/>
          <a:p>
            <a:r>
              <a:rPr lang="en-GB" b="1"/>
              <a:t>Over both lessons, you will have the opportunity to:</a:t>
            </a:r>
            <a:br>
              <a:rPr lang="en-GB" b="1"/>
            </a:br>
            <a:endParaRPr lang="en-GB" b="1"/>
          </a:p>
          <a:p>
            <a:pPr marL="342900" indent="-342900">
              <a:buFont typeface="Courier New" panose="02070309020205020404" pitchFamily="49" charset="0"/>
              <a:buChar char="o"/>
            </a:pPr>
            <a:r>
              <a:rPr lang="en-GB"/>
              <a:t>explore how conflict develops in friendships and how it can escalate </a:t>
            </a:r>
          </a:p>
          <a:p>
            <a:pPr marL="342900" indent="-342900">
              <a:buFont typeface="Courier New" panose="02070309020205020404" pitchFamily="49" charset="0"/>
              <a:buChar char="o"/>
            </a:pPr>
            <a:r>
              <a:rPr lang="en-GB"/>
              <a:t>recognise how emotions influence behaviour and responses </a:t>
            </a:r>
          </a:p>
          <a:p>
            <a:pPr marL="342900" indent="-342900">
              <a:buFont typeface="Courier New" panose="02070309020205020404" pitchFamily="49" charset="0"/>
              <a:buChar char="o"/>
            </a:pPr>
            <a:r>
              <a:rPr lang="en-GB"/>
              <a:t>compare how conflict can occur in online and face-to-face situations </a:t>
            </a:r>
          </a:p>
          <a:p>
            <a:pPr marL="342900" indent="-342900">
              <a:buFont typeface="Courier New" panose="02070309020205020404" pitchFamily="49" charset="0"/>
              <a:buChar char="o"/>
            </a:pPr>
            <a:r>
              <a:rPr lang="en-GB"/>
              <a:t>understand the role of boundaries and peer pressure in friendship situations </a:t>
            </a:r>
          </a:p>
          <a:p>
            <a:pPr marL="342900" indent="-342900">
              <a:buFont typeface="Courier New" panose="02070309020205020404" pitchFamily="49" charset="0"/>
              <a:buChar char="o"/>
            </a:pPr>
            <a:r>
              <a:rPr lang="en-GB"/>
              <a:t>learn and apply strategies to manage conflict in a positive and respectful way </a:t>
            </a:r>
          </a:p>
          <a:p>
            <a:pPr marL="342900" indent="-342900">
              <a:buFont typeface="Courier New" panose="02070309020205020404" pitchFamily="49" charset="0"/>
              <a:buChar char="o"/>
            </a:pPr>
            <a:r>
              <a:rPr lang="en-GB"/>
              <a:t>reflect on how conflict can affect their wellbeing and how to look after themselves </a:t>
            </a:r>
          </a:p>
          <a:p>
            <a:pPr marL="342900" indent="-342900">
              <a:buFont typeface="Courier New" panose="02070309020205020404" pitchFamily="49" charset="0"/>
              <a:buChar char="o"/>
            </a:pPr>
            <a:r>
              <a:rPr lang="en-GB"/>
              <a:t>consider when and how to seek support.</a:t>
            </a:r>
          </a:p>
        </p:txBody>
      </p:sp>
      <p:sp>
        <p:nvSpPr>
          <p:cNvPr id="7" name="TextBox 6">
            <a:extLst>
              <a:ext uri="{FF2B5EF4-FFF2-40B4-BE49-F238E27FC236}">
                <a16:creationId xmlns:a16="http://schemas.microsoft.com/office/drawing/2014/main" id="{841CA960-CEB5-7E7E-7B96-20C423711E00}"/>
              </a:ext>
            </a:extLst>
          </p:cNvPr>
          <p:cNvSpPr txBox="1"/>
          <p:nvPr/>
        </p:nvSpPr>
        <p:spPr>
          <a:xfrm>
            <a:off x="838200" y="1648617"/>
            <a:ext cx="9990907" cy="923330"/>
          </a:xfrm>
          <a:prstGeom prst="rect">
            <a:avLst/>
          </a:prstGeom>
          <a:noFill/>
        </p:spPr>
        <p:txBody>
          <a:bodyPr wrap="square">
            <a:spAutoFit/>
          </a:bodyPr>
          <a:lstStyle/>
          <a:p>
            <a:r>
              <a:rPr lang="en-GB"/>
              <a:t>This lesson is delivered in two parts. Over both lessons, you will explore how conflicts can arise in friendships and learn strategies to manage disagreements and communicate respectfully while looking after your own wellbeing</a:t>
            </a:r>
          </a:p>
        </p:txBody>
      </p:sp>
    </p:spTree>
    <p:extLst>
      <p:ext uri="{BB962C8B-B14F-4D97-AF65-F5344CB8AC3E}">
        <p14:creationId xmlns:p14="http://schemas.microsoft.com/office/powerpoint/2010/main" val="3716121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C9EC3A-DCB7-9787-E342-3E8C29B4A02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B747622-819A-5604-5BD3-5AF276F90B6D}"/>
              </a:ext>
            </a:extLst>
          </p:cNvPr>
          <p:cNvSpPr>
            <a:spLocks noGrp="1"/>
          </p:cNvSpPr>
          <p:nvPr>
            <p:ph type="title"/>
          </p:nvPr>
        </p:nvSpPr>
        <p:spPr>
          <a:xfrm>
            <a:off x="538655" y="1107213"/>
            <a:ext cx="10515600" cy="935356"/>
          </a:xfrm>
        </p:spPr>
        <p:txBody>
          <a:bodyPr>
            <a:normAutofit/>
          </a:bodyPr>
          <a:lstStyle/>
          <a:p>
            <a:r>
              <a:rPr lang="en-US" sz="4800"/>
              <a:t>How would you respond?</a:t>
            </a:r>
          </a:p>
        </p:txBody>
      </p:sp>
      <p:sp>
        <p:nvSpPr>
          <p:cNvPr id="3" name="TextBox 2">
            <a:extLst>
              <a:ext uri="{FF2B5EF4-FFF2-40B4-BE49-F238E27FC236}">
                <a16:creationId xmlns:a16="http://schemas.microsoft.com/office/drawing/2014/main" id="{C031E649-62DC-D0CC-C348-3BAF29FCF504}"/>
              </a:ext>
            </a:extLst>
          </p:cNvPr>
          <p:cNvSpPr txBox="1"/>
          <p:nvPr/>
        </p:nvSpPr>
        <p:spPr>
          <a:xfrm>
            <a:off x="538655" y="447069"/>
            <a:ext cx="4016189" cy="660144"/>
          </a:xfrm>
          <a:prstGeom prst="rect">
            <a:avLst/>
          </a:prstGeom>
          <a:solidFill>
            <a:srgbClr val="E0F3F7"/>
          </a:solidFill>
        </p:spPr>
        <p:txBody>
          <a:bodyPr wrap="square" lIns="180000" tIns="144000" rIns="180000" bIns="144000">
            <a:spAutoFit/>
          </a:bodyPr>
          <a:lstStyle/>
          <a:p>
            <a:r>
              <a:rPr lang="en-US" sz="2400" b="1"/>
              <a:t>Responding to conflict</a:t>
            </a:r>
          </a:p>
        </p:txBody>
      </p:sp>
      <p:sp>
        <p:nvSpPr>
          <p:cNvPr id="4" name="TextBox 3">
            <a:extLst>
              <a:ext uri="{FF2B5EF4-FFF2-40B4-BE49-F238E27FC236}">
                <a16:creationId xmlns:a16="http://schemas.microsoft.com/office/drawing/2014/main" id="{D5695725-1203-D0DA-7C76-B9397A38AF90}"/>
              </a:ext>
            </a:extLst>
          </p:cNvPr>
          <p:cNvSpPr txBox="1"/>
          <p:nvPr/>
        </p:nvSpPr>
        <p:spPr>
          <a:xfrm>
            <a:off x="8482818" y="297945"/>
            <a:ext cx="3418652" cy="1804749"/>
          </a:xfrm>
          <a:prstGeom prst="round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lvl="0"/>
            <a:r>
              <a:rPr lang="en-GB" sz="2000">
                <a:solidFill>
                  <a:schemeClr val="tx1"/>
                </a:solidFill>
              </a:rPr>
              <a:t>A disagreement that started in school continues in messages after school and begins to escalate. What would you do?</a:t>
            </a:r>
          </a:p>
        </p:txBody>
      </p:sp>
      <p:pic>
        <p:nvPicPr>
          <p:cNvPr id="7" name="Online Media 6" title="Let’s talk about healthy relationships: friendships and conflict (11-13) Scenario 4">
            <a:hlinkClick r:id="" action="ppaction://noaction"/>
            <a:extLst>
              <a:ext uri="{FF2B5EF4-FFF2-40B4-BE49-F238E27FC236}">
                <a16:creationId xmlns:a16="http://schemas.microsoft.com/office/drawing/2014/main" id="{B98715BF-F67C-B851-126E-4EAC7BB99D9B}"/>
              </a:ext>
            </a:extLst>
          </p:cNvPr>
          <p:cNvPicPr>
            <a:picLocks noRot="1" noChangeAspect="1"/>
          </p:cNvPicPr>
          <p:nvPr>
            <a:videoFile r:link="rId1"/>
          </p:nvPr>
        </p:nvPicPr>
        <p:blipFill>
          <a:blip r:embed="rId4"/>
          <a:stretch>
            <a:fillRect/>
          </a:stretch>
        </p:blipFill>
        <p:spPr>
          <a:xfrm>
            <a:off x="970205" y="2106478"/>
            <a:ext cx="7179350" cy="4052808"/>
          </a:xfrm>
          <a:prstGeom prst="rect">
            <a:avLst/>
          </a:prstGeom>
        </p:spPr>
      </p:pic>
    </p:spTree>
    <p:extLst>
      <p:ext uri="{BB962C8B-B14F-4D97-AF65-F5344CB8AC3E}">
        <p14:creationId xmlns:p14="http://schemas.microsoft.com/office/powerpoint/2010/main" val="16988936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EDE72E-E98F-12CE-B341-0ED6AB72386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C4E7B0E-D68E-69A7-D2A2-7FFA76FC4119}"/>
              </a:ext>
            </a:extLst>
          </p:cNvPr>
          <p:cNvSpPr>
            <a:spLocks noGrp="1"/>
          </p:cNvSpPr>
          <p:nvPr>
            <p:ph type="title"/>
          </p:nvPr>
        </p:nvSpPr>
        <p:spPr>
          <a:xfrm>
            <a:off x="538655" y="1107213"/>
            <a:ext cx="10515600" cy="935356"/>
          </a:xfrm>
        </p:spPr>
        <p:txBody>
          <a:bodyPr>
            <a:normAutofit/>
          </a:bodyPr>
          <a:lstStyle/>
          <a:p>
            <a:r>
              <a:rPr lang="en-US" sz="4800"/>
              <a:t>How would you respond?</a:t>
            </a:r>
          </a:p>
        </p:txBody>
      </p:sp>
      <p:sp>
        <p:nvSpPr>
          <p:cNvPr id="3" name="TextBox 2">
            <a:extLst>
              <a:ext uri="{FF2B5EF4-FFF2-40B4-BE49-F238E27FC236}">
                <a16:creationId xmlns:a16="http://schemas.microsoft.com/office/drawing/2014/main" id="{19C3F5FC-29BD-DCCA-A3EF-A2706E6B58DB}"/>
              </a:ext>
            </a:extLst>
          </p:cNvPr>
          <p:cNvSpPr txBox="1"/>
          <p:nvPr/>
        </p:nvSpPr>
        <p:spPr>
          <a:xfrm>
            <a:off x="538655" y="447069"/>
            <a:ext cx="4016189" cy="660144"/>
          </a:xfrm>
          <a:prstGeom prst="rect">
            <a:avLst/>
          </a:prstGeom>
          <a:solidFill>
            <a:srgbClr val="E0F3F7"/>
          </a:solidFill>
        </p:spPr>
        <p:txBody>
          <a:bodyPr wrap="square" lIns="180000" tIns="144000" rIns="180000" bIns="144000">
            <a:spAutoFit/>
          </a:bodyPr>
          <a:lstStyle/>
          <a:p>
            <a:r>
              <a:rPr lang="en-US" sz="2400" b="1"/>
              <a:t>Responding to conflict</a:t>
            </a:r>
          </a:p>
        </p:txBody>
      </p:sp>
      <p:sp>
        <p:nvSpPr>
          <p:cNvPr id="5" name="TextBox 4">
            <a:extLst>
              <a:ext uri="{FF2B5EF4-FFF2-40B4-BE49-F238E27FC236}">
                <a16:creationId xmlns:a16="http://schemas.microsoft.com/office/drawing/2014/main" id="{CF6DD719-F116-24C1-9344-21168846E625}"/>
              </a:ext>
            </a:extLst>
          </p:cNvPr>
          <p:cNvSpPr txBox="1"/>
          <p:nvPr/>
        </p:nvSpPr>
        <p:spPr>
          <a:xfrm>
            <a:off x="699281" y="2519833"/>
            <a:ext cx="10793438" cy="3098721"/>
          </a:xfrm>
          <a:prstGeom prst="round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lvl="0"/>
            <a:r>
              <a:rPr lang="en-GB" sz="4400">
                <a:solidFill>
                  <a:schemeClr val="tx1"/>
                </a:solidFill>
              </a:rPr>
              <a:t>Your friends are encouraging you to join in with behaviour or conversations that make you feel uncomfortable. How might you respond?</a:t>
            </a:r>
          </a:p>
        </p:txBody>
      </p:sp>
    </p:spTree>
    <p:extLst>
      <p:ext uri="{BB962C8B-B14F-4D97-AF65-F5344CB8AC3E}">
        <p14:creationId xmlns:p14="http://schemas.microsoft.com/office/powerpoint/2010/main" val="21194651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A6FFFF-148D-1ED3-938A-580094854B6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3E0B62B-702E-C327-2717-5C8D583C5AD1}"/>
              </a:ext>
            </a:extLst>
          </p:cNvPr>
          <p:cNvSpPr>
            <a:spLocks noGrp="1"/>
          </p:cNvSpPr>
          <p:nvPr>
            <p:ph type="title"/>
          </p:nvPr>
        </p:nvSpPr>
        <p:spPr>
          <a:xfrm>
            <a:off x="538655" y="1107213"/>
            <a:ext cx="10515600" cy="935356"/>
          </a:xfrm>
        </p:spPr>
        <p:txBody>
          <a:bodyPr>
            <a:normAutofit/>
          </a:bodyPr>
          <a:lstStyle/>
          <a:p>
            <a:r>
              <a:rPr lang="en-US" sz="4800"/>
              <a:t>How would you respond?</a:t>
            </a:r>
          </a:p>
        </p:txBody>
      </p:sp>
      <p:sp>
        <p:nvSpPr>
          <p:cNvPr id="3" name="TextBox 2">
            <a:extLst>
              <a:ext uri="{FF2B5EF4-FFF2-40B4-BE49-F238E27FC236}">
                <a16:creationId xmlns:a16="http://schemas.microsoft.com/office/drawing/2014/main" id="{57C91A3C-EF1B-DFBD-9B91-F7203406547F}"/>
              </a:ext>
            </a:extLst>
          </p:cNvPr>
          <p:cNvSpPr txBox="1"/>
          <p:nvPr/>
        </p:nvSpPr>
        <p:spPr>
          <a:xfrm>
            <a:off x="538655" y="447069"/>
            <a:ext cx="4016189" cy="660144"/>
          </a:xfrm>
          <a:prstGeom prst="rect">
            <a:avLst/>
          </a:prstGeom>
          <a:solidFill>
            <a:srgbClr val="E0F3F7"/>
          </a:solidFill>
        </p:spPr>
        <p:txBody>
          <a:bodyPr wrap="square" lIns="180000" tIns="144000" rIns="180000" bIns="144000">
            <a:spAutoFit/>
          </a:bodyPr>
          <a:lstStyle/>
          <a:p>
            <a:r>
              <a:rPr lang="en-US" sz="2400" b="1"/>
              <a:t>Responding to conflict</a:t>
            </a:r>
          </a:p>
        </p:txBody>
      </p:sp>
      <p:sp>
        <p:nvSpPr>
          <p:cNvPr id="4" name="TextBox 3">
            <a:extLst>
              <a:ext uri="{FF2B5EF4-FFF2-40B4-BE49-F238E27FC236}">
                <a16:creationId xmlns:a16="http://schemas.microsoft.com/office/drawing/2014/main" id="{0B1B5BE6-AFDF-DBFC-A129-F3B75037F76B}"/>
              </a:ext>
            </a:extLst>
          </p:cNvPr>
          <p:cNvSpPr txBox="1"/>
          <p:nvPr/>
        </p:nvSpPr>
        <p:spPr>
          <a:xfrm>
            <a:off x="8216320" y="268418"/>
            <a:ext cx="3608929" cy="2145268"/>
          </a:xfrm>
          <a:prstGeom prst="round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lvl="0"/>
            <a:r>
              <a:rPr lang="en-GB" sz="2000">
                <a:solidFill>
                  <a:schemeClr val="tx1"/>
                </a:solidFill>
              </a:rPr>
              <a:t>Your friends are encouraging you to join in with behaviour or conversations that make you feel uncomfortable. How might you respond?</a:t>
            </a:r>
          </a:p>
        </p:txBody>
      </p:sp>
      <p:pic>
        <p:nvPicPr>
          <p:cNvPr id="6" name="Online Media 5" title="Let’s talk about healthy relationships: friendships and conflict (11-13) Scenario 5">
            <a:hlinkClick r:id="" action="ppaction://noaction"/>
            <a:extLst>
              <a:ext uri="{FF2B5EF4-FFF2-40B4-BE49-F238E27FC236}">
                <a16:creationId xmlns:a16="http://schemas.microsoft.com/office/drawing/2014/main" id="{BAA3B0CE-216E-0989-52B0-A7B241D1D38B}"/>
              </a:ext>
            </a:extLst>
          </p:cNvPr>
          <p:cNvPicPr>
            <a:picLocks noRot="1" noChangeAspect="1"/>
          </p:cNvPicPr>
          <p:nvPr>
            <a:videoFile r:link="rId1"/>
          </p:nvPr>
        </p:nvPicPr>
        <p:blipFill>
          <a:blip r:embed="rId4"/>
          <a:stretch>
            <a:fillRect/>
          </a:stretch>
        </p:blipFill>
        <p:spPr>
          <a:xfrm>
            <a:off x="1047696" y="2416443"/>
            <a:ext cx="7011451" cy="3910741"/>
          </a:xfrm>
          <a:prstGeom prst="rect">
            <a:avLst/>
          </a:prstGeom>
        </p:spPr>
      </p:pic>
    </p:spTree>
    <p:extLst>
      <p:ext uri="{BB962C8B-B14F-4D97-AF65-F5344CB8AC3E}">
        <p14:creationId xmlns:p14="http://schemas.microsoft.com/office/powerpoint/2010/main" val="36182009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2F992A-F233-A2BD-0F7B-883310FD95E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1DF2AFF-7391-F689-E180-4DC10AFA9830}"/>
              </a:ext>
            </a:extLst>
          </p:cNvPr>
          <p:cNvSpPr>
            <a:spLocks noGrp="1"/>
          </p:cNvSpPr>
          <p:nvPr>
            <p:ph type="title"/>
          </p:nvPr>
        </p:nvSpPr>
        <p:spPr>
          <a:xfrm>
            <a:off x="538655" y="1107213"/>
            <a:ext cx="10515600" cy="935356"/>
          </a:xfrm>
        </p:spPr>
        <p:txBody>
          <a:bodyPr>
            <a:normAutofit/>
          </a:bodyPr>
          <a:lstStyle/>
          <a:p>
            <a:r>
              <a:rPr lang="en-US" sz="4800"/>
              <a:t>How would you respond?</a:t>
            </a:r>
          </a:p>
        </p:txBody>
      </p:sp>
      <p:sp>
        <p:nvSpPr>
          <p:cNvPr id="3" name="TextBox 2">
            <a:extLst>
              <a:ext uri="{FF2B5EF4-FFF2-40B4-BE49-F238E27FC236}">
                <a16:creationId xmlns:a16="http://schemas.microsoft.com/office/drawing/2014/main" id="{84E0F797-2D59-FD69-9E35-06095FFA88B6}"/>
              </a:ext>
            </a:extLst>
          </p:cNvPr>
          <p:cNvSpPr txBox="1"/>
          <p:nvPr/>
        </p:nvSpPr>
        <p:spPr>
          <a:xfrm>
            <a:off x="538655" y="447069"/>
            <a:ext cx="4016189" cy="660144"/>
          </a:xfrm>
          <a:prstGeom prst="rect">
            <a:avLst/>
          </a:prstGeom>
          <a:solidFill>
            <a:srgbClr val="E0F3F7"/>
          </a:solidFill>
        </p:spPr>
        <p:txBody>
          <a:bodyPr wrap="square" lIns="180000" tIns="144000" rIns="180000" bIns="144000">
            <a:spAutoFit/>
          </a:bodyPr>
          <a:lstStyle/>
          <a:p>
            <a:r>
              <a:rPr lang="en-US" sz="2400" b="1"/>
              <a:t>Responding to conflict</a:t>
            </a:r>
          </a:p>
        </p:txBody>
      </p:sp>
      <p:sp>
        <p:nvSpPr>
          <p:cNvPr id="5" name="TextBox 4">
            <a:extLst>
              <a:ext uri="{FF2B5EF4-FFF2-40B4-BE49-F238E27FC236}">
                <a16:creationId xmlns:a16="http://schemas.microsoft.com/office/drawing/2014/main" id="{CA8E0B12-407E-EE0E-BF74-697EC0A3BDFC}"/>
              </a:ext>
            </a:extLst>
          </p:cNvPr>
          <p:cNvSpPr txBox="1"/>
          <p:nvPr/>
        </p:nvSpPr>
        <p:spPr>
          <a:xfrm>
            <a:off x="699281" y="2519833"/>
            <a:ext cx="10793438" cy="2349579"/>
          </a:xfrm>
          <a:prstGeom prst="round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lvl="0"/>
            <a:r>
              <a:rPr lang="en-GB" sz="4400">
                <a:solidFill>
                  <a:schemeClr val="tx1"/>
                </a:solidFill>
              </a:rPr>
              <a:t>A ‘joke’ or comment in your friendship group starts to feel personal or crosses a line. What could you do?</a:t>
            </a:r>
          </a:p>
        </p:txBody>
      </p:sp>
    </p:spTree>
    <p:extLst>
      <p:ext uri="{BB962C8B-B14F-4D97-AF65-F5344CB8AC3E}">
        <p14:creationId xmlns:p14="http://schemas.microsoft.com/office/powerpoint/2010/main" val="28303661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D56245-1193-C24B-972C-DA98488FC0B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15AB10C-FB23-3D68-DB5C-E074E928605F}"/>
              </a:ext>
            </a:extLst>
          </p:cNvPr>
          <p:cNvSpPr>
            <a:spLocks noGrp="1"/>
          </p:cNvSpPr>
          <p:nvPr>
            <p:ph type="title"/>
          </p:nvPr>
        </p:nvSpPr>
        <p:spPr>
          <a:xfrm>
            <a:off x="538655" y="1107213"/>
            <a:ext cx="10515600" cy="935356"/>
          </a:xfrm>
        </p:spPr>
        <p:txBody>
          <a:bodyPr>
            <a:normAutofit/>
          </a:bodyPr>
          <a:lstStyle/>
          <a:p>
            <a:r>
              <a:rPr lang="en-US" sz="4800"/>
              <a:t>How would you respond?</a:t>
            </a:r>
          </a:p>
        </p:txBody>
      </p:sp>
      <p:sp>
        <p:nvSpPr>
          <p:cNvPr id="3" name="TextBox 2">
            <a:extLst>
              <a:ext uri="{FF2B5EF4-FFF2-40B4-BE49-F238E27FC236}">
                <a16:creationId xmlns:a16="http://schemas.microsoft.com/office/drawing/2014/main" id="{4E55E0C5-3640-75C0-61B5-6E2322514230}"/>
              </a:ext>
            </a:extLst>
          </p:cNvPr>
          <p:cNvSpPr txBox="1"/>
          <p:nvPr/>
        </p:nvSpPr>
        <p:spPr>
          <a:xfrm>
            <a:off x="538655" y="447069"/>
            <a:ext cx="4016189" cy="660144"/>
          </a:xfrm>
          <a:prstGeom prst="rect">
            <a:avLst/>
          </a:prstGeom>
          <a:solidFill>
            <a:srgbClr val="E0F3F7"/>
          </a:solidFill>
        </p:spPr>
        <p:txBody>
          <a:bodyPr wrap="square" lIns="180000" tIns="144000" rIns="180000" bIns="144000">
            <a:spAutoFit/>
          </a:bodyPr>
          <a:lstStyle/>
          <a:p>
            <a:r>
              <a:rPr lang="en-US" sz="2400" b="1"/>
              <a:t>Responding to conflict</a:t>
            </a:r>
          </a:p>
        </p:txBody>
      </p:sp>
      <p:sp>
        <p:nvSpPr>
          <p:cNvPr id="4" name="TextBox 3">
            <a:extLst>
              <a:ext uri="{FF2B5EF4-FFF2-40B4-BE49-F238E27FC236}">
                <a16:creationId xmlns:a16="http://schemas.microsoft.com/office/drawing/2014/main" id="{EE8F49A7-479D-6396-2863-472789F527D6}"/>
              </a:ext>
            </a:extLst>
          </p:cNvPr>
          <p:cNvSpPr txBox="1"/>
          <p:nvPr/>
        </p:nvSpPr>
        <p:spPr>
          <a:xfrm>
            <a:off x="8216320" y="268418"/>
            <a:ext cx="3608929" cy="1464231"/>
          </a:xfrm>
          <a:prstGeom prst="round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lvl="0"/>
            <a:r>
              <a:rPr lang="en-GB" sz="2000">
                <a:solidFill>
                  <a:schemeClr val="tx1"/>
                </a:solidFill>
              </a:rPr>
              <a:t>A ‘joke’ or comment in your friendship group starts to feel personal or crosses a line. What could you do?</a:t>
            </a:r>
          </a:p>
        </p:txBody>
      </p:sp>
      <p:pic>
        <p:nvPicPr>
          <p:cNvPr id="6" name="Online Media 5" title="Let’s talk about healthy relationships: friendships and conflict (11-13) Scenario 6">
            <a:hlinkClick r:id="" action="ppaction://noaction"/>
            <a:extLst>
              <a:ext uri="{FF2B5EF4-FFF2-40B4-BE49-F238E27FC236}">
                <a16:creationId xmlns:a16="http://schemas.microsoft.com/office/drawing/2014/main" id="{1BFDF9C0-50F5-FCA5-63AE-56DF0ED21CDE}"/>
              </a:ext>
            </a:extLst>
          </p:cNvPr>
          <p:cNvPicPr>
            <a:picLocks noRot="1" noChangeAspect="1"/>
          </p:cNvPicPr>
          <p:nvPr>
            <a:videoFile r:link="rId1"/>
          </p:nvPr>
        </p:nvPicPr>
        <p:blipFill>
          <a:blip r:embed="rId4"/>
          <a:stretch>
            <a:fillRect/>
          </a:stretch>
        </p:blipFill>
        <p:spPr>
          <a:xfrm>
            <a:off x="815222" y="2041901"/>
            <a:ext cx="7476400" cy="4169045"/>
          </a:xfrm>
          <a:prstGeom prst="rect">
            <a:avLst/>
          </a:prstGeom>
        </p:spPr>
      </p:pic>
    </p:spTree>
    <p:extLst>
      <p:ext uri="{BB962C8B-B14F-4D97-AF65-F5344CB8AC3E}">
        <p14:creationId xmlns:p14="http://schemas.microsoft.com/office/powerpoint/2010/main" val="6707070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E6556B-DE42-994E-E64D-2A4DF2CC705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94C7837-462C-000C-5EAC-C2F05F57F5D6}"/>
              </a:ext>
            </a:extLst>
          </p:cNvPr>
          <p:cNvSpPr>
            <a:spLocks noGrp="1"/>
          </p:cNvSpPr>
          <p:nvPr>
            <p:ph type="title"/>
          </p:nvPr>
        </p:nvSpPr>
        <p:spPr>
          <a:xfrm>
            <a:off x="5398167" y="1759606"/>
            <a:ext cx="6115118" cy="1923394"/>
          </a:xfrm>
        </p:spPr>
        <p:txBody>
          <a:bodyPr>
            <a:normAutofit/>
          </a:bodyPr>
          <a:lstStyle/>
          <a:p>
            <a:r>
              <a:rPr lang="en-GB"/>
              <a:t>Advice for handling conflict</a:t>
            </a:r>
          </a:p>
        </p:txBody>
      </p:sp>
      <p:sp>
        <p:nvSpPr>
          <p:cNvPr id="3" name="Text Placeholder 2">
            <a:extLst>
              <a:ext uri="{FF2B5EF4-FFF2-40B4-BE49-F238E27FC236}">
                <a16:creationId xmlns:a16="http://schemas.microsoft.com/office/drawing/2014/main" id="{3093D6E9-8EBC-E42D-3371-E6EC21010BA1}"/>
              </a:ext>
            </a:extLst>
          </p:cNvPr>
          <p:cNvSpPr>
            <a:spLocks noGrp="1"/>
          </p:cNvSpPr>
          <p:nvPr>
            <p:ph type="body" idx="1"/>
          </p:nvPr>
        </p:nvSpPr>
        <p:spPr>
          <a:xfrm>
            <a:off x="5398167" y="4114731"/>
            <a:ext cx="5709967" cy="995357"/>
          </a:xfrm>
        </p:spPr>
        <p:txBody>
          <a:bodyPr>
            <a:noAutofit/>
          </a:bodyPr>
          <a:lstStyle/>
          <a:p>
            <a:pPr>
              <a:lnSpc>
                <a:spcPct val="120000"/>
              </a:lnSpc>
            </a:pPr>
            <a:r>
              <a:rPr lang="en-GB" sz="2400"/>
              <a:t>What advice would you give another student about handling conflict in friendships?</a:t>
            </a:r>
          </a:p>
        </p:txBody>
      </p:sp>
    </p:spTree>
    <p:extLst>
      <p:ext uri="{BB962C8B-B14F-4D97-AF65-F5344CB8AC3E}">
        <p14:creationId xmlns:p14="http://schemas.microsoft.com/office/powerpoint/2010/main" val="410665853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761484-5C35-8D46-5CBD-9C32A83570C6}"/>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8178E3BE-DBE9-A5F7-208C-495D954961F5}"/>
              </a:ext>
            </a:extLst>
          </p:cNvPr>
          <p:cNvSpPr txBox="1">
            <a:spLocks/>
          </p:cNvSpPr>
          <p:nvPr/>
        </p:nvSpPr>
        <p:spPr>
          <a:xfrm>
            <a:off x="538655" y="586708"/>
            <a:ext cx="10515600" cy="935356"/>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5400" kern="1200">
                <a:solidFill>
                  <a:schemeClr val="tx1"/>
                </a:solidFill>
                <a:latin typeface="+mj-lt"/>
                <a:ea typeface="+mj-ea"/>
                <a:cs typeface="+mj-cs"/>
              </a:defRPr>
            </a:lvl1pPr>
          </a:lstStyle>
          <a:p>
            <a:r>
              <a:rPr lang="en-US" sz="4800"/>
              <a:t>Advice video</a:t>
            </a:r>
          </a:p>
        </p:txBody>
      </p:sp>
      <p:sp>
        <p:nvSpPr>
          <p:cNvPr id="4" name="Rectangle: Rounded Corners 2">
            <a:extLst>
              <a:ext uri="{FF2B5EF4-FFF2-40B4-BE49-F238E27FC236}">
                <a16:creationId xmlns:a16="http://schemas.microsoft.com/office/drawing/2014/main" id="{0CF4EE96-503F-DC40-23A0-B723F5A8E40D}"/>
              </a:ext>
            </a:extLst>
          </p:cNvPr>
          <p:cNvSpPr/>
          <p:nvPr/>
        </p:nvSpPr>
        <p:spPr>
          <a:xfrm>
            <a:off x="426114" y="1746861"/>
            <a:ext cx="6692139" cy="4046911"/>
          </a:xfrm>
          <a:prstGeom prst="rect">
            <a:avLst/>
          </a:prstGeom>
          <a:solidFill>
            <a:srgbClr val="E0F3F7"/>
          </a:solidFill>
          <a:ln>
            <a:noFill/>
          </a:ln>
        </p:spPr>
        <p:style>
          <a:lnRef idx="2">
            <a:schemeClr val="accent1">
              <a:shade val="15000"/>
            </a:schemeClr>
          </a:lnRef>
          <a:fillRef idx="1">
            <a:schemeClr val="accent1"/>
          </a:fillRef>
          <a:effectRef idx="0">
            <a:schemeClr val="accent1"/>
          </a:effectRef>
          <a:fontRef idx="minor">
            <a:schemeClr val="lt1"/>
          </a:fontRef>
        </p:style>
        <p:txBody>
          <a:bodyPr lIns="288000" tIns="180000" rIns="180000" bIns="180000" rtlCol="0" anchor="ctr"/>
          <a:lstStyle/>
          <a:p>
            <a:r>
              <a:rPr lang="en-GB" sz="2800">
                <a:solidFill>
                  <a:schemeClr val="tx1"/>
                </a:solidFill>
              </a:rPr>
              <a:t>Watch the video and listen to the advice shared by other students.</a:t>
            </a:r>
          </a:p>
          <a:p>
            <a:endParaRPr lang="en-GB" sz="2800">
              <a:solidFill>
                <a:schemeClr val="tx1"/>
              </a:solidFill>
            </a:endParaRPr>
          </a:p>
          <a:p>
            <a:r>
              <a:rPr lang="en-GB" sz="2800">
                <a:solidFill>
                  <a:schemeClr val="tx1"/>
                </a:solidFill>
              </a:rPr>
              <a:t>As you watch, think about:</a:t>
            </a:r>
          </a:p>
          <a:p>
            <a:r>
              <a:rPr lang="en-GB" sz="2800">
                <a:solidFill>
                  <a:schemeClr val="tx1"/>
                </a:solidFill>
              </a:rPr>
              <a:t>• Which advice do you like the most?</a:t>
            </a:r>
            <a:br>
              <a:rPr lang="en-GB" sz="2800">
                <a:solidFill>
                  <a:schemeClr val="tx1"/>
                </a:solidFill>
              </a:rPr>
            </a:br>
            <a:r>
              <a:rPr lang="en-GB" sz="2800">
                <a:solidFill>
                  <a:schemeClr val="tx1"/>
                </a:solidFill>
              </a:rPr>
              <a:t>• Why do you think this advice is helpful?</a:t>
            </a:r>
            <a:br>
              <a:rPr lang="en-GB" sz="2800">
                <a:solidFill>
                  <a:schemeClr val="tx1"/>
                </a:solidFill>
              </a:rPr>
            </a:br>
            <a:r>
              <a:rPr lang="en-GB" sz="2800">
                <a:solidFill>
                  <a:schemeClr val="tx1"/>
                </a:solidFill>
              </a:rPr>
              <a:t>• Is there any advice you might try to use yourself?</a:t>
            </a:r>
          </a:p>
        </p:txBody>
      </p:sp>
      <p:pic>
        <p:nvPicPr>
          <p:cNvPr id="7" name="Picture 6" descr="A purple megaphone with pink stripes&#10;&#10;AI-generated content may be incorrect.">
            <a:extLst>
              <a:ext uri="{FF2B5EF4-FFF2-40B4-BE49-F238E27FC236}">
                <a16:creationId xmlns:a16="http://schemas.microsoft.com/office/drawing/2014/main" id="{896F41B2-DF6F-4CA9-EF9F-54053669A26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82142" y="279116"/>
            <a:ext cx="1428190" cy="1532277"/>
          </a:xfrm>
          <a:prstGeom prst="rect">
            <a:avLst/>
          </a:prstGeom>
        </p:spPr>
      </p:pic>
      <p:pic>
        <p:nvPicPr>
          <p:cNvPr id="2" name="Online Media 1" title="Mental health advice with Year 8">
            <a:hlinkClick r:id="" action="ppaction://noaction"/>
            <a:extLst>
              <a:ext uri="{FF2B5EF4-FFF2-40B4-BE49-F238E27FC236}">
                <a16:creationId xmlns:a16="http://schemas.microsoft.com/office/drawing/2014/main" id="{45D8F74A-889D-572E-2CFB-9212A3A31963}"/>
              </a:ext>
            </a:extLst>
          </p:cNvPr>
          <p:cNvPicPr>
            <a:picLocks noRot="1" noChangeAspect="1"/>
          </p:cNvPicPr>
          <p:nvPr>
            <a:videoFile r:link="rId1"/>
          </p:nvPr>
        </p:nvPicPr>
        <p:blipFill>
          <a:blip r:embed="rId5"/>
          <a:stretch>
            <a:fillRect/>
          </a:stretch>
        </p:blipFill>
        <p:spPr>
          <a:xfrm>
            <a:off x="7107386" y="2353574"/>
            <a:ext cx="4951833" cy="2840968"/>
          </a:xfrm>
          <a:prstGeom prst="rect">
            <a:avLst/>
          </a:prstGeom>
        </p:spPr>
      </p:pic>
    </p:spTree>
    <p:extLst>
      <p:ext uri="{BB962C8B-B14F-4D97-AF65-F5344CB8AC3E}">
        <p14:creationId xmlns:p14="http://schemas.microsoft.com/office/powerpoint/2010/main" val="20815423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622709-02C5-8892-B6BB-C825EACB90B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9A353D8-5C29-AA37-AE4F-89185C94DBE5}"/>
              </a:ext>
            </a:extLst>
          </p:cNvPr>
          <p:cNvSpPr>
            <a:spLocks noGrp="1"/>
          </p:cNvSpPr>
          <p:nvPr>
            <p:ph type="title"/>
          </p:nvPr>
        </p:nvSpPr>
        <p:spPr>
          <a:xfrm>
            <a:off x="538654" y="1107212"/>
            <a:ext cx="10767777" cy="1376495"/>
          </a:xfrm>
        </p:spPr>
        <p:txBody>
          <a:bodyPr>
            <a:normAutofit fontScale="90000"/>
          </a:bodyPr>
          <a:lstStyle/>
          <a:p>
            <a:r>
              <a:rPr lang="en-US" sz="4800"/>
              <a:t>What advice would you give other students?</a:t>
            </a:r>
          </a:p>
        </p:txBody>
      </p:sp>
      <p:sp>
        <p:nvSpPr>
          <p:cNvPr id="3" name="TextBox 2">
            <a:extLst>
              <a:ext uri="{FF2B5EF4-FFF2-40B4-BE49-F238E27FC236}">
                <a16:creationId xmlns:a16="http://schemas.microsoft.com/office/drawing/2014/main" id="{CA7821AB-CF6E-14D2-C4D4-8EDDBF27CE55}"/>
              </a:ext>
            </a:extLst>
          </p:cNvPr>
          <p:cNvSpPr txBox="1"/>
          <p:nvPr/>
        </p:nvSpPr>
        <p:spPr>
          <a:xfrm>
            <a:off x="538655" y="447069"/>
            <a:ext cx="4016189" cy="660144"/>
          </a:xfrm>
          <a:prstGeom prst="rect">
            <a:avLst/>
          </a:prstGeom>
          <a:solidFill>
            <a:srgbClr val="E0F3F7"/>
          </a:solidFill>
        </p:spPr>
        <p:txBody>
          <a:bodyPr wrap="square" lIns="180000" tIns="144000" rIns="180000" bIns="144000">
            <a:spAutoFit/>
          </a:bodyPr>
          <a:lstStyle/>
          <a:p>
            <a:r>
              <a:rPr lang="en-US" sz="2400" b="1"/>
              <a:t>Activity</a:t>
            </a:r>
          </a:p>
        </p:txBody>
      </p:sp>
      <p:pic>
        <p:nvPicPr>
          <p:cNvPr id="11" name="Picture 10">
            <a:extLst>
              <a:ext uri="{FF2B5EF4-FFF2-40B4-BE49-F238E27FC236}">
                <a16:creationId xmlns:a16="http://schemas.microsoft.com/office/drawing/2014/main" id="{F2640674-E366-567C-5CBC-4E3EDA559B0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86784" y="2723267"/>
            <a:ext cx="2980944" cy="3027521"/>
          </a:xfrm>
          <a:prstGeom prst="rect">
            <a:avLst/>
          </a:prstGeom>
        </p:spPr>
      </p:pic>
    </p:spTree>
    <p:extLst>
      <p:ext uri="{BB962C8B-B14F-4D97-AF65-F5344CB8AC3E}">
        <p14:creationId xmlns:p14="http://schemas.microsoft.com/office/powerpoint/2010/main" val="3309118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17AEEF-3C99-2404-3B3D-D3D7E835DE4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B7DBD3B-041F-0EA0-8C0F-DC8012C21BBB}"/>
              </a:ext>
            </a:extLst>
          </p:cNvPr>
          <p:cNvSpPr>
            <a:spLocks noGrp="1"/>
          </p:cNvSpPr>
          <p:nvPr>
            <p:ph type="title"/>
          </p:nvPr>
        </p:nvSpPr>
        <p:spPr>
          <a:xfrm>
            <a:off x="5398168" y="1505606"/>
            <a:ext cx="6115118" cy="1923394"/>
          </a:xfrm>
        </p:spPr>
        <p:txBody>
          <a:bodyPr>
            <a:normAutofit/>
          </a:bodyPr>
          <a:lstStyle/>
          <a:p>
            <a:r>
              <a:rPr lang="en-GB"/>
              <a:t>Reflecting on </a:t>
            </a:r>
            <a:br>
              <a:rPr lang="en-GB"/>
            </a:br>
            <a:r>
              <a:rPr lang="en-GB"/>
              <a:t>our learning</a:t>
            </a:r>
          </a:p>
        </p:txBody>
      </p:sp>
      <p:sp>
        <p:nvSpPr>
          <p:cNvPr id="3" name="Text Placeholder 2">
            <a:extLst>
              <a:ext uri="{FF2B5EF4-FFF2-40B4-BE49-F238E27FC236}">
                <a16:creationId xmlns:a16="http://schemas.microsoft.com/office/drawing/2014/main" id="{D68BBCE9-78AA-8E1C-04E1-31F08FCDA83F}"/>
              </a:ext>
            </a:extLst>
          </p:cNvPr>
          <p:cNvSpPr>
            <a:spLocks noGrp="1"/>
          </p:cNvSpPr>
          <p:nvPr>
            <p:ph type="body" idx="1"/>
          </p:nvPr>
        </p:nvSpPr>
        <p:spPr>
          <a:xfrm>
            <a:off x="5398168" y="3429000"/>
            <a:ext cx="5709967" cy="995357"/>
          </a:xfrm>
        </p:spPr>
        <p:txBody>
          <a:bodyPr>
            <a:normAutofit/>
          </a:bodyPr>
          <a:lstStyle/>
          <a:p>
            <a:r>
              <a:rPr lang="en-GB" sz="2400"/>
              <a:t>What will you take away from </a:t>
            </a:r>
            <a:br>
              <a:rPr lang="en-GB" sz="2400"/>
            </a:br>
            <a:r>
              <a:rPr lang="en-GB" sz="2400"/>
              <a:t>this session?</a:t>
            </a:r>
          </a:p>
        </p:txBody>
      </p:sp>
    </p:spTree>
    <p:extLst>
      <p:ext uri="{BB962C8B-B14F-4D97-AF65-F5344CB8AC3E}">
        <p14:creationId xmlns:p14="http://schemas.microsoft.com/office/powerpoint/2010/main" val="68439720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F4E051-1C42-5D41-C042-F584C8175E39}"/>
              </a:ext>
            </a:extLst>
          </p:cNvPr>
          <p:cNvSpPr>
            <a:spLocks noGrp="1"/>
          </p:cNvSpPr>
          <p:nvPr>
            <p:ph type="title"/>
          </p:nvPr>
        </p:nvSpPr>
        <p:spPr/>
        <p:txBody>
          <a:bodyPr/>
          <a:lstStyle/>
          <a:p>
            <a:r>
              <a:rPr lang="en-US"/>
              <a:t>Lesson recap</a:t>
            </a:r>
            <a:endParaRPr lang="en-GB"/>
          </a:p>
        </p:txBody>
      </p:sp>
      <p:sp>
        <p:nvSpPr>
          <p:cNvPr id="3" name="Content Placeholder 2">
            <a:extLst>
              <a:ext uri="{FF2B5EF4-FFF2-40B4-BE49-F238E27FC236}">
                <a16:creationId xmlns:a16="http://schemas.microsoft.com/office/drawing/2014/main" id="{2B7DE68A-C947-0A75-BA50-0E6622E7CE69}"/>
              </a:ext>
            </a:extLst>
          </p:cNvPr>
          <p:cNvSpPr>
            <a:spLocks noGrp="1"/>
          </p:cNvSpPr>
          <p:nvPr>
            <p:ph idx="1"/>
          </p:nvPr>
        </p:nvSpPr>
        <p:spPr>
          <a:xfrm>
            <a:off x="984568" y="1610181"/>
            <a:ext cx="6193472" cy="1390565"/>
          </a:xfrm>
          <a:noFill/>
          <a:ln>
            <a:noFill/>
          </a:ln>
        </p:spPr>
        <p:txBody>
          <a:bodyPr vert="horz" lIns="91440" tIns="45720" rIns="91440" bIns="45720" rtlCol="0" anchor="t">
            <a:noAutofit/>
          </a:bodyPr>
          <a:lstStyle/>
          <a:p>
            <a:pPr marL="342900" indent="-342900">
              <a:buFont typeface="Arial" panose="020B0604020202020204" pitchFamily="34" charset="0"/>
              <a:buChar char="•"/>
            </a:pPr>
            <a:r>
              <a:rPr lang="en-GB" sz="1800"/>
              <a:t>How the same situation can affect people differently and why that matters</a:t>
            </a:r>
          </a:p>
          <a:p>
            <a:pPr marL="342900" indent="-342900">
              <a:buFont typeface="Arial" panose="020B0604020202020204" pitchFamily="34" charset="0"/>
              <a:buChar char="•"/>
            </a:pPr>
            <a:r>
              <a:rPr lang="en-GB" sz="1800"/>
              <a:t>Ways to respond to real conflict situations, online and in person</a:t>
            </a:r>
          </a:p>
          <a:p>
            <a:pPr marL="342900" indent="-342900">
              <a:buFont typeface="Arial" panose="020B0604020202020204" pitchFamily="34" charset="0"/>
              <a:buChar char="•"/>
            </a:pPr>
            <a:r>
              <a:rPr lang="en-GB" sz="1800"/>
              <a:t>Advice we can give each other for handling conflict in friendships</a:t>
            </a:r>
            <a:endParaRPr lang="en-US" sz="1800"/>
          </a:p>
        </p:txBody>
      </p:sp>
      <p:pic>
        <p:nvPicPr>
          <p:cNvPr id="11" name="Picture 10">
            <a:extLst>
              <a:ext uri="{FF2B5EF4-FFF2-40B4-BE49-F238E27FC236}">
                <a16:creationId xmlns:a16="http://schemas.microsoft.com/office/drawing/2014/main" id="{6F455EF5-D59D-8630-0E1A-12BB8F7AB12E}"/>
              </a:ext>
            </a:extLst>
          </p:cNvPr>
          <p:cNvPicPr>
            <a:picLocks noChangeAspect="1"/>
          </p:cNvPicPr>
          <p:nvPr/>
        </p:nvPicPr>
        <p:blipFill>
          <a:blip r:embed="rId3">
            <a:extLst>
              <a:ext uri="{28A0092B-C50C-407E-A947-70E740481C1C}">
                <a14:useLocalDpi xmlns:a14="http://schemas.microsoft.com/office/drawing/2010/main" val="0"/>
              </a:ext>
            </a:extLst>
          </a:blip>
          <a:srcRect l="28116" r="28116"/>
          <a:stretch/>
        </p:blipFill>
        <p:spPr>
          <a:xfrm>
            <a:off x="7696200" y="0"/>
            <a:ext cx="4495800" cy="6858000"/>
          </a:xfrm>
          <a:prstGeom prst="rect">
            <a:avLst/>
          </a:prstGeom>
        </p:spPr>
      </p:pic>
      <p:grpSp>
        <p:nvGrpSpPr>
          <p:cNvPr id="9" name="Group 8">
            <a:extLst>
              <a:ext uri="{FF2B5EF4-FFF2-40B4-BE49-F238E27FC236}">
                <a16:creationId xmlns:a16="http://schemas.microsoft.com/office/drawing/2014/main" id="{A273E875-497C-28B2-3E4E-531BD73CC436}"/>
              </a:ext>
            </a:extLst>
          </p:cNvPr>
          <p:cNvGrpSpPr/>
          <p:nvPr/>
        </p:nvGrpSpPr>
        <p:grpSpPr>
          <a:xfrm>
            <a:off x="1091248" y="3857255"/>
            <a:ext cx="7558495" cy="2471599"/>
            <a:chOff x="1167448" y="3361247"/>
            <a:chExt cx="7558495" cy="2471599"/>
          </a:xfrm>
        </p:grpSpPr>
        <p:pic>
          <p:nvPicPr>
            <p:cNvPr id="6" name="Picture 5">
              <a:extLst>
                <a:ext uri="{FF2B5EF4-FFF2-40B4-BE49-F238E27FC236}">
                  <a16:creationId xmlns:a16="http://schemas.microsoft.com/office/drawing/2014/main" id="{50CD5D57-760F-8872-3646-195EED9DEFB1}"/>
                </a:ext>
              </a:extLst>
            </p:cNvPr>
            <p:cNvPicPr>
              <a:picLocks noChangeAspect="1"/>
            </p:cNvPicPr>
            <p:nvPr/>
          </p:nvPicPr>
          <p:blipFill>
            <a:blip r:embed="rId4"/>
            <a:stretch>
              <a:fillRect/>
            </a:stretch>
          </p:blipFill>
          <p:spPr>
            <a:xfrm>
              <a:off x="1167448" y="3361247"/>
              <a:ext cx="7558495" cy="2471599"/>
            </a:xfrm>
            <a:prstGeom prst="rect">
              <a:avLst/>
            </a:prstGeom>
          </p:spPr>
        </p:pic>
        <p:sp>
          <p:nvSpPr>
            <p:cNvPr id="8" name="TextBox 7">
              <a:extLst>
                <a:ext uri="{FF2B5EF4-FFF2-40B4-BE49-F238E27FC236}">
                  <a16:creationId xmlns:a16="http://schemas.microsoft.com/office/drawing/2014/main" id="{E48377CB-DCD6-52CF-6F07-5D81FEA1BA29}"/>
                </a:ext>
              </a:extLst>
            </p:cNvPr>
            <p:cNvSpPr txBox="1"/>
            <p:nvPr/>
          </p:nvSpPr>
          <p:spPr>
            <a:xfrm>
              <a:off x="1403395" y="3574356"/>
              <a:ext cx="7086600" cy="1200329"/>
            </a:xfrm>
            <a:prstGeom prst="rect">
              <a:avLst/>
            </a:prstGeom>
            <a:noFill/>
          </p:spPr>
          <p:txBody>
            <a:bodyPr wrap="square">
              <a:spAutoFit/>
            </a:bodyPr>
            <a:lstStyle/>
            <a:p>
              <a:r>
                <a:rPr lang="en-US"/>
                <a:t>We don’t know how people truly feel or what’s going on for them unless we ask; we might not be aware that other people face challenges. This can be hard face to face and even more difficult when communicating online. </a:t>
              </a:r>
              <a:endParaRPr lang="en-GB"/>
            </a:p>
          </p:txBody>
        </p:sp>
      </p:grpSp>
    </p:spTree>
    <p:extLst>
      <p:ext uri="{BB962C8B-B14F-4D97-AF65-F5344CB8AC3E}">
        <p14:creationId xmlns:p14="http://schemas.microsoft.com/office/powerpoint/2010/main" val="38979173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E19DD5-17E8-08FC-7B04-2D4E59A07B0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D59451E-FC6A-0513-765A-D723E33C202A}"/>
              </a:ext>
            </a:extLst>
          </p:cNvPr>
          <p:cNvSpPr>
            <a:spLocks noGrp="1"/>
          </p:cNvSpPr>
          <p:nvPr>
            <p:ph type="title"/>
          </p:nvPr>
        </p:nvSpPr>
        <p:spPr/>
        <p:txBody>
          <a:bodyPr/>
          <a:lstStyle/>
          <a:p>
            <a:r>
              <a:rPr lang="en-US"/>
              <a:t>Match the keywords</a:t>
            </a:r>
          </a:p>
        </p:txBody>
      </p:sp>
      <p:grpSp>
        <p:nvGrpSpPr>
          <p:cNvPr id="12" name="Group 11">
            <a:extLst>
              <a:ext uri="{FF2B5EF4-FFF2-40B4-BE49-F238E27FC236}">
                <a16:creationId xmlns:a16="http://schemas.microsoft.com/office/drawing/2014/main" id="{77BA0CB1-231E-0286-FC02-D729958488D1}"/>
              </a:ext>
            </a:extLst>
          </p:cNvPr>
          <p:cNvGrpSpPr/>
          <p:nvPr/>
        </p:nvGrpSpPr>
        <p:grpSpPr>
          <a:xfrm>
            <a:off x="1050757" y="1601723"/>
            <a:ext cx="3342247" cy="4097735"/>
            <a:chOff x="839786" y="1678674"/>
            <a:chExt cx="3342247" cy="4097735"/>
          </a:xfrm>
        </p:grpSpPr>
        <p:sp>
          <p:nvSpPr>
            <p:cNvPr id="5" name="Pentagon 4">
              <a:extLst>
                <a:ext uri="{FF2B5EF4-FFF2-40B4-BE49-F238E27FC236}">
                  <a16:creationId xmlns:a16="http://schemas.microsoft.com/office/drawing/2014/main" id="{C8385B86-9825-A8E5-D3FE-15234A129ED0}"/>
                </a:ext>
              </a:extLst>
            </p:cNvPr>
            <p:cNvSpPr/>
            <p:nvPr/>
          </p:nvSpPr>
          <p:spPr>
            <a:xfrm>
              <a:off x="860301" y="1678674"/>
              <a:ext cx="3321732" cy="430025"/>
            </a:xfrm>
            <a:prstGeom prst="homePlate">
              <a:avLst/>
            </a:prstGeom>
            <a:solidFill>
              <a:srgbClr val="ABD8E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2000">
                  <a:solidFill>
                    <a:srgbClr val="002060"/>
                  </a:solidFill>
                </a:rPr>
                <a:t>1. Conflict</a:t>
              </a:r>
            </a:p>
          </p:txBody>
        </p:sp>
        <p:sp>
          <p:nvSpPr>
            <p:cNvPr id="3" name="Pentagon 4">
              <a:extLst>
                <a:ext uri="{FF2B5EF4-FFF2-40B4-BE49-F238E27FC236}">
                  <a16:creationId xmlns:a16="http://schemas.microsoft.com/office/drawing/2014/main" id="{070914AA-EEB9-5BA7-6C30-C97D5447BD36}"/>
                </a:ext>
              </a:extLst>
            </p:cNvPr>
            <p:cNvSpPr/>
            <p:nvPr/>
          </p:nvSpPr>
          <p:spPr>
            <a:xfrm>
              <a:off x="860301" y="2216212"/>
              <a:ext cx="3321732" cy="430025"/>
            </a:xfrm>
            <a:prstGeom prst="homePlate">
              <a:avLst/>
            </a:prstGeom>
            <a:solidFill>
              <a:srgbClr val="ABD8E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2000">
                  <a:solidFill>
                    <a:srgbClr val="002060"/>
                  </a:solidFill>
                </a:rPr>
                <a:t>2. Disagreement</a:t>
              </a:r>
            </a:p>
          </p:txBody>
        </p:sp>
        <p:sp>
          <p:nvSpPr>
            <p:cNvPr id="4" name="Pentagon 4">
              <a:extLst>
                <a:ext uri="{FF2B5EF4-FFF2-40B4-BE49-F238E27FC236}">
                  <a16:creationId xmlns:a16="http://schemas.microsoft.com/office/drawing/2014/main" id="{46422806-0314-5BE3-2B82-E4D51F34139E}"/>
                </a:ext>
              </a:extLst>
            </p:cNvPr>
            <p:cNvSpPr/>
            <p:nvPr/>
          </p:nvSpPr>
          <p:spPr>
            <a:xfrm>
              <a:off x="860301" y="2753750"/>
              <a:ext cx="3321732" cy="430025"/>
            </a:xfrm>
            <a:prstGeom prst="homePlate">
              <a:avLst/>
            </a:prstGeom>
            <a:solidFill>
              <a:srgbClr val="ABD8E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2000">
                  <a:solidFill>
                    <a:srgbClr val="002060"/>
                  </a:solidFill>
                </a:rPr>
                <a:t>3. Conflict resolution</a:t>
              </a:r>
            </a:p>
          </p:txBody>
        </p:sp>
        <p:sp>
          <p:nvSpPr>
            <p:cNvPr id="8" name="Pentagon 4">
              <a:extLst>
                <a:ext uri="{FF2B5EF4-FFF2-40B4-BE49-F238E27FC236}">
                  <a16:creationId xmlns:a16="http://schemas.microsoft.com/office/drawing/2014/main" id="{0FE50E15-AA48-30BE-E1FF-A59DAEDF6C98}"/>
                </a:ext>
              </a:extLst>
            </p:cNvPr>
            <p:cNvSpPr/>
            <p:nvPr/>
          </p:nvSpPr>
          <p:spPr>
            <a:xfrm>
              <a:off x="860301" y="3291288"/>
              <a:ext cx="3321732" cy="430025"/>
            </a:xfrm>
            <a:prstGeom prst="homePlate">
              <a:avLst/>
            </a:prstGeom>
            <a:solidFill>
              <a:srgbClr val="ABD8E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2000">
                  <a:solidFill>
                    <a:srgbClr val="002060"/>
                  </a:solidFill>
                </a:rPr>
                <a:t>4. Regulation</a:t>
              </a:r>
            </a:p>
          </p:txBody>
        </p:sp>
        <p:sp>
          <p:nvSpPr>
            <p:cNvPr id="9" name="Pentagon 4">
              <a:extLst>
                <a:ext uri="{FF2B5EF4-FFF2-40B4-BE49-F238E27FC236}">
                  <a16:creationId xmlns:a16="http://schemas.microsoft.com/office/drawing/2014/main" id="{23C156EF-116F-F542-E343-1454E6E7FFB3}"/>
                </a:ext>
              </a:extLst>
            </p:cNvPr>
            <p:cNvSpPr/>
            <p:nvPr/>
          </p:nvSpPr>
          <p:spPr>
            <a:xfrm>
              <a:off x="860301" y="3805062"/>
              <a:ext cx="3321732" cy="430025"/>
            </a:xfrm>
            <a:prstGeom prst="homePlate">
              <a:avLst/>
            </a:prstGeom>
            <a:solidFill>
              <a:srgbClr val="ABD8E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2000">
                  <a:solidFill>
                    <a:srgbClr val="002060"/>
                  </a:solidFill>
                </a:rPr>
                <a:t>5. Boundaries</a:t>
              </a:r>
            </a:p>
          </p:txBody>
        </p:sp>
        <p:sp>
          <p:nvSpPr>
            <p:cNvPr id="10" name="Pentagon 4">
              <a:extLst>
                <a:ext uri="{FF2B5EF4-FFF2-40B4-BE49-F238E27FC236}">
                  <a16:creationId xmlns:a16="http://schemas.microsoft.com/office/drawing/2014/main" id="{79CD1469-8057-95D4-BA3E-C2C05BDCA937}"/>
                </a:ext>
              </a:extLst>
            </p:cNvPr>
            <p:cNvSpPr/>
            <p:nvPr/>
          </p:nvSpPr>
          <p:spPr>
            <a:xfrm>
              <a:off x="860301" y="4318836"/>
              <a:ext cx="3321732" cy="430025"/>
            </a:xfrm>
            <a:prstGeom prst="homePlate">
              <a:avLst/>
            </a:prstGeom>
            <a:solidFill>
              <a:srgbClr val="ABD8E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2000">
                  <a:solidFill>
                    <a:srgbClr val="002060"/>
                  </a:solidFill>
                </a:rPr>
                <a:t>6. Peer pressure</a:t>
              </a:r>
            </a:p>
          </p:txBody>
        </p:sp>
        <p:sp>
          <p:nvSpPr>
            <p:cNvPr id="14" name="Pentagon 4">
              <a:extLst>
                <a:ext uri="{FF2B5EF4-FFF2-40B4-BE49-F238E27FC236}">
                  <a16:creationId xmlns:a16="http://schemas.microsoft.com/office/drawing/2014/main" id="{1539DA4F-0A07-26C3-9FE9-0F365D28BCC5}"/>
                </a:ext>
              </a:extLst>
            </p:cNvPr>
            <p:cNvSpPr/>
            <p:nvPr/>
          </p:nvSpPr>
          <p:spPr>
            <a:xfrm>
              <a:off x="860301" y="4832610"/>
              <a:ext cx="3321732" cy="430025"/>
            </a:xfrm>
            <a:prstGeom prst="homePlate">
              <a:avLst/>
            </a:prstGeom>
            <a:solidFill>
              <a:srgbClr val="ABD8E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2000">
                  <a:solidFill>
                    <a:srgbClr val="002060"/>
                  </a:solidFill>
                </a:rPr>
                <a:t>7. Digital communication</a:t>
              </a:r>
            </a:p>
          </p:txBody>
        </p:sp>
        <p:sp>
          <p:nvSpPr>
            <p:cNvPr id="15" name="Pentagon 4">
              <a:extLst>
                <a:ext uri="{FF2B5EF4-FFF2-40B4-BE49-F238E27FC236}">
                  <a16:creationId xmlns:a16="http://schemas.microsoft.com/office/drawing/2014/main" id="{B7C50474-5CA7-FD81-FE25-548E7DD09947}"/>
                </a:ext>
              </a:extLst>
            </p:cNvPr>
            <p:cNvSpPr/>
            <p:nvPr/>
          </p:nvSpPr>
          <p:spPr>
            <a:xfrm>
              <a:off x="839786" y="5346384"/>
              <a:ext cx="3321732" cy="430025"/>
            </a:xfrm>
            <a:prstGeom prst="homePlate">
              <a:avLst/>
            </a:prstGeom>
            <a:solidFill>
              <a:srgbClr val="ABD8E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2000">
                  <a:solidFill>
                    <a:srgbClr val="002060"/>
                  </a:solidFill>
                </a:rPr>
                <a:t>8. Respect</a:t>
              </a:r>
            </a:p>
          </p:txBody>
        </p:sp>
      </p:grpSp>
      <p:grpSp>
        <p:nvGrpSpPr>
          <p:cNvPr id="11" name="Group 10">
            <a:extLst>
              <a:ext uri="{FF2B5EF4-FFF2-40B4-BE49-F238E27FC236}">
                <a16:creationId xmlns:a16="http://schemas.microsoft.com/office/drawing/2014/main" id="{520CAA55-16F5-BC14-2FC2-5B60C5F0B71B}"/>
              </a:ext>
            </a:extLst>
          </p:cNvPr>
          <p:cNvGrpSpPr/>
          <p:nvPr/>
        </p:nvGrpSpPr>
        <p:grpSpPr>
          <a:xfrm>
            <a:off x="5030853" y="1694231"/>
            <a:ext cx="6110390" cy="3900262"/>
            <a:chOff x="5284308" y="1500013"/>
            <a:chExt cx="6047391" cy="4550382"/>
          </a:xfrm>
        </p:grpSpPr>
        <p:sp>
          <p:nvSpPr>
            <p:cNvPr id="13" name="Terminator 12">
              <a:extLst>
                <a:ext uri="{FF2B5EF4-FFF2-40B4-BE49-F238E27FC236}">
                  <a16:creationId xmlns:a16="http://schemas.microsoft.com/office/drawing/2014/main" id="{FFC59AA7-1E49-EA3F-E0EF-0533C78737B4}"/>
                </a:ext>
              </a:extLst>
            </p:cNvPr>
            <p:cNvSpPr/>
            <p:nvPr/>
          </p:nvSpPr>
          <p:spPr>
            <a:xfrm>
              <a:off x="5284312" y="1500013"/>
              <a:ext cx="6047387" cy="525377"/>
            </a:xfrm>
            <a:prstGeom prst="flowChartAlternateProcess">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1600">
                  <a:solidFill>
                    <a:srgbClr val="002060"/>
                  </a:solidFill>
                </a:rPr>
                <a:t>A. Having different opinions, viewpoints or preferences on a topic </a:t>
              </a:r>
            </a:p>
          </p:txBody>
        </p:sp>
        <p:sp>
          <p:nvSpPr>
            <p:cNvPr id="16" name="Pentagon 12">
              <a:extLst>
                <a:ext uri="{FF2B5EF4-FFF2-40B4-BE49-F238E27FC236}">
                  <a16:creationId xmlns:a16="http://schemas.microsoft.com/office/drawing/2014/main" id="{6581B97B-C8DD-5E81-75EA-8C0CC7178376}"/>
                </a:ext>
              </a:extLst>
            </p:cNvPr>
            <p:cNvSpPr/>
            <p:nvPr/>
          </p:nvSpPr>
          <p:spPr>
            <a:xfrm>
              <a:off x="5284312" y="2073624"/>
              <a:ext cx="6026871" cy="525377"/>
            </a:xfrm>
            <a:prstGeom prst="flowChartAlternateProcess">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1600">
                  <a:solidFill>
                    <a:srgbClr val="002060"/>
                  </a:solidFill>
                </a:rPr>
                <a:t>B. A serious disagreement or argument that is usually upsetting</a:t>
              </a:r>
            </a:p>
          </p:txBody>
        </p:sp>
        <p:sp>
          <p:nvSpPr>
            <p:cNvPr id="18" name="Pentagon 12">
              <a:extLst>
                <a:ext uri="{FF2B5EF4-FFF2-40B4-BE49-F238E27FC236}">
                  <a16:creationId xmlns:a16="http://schemas.microsoft.com/office/drawing/2014/main" id="{22FF8247-FE86-4FFE-0597-A45E9408EFFB}"/>
                </a:ext>
              </a:extLst>
            </p:cNvPr>
            <p:cNvSpPr/>
            <p:nvPr/>
          </p:nvSpPr>
          <p:spPr>
            <a:xfrm>
              <a:off x="5284312" y="2651130"/>
              <a:ext cx="6026871" cy="525377"/>
            </a:xfrm>
            <a:prstGeom prst="flowChartAlternateProcess">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1600">
                  <a:solidFill>
                    <a:srgbClr val="002060"/>
                  </a:solidFill>
                </a:rPr>
                <a:t>C. How we act and communicate online</a:t>
              </a:r>
            </a:p>
          </p:txBody>
        </p:sp>
        <p:sp>
          <p:nvSpPr>
            <p:cNvPr id="19" name="Pentagon 12">
              <a:extLst>
                <a:ext uri="{FF2B5EF4-FFF2-40B4-BE49-F238E27FC236}">
                  <a16:creationId xmlns:a16="http://schemas.microsoft.com/office/drawing/2014/main" id="{A7685D4D-5F9E-B128-991E-767A49411F1F}"/>
                </a:ext>
              </a:extLst>
            </p:cNvPr>
            <p:cNvSpPr/>
            <p:nvPr/>
          </p:nvSpPr>
          <p:spPr>
            <a:xfrm>
              <a:off x="5284311" y="3228636"/>
              <a:ext cx="6026871" cy="525377"/>
            </a:xfrm>
            <a:prstGeom prst="flowChartAlternateProcess">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1600">
                  <a:solidFill>
                    <a:srgbClr val="002060"/>
                  </a:solidFill>
                </a:rPr>
                <a:t>D. A way to solve disagreements in a calm and fair way</a:t>
              </a:r>
            </a:p>
          </p:txBody>
        </p:sp>
        <p:sp>
          <p:nvSpPr>
            <p:cNvPr id="20" name="Pentagon 12">
              <a:extLst>
                <a:ext uri="{FF2B5EF4-FFF2-40B4-BE49-F238E27FC236}">
                  <a16:creationId xmlns:a16="http://schemas.microsoft.com/office/drawing/2014/main" id="{F6EFE94B-3CE6-FA92-856C-3047D12E81A2}"/>
                </a:ext>
              </a:extLst>
            </p:cNvPr>
            <p:cNvSpPr/>
            <p:nvPr/>
          </p:nvSpPr>
          <p:spPr>
            <a:xfrm>
              <a:off x="5284310" y="3803216"/>
              <a:ext cx="6026871" cy="525377"/>
            </a:xfrm>
            <a:prstGeom prst="flowChartAlternateProcess">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1600">
                  <a:solidFill>
                    <a:srgbClr val="002060"/>
                  </a:solidFill>
                </a:rPr>
                <a:t>E. What you are comfortable or not comfortable with</a:t>
              </a:r>
            </a:p>
          </p:txBody>
        </p:sp>
        <p:sp>
          <p:nvSpPr>
            <p:cNvPr id="21" name="Pentagon 12">
              <a:extLst>
                <a:ext uri="{FF2B5EF4-FFF2-40B4-BE49-F238E27FC236}">
                  <a16:creationId xmlns:a16="http://schemas.microsoft.com/office/drawing/2014/main" id="{3A728F4C-344F-D955-1AA9-D0C3ED9C43C9}"/>
                </a:ext>
              </a:extLst>
            </p:cNvPr>
            <p:cNvSpPr/>
            <p:nvPr/>
          </p:nvSpPr>
          <p:spPr>
            <a:xfrm>
              <a:off x="5284309" y="4376827"/>
              <a:ext cx="6026871" cy="525377"/>
            </a:xfrm>
            <a:prstGeom prst="flowChartAlternateProcess">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1600">
                  <a:solidFill>
                    <a:srgbClr val="002060"/>
                  </a:solidFill>
                </a:rPr>
                <a:t>F. Treating others kindly and fairly</a:t>
              </a:r>
            </a:p>
          </p:txBody>
        </p:sp>
        <p:sp>
          <p:nvSpPr>
            <p:cNvPr id="22" name="Pentagon 12">
              <a:extLst>
                <a:ext uri="{FF2B5EF4-FFF2-40B4-BE49-F238E27FC236}">
                  <a16:creationId xmlns:a16="http://schemas.microsoft.com/office/drawing/2014/main" id="{9DCB1449-046D-5003-5C17-6CC1331646B7}"/>
                </a:ext>
              </a:extLst>
            </p:cNvPr>
            <p:cNvSpPr/>
            <p:nvPr/>
          </p:nvSpPr>
          <p:spPr>
            <a:xfrm>
              <a:off x="5284308" y="4957259"/>
              <a:ext cx="6026871" cy="525377"/>
            </a:xfrm>
            <a:prstGeom prst="flowChartAlternateProcess">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1600">
                  <a:solidFill>
                    <a:srgbClr val="002060"/>
                  </a:solidFill>
                </a:rPr>
                <a:t>G. Managing how you respond to your feelings.</a:t>
              </a:r>
            </a:p>
          </p:txBody>
        </p:sp>
        <p:sp>
          <p:nvSpPr>
            <p:cNvPr id="6" name="Pentagon 12">
              <a:extLst>
                <a:ext uri="{FF2B5EF4-FFF2-40B4-BE49-F238E27FC236}">
                  <a16:creationId xmlns:a16="http://schemas.microsoft.com/office/drawing/2014/main" id="{BE807EBC-794C-10C2-570F-27EF3D85CEDD}"/>
                </a:ext>
              </a:extLst>
            </p:cNvPr>
            <p:cNvSpPr/>
            <p:nvPr/>
          </p:nvSpPr>
          <p:spPr>
            <a:xfrm>
              <a:off x="5304828" y="5525018"/>
              <a:ext cx="6026871" cy="525377"/>
            </a:xfrm>
            <a:prstGeom prst="flowChartAlternateProcess">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r>
                <a:rPr lang="en-GB" sz="1600">
                  <a:solidFill>
                    <a:srgbClr val="002060"/>
                  </a:solidFill>
                </a:rPr>
                <a:t>H. </a:t>
              </a:r>
              <a:r>
                <a:rPr lang="en-GB" sz="1600">
                  <a:solidFill>
                    <a:schemeClr val="tx1"/>
                  </a:solidFill>
                </a:rPr>
                <a:t>Feeling influenced or pressured by others to do something</a:t>
              </a:r>
              <a:endParaRPr lang="en-US">
                <a:solidFill>
                  <a:schemeClr val="tx1"/>
                </a:solidFill>
                <a:ea typeface="+mn-lt"/>
                <a:cs typeface="+mn-lt"/>
              </a:endParaRPr>
            </a:p>
          </p:txBody>
        </p:sp>
      </p:grpSp>
    </p:spTree>
    <p:extLst>
      <p:ext uri="{BB962C8B-B14F-4D97-AF65-F5344CB8AC3E}">
        <p14:creationId xmlns:p14="http://schemas.microsoft.com/office/powerpoint/2010/main" val="287896921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03E792-E946-CD1C-9C1E-FB27222A3D49}"/>
            </a:ext>
          </a:extLst>
        </p:cNvPr>
        <p:cNvGrpSpPr/>
        <p:nvPr/>
      </p:nvGrpSpPr>
      <p:grpSpPr>
        <a:xfrm>
          <a:off x="0" y="0"/>
          <a:ext cx="0" cy="0"/>
          <a:chOff x="0" y="0"/>
          <a:chExt cx="0" cy="0"/>
        </a:xfrm>
      </p:grpSpPr>
      <p:sp>
        <p:nvSpPr>
          <p:cNvPr id="18" name="Rectangle 17">
            <a:extLst>
              <a:ext uri="{FF2B5EF4-FFF2-40B4-BE49-F238E27FC236}">
                <a16:creationId xmlns:a16="http://schemas.microsoft.com/office/drawing/2014/main" id="{157757B4-F20A-90BA-B672-19A841965BC0}"/>
              </a:ext>
              <a:ext uri="{C183D7F6-B498-43B3-948B-1728B52AA6E4}">
                <adec:decorative xmlns:adec="http://schemas.microsoft.com/office/drawing/2017/decorative" val="1"/>
              </a:ext>
            </a:extLst>
          </p:cNvPr>
          <p:cNvSpPr/>
          <p:nvPr/>
        </p:nvSpPr>
        <p:spPr>
          <a:xfrm>
            <a:off x="1545874" y="1720370"/>
            <a:ext cx="9100251" cy="398968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4" name="Title 3">
            <a:extLst>
              <a:ext uri="{FF2B5EF4-FFF2-40B4-BE49-F238E27FC236}">
                <a16:creationId xmlns:a16="http://schemas.microsoft.com/office/drawing/2014/main" id="{904A36B0-72D3-048A-B2B0-7499FE37281D}"/>
              </a:ext>
            </a:extLst>
          </p:cNvPr>
          <p:cNvSpPr txBox="1">
            <a:spLocks noGrp="1"/>
          </p:cNvSpPr>
          <p:nvPr>
            <p:ph type="title" idx="4294967295"/>
          </p:nvPr>
        </p:nvSpPr>
        <p:spPr>
          <a:xfrm>
            <a:off x="1431574" y="863479"/>
            <a:ext cx="9328851" cy="52322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a:ln>
                  <a:noFill/>
                </a:ln>
                <a:solidFill>
                  <a:srgbClr val="232D5A"/>
                </a:solidFill>
                <a:effectLst/>
                <a:uLnTx/>
                <a:uFillTx/>
                <a:latin typeface="Trebuchet MS"/>
                <a:ea typeface="+mn-ea"/>
                <a:cs typeface="+mn-cs"/>
              </a:rPr>
              <a:t>Think about this session and answer the following:</a:t>
            </a:r>
          </a:p>
        </p:txBody>
      </p:sp>
      <p:pic>
        <p:nvPicPr>
          <p:cNvPr id="5" name="Picture 4" descr="3">
            <a:extLst>
              <a:ext uri="{FF2B5EF4-FFF2-40B4-BE49-F238E27FC236}">
                <a16:creationId xmlns:a16="http://schemas.microsoft.com/office/drawing/2014/main" id="{80DB6A40-61C3-2742-E4B1-B1BAABB2156C}"/>
              </a:ext>
            </a:extLst>
          </p:cNvPr>
          <p:cNvPicPr>
            <a:picLocks noChangeAspect="1"/>
          </p:cNvPicPr>
          <p:nvPr/>
        </p:nvPicPr>
        <p:blipFill>
          <a:blip r:embed="rId3"/>
          <a:stretch>
            <a:fillRect/>
          </a:stretch>
        </p:blipFill>
        <p:spPr>
          <a:xfrm>
            <a:off x="2082672" y="1938871"/>
            <a:ext cx="675698" cy="1004884"/>
          </a:xfrm>
          <a:prstGeom prst="rect">
            <a:avLst/>
          </a:prstGeom>
        </p:spPr>
      </p:pic>
      <p:sp>
        <p:nvSpPr>
          <p:cNvPr id="8" name="TextBox 7">
            <a:extLst>
              <a:ext uri="{FF2B5EF4-FFF2-40B4-BE49-F238E27FC236}">
                <a16:creationId xmlns:a16="http://schemas.microsoft.com/office/drawing/2014/main" id="{239656FF-3A15-8ED9-9018-732C40EB39A2}"/>
              </a:ext>
            </a:extLst>
          </p:cNvPr>
          <p:cNvSpPr txBox="1"/>
          <p:nvPr/>
        </p:nvSpPr>
        <p:spPr>
          <a:xfrm>
            <a:off x="2884611" y="2179703"/>
            <a:ext cx="9517380"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a:ln>
                  <a:noFill/>
                </a:ln>
                <a:solidFill>
                  <a:srgbClr val="232D5A"/>
                </a:solidFill>
                <a:effectLst/>
                <a:uLnTx/>
                <a:uFillTx/>
                <a:latin typeface="Trebuchet MS"/>
                <a:ea typeface="+mn-ea"/>
                <a:cs typeface="+mn-cs"/>
              </a:rPr>
              <a:t>things you learned today</a:t>
            </a:r>
          </a:p>
        </p:txBody>
      </p:sp>
      <p:pic>
        <p:nvPicPr>
          <p:cNvPr id="9" name="Picture 8" descr="2">
            <a:extLst>
              <a:ext uri="{FF2B5EF4-FFF2-40B4-BE49-F238E27FC236}">
                <a16:creationId xmlns:a16="http://schemas.microsoft.com/office/drawing/2014/main" id="{DF3C5542-10A7-33D1-FFCE-D5C7FC8FD133}"/>
              </a:ext>
            </a:extLst>
          </p:cNvPr>
          <p:cNvPicPr>
            <a:picLocks noChangeAspect="1"/>
          </p:cNvPicPr>
          <p:nvPr/>
        </p:nvPicPr>
        <p:blipFill>
          <a:blip r:embed="rId4"/>
          <a:stretch>
            <a:fillRect/>
          </a:stretch>
        </p:blipFill>
        <p:spPr>
          <a:xfrm>
            <a:off x="2082672" y="3153632"/>
            <a:ext cx="675698" cy="918256"/>
          </a:xfrm>
          <a:prstGeom prst="rect">
            <a:avLst/>
          </a:prstGeom>
        </p:spPr>
      </p:pic>
      <p:sp>
        <p:nvSpPr>
          <p:cNvPr id="10" name="TextBox 9">
            <a:extLst>
              <a:ext uri="{FF2B5EF4-FFF2-40B4-BE49-F238E27FC236}">
                <a16:creationId xmlns:a16="http://schemas.microsoft.com/office/drawing/2014/main" id="{73520FEB-2360-118A-83AB-7FBEDB2188E8}"/>
              </a:ext>
            </a:extLst>
          </p:cNvPr>
          <p:cNvSpPr txBox="1"/>
          <p:nvPr/>
        </p:nvSpPr>
        <p:spPr>
          <a:xfrm>
            <a:off x="2884611" y="3351150"/>
            <a:ext cx="9517380"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a:ln>
                  <a:noFill/>
                </a:ln>
                <a:solidFill>
                  <a:srgbClr val="232D5A"/>
                </a:solidFill>
                <a:effectLst/>
                <a:uLnTx/>
                <a:uFillTx/>
                <a:latin typeface="Trebuchet MS"/>
                <a:ea typeface="+mn-ea"/>
                <a:cs typeface="+mn-cs"/>
              </a:rPr>
              <a:t>questions you still have</a:t>
            </a:r>
          </a:p>
        </p:txBody>
      </p:sp>
      <p:pic>
        <p:nvPicPr>
          <p:cNvPr id="14" name="Picture 13" descr="1">
            <a:extLst>
              <a:ext uri="{FF2B5EF4-FFF2-40B4-BE49-F238E27FC236}">
                <a16:creationId xmlns:a16="http://schemas.microsoft.com/office/drawing/2014/main" id="{4C0A6570-BAD2-4DE3-EC53-3E4459E5EF54}"/>
              </a:ext>
            </a:extLst>
          </p:cNvPr>
          <p:cNvPicPr>
            <a:picLocks noChangeAspect="1"/>
          </p:cNvPicPr>
          <p:nvPr/>
        </p:nvPicPr>
        <p:blipFill>
          <a:blip r:embed="rId5"/>
          <a:stretch>
            <a:fillRect/>
          </a:stretch>
        </p:blipFill>
        <p:spPr>
          <a:xfrm>
            <a:off x="2156346" y="4246770"/>
            <a:ext cx="528349" cy="1303261"/>
          </a:xfrm>
          <a:prstGeom prst="rect">
            <a:avLst/>
          </a:prstGeom>
        </p:spPr>
      </p:pic>
      <p:sp>
        <p:nvSpPr>
          <p:cNvPr id="17" name="TextBox 16">
            <a:extLst>
              <a:ext uri="{FF2B5EF4-FFF2-40B4-BE49-F238E27FC236}">
                <a16:creationId xmlns:a16="http://schemas.microsoft.com/office/drawing/2014/main" id="{A895887E-A8BF-B8A7-A653-A5AE116720DC}"/>
              </a:ext>
            </a:extLst>
          </p:cNvPr>
          <p:cNvSpPr txBox="1"/>
          <p:nvPr/>
        </p:nvSpPr>
        <p:spPr>
          <a:xfrm>
            <a:off x="2884611" y="4591551"/>
            <a:ext cx="7223760"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a:ln>
                  <a:noFill/>
                </a:ln>
                <a:solidFill>
                  <a:srgbClr val="232D5A"/>
                </a:solidFill>
                <a:effectLst/>
                <a:uLnTx/>
                <a:uFillTx/>
                <a:latin typeface="Trebuchet MS"/>
                <a:ea typeface="+mn-ea"/>
                <a:cs typeface="+mn-cs"/>
              </a:rPr>
              <a:t>thing you will apply in real life</a:t>
            </a:r>
          </a:p>
        </p:txBody>
      </p:sp>
    </p:spTree>
    <p:extLst>
      <p:ext uri="{BB962C8B-B14F-4D97-AF65-F5344CB8AC3E}">
        <p14:creationId xmlns:p14="http://schemas.microsoft.com/office/powerpoint/2010/main" val="2000703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7"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2A797E-F080-07A5-C98F-1A6EA6E1DE89}"/>
              </a:ext>
            </a:extLst>
          </p:cNvPr>
          <p:cNvSpPr>
            <a:spLocks noGrp="1"/>
          </p:cNvSpPr>
          <p:nvPr>
            <p:ph type="title"/>
          </p:nvPr>
        </p:nvSpPr>
        <p:spPr/>
        <p:txBody>
          <a:bodyPr/>
          <a:lstStyle/>
          <a:p>
            <a:r>
              <a:rPr lang="en-GB"/>
              <a:t>People who can help you</a:t>
            </a:r>
            <a:endParaRPr lang="en-US"/>
          </a:p>
        </p:txBody>
      </p:sp>
      <p:sp>
        <p:nvSpPr>
          <p:cNvPr id="4" name="Text Placeholder 4">
            <a:extLst>
              <a:ext uri="{FF2B5EF4-FFF2-40B4-BE49-F238E27FC236}">
                <a16:creationId xmlns:a16="http://schemas.microsoft.com/office/drawing/2014/main" id="{A741AC85-F70D-13F4-DBF9-601DF4B3B498}"/>
              </a:ext>
            </a:extLst>
          </p:cNvPr>
          <p:cNvSpPr txBox="1">
            <a:spLocks/>
          </p:cNvSpPr>
          <p:nvPr/>
        </p:nvSpPr>
        <p:spPr>
          <a:xfrm>
            <a:off x="839787" y="3097767"/>
            <a:ext cx="5256213" cy="1794273"/>
          </a:xfrm>
          <a:prstGeom prst="rect">
            <a:avLst/>
          </a:prstGeom>
          <a:solidFill>
            <a:srgbClr val="FBE4EE"/>
          </a:solidFill>
          <a:ln>
            <a:noFill/>
          </a:ln>
        </p:spPr>
        <p:txBody>
          <a:bodyPr vert="horz" lIns="180000" tIns="180000" rIns="180000" bIns="180000" rtlCol="0" anchor="t">
            <a:normAutofit/>
          </a:bodyPr>
          <a:lstStyle>
            <a:lvl1pPr marL="0" indent="0" algn="l" defTabSz="914400" rtl="0" eaLnBrk="1" latinLnBrk="0" hangingPunct="1">
              <a:lnSpc>
                <a:spcPct val="90000"/>
              </a:lnSpc>
              <a:spcBef>
                <a:spcPts val="1000"/>
              </a:spcBef>
              <a:buFont typeface="Arial" panose="020B0604020202020204" pitchFamily="34" charset="0"/>
              <a:buNone/>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GB" sz="1800"/>
              <a:t>your teacher, or another member of staff</a:t>
            </a:r>
          </a:p>
          <a:p>
            <a:pPr marL="285750" indent="-285750">
              <a:buFont typeface="Arial" panose="020B0604020202020204" pitchFamily="34" charset="0"/>
              <a:buChar char="•"/>
            </a:pPr>
            <a:r>
              <a:rPr lang="en-GB" sz="1800"/>
              <a:t>a Mental Health Champion</a:t>
            </a:r>
          </a:p>
          <a:p>
            <a:pPr marL="285750" indent="-285750">
              <a:buFont typeface="Arial" panose="020B0604020202020204" pitchFamily="34" charset="0"/>
              <a:buChar char="•"/>
            </a:pPr>
            <a:r>
              <a:rPr lang="en-GB" sz="1800"/>
              <a:t>a trusted adult outside of school</a:t>
            </a:r>
          </a:p>
          <a:p>
            <a:pPr marL="285750" indent="-285750">
              <a:buFont typeface="Arial" panose="020B0604020202020204" pitchFamily="34" charset="0"/>
              <a:buChar char="•"/>
            </a:pPr>
            <a:r>
              <a:rPr lang="en-GB" sz="1800"/>
              <a:t>ChildLine - 0800 1111</a:t>
            </a:r>
          </a:p>
        </p:txBody>
      </p:sp>
      <p:sp>
        <p:nvSpPr>
          <p:cNvPr id="6" name="Text Placeholder 2">
            <a:extLst>
              <a:ext uri="{FF2B5EF4-FFF2-40B4-BE49-F238E27FC236}">
                <a16:creationId xmlns:a16="http://schemas.microsoft.com/office/drawing/2014/main" id="{5C1E8E65-D3C8-A65F-4BE2-82E6D3AFAF58}"/>
              </a:ext>
            </a:extLst>
          </p:cNvPr>
          <p:cNvSpPr txBox="1">
            <a:spLocks/>
          </p:cNvSpPr>
          <p:nvPr/>
        </p:nvSpPr>
        <p:spPr>
          <a:xfrm>
            <a:off x="839787" y="1709743"/>
            <a:ext cx="7420101" cy="1939211"/>
          </a:xfrm>
          <a:prstGeom prst="rect">
            <a:avLst/>
          </a:prstGeom>
          <a:noFill/>
          <a:ln>
            <a:noFill/>
          </a:ln>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800"/>
              <a:t>Sometimes friendships are hard, but most of the time they are wonderful and even when things go wrong, they will get better. </a:t>
            </a:r>
            <a:endParaRPr lang="en-US" sz="2000"/>
          </a:p>
          <a:p>
            <a:pPr marL="0" indent="0">
              <a:buNone/>
            </a:pPr>
            <a:r>
              <a:rPr lang="en-US" sz="1800"/>
              <a:t>But if you are really worried about your friendships right now, </a:t>
            </a:r>
            <a:br>
              <a:rPr lang="en-US" sz="1800"/>
            </a:br>
            <a:r>
              <a:rPr lang="en-US" sz="1800"/>
              <a:t>there are people who can help you. </a:t>
            </a:r>
            <a:endParaRPr lang="en-US" sz="2000"/>
          </a:p>
        </p:txBody>
      </p:sp>
      <p:pic>
        <p:nvPicPr>
          <p:cNvPr id="8" name="Picture 7">
            <a:extLst>
              <a:ext uri="{FF2B5EF4-FFF2-40B4-BE49-F238E27FC236}">
                <a16:creationId xmlns:a16="http://schemas.microsoft.com/office/drawing/2014/main" id="{D708EA1C-831B-6358-EE90-39E97E5CC10A}"/>
              </a:ext>
            </a:extLst>
          </p:cNvPr>
          <p:cNvPicPr>
            <a:picLocks noChangeAspect="1"/>
          </p:cNvPicPr>
          <p:nvPr/>
        </p:nvPicPr>
        <p:blipFill>
          <a:blip r:embed="rId3"/>
          <a:stretch>
            <a:fillRect/>
          </a:stretch>
        </p:blipFill>
        <p:spPr>
          <a:xfrm>
            <a:off x="7178040" y="1644534"/>
            <a:ext cx="4174173" cy="3814518"/>
          </a:xfrm>
          <a:prstGeom prst="rect">
            <a:avLst/>
          </a:prstGeom>
        </p:spPr>
      </p:pic>
    </p:spTree>
    <p:extLst>
      <p:ext uri="{BB962C8B-B14F-4D97-AF65-F5344CB8AC3E}">
        <p14:creationId xmlns:p14="http://schemas.microsoft.com/office/powerpoint/2010/main" val="22745939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AA12E2-043F-DF91-F6C7-D2C177E3FAE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FDC79DF-2101-0E5B-1A08-0E190AA85B3B}"/>
              </a:ext>
            </a:extLst>
          </p:cNvPr>
          <p:cNvSpPr>
            <a:spLocks noGrp="1"/>
          </p:cNvSpPr>
          <p:nvPr>
            <p:ph type="title"/>
          </p:nvPr>
        </p:nvSpPr>
        <p:spPr>
          <a:xfrm>
            <a:off x="838200" y="807402"/>
            <a:ext cx="10515600" cy="884555"/>
          </a:xfrm>
        </p:spPr>
        <p:txBody>
          <a:bodyPr/>
          <a:lstStyle/>
          <a:p>
            <a:r>
              <a:rPr lang="en-US"/>
              <a:t>Recap: what is conflict?</a:t>
            </a:r>
          </a:p>
        </p:txBody>
      </p:sp>
      <p:graphicFrame>
        <p:nvGraphicFramePr>
          <p:cNvPr id="13" name="Content Placeholder 12">
            <a:extLst>
              <a:ext uri="{FF2B5EF4-FFF2-40B4-BE49-F238E27FC236}">
                <a16:creationId xmlns:a16="http://schemas.microsoft.com/office/drawing/2014/main" id="{38ADBAAA-807F-0C7D-8856-38C2940D857B}"/>
              </a:ext>
              <a:ext uri="{C183D7F6-B498-43B3-948B-1728B52AA6E4}">
                <adec:decorative xmlns:adec="http://schemas.microsoft.com/office/drawing/2017/decorative" val="1"/>
              </a:ext>
            </a:extLst>
          </p:cNvPr>
          <p:cNvGraphicFramePr>
            <a:graphicFrameLocks noGrp="1"/>
          </p:cNvGraphicFramePr>
          <p:nvPr>
            <p:ph idx="1"/>
          </p:nvPr>
        </p:nvGraphicFramePr>
        <p:xfrm>
          <a:off x="215630" y="1249680"/>
          <a:ext cx="11353800" cy="524319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0804503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graphicEl>
                                              <a:dgm id="{78587B11-AD23-43CB-BFF3-4CDA5CB8604A}"/>
                                            </p:graphicEl>
                                          </p:spTgt>
                                        </p:tgtEl>
                                        <p:attrNameLst>
                                          <p:attrName>style.visibility</p:attrName>
                                        </p:attrNameLst>
                                      </p:cBhvr>
                                      <p:to>
                                        <p:strVal val="visible"/>
                                      </p:to>
                                    </p:set>
                                    <p:animEffect transition="in" filter="fade">
                                      <p:cBhvr>
                                        <p:cTn id="7" dur="1000"/>
                                        <p:tgtEl>
                                          <p:spTgt spid="13">
                                            <p:graphicEl>
                                              <a:dgm id="{78587B11-AD23-43CB-BFF3-4CDA5CB8604A}"/>
                                            </p:graphicEl>
                                          </p:spTgt>
                                        </p:tgtEl>
                                      </p:cBhvr>
                                    </p:animEffect>
                                    <p:anim calcmode="lin" valueType="num">
                                      <p:cBhvr>
                                        <p:cTn id="8" dur="1000" fill="hold"/>
                                        <p:tgtEl>
                                          <p:spTgt spid="13">
                                            <p:graphicEl>
                                              <a:dgm id="{78587B11-AD23-43CB-BFF3-4CDA5CB8604A}"/>
                                            </p:graphicEl>
                                          </p:spTgt>
                                        </p:tgtEl>
                                        <p:attrNameLst>
                                          <p:attrName>ppt_x</p:attrName>
                                        </p:attrNameLst>
                                      </p:cBhvr>
                                      <p:tavLst>
                                        <p:tav tm="0">
                                          <p:val>
                                            <p:strVal val="#ppt_x"/>
                                          </p:val>
                                        </p:tav>
                                        <p:tav tm="100000">
                                          <p:val>
                                            <p:strVal val="#ppt_x"/>
                                          </p:val>
                                        </p:tav>
                                      </p:tavLst>
                                    </p:anim>
                                    <p:anim calcmode="lin" valueType="num">
                                      <p:cBhvr>
                                        <p:cTn id="9" dur="1000" fill="hold"/>
                                        <p:tgtEl>
                                          <p:spTgt spid="13">
                                            <p:graphicEl>
                                              <a:dgm id="{78587B11-AD23-43CB-BFF3-4CDA5CB8604A}"/>
                                            </p:graphic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3">
                                            <p:graphicEl>
                                              <a:dgm id="{0CB2568F-BE89-4947-A27F-9A1CABABCEF0}"/>
                                            </p:graphicEl>
                                          </p:spTgt>
                                        </p:tgtEl>
                                        <p:attrNameLst>
                                          <p:attrName>style.visibility</p:attrName>
                                        </p:attrNameLst>
                                      </p:cBhvr>
                                      <p:to>
                                        <p:strVal val="visible"/>
                                      </p:to>
                                    </p:set>
                                    <p:animEffect transition="in" filter="fade">
                                      <p:cBhvr>
                                        <p:cTn id="14" dur="1000"/>
                                        <p:tgtEl>
                                          <p:spTgt spid="13">
                                            <p:graphicEl>
                                              <a:dgm id="{0CB2568F-BE89-4947-A27F-9A1CABABCEF0}"/>
                                            </p:graphicEl>
                                          </p:spTgt>
                                        </p:tgtEl>
                                      </p:cBhvr>
                                    </p:animEffect>
                                    <p:anim calcmode="lin" valueType="num">
                                      <p:cBhvr>
                                        <p:cTn id="15" dur="1000" fill="hold"/>
                                        <p:tgtEl>
                                          <p:spTgt spid="13">
                                            <p:graphicEl>
                                              <a:dgm id="{0CB2568F-BE89-4947-A27F-9A1CABABCEF0}"/>
                                            </p:graphicEl>
                                          </p:spTgt>
                                        </p:tgtEl>
                                        <p:attrNameLst>
                                          <p:attrName>ppt_x</p:attrName>
                                        </p:attrNameLst>
                                      </p:cBhvr>
                                      <p:tavLst>
                                        <p:tav tm="0">
                                          <p:val>
                                            <p:strVal val="#ppt_x"/>
                                          </p:val>
                                        </p:tav>
                                        <p:tav tm="100000">
                                          <p:val>
                                            <p:strVal val="#ppt_x"/>
                                          </p:val>
                                        </p:tav>
                                      </p:tavLst>
                                    </p:anim>
                                    <p:anim calcmode="lin" valueType="num">
                                      <p:cBhvr>
                                        <p:cTn id="16" dur="1000" fill="hold"/>
                                        <p:tgtEl>
                                          <p:spTgt spid="13">
                                            <p:graphicEl>
                                              <a:dgm id="{0CB2568F-BE89-4947-A27F-9A1CABABCEF0}"/>
                                            </p:graphic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3">
                                            <p:graphicEl>
                                              <a:dgm id="{E8DDF6C1-FE55-408B-AD43-FCCCFBCEF345}"/>
                                            </p:graphicEl>
                                          </p:spTgt>
                                        </p:tgtEl>
                                        <p:attrNameLst>
                                          <p:attrName>style.visibility</p:attrName>
                                        </p:attrNameLst>
                                      </p:cBhvr>
                                      <p:to>
                                        <p:strVal val="visible"/>
                                      </p:to>
                                    </p:set>
                                    <p:animEffect transition="in" filter="fade">
                                      <p:cBhvr>
                                        <p:cTn id="21" dur="1000"/>
                                        <p:tgtEl>
                                          <p:spTgt spid="13">
                                            <p:graphicEl>
                                              <a:dgm id="{E8DDF6C1-FE55-408B-AD43-FCCCFBCEF345}"/>
                                            </p:graphicEl>
                                          </p:spTgt>
                                        </p:tgtEl>
                                      </p:cBhvr>
                                    </p:animEffect>
                                    <p:anim calcmode="lin" valueType="num">
                                      <p:cBhvr>
                                        <p:cTn id="22" dur="1000" fill="hold"/>
                                        <p:tgtEl>
                                          <p:spTgt spid="13">
                                            <p:graphicEl>
                                              <a:dgm id="{E8DDF6C1-FE55-408B-AD43-FCCCFBCEF345}"/>
                                            </p:graphicEl>
                                          </p:spTgt>
                                        </p:tgtEl>
                                        <p:attrNameLst>
                                          <p:attrName>ppt_x</p:attrName>
                                        </p:attrNameLst>
                                      </p:cBhvr>
                                      <p:tavLst>
                                        <p:tav tm="0">
                                          <p:val>
                                            <p:strVal val="#ppt_x"/>
                                          </p:val>
                                        </p:tav>
                                        <p:tav tm="100000">
                                          <p:val>
                                            <p:strVal val="#ppt_x"/>
                                          </p:val>
                                        </p:tav>
                                      </p:tavLst>
                                    </p:anim>
                                    <p:anim calcmode="lin" valueType="num">
                                      <p:cBhvr>
                                        <p:cTn id="23" dur="1000" fill="hold"/>
                                        <p:tgtEl>
                                          <p:spTgt spid="13">
                                            <p:graphicEl>
                                              <a:dgm id="{E8DDF6C1-FE55-408B-AD43-FCCCFBCEF345}"/>
                                            </p:graphic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3">
                                            <p:graphicEl>
                                              <a:dgm id="{F18D3548-F8DB-4DDD-9652-AC594D946FB2}"/>
                                            </p:graphicEl>
                                          </p:spTgt>
                                        </p:tgtEl>
                                        <p:attrNameLst>
                                          <p:attrName>style.visibility</p:attrName>
                                        </p:attrNameLst>
                                      </p:cBhvr>
                                      <p:to>
                                        <p:strVal val="visible"/>
                                      </p:to>
                                    </p:set>
                                    <p:animEffect transition="in" filter="fade">
                                      <p:cBhvr>
                                        <p:cTn id="28" dur="1000"/>
                                        <p:tgtEl>
                                          <p:spTgt spid="13">
                                            <p:graphicEl>
                                              <a:dgm id="{F18D3548-F8DB-4DDD-9652-AC594D946FB2}"/>
                                            </p:graphicEl>
                                          </p:spTgt>
                                        </p:tgtEl>
                                      </p:cBhvr>
                                    </p:animEffect>
                                    <p:anim calcmode="lin" valueType="num">
                                      <p:cBhvr>
                                        <p:cTn id="29" dur="1000" fill="hold"/>
                                        <p:tgtEl>
                                          <p:spTgt spid="13">
                                            <p:graphicEl>
                                              <a:dgm id="{F18D3548-F8DB-4DDD-9652-AC594D946FB2}"/>
                                            </p:graphicEl>
                                          </p:spTgt>
                                        </p:tgtEl>
                                        <p:attrNameLst>
                                          <p:attrName>ppt_x</p:attrName>
                                        </p:attrNameLst>
                                      </p:cBhvr>
                                      <p:tavLst>
                                        <p:tav tm="0">
                                          <p:val>
                                            <p:strVal val="#ppt_x"/>
                                          </p:val>
                                        </p:tav>
                                        <p:tav tm="100000">
                                          <p:val>
                                            <p:strVal val="#ppt_x"/>
                                          </p:val>
                                        </p:tav>
                                      </p:tavLst>
                                    </p:anim>
                                    <p:anim calcmode="lin" valueType="num">
                                      <p:cBhvr>
                                        <p:cTn id="30" dur="1000" fill="hold"/>
                                        <p:tgtEl>
                                          <p:spTgt spid="13">
                                            <p:graphicEl>
                                              <a:dgm id="{F18D3548-F8DB-4DDD-9652-AC594D946FB2}"/>
                                            </p:graphic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3">
                                            <p:graphicEl>
                                              <a:dgm id="{08288A3A-3C66-4D83-926E-A5B088FBE2F9}"/>
                                            </p:graphicEl>
                                          </p:spTgt>
                                        </p:tgtEl>
                                        <p:attrNameLst>
                                          <p:attrName>style.visibility</p:attrName>
                                        </p:attrNameLst>
                                      </p:cBhvr>
                                      <p:to>
                                        <p:strVal val="visible"/>
                                      </p:to>
                                    </p:set>
                                    <p:animEffect transition="in" filter="fade">
                                      <p:cBhvr>
                                        <p:cTn id="35" dur="1000"/>
                                        <p:tgtEl>
                                          <p:spTgt spid="13">
                                            <p:graphicEl>
                                              <a:dgm id="{08288A3A-3C66-4D83-926E-A5B088FBE2F9}"/>
                                            </p:graphicEl>
                                          </p:spTgt>
                                        </p:tgtEl>
                                      </p:cBhvr>
                                    </p:animEffect>
                                    <p:anim calcmode="lin" valueType="num">
                                      <p:cBhvr>
                                        <p:cTn id="36" dur="1000" fill="hold"/>
                                        <p:tgtEl>
                                          <p:spTgt spid="13">
                                            <p:graphicEl>
                                              <a:dgm id="{08288A3A-3C66-4D83-926E-A5B088FBE2F9}"/>
                                            </p:graphicEl>
                                          </p:spTgt>
                                        </p:tgtEl>
                                        <p:attrNameLst>
                                          <p:attrName>ppt_x</p:attrName>
                                        </p:attrNameLst>
                                      </p:cBhvr>
                                      <p:tavLst>
                                        <p:tav tm="0">
                                          <p:val>
                                            <p:strVal val="#ppt_x"/>
                                          </p:val>
                                        </p:tav>
                                        <p:tav tm="100000">
                                          <p:val>
                                            <p:strVal val="#ppt_x"/>
                                          </p:val>
                                        </p:tav>
                                      </p:tavLst>
                                    </p:anim>
                                    <p:anim calcmode="lin" valueType="num">
                                      <p:cBhvr>
                                        <p:cTn id="37" dur="1000" fill="hold"/>
                                        <p:tgtEl>
                                          <p:spTgt spid="13">
                                            <p:graphicEl>
                                              <a:dgm id="{08288A3A-3C66-4D83-926E-A5B088FBE2F9}"/>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3" grpId="0">
        <p:bldSub>
          <a:bldDgm bld="one"/>
        </p:bldSub>
      </p:bldGraphic>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FD55DE-689D-794E-BD59-C373600B00D8}"/>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00C2DBCD-157B-4F5A-2A33-954062BCCB7E}"/>
              </a:ext>
            </a:extLst>
          </p:cNvPr>
          <p:cNvSpPr txBox="1"/>
          <p:nvPr/>
        </p:nvSpPr>
        <p:spPr>
          <a:xfrm>
            <a:off x="0" y="354488"/>
            <a:ext cx="2652889" cy="660144"/>
          </a:xfrm>
          <a:prstGeom prst="homePlate">
            <a:avLst/>
          </a:prstGeom>
          <a:solidFill>
            <a:srgbClr val="E0F3F7"/>
          </a:solidFill>
        </p:spPr>
        <p:txBody>
          <a:bodyPr wrap="square" lIns="180000" tIns="144000" rIns="180000" bIns="144000">
            <a:spAutoFit/>
          </a:bodyPr>
          <a:lstStyle/>
          <a:p>
            <a:r>
              <a:rPr lang="en-GB" sz="2400" b="1"/>
              <a:t>         Activity</a:t>
            </a:r>
            <a:endParaRPr lang="en-US" sz="2400" b="1"/>
          </a:p>
        </p:txBody>
      </p:sp>
      <p:sp>
        <p:nvSpPr>
          <p:cNvPr id="2" name="Title 1">
            <a:extLst>
              <a:ext uri="{FF2B5EF4-FFF2-40B4-BE49-F238E27FC236}">
                <a16:creationId xmlns:a16="http://schemas.microsoft.com/office/drawing/2014/main" id="{9C8DAFBF-FB25-6032-B7E3-B717D4C4873B}"/>
              </a:ext>
            </a:extLst>
          </p:cNvPr>
          <p:cNvSpPr>
            <a:spLocks noGrp="1"/>
          </p:cNvSpPr>
          <p:nvPr>
            <p:ph type="title"/>
          </p:nvPr>
        </p:nvSpPr>
        <p:spPr>
          <a:xfrm>
            <a:off x="953856" y="1261703"/>
            <a:ext cx="10515600" cy="935356"/>
          </a:xfrm>
        </p:spPr>
        <p:txBody>
          <a:bodyPr anchor="b">
            <a:normAutofit/>
          </a:bodyPr>
          <a:lstStyle/>
          <a:p>
            <a:r>
              <a:rPr lang="en-GB"/>
              <a:t>What’s your opinion?</a:t>
            </a:r>
            <a:endParaRPr lang="en-US"/>
          </a:p>
        </p:txBody>
      </p:sp>
      <p:graphicFrame>
        <p:nvGraphicFramePr>
          <p:cNvPr id="3" name="Diagram 2">
            <a:extLst>
              <a:ext uri="{FF2B5EF4-FFF2-40B4-BE49-F238E27FC236}">
                <a16:creationId xmlns:a16="http://schemas.microsoft.com/office/drawing/2014/main" id="{853E9DD8-461A-10B7-C0E5-13BDBE04D45A}"/>
              </a:ext>
            </a:extLst>
          </p:cNvPr>
          <p:cNvGraphicFramePr/>
          <p:nvPr>
            <p:extLst>
              <p:ext uri="{D42A27DB-BD31-4B8C-83A1-F6EECF244321}">
                <p14:modId xmlns:p14="http://schemas.microsoft.com/office/powerpoint/2010/main" val="315650257"/>
              </p:ext>
            </p:extLst>
          </p:nvPr>
        </p:nvGraphicFramePr>
        <p:xfrm>
          <a:off x="2133600" y="2514600"/>
          <a:ext cx="7924800" cy="270933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2769346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390CBF-FC85-B889-A8AB-5453AB520EC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1506069-E30E-C7EE-8A6A-14B889376A3D}"/>
              </a:ext>
            </a:extLst>
          </p:cNvPr>
          <p:cNvSpPr>
            <a:spLocks noGrp="1"/>
          </p:cNvSpPr>
          <p:nvPr>
            <p:ph type="title"/>
          </p:nvPr>
        </p:nvSpPr>
        <p:spPr>
          <a:xfrm>
            <a:off x="5398167" y="1759606"/>
            <a:ext cx="6115118" cy="1923394"/>
          </a:xfrm>
        </p:spPr>
        <p:txBody>
          <a:bodyPr>
            <a:normAutofit/>
          </a:bodyPr>
          <a:lstStyle/>
          <a:p>
            <a:r>
              <a:rPr lang="en-GB"/>
              <a:t>Conflict online vs in person </a:t>
            </a:r>
          </a:p>
        </p:txBody>
      </p:sp>
      <p:sp>
        <p:nvSpPr>
          <p:cNvPr id="3" name="Text Placeholder 2">
            <a:extLst>
              <a:ext uri="{FF2B5EF4-FFF2-40B4-BE49-F238E27FC236}">
                <a16:creationId xmlns:a16="http://schemas.microsoft.com/office/drawing/2014/main" id="{9764C944-9637-5CEB-E1BB-2B71173B2581}"/>
              </a:ext>
            </a:extLst>
          </p:cNvPr>
          <p:cNvSpPr>
            <a:spLocks noGrp="1"/>
          </p:cNvSpPr>
          <p:nvPr>
            <p:ph type="body" idx="1"/>
          </p:nvPr>
        </p:nvSpPr>
        <p:spPr>
          <a:xfrm>
            <a:off x="5398166" y="3805242"/>
            <a:ext cx="5709967" cy="995357"/>
          </a:xfrm>
        </p:spPr>
        <p:txBody>
          <a:bodyPr>
            <a:normAutofit/>
          </a:bodyPr>
          <a:lstStyle/>
          <a:p>
            <a:r>
              <a:rPr lang="en-GB"/>
              <a:t>Is conflict different online?</a:t>
            </a:r>
          </a:p>
        </p:txBody>
      </p:sp>
    </p:spTree>
    <p:extLst>
      <p:ext uri="{BB962C8B-B14F-4D97-AF65-F5344CB8AC3E}">
        <p14:creationId xmlns:p14="http://schemas.microsoft.com/office/powerpoint/2010/main" val="14369236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2F2277-9AB6-F00D-3E6C-FFF4C1BF9416}"/>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BC5FACA3-0E8E-2A75-DAF6-2608B409AB36}"/>
              </a:ext>
            </a:extLst>
          </p:cNvPr>
          <p:cNvSpPr>
            <a:spLocks noGrp="1"/>
          </p:cNvSpPr>
          <p:nvPr>
            <p:ph type="title"/>
          </p:nvPr>
        </p:nvSpPr>
        <p:spPr>
          <a:xfrm>
            <a:off x="794320" y="275233"/>
            <a:ext cx="10512425" cy="855988"/>
          </a:xfrm>
        </p:spPr>
        <p:txBody>
          <a:bodyPr/>
          <a:lstStyle/>
          <a:p>
            <a:r>
              <a:rPr lang="en-GB" sz="4400"/>
              <a:t>Is conflict different online?</a:t>
            </a:r>
            <a:endParaRPr lang="en-US" sz="4400"/>
          </a:p>
        </p:txBody>
      </p:sp>
      <p:sp>
        <p:nvSpPr>
          <p:cNvPr id="9" name="Rectangle 1">
            <a:extLst>
              <a:ext uri="{FF2B5EF4-FFF2-40B4-BE49-F238E27FC236}">
                <a16:creationId xmlns:a16="http://schemas.microsoft.com/office/drawing/2014/main" id="{48EB4807-9FAB-6EE9-E0DC-E7349992225F}"/>
              </a:ext>
              <a:ext uri="{C183D7F6-B498-43B3-948B-1728B52AA6E4}">
                <adec:decorative xmlns:adec="http://schemas.microsoft.com/office/drawing/2017/decorative" val="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232D5A"/>
              </a:solidFill>
              <a:effectLst/>
              <a:uLnTx/>
              <a:uFillTx/>
              <a:latin typeface="Trebuchet MS"/>
              <a:ea typeface="+mn-ea"/>
              <a:cs typeface="+mn-cs"/>
            </a:endParaRPr>
          </a:p>
        </p:txBody>
      </p:sp>
      <p:pic>
        <p:nvPicPr>
          <p:cNvPr id="6" name="Picture 5">
            <a:extLst>
              <a:ext uri="{FF2B5EF4-FFF2-40B4-BE49-F238E27FC236}">
                <a16:creationId xmlns:a16="http://schemas.microsoft.com/office/drawing/2014/main" id="{801DB36F-8913-0282-45DE-8551F60B4C0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830733" y="3003789"/>
            <a:ext cx="3503012" cy="2338915"/>
          </a:xfrm>
          <a:prstGeom prst="rect">
            <a:avLst/>
          </a:prstGeom>
        </p:spPr>
      </p:pic>
      <p:sp>
        <p:nvSpPr>
          <p:cNvPr id="11" name="Title 2">
            <a:extLst>
              <a:ext uri="{FF2B5EF4-FFF2-40B4-BE49-F238E27FC236}">
                <a16:creationId xmlns:a16="http://schemas.microsoft.com/office/drawing/2014/main" id="{F2E5C9CD-070E-F7DA-E4AF-1F1D9B1E0C51}"/>
              </a:ext>
            </a:extLst>
          </p:cNvPr>
          <p:cNvSpPr txBox="1">
            <a:spLocks/>
          </p:cNvSpPr>
          <p:nvPr/>
        </p:nvSpPr>
        <p:spPr>
          <a:xfrm>
            <a:off x="5742930" y="3526578"/>
            <a:ext cx="840288" cy="105286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5400" kern="1200">
                <a:solidFill>
                  <a:schemeClr val="tx1"/>
                </a:solidFill>
                <a:latin typeface="+mj-lt"/>
                <a:ea typeface="+mj-ea"/>
                <a:cs typeface="+mj-cs"/>
              </a:defRPr>
            </a:lvl1pPr>
          </a:lstStyle>
          <a:p>
            <a:r>
              <a:rPr lang="en-GB" sz="4400"/>
              <a:t>vs</a:t>
            </a:r>
            <a:endParaRPr lang="en-US" sz="4400"/>
          </a:p>
        </p:txBody>
      </p:sp>
      <p:pic>
        <p:nvPicPr>
          <p:cNvPr id="13" name="Picture 12">
            <a:extLst>
              <a:ext uri="{FF2B5EF4-FFF2-40B4-BE49-F238E27FC236}">
                <a16:creationId xmlns:a16="http://schemas.microsoft.com/office/drawing/2014/main" id="{E780DB52-2751-92A1-43E1-C202425024C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81171" y="3004950"/>
            <a:ext cx="3504869" cy="2337754"/>
          </a:xfrm>
          <a:prstGeom prst="rect">
            <a:avLst/>
          </a:prstGeom>
        </p:spPr>
      </p:pic>
      <p:sp>
        <p:nvSpPr>
          <p:cNvPr id="15" name="Rectangle: Rounded Corners 2">
            <a:extLst>
              <a:ext uri="{FF2B5EF4-FFF2-40B4-BE49-F238E27FC236}">
                <a16:creationId xmlns:a16="http://schemas.microsoft.com/office/drawing/2014/main" id="{BDC1A208-4A57-47EB-AEF5-614B8F7F1E7C}"/>
              </a:ext>
            </a:extLst>
          </p:cNvPr>
          <p:cNvSpPr/>
          <p:nvPr/>
        </p:nvSpPr>
        <p:spPr>
          <a:xfrm>
            <a:off x="906861" y="1406453"/>
            <a:ext cx="9770517" cy="1175214"/>
          </a:xfrm>
          <a:prstGeom prst="rect">
            <a:avLst/>
          </a:prstGeom>
          <a:solidFill>
            <a:srgbClr val="E0F3F7"/>
          </a:solidFill>
          <a:ln>
            <a:noFill/>
          </a:ln>
        </p:spPr>
        <p:style>
          <a:lnRef idx="2">
            <a:schemeClr val="accent1">
              <a:shade val="15000"/>
            </a:schemeClr>
          </a:lnRef>
          <a:fillRef idx="1">
            <a:schemeClr val="accent1"/>
          </a:fillRef>
          <a:effectRef idx="0">
            <a:schemeClr val="accent1"/>
          </a:effectRef>
          <a:fontRef idx="minor">
            <a:schemeClr val="lt1"/>
          </a:fontRef>
        </p:style>
        <p:txBody>
          <a:bodyPr lIns="180000" tIns="180000" rIns="180000" bIns="180000" rtlCol="0" anchor="ctr"/>
          <a:lstStyle/>
          <a:p>
            <a:pPr marL="342900" indent="-342900">
              <a:buFont typeface="Arial" panose="020B0604020202020204" pitchFamily="34" charset="0"/>
              <a:buChar char="•"/>
            </a:pPr>
            <a:r>
              <a:rPr lang="en-GB" sz="2400">
                <a:solidFill>
                  <a:srgbClr val="002060"/>
                </a:solidFill>
                <a:ea typeface="Calibri"/>
                <a:cs typeface="Calibri"/>
              </a:rPr>
              <a:t>How is communicating online different to in person?</a:t>
            </a:r>
          </a:p>
          <a:p>
            <a:pPr marL="342900" indent="-342900">
              <a:buFont typeface="Arial" panose="020B0604020202020204" pitchFamily="34" charset="0"/>
              <a:buChar char="•"/>
            </a:pPr>
            <a:r>
              <a:rPr lang="en-GB" sz="2400">
                <a:solidFill>
                  <a:srgbClr val="002060"/>
                </a:solidFill>
                <a:ea typeface="Calibri"/>
                <a:cs typeface="Calibri"/>
              </a:rPr>
              <a:t>What can make messages easy to misunderstand?</a:t>
            </a:r>
          </a:p>
          <a:p>
            <a:pPr marL="342900" indent="-342900">
              <a:buFont typeface="Arial" panose="020B0604020202020204" pitchFamily="34" charset="0"/>
              <a:buChar char="•"/>
            </a:pPr>
            <a:r>
              <a:rPr lang="en-GB" sz="2400">
                <a:solidFill>
                  <a:srgbClr val="002060"/>
                </a:solidFill>
                <a:ea typeface="Calibri"/>
                <a:cs typeface="Calibri"/>
              </a:rPr>
              <a:t>How might being in a group chat affect what you say or do?</a:t>
            </a:r>
          </a:p>
        </p:txBody>
      </p:sp>
    </p:spTree>
    <p:extLst>
      <p:ext uri="{BB962C8B-B14F-4D97-AF65-F5344CB8AC3E}">
        <p14:creationId xmlns:p14="http://schemas.microsoft.com/office/powerpoint/2010/main" val="37583570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61B633-B487-B41E-6C1A-4197B76A184F}"/>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F5B957DE-7063-E784-E4C5-D7640F959FAE}"/>
              </a:ext>
            </a:extLst>
          </p:cNvPr>
          <p:cNvSpPr>
            <a:spLocks noGrp="1"/>
          </p:cNvSpPr>
          <p:nvPr>
            <p:ph type="title"/>
          </p:nvPr>
        </p:nvSpPr>
        <p:spPr>
          <a:xfrm>
            <a:off x="630981" y="267455"/>
            <a:ext cx="10512425" cy="855988"/>
          </a:xfrm>
        </p:spPr>
        <p:txBody>
          <a:bodyPr/>
          <a:lstStyle/>
          <a:p>
            <a:r>
              <a:rPr lang="en-GB" sz="4400"/>
              <a:t>Comparing the two</a:t>
            </a:r>
            <a:endParaRPr lang="en-US" sz="4400"/>
          </a:p>
        </p:txBody>
      </p:sp>
      <p:sp>
        <p:nvSpPr>
          <p:cNvPr id="9" name="Rectangle 1">
            <a:extLst>
              <a:ext uri="{FF2B5EF4-FFF2-40B4-BE49-F238E27FC236}">
                <a16:creationId xmlns:a16="http://schemas.microsoft.com/office/drawing/2014/main" id="{43309BA1-2257-F733-D400-99292BC73B5F}"/>
              </a:ext>
              <a:ext uri="{C183D7F6-B498-43B3-948B-1728B52AA6E4}">
                <adec:decorative xmlns:adec="http://schemas.microsoft.com/office/drawing/2017/decorative" val="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232D5A"/>
              </a:solidFill>
              <a:effectLst/>
              <a:uLnTx/>
              <a:uFillTx/>
              <a:latin typeface="Trebuchet MS"/>
              <a:ea typeface="+mn-ea"/>
              <a:cs typeface="+mn-cs"/>
            </a:endParaRPr>
          </a:p>
        </p:txBody>
      </p:sp>
      <p:graphicFrame>
        <p:nvGraphicFramePr>
          <p:cNvPr id="2" name="Table 1">
            <a:extLst>
              <a:ext uri="{FF2B5EF4-FFF2-40B4-BE49-F238E27FC236}">
                <a16:creationId xmlns:a16="http://schemas.microsoft.com/office/drawing/2014/main" id="{28A0B2AF-F4B5-B8BE-8AA4-45CB0C0D9525}"/>
              </a:ext>
            </a:extLst>
          </p:cNvPr>
          <p:cNvGraphicFramePr>
            <a:graphicFrameLocks noGrp="1"/>
          </p:cNvGraphicFramePr>
          <p:nvPr>
            <p:extLst>
              <p:ext uri="{D42A27DB-BD31-4B8C-83A1-F6EECF244321}">
                <p14:modId xmlns:p14="http://schemas.microsoft.com/office/powerpoint/2010/main" val="1868513876"/>
              </p:ext>
            </p:extLst>
          </p:nvPr>
        </p:nvGraphicFramePr>
        <p:xfrm>
          <a:off x="6257107" y="1714500"/>
          <a:ext cx="5143500" cy="3429000"/>
        </p:xfrm>
        <a:graphic>
          <a:graphicData uri="http://schemas.openxmlformats.org/drawingml/2006/table">
            <a:tbl>
              <a:tblPr firstRow="1" bandRow="1">
                <a:tableStyleId>{5C22544A-7EE6-4342-B048-85BDC9FD1C3A}</a:tableStyleId>
              </a:tblPr>
              <a:tblGrid>
                <a:gridCol w="2571750">
                  <a:extLst>
                    <a:ext uri="{9D8B030D-6E8A-4147-A177-3AD203B41FA5}">
                      <a16:colId xmlns:a16="http://schemas.microsoft.com/office/drawing/2014/main" val="3076420803"/>
                    </a:ext>
                  </a:extLst>
                </a:gridCol>
                <a:gridCol w="2571750">
                  <a:extLst>
                    <a:ext uri="{9D8B030D-6E8A-4147-A177-3AD203B41FA5}">
                      <a16:colId xmlns:a16="http://schemas.microsoft.com/office/drawing/2014/main" val="2392500224"/>
                    </a:ext>
                  </a:extLst>
                </a:gridCol>
              </a:tblGrid>
              <a:tr h="993407">
                <a:tc>
                  <a:txBody>
                    <a:bodyPr/>
                    <a:lstStyle/>
                    <a:p>
                      <a:pPr algn="ctr">
                        <a:buNone/>
                      </a:pPr>
                      <a:r>
                        <a:rPr lang="en-GB" b="1"/>
                        <a:t>What is the same?</a:t>
                      </a:r>
                      <a:endParaRPr lang="en-GB"/>
                    </a:p>
                  </a:txBody>
                  <a:tcPr anchor="ctr"/>
                </a:tc>
                <a:tc>
                  <a:txBody>
                    <a:bodyPr/>
                    <a:lstStyle/>
                    <a:p>
                      <a:pPr algn="ctr">
                        <a:buNone/>
                      </a:pPr>
                      <a:r>
                        <a:rPr lang="en-GB"/>
                        <a:t>What is different?</a:t>
                      </a:r>
                    </a:p>
                  </a:txBody>
                  <a:tcPr anchor="ctr"/>
                </a:tc>
                <a:extLst>
                  <a:ext uri="{0D108BD9-81ED-4DB2-BD59-A6C34878D82A}">
                    <a16:rowId xmlns:a16="http://schemas.microsoft.com/office/drawing/2014/main" val="577239154"/>
                  </a:ext>
                </a:extLst>
              </a:tr>
              <a:tr h="2435593">
                <a:tc>
                  <a:txBody>
                    <a:bodyPr/>
                    <a:lstStyle/>
                    <a:p>
                      <a:pPr>
                        <a:buNone/>
                      </a:pPr>
                      <a:endParaRPr lang="en-GB"/>
                    </a:p>
                  </a:txBody>
                  <a:tcPr anchor="ctr"/>
                </a:tc>
                <a:tc>
                  <a:txBody>
                    <a:bodyPr/>
                    <a:lstStyle/>
                    <a:p>
                      <a:endParaRPr lang="en-GB"/>
                    </a:p>
                  </a:txBody>
                  <a:tcPr/>
                </a:tc>
                <a:extLst>
                  <a:ext uri="{0D108BD9-81ED-4DB2-BD59-A6C34878D82A}">
                    <a16:rowId xmlns:a16="http://schemas.microsoft.com/office/drawing/2014/main" val="1424565482"/>
                  </a:ext>
                </a:extLst>
              </a:tr>
            </a:tbl>
          </a:graphicData>
        </a:graphic>
      </p:graphicFrame>
      <p:pic>
        <p:nvPicPr>
          <p:cNvPr id="5" name="Picture 4">
            <a:extLst>
              <a:ext uri="{FF2B5EF4-FFF2-40B4-BE49-F238E27FC236}">
                <a16:creationId xmlns:a16="http://schemas.microsoft.com/office/drawing/2014/main" id="{BE4A8839-4A32-8E7D-A5B4-ECE484E85B6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0981" y="1714500"/>
            <a:ext cx="5143500" cy="3429000"/>
          </a:xfrm>
          <a:prstGeom prst="rect">
            <a:avLst/>
          </a:prstGeom>
        </p:spPr>
      </p:pic>
    </p:spTree>
    <p:extLst>
      <p:ext uri="{BB962C8B-B14F-4D97-AF65-F5344CB8AC3E}">
        <p14:creationId xmlns:p14="http://schemas.microsoft.com/office/powerpoint/2010/main" val="743113399"/>
      </p:ext>
    </p:extLst>
  </p:cSld>
  <p:clrMapOvr>
    <a:masterClrMapping/>
  </p:clrMapOvr>
</p:sld>
</file>

<file path=ppt/theme/theme1.xml><?xml version="1.0" encoding="utf-8"?>
<a:theme xmlns:a="http://schemas.openxmlformats.org/drawingml/2006/main" name="1_Office Theme">
  <a:themeElements>
    <a:clrScheme name="Custom 2">
      <a:dk1>
        <a:srgbClr val="232D5A"/>
      </a:dk1>
      <a:lt1>
        <a:sysClr val="window" lastClr="FFFFFF"/>
      </a:lt1>
      <a:dk2>
        <a:srgbClr val="3C3C3C"/>
      </a:dk2>
      <a:lt2>
        <a:srgbClr val="FFFFFF"/>
      </a:lt2>
      <a:accent1>
        <a:srgbClr val="64C3D7"/>
      </a:accent1>
      <a:accent2>
        <a:srgbClr val="645FA5"/>
      </a:accent2>
      <a:accent3>
        <a:srgbClr val="ED73AA"/>
      </a:accent3>
      <a:accent4>
        <a:srgbClr val="FFE516"/>
      </a:accent4>
      <a:accent5>
        <a:srgbClr val="73BE6E"/>
      </a:accent5>
      <a:accent6>
        <a:srgbClr val="FFFFFF"/>
      </a:accent6>
      <a:hlink>
        <a:srgbClr val="645FA5"/>
      </a:hlink>
      <a:folHlink>
        <a:srgbClr val="AFDCE6"/>
      </a:folHlink>
    </a:clrScheme>
    <a:fontScheme name="Anna Freud_system default">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nna Freud PowerPoint template_2023" id="{125DF802-A88D-4A55-9E7A-24217954E4A3}" vid="{1AC82E3E-8E4A-4F46-8CE5-5CDDC6C8308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26A075367C0765488B71355A965367BE" ma:contentTypeVersion="17" ma:contentTypeDescription="Create a new document." ma:contentTypeScope="" ma:versionID="1c5dac8128e00d88d2efb0adacdb8b0a">
  <xsd:schema xmlns:xsd="http://www.w3.org/2001/XMLSchema" xmlns:xs="http://www.w3.org/2001/XMLSchema" xmlns:p="http://schemas.microsoft.com/office/2006/metadata/properties" xmlns:ns2="d1fc37df-41d1-4a6d-a0d3-01029c432254" xmlns:ns3="ac97980c-282f-4548-9ac3-4b971598cb99" targetNamespace="http://schemas.microsoft.com/office/2006/metadata/properties" ma:root="true" ma:fieldsID="58aa3ba2058fa5279776a4ab665e3ff1" ns2:_="" ns3:_="">
    <xsd:import namespace="d1fc37df-41d1-4a6d-a0d3-01029c432254"/>
    <xsd:import namespace="ac97980c-282f-4548-9ac3-4b971598cb9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3:SharedWithUsers" minOccurs="0"/>
                <xsd:element ref="ns3:SharedWithDetails" minOccurs="0"/>
                <xsd:element ref="ns2:MediaServiceObjectDetectorVersions" minOccurs="0"/>
                <xsd:element ref="ns2:lcf76f155ced4ddcb4097134ff3c332f" minOccurs="0"/>
                <xsd:element ref="ns2:MediaServiceOCR" minOccurs="0"/>
                <xsd:element ref="ns2:MediaServiceGenerationTime" minOccurs="0"/>
                <xsd:element ref="ns2:MediaServiceEventHashCode" minOccurs="0"/>
                <xsd:element ref="ns2:MediaServiceSearchProperties" minOccurs="0"/>
                <xsd:element ref="ns2:MediaServiceBillingMetadata"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fc37df-41d1-4a6d-a0d3-01029c43225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ObjectDetectorVersions" ma:index="16" nillable="true" ma:displayName="MediaServiceObjectDetectorVersions" ma:hidden="true" ma:indexed="true" ma:internalName="MediaServiceObjectDetectorVersions" ma:readOnly="true">
      <xsd:simpleType>
        <xsd:restriction base="dms:Text"/>
      </xsd:simpleType>
    </xsd:element>
    <xsd:element name="lcf76f155ced4ddcb4097134ff3c332f" ma:index="18" nillable="true" ma:taxonomy="true" ma:internalName="lcf76f155ced4ddcb4097134ff3c332f" ma:taxonomyFieldName="MediaServiceImageTags" ma:displayName="Image Tags" ma:readOnly="false" ma:fieldId="{5cf76f15-5ced-4ddc-b409-7134ff3c332f}" ma:taxonomyMulti="true" ma:sspId="01d5bd79-c466-43fe-87a5-975665a5f0d3"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element name="MediaServiceLocation" ma:index="24"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c97980c-282f-4548-9ac3-4b971598cb99"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d1fc37df-41d1-4a6d-a0d3-01029c432254">
      <Terms xmlns="http://schemas.microsoft.com/office/infopath/2007/PartnerControls"/>
    </lcf76f155ced4ddcb4097134ff3c332f>
    <SharedWithUsers xmlns="ac97980c-282f-4548-9ac3-4b971598cb99">
      <UserInfo>
        <DisplayName/>
        <AccountId xsi:nil="true"/>
        <AccountType/>
      </UserInfo>
    </SharedWithUsers>
  </documentManagement>
</p:properties>
</file>

<file path=customXml/itemProps1.xml><?xml version="1.0" encoding="utf-8"?>
<ds:datastoreItem xmlns:ds="http://schemas.openxmlformats.org/officeDocument/2006/customXml" ds:itemID="{96A3AE96-459F-408B-9385-82A163DD60B2}">
  <ds:schemaRefs>
    <ds:schemaRef ds:uri="http://schemas.microsoft.com/sharepoint/v3/contenttype/forms"/>
  </ds:schemaRefs>
</ds:datastoreItem>
</file>

<file path=customXml/itemProps2.xml><?xml version="1.0" encoding="utf-8"?>
<ds:datastoreItem xmlns:ds="http://schemas.openxmlformats.org/officeDocument/2006/customXml" ds:itemID="{CA6CBC0D-9EB5-4FF7-BAA8-3A458C81196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fc37df-41d1-4a6d-a0d3-01029c432254"/>
    <ds:schemaRef ds:uri="ac97980c-282f-4548-9ac3-4b971598cb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17CA866-C184-44D3-B9DB-042075B06F69}">
  <ds:schemaRefs>
    <ds:schemaRef ds:uri="d1fc37df-41d1-4a6d-a0d3-01029c432254"/>
    <ds:schemaRef ds:uri="ac97980c-282f-4548-9ac3-4b971598cb99"/>
    <ds:schemaRef ds:uri="http://schemas.microsoft.com/office/2006/metadata/properties"/>
    <ds:schemaRef ds:uri="http://purl.org/dc/terms/"/>
    <ds:schemaRef ds:uri="http://schemas.microsoft.com/office/2006/documentManagement/types"/>
    <ds:schemaRef ds:uri="http://www.w3.org/XML/1998/namespace"/>
    <ds:schemaRef ds:uri="http://purl.org/dc/elements/1.1/"/>
    <ds:schemaRef ds:uri="http://schemas.openxmlformats.org/package/2006/metadata/core-properties"/>
    <ds:schemaRef ds:uri="http://schemas.microsoft.com/office/infopath/2007/PartnerControls"/>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2</TotalTime>
  <Words>5806</Words>
  <Application>Microsoft Office PowerPoint</Application>
  <PresentationFormat>Widescreen</PresentationFormat>
  <Paragraphs>468</Paragraphs>
  <Slides>41</Slides>
  <Notes>41</Notes>
  <HiddenSlides>0</HiddenSlides>
  <MMClips>7</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41</vt:i4>
      </vt:variant>
    </vt:vector>
  </HeadingPairs>
  <TitlesOfParts>
    <vt:vector size="47" baseType="lpstr">
      <vt:lpstr>Aptos</vt:lpstr>
      <vt:lpstr>Arial</vt:lpstr>
      <vt:lpstr>Calibri</vt:lpstr>
      <vt:lpstr>Courier New</vt:lpstr>
      <vt:lpstr>Trebuchet MS</vt:lpstr>
      <vt:lpstr>1_Office Theme</vt:lpstr>
      <vt:lpstr>Let’s talk about healthy relationships: friendships and conflict (11-13)  Part 1</vt:lpstr>
      <vt:lpstr>Check-in</vt:lpstr>
      <vt:lpstr>Learning outcomes</vt:lpstr>
      <vt:lpstr>Match the keywords</vt:lpstr>
      <vt:lpstr>Recap: what is conflict?</vt:lpstr>
      <vt:lpstr>What’s your opinion?</vt:lpstr>
      <vt:lpstr>Conflict online vs in person </vt:lpstr>
      <vt:lpstr>Is conflict different online?</vt:lpstr>
      <vt:lpstr>Comparing the two</vt:lpstr>
      <vt:lpstr>What would Jordan do?</vt:lpstr>
      <vt:lpstr>What are boundaries?</vt:lpstr>
      <vt:lpstr>What are boundaries?</vt:lpstr>
      <vt:lpstr>PowerPoint Presentation</vt:lpstr>
      <vt:lpstr>PowerPoint Presentation</vt:lpstr>
      <vt:lpstr>PowerPoint Presentation</vt:lpstr>
      <vt:lpstr>How might conflict impact your  mental wellbeing?</vt:lpstr>
      <vt:lpstr>Looking after yourself </vt:lpstr>
      <vt:lpstr>Lesson recap</vt:lpstr>
      <vt:lpstr>Think about this session and answer the following:</vt:lpstr>
      <vt:lpstr>Let’s talk about healthy relationships: friendships and conflict (11-13)  Part 2</vt:lpstr>
      <vt:lpstr>Recap: strategies to support conflict resolution</vt:lpstr>
      <vt:lpstr>Exploring conflict in friendships</vt:lpstr>
      <vt:lpstr>How would you respond?</vt:lpstr>
      <vt:lpstr>How would you respond?</vt:lpstr>
      <vt:lpstr>How would you respond?</vt:lpstr>
      <vt:lpstr>How would you respond?</vt:lpstr>
      <vt:lpstr>How would you respond?</vt:lpstr>
      <vt:lpstr>How would you respond?</vt:lpstr>
      <vt:lpstr>How would you respond?</vt:lpstr>
      <vt:lpstr>How would you respond?</vt:lpstr>
      <vt:lpstr>How would you respond?</vt:lpstr>
      <vt:lpstr>How would you respond?</vt:lpstr>
      <vt:lpstr>How would you respond?</vt:lpstr>
      <vt:lpstr>How would you respond?</vt:lpstr>
      <vt:lpstr>Advice for handling conflict</vt:lpstr>
      <vt:lpstr>PowerPoint Presentation</vt:lpstr>
      <vt:lpstr>What advice would you give other students?</vt:lpstr>
      <vt:lpstr>Reflecting on  our learning</vt:lpstr>
      <vt:lpstr>Lesson recap</vt:lpstr>
      <vt:lpstr>Think about this session and answer the following:</vt:lpstr>
      <vt:lpstr>People who can help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Tara Yarahmadi-Smith</dc:creator>
  <cp:lastModifiedBy>Emma De'Ath</cp:lastModifiedBy>
  <cp:revision>67</cp:revision>
  <cp:lastPrinted>2026-04-30T14:13:31Z</cp:lastPrinted>
  <dcterms:created xsi:type="dcterms:W3CDTF">2025-04-17T16:43:06Z</dcterms:created>
  <dcterms:modified xsi:type="dcterms:W3CDTF">2026-09-07T14:54:58Z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0x01010026A075367C0765488B71355A965367BE</vt:lpwstr>
  </property>
  <property fmtid="{D5CDD505-2E9C-101B-9397-08002B2CF9AE}" pid="3" name="MediaServiceImageTags">
    <vt:lpwstr/>
  </property>
  <property fmtid="{D5CDD505-2E9C-101B-9397-08002B2CF9AE}" pid="4" name="Order">
    <vt:lpwstr>7147800.00000000</vt:lpwstr>
  </property>
  <property fmtid="{D5CDD505-2E9C-101B-9397-08002B2CF9AE}" pid="5" name="xd_ProgID">
    <vt:lpwstr/>
  </property>
  <property fmtid="{D5CDD505-2E9C-101B-9397-08002B2CF9AE}" pid="6" name="ComplianceAssetId">
    <vt:lpwstr/>
  </property>
  <property fmtid="{D5CDD505-2E9C-101B-9397-08002B2CF9AE}" pid="7" name="TemplateUrl">
    <vt:lpwstr/>
  </property>
  <property fmtid="{D5CDD505-2E9C-101B-9397-08002B2CF9AE}" pid="8" name="_ExtendedDescription">
    <vt:lpwstr/>
  </property>
  <property fmtid="{D5CDD505-2E9C-101B-9397-08002B2CF9AE}" pid="9" name="TriggerFlowInfo">
    <vt:lpwstr/>
  </property>
  <property fmtid="{D5CDD505-2E9C-101B-9397-08002B2CF9AE}" pid="10" name="xd_Signature">
    <vt:lpwstr/>
  </property>
</Properties>
</file>