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8"/>
  </p:notesMasterIdLst>
  <p:sldIdLst>
    <p:sldId id="256" r:id="rId5"/>
    <p:sldId id="280" r:id="rId6"/>
    <p:sldId id="4867" r:id="rId7"/>
    <p:sldId id="4871" r:id="rId8"/>
    <p:sldId id="4872" r:id="rId9"/>
    <p:sldId id="4873" r:id="rId10"/>
    <p:sldId id="4907" r:id="rId11"/>
    <p:sldId id="4875" r:id="rId12"/>
    <p:sldId id="4874" r:id="rId13"/>
    <p:sldId id="4897" r:id="rId14"/>
    <p:sldId id="4898" r:id="rId15"/>
    <p:sldId id="4910" r:id="rId16"/>
    <p:sldId id="4877"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17"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4A93819-7FA4-D46C-ECF3-8E83ECCB4771}" name="Arlene McCloskey" initials="AM" userId="S::arlene.mccloskey@annafreud.org::2c8debe3-b45b-4291-b3ee-c205a83fe68f" providerId="AD"/>
  <p188:author id="{6C110C27-DCD9-90FB-EA0B-C9553E7CC7F7}" name="Lou Vincent" initials="LV" userId="S::lucy.vincent@annafreud.org::75739024-debe-4913-a0ee-b9387f439693" providerId="AD"/>
  <p188:author id="{76B38427-0056-B568-AE4F-F97965EFFBDF}" name="Tara Yarahmadi-Smith" initials="" userId="S::Tara.Yarahmadi-Smith@annafreud.org::3d14fb67-43e1-4c27-b2f8-5b812152ead4" providerId="AD"/>
  <p188:author id="{B73E1048-85C6-7B1D-9658-281B0E620501}" name="Felicia Lloyd" initials="FL" userId="S::felicia.lloyd@annafreud.org::a9a75c9c-4293-4b21-8f32-4213b1cf5bd6" providerId="AD"/>
  <p188:author id="{158ED280-7C42-94AD-3D0C-AD908A813956}" name="Natalie Merrett" initials="NM" userId="S::natalie.merrett@annafreud.org::d4729c02-d983-4fa1-8fdb-7a6fc0b7cd07" providerId="AD"/>
  <p188:author id="{270035B3-BF00-C859-7453-7ACF89DE7946}" name="Arlene McCloskey" initials="AM" userId="S::Arlene.McCloskey@annafreud.org::2c8debe3-b45b-4291-b3ee-c205a83fe68f" providerId="AD"/>
  <p188:author id="{397EE3F6-EA45-DA32-5D23-1FF991B7E69F}" name="Felicia Lloyd" initials="FL" userId="S::Felicia.Lloyd@annafreud.org::a9a75c9c-4293-4b21-8f32-4213b1cf5bd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F3F7"/>
    <a:srgbClr val="EFF8F9"/>
    <a:srgbClr val="E4E1F2"/>
    <a:srgbClr val="AAA0CD"/>
    <a:srgbClr val="FBE3F0"/>
    <a:srgbClr val="D7EAD9"/>
    <a:srgbClr val="FFF6E1"/>
    <a:srgbClr val="BEDCAF"/>
    <a:srgbClr val="FFEBAF"/>
    <a:srgbClr val="F0AF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D236BED-1B96-4A27-80E7-353A7E165CF8}" v="3" dt="2025-12-03T11:58:42.62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699"/>
    <p:restoredTop sz="79017" autoAdjust="0"/>
  </p:normalViewPr>
  <p:slideViewPr>
    <p:cSldViewPr snapToGrid="0">
      <p:cViewPr varScale="1">
        <p:scale>
          <a:sx n="73" d="100"/>
          <a:sy n="73" d="100"/>
        </p:scale>
        <p:origin x="1020" y="72"/>
      </p:cViewPr>
      <p:guideLst>
        <p:guide orient="horz" pos="2160"/>
        <p:guide pos="381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ra Yarahmadi-Smith" userId="3d14fb67-43e1-4c27-b2f8-5b812152ead4" providerId="ADAL" clId="{2C641D15-0F57-41C9-8DE0-A3DE543397E8}"/>
    <pc:docChg chg="undo custSel modSld">
      <pc:chgData name="Tara Yarahmadi-Smith" userId="3d14fb67-43e1-4c27-b2f8-5b812152ead4" providerId="ADAL" clId="{2C641D15-0F57-41C9-8DE0-A3DE543397E8}" dt="2025-12-03T11:56:31.046" v="2" actId="20577"/>
      <pc:docMkLst>
        <pc:docMk/>
      </pc:docMkLst>
      <pc:sldChg chg="modNotesTx">
        <pc:chgData name="Tara Yarahmadi-Smith" userId="3d14fb67-43e1-4c27-b2f8-5b812152ead4" providerId="ADAL" clId="{2C641D15-0F57-41C9-8DE0-A3DE543397E8}" dt="2025-12-03T11:56:31.046" v="2" actId="20577"/>
        <pc:sldMkLst>
          <pc:docMk/>
          <pc:sldMk cId="2365339422" sldId="489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8A5812-10EF-487D-B9ED-40F957E4CE83}" type="datetimeFigureOut">
              <a:rPr lang="en-GB" smtClean="0"/>
              <a:t>03/12/2025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D9CBDF-6730-48DC-99FD-91A92230456E}" type="slidenum">
              <a:rPr lang="en-GB" smtClean="0"/>
              <a:t>‹#›</a:t>
            </a:fld>
            <a:endParaRPr lang="en-GB"/>
          </a:p>
        </p:txBody>
      </p:sp>
    </p:spTree>
    <p:extLst>
      <p:ext uri="{BB962C8B-B14F-4D97-AF65-F5344CB8AC3E}">
        <p14:creationId xmlns:p14="http://schemas.microsoft.com/office/powerpoint/2010/main" val="2602501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9D9CBDF-6730-48DC-99FD-91A92230456E}" type="slidenum">
              <a:rPr lang="en-GB" smtClean="0"/>
              <a:t>1</a:t>
            </a:fld>
            <a:endParaRPr lang="en-GB"/>
          </a:p>
        </p:txBody>
      </p:sp>
    </p:spTree>
    <p:extLst>
      <p:ext uri="{BB962C8B-B14F-4D97-AF65-F5344CB8AC3E}">
        <p14:creationId xmlns:p14="http://schemas.microsoft.com/office/powerpoint/2010/main" val="11996470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6B6CA0-7DEF-2E89-518D-270E7EA042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BFCEF4-5A05-2C6C-00D4-4A899043D8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97D903-3402-0C4A-1FDE-C6696C227DBF}"/>
              </a:ext>
            </a:extLst>
          </p:cNvPr>
          <p:cNvSpPr>
            <a:spLocks noGrp="1"/>
          </p:cNvSpPr>
          <p:nvPr>
            <p:ph type="body" idx="1"/>
          </p:nvPr>
        </p:nvSpPr>
        <p:spPr/>
        <p:txBody>
          <a:bodyPr/>
          <a:lstStyle/>
          <a:p>
            <a:r>
              <a:rPr lang="en-GB" i="1" dirty="0">
                <a:solidFill>
                  <a:srgbClr val="000000"/>
                </a:solidFill>
                <a:ea typeface="Calibri"/>
                <a:cs typeface="Calibri"/>
              </a:rPr>
              <a:t>Read definition on slide. Gesture to the spectrum as you explain the notes. </a:t>
            </a:r>
            <a:endParaRPr lang="en-GB" i="1" dirty="0">
              <a:solidFill>
                <a:srgbClr val="000000"/>
              </a:solidFill>
              <a:effectLst/>
              <a:latin typeface="+mn-lt"/>
              <a:ea typeface="Calibri"/>
              <a:cs typeface="Calibri"/>
            </a:endParaRPr>
          </a:p>
          <a:p>
            <a:endParaRPr lang="en-GB" i="1" dirty="0">
              <a:solidFill>
                <a:srgbClr val="000000"/>
              </a:solidFill>
              <a:latin typeface="Calibri"/>
              <a:ea typeface="Calibri"/>
              <a:cs typeface="Calibri"/>
            </a:endParaRPr>
          </a:p>
          <a:p>
            <a:r>
              <a:rPr lang="en-GB" i="1" dirty="0">
                <a:solidFill>
                  <a:srgbClr val="000000"/>
                </a:solidFill>
                <a:latin typeface="Calibri"/>
                <a:ea typeface="Calibri"/>
                <a:cs typeface="Calibri"/>
              </a:rPr>
              <a:t>Explain: </a:t>
            </a:r>
            <a:r>
              <a:rPr lang="en-GB" dirty="0">
                <a:solidFill>
                  <a:srgbClr val="000000"/>
                </a:solidFill>
              </a:rPr>
              <a:t>Mental wellbeing is about think, feel and how we cope with everyday life. Sometimes our mental wellbeing is good: we feel healthy, able to handle problems, and getting along with others. Sometimes, we might feel we are doing well, feeling healthy and coping with daily experiences. Other times, we might feel like things are a struggle and we might find our days really hard. These are normal experiences and we usually find ourselves returning to the coping and healthy end of the spectrum in a short while. At these times, it is important that we have ways to look after ourselves to cope with the feelings we might be having and return to the healthy end of the spectrum. </a:t>
            </a:r>
            <a:endParaRPr lang="en-GB" dirty="0">
              <a:solidFill>
                <a:srgbClr val="000000"/>
              </a:solidFill>
              <a:ea typeface="Calibri"/>
              <a:cs typeface="Calibri"/>
            </a:endParaRPr>
          </a:p>
          <a:p>
            <a:endParaRPr lang="en-GB" dirty="0">
              <a:solidFill>
                <a:srgbClr val="000000"/>
              </a:solidFill>
            </a:endParaRPr>
          </a:p>
          <a:p>
            <a:r>
              <a:rPr lang="en-GB" dirty="0">
                <a:solidFill>
                  <a:srgbClr val="000000"/>
                </a:solidFill>
              </a:rPr>
              <a:t>Being aware of our wellbeing is important: if we can recognise when we are feeling good, or when we are struggling, we can then manage ourselves and get help if we need to. As you can see from the arrow, our mental wellbeing is not fixed in one place. It is really important to know that if we do feel like we are struggling with our wellbeing, there are things we can do to help us feel better again. </a:t>
            </a:r>
            <a:endParaRPr lang="en-GB" dirty="0">
              <a:ea typeface="Calibri" panose="020F0502020204030204"/>
              <a:cs typeface="Calibri" panose="020F0502020204030204"/>
            </a:endParaRPr>
          </a:p>
          <a:p>
            <a:endParaRPr lang="en-GB" dirty="0">
              <a:solidFill>
                <a:srgbClr val="000000"/>
              </a:solidFill>
              <a:latin typeface="Calibri"/>
              <a:ea typeface="Calibri"/>
              <a:cs typeface="Calibri"/>
            </a:endParaRPr>
          </a:p>
          <a:p>
            <a:r>
              <a:rPr lang="en-GB" dirty="0">
                <a:solidFill>
                  <a:srgbClr val="000000"/>
                </a:solidFill>
                <a:latin typeface="Calibri"/>
                <a:ea typeface="Calibri"/>
                <a:cs typeface="Calibri"/>
              </a:rPr>
              <a:t>How might one of the scenarios we saw earlier affect your mental wellbeing? </a:t>
            </a:r>
          </a:p>
          <a:p>
            <a:r>
              <a:rPr lang="en-US" i="1" dirty="0">
                <a:solidFill>
                  <a:srgbClr val="232D5A"/>
                </a:solidFill>
                <a:latin typeface="MulishRegular"/>
                <a:ea typeface="Calibri"/>
                <a:cs typeface="Calibri"/>
              </a:rPr>
              <a:t>Explore with students using the graphic. Use feedback from a scenario example to support definition of mental wellbeing. </a:t>
            </a:r>
          </a:p>
          <a:p>
            <a:endParaRPr lang="en-US" dirty="0">
              <a:solidFill>
                <a:srgbClr val="232D5A"/>
              </a:solidFill>
              <a:latin typeface="MulishRegular"/>
              <a:ea typeface="Calibri"/>
              <a:cs typeface="Calibri"/>
            </a:endParaRPr>
          </a:p>
        </p:txBody>
      </p:sp>
      <p:sp>
        <p:nvSpPr>
          <p:cNvPr id="4" name="Slide Number Placeholder 3">
            <a:extLst>
              <a:ext uri="{FF2B5EF4-FFF2-40B4-BE49-F238E27FC236}">
                <a16:creationId xmlns:a16="http://schemas.microsoft.com/office/drawing/2014/main" id="{EC60D823-20A1-3913-D9CF-0DF9AEBD07A6}"/>
              </a:ext>
            </a:extLst>
          </p:cNvPr>
          <p:cNvSpPr>
            <a:spLocks noGrp="1"/>
          </p:cNvSpPr>
          <p:nvPr>
            <p:ph type="sldNum" sz="quarter" idx="5"/>
          </p:nvPr>
        </p:nvSpPr>
        <p:spPr/>
        <p:txBody>
          <a:bodyPr/>
          <a:lstStyle/>
          <a:p>
            <a:fld id="{19D9CBDF-6730-48DC-99FD-91A92230456E}" type="slidenum">
              <a:rPr lang="en-GB" smtClean="0"/>
              <a:t>11</a:t>
            </a:fld>
            <a:endParaRPr lang="en-GB"/>
          </a:p>
        </p:txBody>
      </p:sp>
    </p:spTree>
    <p:extLst>
      <p:ext uri="{BB962C8B-B14F-4D97-AF65-F5344CB8AC3E}">
        <p14:creationId xmlns:p14="http://schemas.microsoft.com/office/powerpoint/2010/main" val="1172625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6B6CA0-7DEF-2E89-518D-270E7EA042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BFCEF4-5A05-2C6C-00D4-4A899043D8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97D903-3402-0C4A-1FDE-C6696C227DBF}"/>
              </a:ext>
            </a:extLst>
          </p:cNvPr>
          <p:cNvSpPr>
            <a:spLocks noGrp="1"/>
          </p:cNvSpPr>
          <p:nvPr>
            <p:ph type="body" idx="1"/>
          </p:nvPr>
        </p:nvSpPr>
        <p:spPr/>
        <p:txBody>
          <a:bodyPr/>
          <a:lstStyle/>
          <a:p>
            <a:r>
              <a:rPr lang="en-GB" i="1">
                <a:solidFill>
                  <a:srgbClr val="000000"/>
                </a:solidFill>
                <a:latin typeface="Calibri"/>
                <a:ea typeface="Calibri"/>
                <a:cs typeface="Calibri"/>
              </a:rPr>
              <a:t>Animated slide, bullet points arrive on click. </a:t>
            </a:r>
          </a:p>
          <a:p>
            <a:r>
              <a:rPr lang="en-GB" i="1">
                <a:solidFill>
                  <a:srgbClr val="000000"/>
                </a:solidFill>
                <a:latin typeface="Calibri"/>
                <a:ea typeface="Calibri"/>
                <a:cs typeface="Calibri"/>
              </a:rPr>
              <a:t>Read through slide. </a:t>
            </a:r>
          </a:p>
        </p:txBody>
      </p:sp>
      <p:sp>
        <p:nvSpPr>
          <p:cNvPr id="4" name="Slide Number Placeholder 3">
            <a:extLst>
              <a:ext uri="{FF2B5EF4-FFF2-40B4-BE49-F238E27FC236}">
                <a16:creationId xmlns:a16="http://schemas.microsoft.com/office/drawing/2014/main" id="{EC60D823-20A1-3913-D9CF-0DF9AEBD07A6}"/>
              </a:ext>
            </a:extLst>
          </p:cNvPr>
          <p:cNvSpPr>
            <a:spLocks noGrp="1"/>
          </p:cNvSpPr>
          <p:nvPr>
            <p:ph type="sldNum" sz="quarter" idx="5"/>
          </p:nvPr>
        </p:nvSpPr>
        <p:spPr/>
        <p:txBody>
          <a:bodyPr/>
          <a:lstStyle/>
          <a:p>
            <a:fld id="{19D9CBDF-6730-48DC-99FD-91A92230456E}" type="slidenum">
              <a:rPr lang="en-GB" smtClean="0"/>
              <a:t>12</a:t>
            </a:fld>
            <a:endParaRPr lang="en-GB"/>
          </a:p>
        </p:txBody>
      </p:sp>
    </p:spTree>
    <p:extLst>
      <p:ext uri="{BB962C8B-B14F-4D97-AF65-F5344CB8AC3E}">
        <p14:creationId xmlns:p14="http://schemas.microsoft.com/office/powerpoint/2010/main" val="22007460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Conclude assembly with the fact that the theme or focus for the week is healthy friendships and this is something we are going to spend more time considering together in class. There will be another assembly on the same topic at a later stage.</a:t>
            </a:r>
            <a:endParaRPr lang="en-US" i="1" dirty="0">
              <a:ea typeface="Calibri"/>
              <a:cs typeface="Calibri"/>
            </a:endParaRPr>
          </a:p>
          <a:p>
            <a:r>
              <a:rPr lang="en-US" i="1" dirty="0">
                <a:ea typeface="Calibri"/>
                <a:cs typeface="Calibri"/>
              </a:rPr>
              <a:t>Check in on pupils' wellbeing before they leave for class.</a:t>
            </a:r>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19D9CBDF-6730-48DC-99FD-91A92230456E}" type="slidenum">
              <a:rPr lang="en-GB" smtClean="0"/>
              <a:t>13</a:t>
            </a:fld>
            <a:endParaRPr lang="en-GB"/>
          </a:p>
        </p:txBody>
      </p:sp>
    </p:spTree>
    <p:extLst>
      <p:ext uri="{BB962C8B-B14F-4D97-AF65-F5344CB8AC3E}">
        <p14:creationId xmlns:p14="http://schemas.microsoft.com/office/powerpoint/2010/main" val="3243275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the class about their opinion on whether or not pineapple belongs on pizza.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Trebuchet MS"/>
                <a:ea typeface="Aptos" panose="020B0004020202020204" pitchFamily="34" charset="0"/>
                <a:cs typeface="Arial" panose="020B0604020202020204" pitchFamily="34" charset="0"/>
              </a:rPr>
              <a:t>Voting option – Raise your hand if you like pineapple on a pizza, raise your hand if you don’t…</a:t>
            </a:r>
            <a:endParaRPr lang="en-GB" sz="1800" kern="100" dirty="0">
              <a:effectLst/>
              <a:latin typeface="Trebuchet MS"/>
              <a:ea typeface="Aptos" panose="020B0004020202020204" pitchFamily="34" charset="0"/>
              <a:cs typeface="Arial" panose="020B0604020202020204" pitchFamily="34" charset="0"/>
            </a:endParaRPr>
          </a:p>
          <a:p>
            <a:pPr>
              <a:defRPr/>
            </a:pPr>
            <a:endParaRPr lang="en-US" sz="1800" kern="100" dirty="0">
              <a:latin typeface="Trebuchet MS"/>
              <a:ea typeface="Aptos" panose="020B0004020202020204" pitchFamily="34" charset="0"/>
              <a:cs typeface="Arial" panose="020B0604020202020204" pitchFamily="34" charset="0"/>
            </a:endParaRPr>
          </a:p>
          <a:p>
            <a:pPr>
              <a:defRPr/>
            </a:pPr>
            <a:r>
              <a:rPr lang="en-US" sz="1800" kern="100" dirty="0">
                <a:effectLst/>
                <a:latin typeface="Trebuchet MS"/>
                <a:ea typeface="Aptos" panose="020B0004020202020204" pitchFamily="34" charset="0"/>
                <a:cs typeface="Arial" panose="020B0604020202020204" pitchFamily="34" charset="0"/>
              </a:rPr>
              <a:t>We all think differently and in this example you might not have a major fallout with your friends as you easily accept what all your opinions are over a pizza choice. </a:t>
            </a:r>
            <a:endParaRPr lang="en-GB" sz="1800" kern="100" dirty="0">
              <a:latin typeface="Trebuchet MS"/>
              <a:ea typeface="Aptos" panose="020B0004020202020204" pitchFamily="34" charset="0"/>
              <a:cs typeface="Arial" panose="020B0604020202020204" pitchFamily="34" charset="0"/>
            </a:endParaRPr>
          </a:p>
          <a:p>
            <a:pPr>
              <a:defRPr/>
            </a:pPr>
            <a:r>
              <a:rPr lang="en-US" sz="1800" kern="100" dirty="0">
                <a:effectLst/>
                <a:latin typeface="Trebuchet MS"/>
                <a:ea typeface="Aptos" panose="020B0004020202020204" pitchFamily="34" charset="0"/>
                <a:cs typeface="Arial" panose="020B0604020202020204" pitchFamily="34" charset="0"/>
              </a:rPr>
              <a:t>However, there might be other topics or issues that you feel more strongly about and find it more challenging to understand another person’s choice or opinions. It is important for our friendships and relating with others that we learn to develop the skills needed to navigate our differing opinions or choices.  This is called healthy disagreement and is a normal part of friendships.</a:t>
            </a:r>
            <a:endParaRPr lang="en-GB" sz="1800" kern="100" dirty="0">
              <a:effectLst/>
              <a:latin typeface="Trebuchet MS"/>
              <a:ea typeface="Aptos" panose="020B000402020202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19D9CBDF-6730-48DC-99FD-91A92230456E}" type="slidenum">
              <a:rPr lang="en-GB" smtClean="0"/>
              <a:t>3</a:t>
            </a:fld>
            <a:endParaRPr lang="en-GB"/>
          </a:p>
        </p:txBody>
      </p:sp>
    </p:spTree>
    <p:extLst>
      <p:ext uri="{BB962C8B-B14F-4D97-AF65-F5344CB8AC3E}">
        <p14:creationId xmlns:p14="http://schemas.microsoft.com/office/powerpoint/2010/main" val="15836018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800" kern="100">
                <a:effectLst/>
                <a:latin typeface="Trebuchet MS"/>
                <a:ea typeface="Aptos" panose="020B0004020202020204" pitchFamily="34" charset="0"/>
                <a:cs typeface="Arial" panose="020B0604020202020204" pitchFamily="34" charset="0"/>
              </a:rPr>
              <a:t>Today’s assembly is about healthy relationships. Relationships are the way in which people are connected and behave towards each other and healthy relationships include mutual respect, honesty and trust. </a:t>
            </a:r>
            <a:r>
              <a:rPr lang="en-US" kern="100"/>
              <a:t>Healthy relationships also include valuing each other, understanding our boundaries, respecting differences and disagreeing respectfully. </a:t>
            </a:r>
            <a:r>
              <a:rPr lang="en-US" sz="1800" kern="100">
                <a:latin typeface="Trebuchet MS"/>
                <a:ea typeface="Aptos" panose="020B0004020202020204" pitchFamily="34" charset="0"/>
                <a:cs typeface="Arial" panose="020B0604020202020204" pitchFamily="34" charset="0"/>
              </a:rPr>
              <a:t> </a:t>
            </a:r>
            <a:endParaRPr lang="en-US" sz="1800" kern="100">
              <a:effectLst/>
              <a:latin typeface="Trebuchet MS"/>
              <a:ea typeface="Aptos" panose="020B0004020202020204" pitchFamily="34" charset="0"/>
              <a:cs typeface="Arial" panose="020B0604020202020204" pitchFamily="34" charset="0"/>
            </a:endParaRPr>
          </a:p>
          <a:p>
            <a:pPr>
              <a:defRPr/>
            </a:pPr>
            <a:endParaRPr lang="en-US" sz="1800" kern="100">
              <a:latin typeface="Aptos"/>
            </a:endParaRPr>
          </a:p>
          <a:p>
            <a:pPr>
              <a:lnSpc>
                <a:spcPct val="90000"/>
              </a:lnSpc>
              <a:spcBef>
                <a:spcPts val="1000"/>
              </a:spcBef>
              <a:defRPr/>
            </a:pPr>
            <a:r>
              <a:rPr lang="en-US" sz="1800" kern="100">
                <a:latin typeface="Aptos"/>
              </a:rPr>
              <a:t>One </a:t>
            </a:r>
            <a:r>
              <a:rPr lang="en-US" sz="1800" kern="100">
                <a:effectLst/>
                <a:latin typeface="Aptos"/>
              </a:rPr>
              <a:t>type of </a:t>
            </a:r>
            <a:r>
              <a:rPr lang="en-US" sz="1800" kern="100">
                <a:latin typeface="Aptos"/>
              </a:rPr>
              <a:t>healthy </a:t>
            </a:r>
            <a:r>
              <a:rPr lang="en-US" sz="1800" kern="100">
                <a:effectLst/>
                <a:latin typeface="Aptos"/>
              </a:rPr>
              <a:t>relationship </a:t>
            </a:r>
            <a:r>
              <a:rPr lang="en-US" sz="1800" kern="100">
                <a:latin typeface="Aptos"/>
              </a:rPr>
              <a:t>is friendship which </a:t>
            </a:r>
            <a:r>
              <a:rPr lang="en-US" kern="100"/>
              <a:t>is a type of close relationship between people who care about each other and enjoy spending time together. Friendships involve showing trust, loyalty, respect and kindness to one another; sharing interests and experiences and supporting each other with problems. </a:t>
            </a:r>
            <a:endParaRPr lang="en-GB"/>
          </a:p>
          <a:p>
            <a:pPr>
              <a:defRPr/>
            </a:pPr>
            <a:endParaRPr lang="en-US" sz="1800" kern="100">
              <a:latin typeface="Apto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a:effectLst/>
                <a:latin typeface="Trebuchet MS"/>
                <a:ea typeface="Aptos" panose="020B0004020202020204" pitchFamily="34" charset="0"/>
                <a:cs typeface="Arial" panose="020B0604020202020204" pitchFamily="34" charset="0"/>
              </a:rPr>
              <a:t>You will hear me talk about how we treat each other, our &lt;insert school values&gt; in our school. </a:t>
            </a:r>
            <a:endParaRPr lang="en-GB" sz="1800" kern="100">
              <a:effectLst/>
              <a:latin typeface="Trebuchet MS"/>
              <a:ea typeface="Aptos" panose="020B0004020202020204" pitchFamily="34" charset="0"/>
              <a:cs typeface="Arial" panose="020B0604020202020204" pitchFamily="34" charset="0"/>
            </a:endParaRPr>
          </a:p>
          <a:p>
            <a:endParaRPr lang="en-GB"/>
          </a:p>
        </p:txBody>
      </p:sp>
      <p:sp>
        <p:nvSpPr>
          <p:cNvPr id="4" name="Slide Number Placeholder 3"/>
          <p:cNvSpPr>
            <a:spLocks noGrp="1"/>
          </p:cNvSpPr>
          <p:nvPr>
            <p:ph type="sldNum" sz="quarter" idx="5"/>
          </p:nvPr>
        </p:nvSpPr>
        <p:spPr/>
        <p:txBody>
          <a:bodyPr/>
          <a:lstStyle/>
          <a:p>
            <a:fld id="{19D9CBDF-6730-48DC-99FD-91A92230456E}" type="slidenum">
              <a:rPr lang="en-GB" smtClean="0"/>
              <a:t>4</a:t>
            </a:fld>
            <a:endParaRPr lang="en-GB"/>
          </a:p>
        </p:txBody>
      </p:sp>
    </p:spTree>
    <p:extLst>
      <p:ext uri="{BB962C8B-B14F-4D97-AF65-F5344CB8AC3E}">
        <p14:creationId xmlns:p14="http://schemas.microsoft.com/office/powerpoint/2010/main" val="22007735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Ask the following </a:t>
            </a:r>
            <a:r>
              <a:rPr lang="en-US"/>
              <a:t>question:</a:t>
            </a:r>
            <a:endParaRPr lang="en-US" sz="120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What qualities would you like in a friend?</a:t>
            </a:r>
            <a:endParaRPr lang="en-GB"/>
          </a:p>
        </p:txBody>
      </p:sp>
      <p:sp>
        <p:nvSpPr>
          <p:cNvPr id="4" name="Slide Number Placeholder 3"/>
          <p:cNvSpPr>
            <a:spLocks noGrp="1"/>
          </p:cNvSpPr>
          <p:nvPr>
            <p:ph type="sldNum" sz="quarter" idx="5"/>
          </p:nvPr>
        </p:nvSpPr>
        <p:spPr/>
        <p:txBody>
          <a:bodyPr/>
          <a:lstStyle/>
          <a:p>
            <a:fld id="{19D9CBDF-6730-48DC-99FD-91A92230456E}" type="slidenum">
              <a:rPr lang="en-GB" smtClean="0"/>
              <a:t>5</a:t>
            </a:fld>
            <a:endParaRPr lang="en-GB"/>
          </a:p>
        </p:txBody>
      </p:sp>
    </p:spTree>
    <p:extLst>
      <p:ext uri="{BB962C8B-B14F-4D97-AF65-F5344CB8AC3E}">
        <p14:creationId xmlns:p14="http://schemas.microsoft.com/office/powerpoint/2010/main" val="16037955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t>Talk through the slide, follow on from the pupil feedback. </a:t>
            </a:r>
            <a:endParaRPr lang="en-US" i="1">
              <a:ea typeface="Calibri"/>
              <a:cs typeface="Calibri"/>
            </a:endParaRPr>
          </a:p>
          <a:p>
            <a:endParaRPr lang="en-US"/>
          </a:p>
          <a:p>
            <a:pPr>
              <a:defRPr/>
            </a:pPr>
            <a:r>
              <a:rPr lang="en-US" sz="1800" kern="100">
                <a:latin typeface="Trebuchet MS"/>
                <a:ea typeface="Aptos" panose="020B0004020202020204" pitchFamily="34" charset="0"/>
                <a:cs typeface="Arial" panose="020B0604020202020204" pitchFamily="34" charset="0"/>
              </a:rPr>
              <a:t>Highlight 'Agree to disagree'. Do pupils understand what this means? </a:t>
            </a:r>
            <a:endParaRPr lang="en-GB" sz="1800" kern="100">
              <a:latin typeface="Trebuchet MS"/>
              <a:ea typeface="Aptos" panose="020B0004020202020204" pitchFamily="34" charset="0"/>
              <a:cs typeface="Arial" panose="020B0604020202020204" pitchFamily="34" charset="0"/>
            </a:endParaRPr>
          </a:p>
          <a:p>
            <a:pPr>
              <a:defRPr/>
            </a:pPr>
            <a:r>
              <a:rPr lang="en-US" sz="1800" kern="100">
                <a:latin typeface="Trebuchet MS"/>
                <a:ea typeface="Aptos" panose="020B0004020202020204" pitchFamily="34" charset="0"/>
                <a:cs typeface="Arial" panose="020B0604020202020204" pitchFamily="34" charset="0"/>
              </a:rPr>
              <a:t>Explain: As</a:t>
            </a:r>
            <a:r>
              <a:rPr lang="en-US" sz="1800" kern="100">
                <a:effectLst/>
                <a:latin typeface="Trebuchet MS"/>
                <a:ea typeface="Aptos" panose="020B0004020202020204" pitchFamily="34" charset="0"/>
                <a:cs typeface="Arial" panose="020B0604020202020204" pitchFamily="34" charset="0"/>
              </a:rPr>
              <a:t> you observed in our vote at the beginning of assembly, we all have different likes </a:t>
            </a:r>
            <a:r>
              <a:rPr lang="en-US" sz="1800" kern="100">
                <a:latin typeface="Trebuchet MS"/>
                <a:ea typeface="Aptos" panose="020B0004020202020204" pitchFamily="34" charset="0"/>
                <a:cs typeface="Arial" panose="020B0604020202020204" pitchFamily="34" charset="0"/>
              </a:rPr>
              <a:t>and </a:t>
            </a:r>
            <a:r>
              <a:rPr lang="en-US" sz="1800" kern="100">
                <a:effectLst/>
                <a:latin typeface="Trebuchet MS"/>
                <a:ea typeface="Aptos" panose="020B0004020202020204" pitchFamily="34" charset="0"/>
                <a:cs typeface="Arial" panose="020B0604020202020204" pitchFamily="34" charset="0"/>
              </a:rPr>
              <a:t>interests. It is ok for us to be different from each other. It is ok that we sometimes disagree</a:t>
            </a:r>
            <a:r>
              <a:rPr lang="en-US" sz="1800" kern="100">
                <a:latin typeface="Trebuchet MS"/>
                <a:ea typeface="Aptos" panose="020B0004020202020204" pitchFamily="34" charset="0"/>
                <a:cs typeface="Arial" panose="020B0604020202020204" pitchFamily="34" charset="0"/>
              </a:rPr>
              <a:t> with our friends</a:t>
            </a:r>
            <a:r>
              <a:rPr lang="en-US" sz="1800" kern="100">
                <a:effectLst/>
                <a:latin typeface="Trebuchet MS"/>
                <a:ea typeface="Aptos" panose="020B0004020202020204" pitchFamily="34" charset="0"/>
                <a:cs typeface="Arial" panose="020B0604020202020204" pitchFamily="34" charset="0"/>
              </a:rPr>
              <a:t>. </a:t>
            </a:r>
            <a:endParaRPr lang="en-GB" sz="1800" kern="100">
              <a:effectLst/>
              <a:latin typeface="Trebuchet MS"/>
              <a:ea typeface="Aptos" panose="020B0004020202020204" pitchFamily="34" charset="0"/>
              <a:cs typeface="Arial" panose="020B0604020202020204" pitchFamily="34" charset="0"/>
            </a:endParaRPr>
          </a:p>
          <a:p>
            <a:endParaRPr lang="en-US"/>
          </a:p>
          <a:p>
            <a:r>
              <a:rPr lang="en-US" i="1">
                <a:ea typeface="Calibri"/>
                <a:cs typeface="Calibri"/>
              </a:rPr>
              <a:t>We will build upon this learning in the lesson. </a:t>
            </a:r>
          </a:p>
          <a:p>
            <a:endParaRPr lang="en-US">
              <a:ea typeface="Calibri"/>
              <a:cs typeface="Calibri"/>
            </a:endParaRPr>
          </a:p>
          <a:p>
            <a:r>
              <a:rPr lang="en-US" i="1">
                <a:ea typeface="Calibri"/>
                <a:cs typeface="Calibri"/>
              </a:rPr>
              <a:t>Finish on</a:t>
            </a:r>
            <a:r>
              <a:rPr lang="en-US">
                <a:ea typeface="Calibri"/>
                <a:cs typeface="Calibri"/>
              </a:rPr>
              <a:t> </a:t>
            </a:r>
            <a:r>
              <a:rPr lang="en-US" i="1">
                <a:ea typeface="Calibri"/>
                <a:cs typeface="Calibri"/>
              </a:rPr>
              <a:t>'empathy'</a:t>
            </a:r>
            <a:r>
              <a:rPr lang="en-US">
                <a:ea typeface="Calibri"/>
                <a:cs typeface="Calibri"/>
              </a:rPr>
              <a:t>. Do pupils understand what this means? </a:t>
            </a:r>
          </a:p>
          <a:p>
            <a:r>
              <a:rPr lang="en-US" i="1">
                <a:ea typeface="Calibri"/>
                <a:cs typeface="Calibri"/>
              </a:rPr>
              <a:t>We will focus on kindness, care and empathy in next two slides. </a:t>
            </a:r>
          </a:p>
          <a:p>
            <a:endParaRPr lang="en-US" i="1">
              <a:ea typeface="Calibri"/>
              <a:cs typeface="Calibri"/>
            </a:endParaRPr>
          </a:p>
        </p:txBody>
      </p:sp>
      <p:sp>
        <p:nvSpPr>
          <p:cNvPr id="4" name="Slide Number Placeholder 3"/>
          <p:cNvSpPr>
            <a:spLocks noGrp="1"/>
          </p:cNvSpPr>
          <p:nvPr>
            <p:ph type="sldNum" sz="quarter" idx="5"/>
          </p:nvPr>
        </p:nvSpPr>
        <p:spPr/>
        <p:txBody>
          <a:bodyPr/>
          <a:lstStyle/>
          <a:p>
            <a:fld id="{19D9CBDF-6730-48DC-99FD-91A92230456E}" type="slidenum">
              <a:rPr lang="en-GB" smtClean="0"/>
              <a:t>6</a:t>
            </a:fld>
            <a:endParaRPr lang="en-GB"/>
          </a:p>
        </p:txBody>
      </p:sp>
    </p:spTree>
    <p:extLst>
      <p:ext uri="{BB962C8B-B14F-4D97-AF65-F5344CB8AC3E}">
        <p14:creationId xmlns:p14="http://schemas.microsoft.com/office/powerpoint/2010/main" val="29954305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09DC1A-0948-8E3D-EC3B-C3AEBB74E7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34EE71-E1B5-C182-CC50-7E952B8E90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73E7E43-BEFC-3AE0-D659-2E154551D20F}"/>
              </a:ext>
            </a:extLst>
          </p:cNvPr>
          <p:cNvSpPr>
            <a:spLocks noGrp="1"/>
          </p:cNvSpPr>
          <p:nvPr>
            <p:ph type="body" idx="1"/>
          </p:nvPr>
        </p:nvSpPr>
        <p:spPr/>
        <p:txBody>
          <a:bodyPr/>
          <a:lstStyle/>
          <a:p>
            <a:pPr>
              <a:lnSpc>
                <a:spcPct val="107000"/>
              </a:lnSpc>
              <a:spcAft>
                <a:spcPts val="800"/>
              </a:spcAft>
            </a:pPr>
            <a:r>
              <a:rPr lang="en-US" sz="1800" kern="100" dirty="0">
                <a:latin typeface="Trebuchet MS"/>
                <a:ea typeface="Aptos" panose="020B0004020202020204" pitchFamily="34" charset="0"/>
                <a:cs typeface="Arial" panose="020B0604020202020204" pitchFamily="34" charset="0"/>
              </a:rPr>
              <a:t>We all have a role to play in being a good friend. We can think about some of the qualities we have and share with our friends.  Sometimes we might notice when our friends are really happy and feel happy with them. Sometimes we might notice them being upset or being different than usual and be curious about how they are. </a:t>
            </a:r>
          </a:p>
          <a:p>
            <a:pPr>
              <a:lnSpc>
                <a:spcPct val="107000"/>
              </a:lnSpc>
              <a:spcAft>
                <a:spcPts val="800"/>
              </a:spcAft>
            </a:pPr>
            <a:endParaRPr lang="en-US" sz="1800" kern="100" dirty="0">
              <a:effectLst/>
              <a:latin typeface="Trebuchet MS"/>
              <a:ea typeface="Aptos" panose="020B0004020202020204" pitchFamily="34" charset="0"/>
              <a:cs typeface="Arial" panose="020B0604020202020204" pitchFamily="34" charset="0"/>
            </a:endParaRPr>
          </a:p>
          <a:p>
            <a:pPr>
              <a:lnSpc>
                <a:spcPct val="107000"/>
              </a:lnSpc>
              <a:spcAft>
                <a:spcPts val="800"/>
              </a:spcAft>
            </a:pPr>
            <a:r>
              <a:rPr lang="en-US" sz="1800" kern="100" dirty="0">
                <a:effectLst/>
                <a:latin typeface="Trebuchet MS"/>
                <a:ea typeface="Aptos" panose="020B0004020202020204" pitchFamily="34" charset="0"/>
                <a:cs typeface="Arial" panose="020B0604020202020204" pitchFamily="34" charset="0"/>
              </a:rPr>
              <a:t>Q. How do we notice if someone is happy or if they are upset – what might we see, hear or notice in their body language? </a:t>
            </a:r>
            <a:endParaRPr lang="en-GB" sz="1800" kern="100" dirty="0">
              <a:effectLst/>
              <a:latin typeface="Trebuchet MS"/>
              <a:ea typeface="Aptos" panose="020B0004020202020204" pitchFamily="34" charset="0"/>
              <a:cs typeface="Arial" panose="020B0604020202020204" pitchFamily="34" charset="0"/>
            </a:endParaRPr>
          </a:p>
          <a:p>
            <a:pPr>
              <a:lnSpc>
                <a:spcPct val="107000"/>
              </a:lnSpc>
              <a:spcAft>
                <a:spcPts val="800"/>
              </a:spcAft>
            </a:pPr>
            <a:endParaRPr lang="en-US" sz="1800" kern="100" dirty="0">
              <a:latin typeface="Trebuchet MS"/>
              <a:ea typeface="Aptos" panose="020B0004020202020204" pitchFamily="34" charset="0"/>
              <a:cs typeface="Arial" panose="020B0604020202020204" pitchFamily="34" charset="0"/>
            </a:endParaRPr>
          </a:p>
          <a:p>
            <a:endParaRPr lang="en-GB" dirty="0">
              <a:effectLst/>
              <a:latin typeface="Calibri" panose="020F0502020204030204"/>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D34C39E2-074C-794C-E23A-18399068E45B}"/>
              </a:ext>
            </a:extLst>
          </p:cNvPr>
          <p:cNvSpPr>
            <a:spLocks noGrp="1"/>
          </p:cNvSpPr>
          <p:nvPr>
            <p:ph type="sldNum" sz="quarter" idx="5"/>
          </p:nvPr>
        </p:nvSpPr>
        <p:spPr/>
        <p:txBody>
          <a:bodyPr/>
          <a:lstStyle/>
          <a:p>
            <a:fld id="{19D9CBDF-6730-48DC-99FD-91A92230456E}" type="slidenum">
              <a:rPr lang="en-GB" smtClean="0"/>
              <a:t>7</a:t>
            </a:fld>
            <a:endParaRPr lang="en-GB"/>
          </a:p>
        </p:txBody>
      </p:sp>
    </p:spTree>
    <p:extLst>
      <p:ext uri="{BB962C8B-B14F-4D97-AF65-F5344CB8AC3E}">
        <p14:creationId xmlns:p14="http://schemas.microsoft.com/office/powerpoint/2010/main" val="29768810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i="1" dirty="0">
                <a:latin typeface="Trebuchet MS"/>
                <a:ea typeface="Aptos" panose="020B0004020202020204" pitchFamily="34" charset="0"/>
                <a:cs typeface="Arial" panose="020B0604020202020204" pitchFamily="34" charset="0"/>
              </a:rPr>
              <a:t>Slide is animated – click to make images appear in turn. </a:t>
            </a:r>
          </a:p>
          <a:p>
            <a:endParaRPr lang="en-GB" sz="1800" i="1" dirty="0">
              <a:latin typeface="Trebuchet MS"/>
              <a:ea typeface="Aptos" panose="020B0004020202020204" pitchFamily="34" charset="0"/>
              <a:cs typeface="Arial" panose="020B0604020202020204" pitchFamily="34" charset="0"/>
            </a:endParaRPr>
          </a:p>
          <a:p>
            <a:r>
              <a:rPr lang="en-GB" sz="1800" i="1" dirty="0">
                <a:latin typeface="Trebuchet MS"/>
              </a:rPr>
              <a:t>Click 1 – empathy definition arrives. </a:t>
            </a:r>
          </a:p>
          <a:p>
            <a:pPr>
              <a:lnSpc>
                <a:spcPct val="107000"/>
              </a:lnSpc>
              <a:spcAft>
                <a:spcPts val="800"/>
              </a:spcAft>
            </a:pPr>
            <a:r>
              <a:rPr lang="en-US" i="1" dirty="0"/>
              <a:t>Read slide:</a:t>
            </a:r>
            <a:r>
              <a:rPr lang="en-US" dirty="0"/>
              <a:t> </a:t>
            </a:r>
            <a:r>
              <a:rPr lang="en-GB" dirty="0"/>
              <a:t>Empathy is the ability to share someone else's feelings or experiences by imagining what it would be like to be in that person's situation</a:t>
            </a:r>
            <a:r>
              <a:rPr lang="en-GB" i="1" dirty="0"/>
              <a:t>. </a:t>
            </a:r>
            <a:r>
              <a:rPr lang="en-GB" dirty="0"/>
              <a:t>Some people describe this using the metaphor ‘wearing someone else’s shoes’. </a:t>
            </a:r>
          </a:p>
          <a:p>
            <a:pPr>
              <a:lnSpc>
                <a:spcPct val="107000"/>
              </a:lnSpc>
              <a:spcAft>
                <a:spcPts val="800"/>
              </a:spcAft>
            </a:pPr>
            <a:r>
              <a:rPr lang="en-GB" dirty="0"/>
              <a:t> </a:t>
            </a:r>
            <a:endParaRPr lang="en-GB" dirty="0">
              <a:ea typeface="Calibri"/>
              <a:cs typeface="Calibri"/>
            </a:endParaRPr>
          </a:p>
          <a:p>
            <a:r>
              <a:rPr lang="en-GB" sz="1800" i="0" dirty="0">
                <a:effectLst/>
                <a:latin typeface="Trebuchet MS"/>
                <a:ea typeface="Aptos" panose="020B0004020202020204" pitchFamily="34" charset="0"/>
                <a:cs typeface="Arial" panose="020B0604020202020204" pitchFamily="34" charset="0"/>
              </a:rPr>
              <a:t>Some of you will know what it feels like to move to a new school.  </a:t>
            </a:r>
            <a:endParaRPr lang="en-GB" dirty="0">
              <a:latin typeface="Trebuchet MS"/>
              <a:ea typeface="Aptos" panose="020B0004020202020204" pitchFamily="34" charset="0"/>
              <a:cs typeface="Arial" panose="020B0604020202020204" pitchFamily="34" charset="0"/>
            </a:endParaRPr>
          </a:p>
          <a:p>
            <a:r>
              <a:rPr lang="en-GB" sz="1800" i="1" dirty="0">
                <a:latin typeface="Trebuchet MS"/>
                <a:ea typeface="Aptos" panose="020B0004020202020204" pitchFamily="34" charset="0"/>
                <a:cs typeface="Arial" panose="020B0604020202020204" pitchFamily="34" charset="0"/>
              </a:rPr>
              <a:t>Click 2</a:t>
            </a:r>
          </a:p>
          <a:p>
            <a:r>
              <a:rPr lang="en-GB" sz="1800" i="0" dirty="0">
                <a:effectLst/>
                <a:latin typeface="Trebuchet MS"/>
                <a:ea typeface="Aptos" panose="020B0004020202020204" pitchFamily="34" charset="0"/>
                <a:cs typeface="Arial" panose="020B0604020202020204" pitchFamily="34" charset="0"/>
              </a:rPr>
              <a:t>Look at this picture, how do you think the boy feels getting onto the school bus for the first time? </a:t>
            </a:r>
            <a:endParaRPr lang="en-GB" dirty="0">
              <a:latin typeface="Trebuchet MS"/>
              <a:ea typeface="Aptos" panose="020B0004020202020204" pitchFamily="34" charset="0"/>
              <a:cs typeface="Arial" panose="020B0604020202020204" pitchFamily="34" charset="0"/>
            </a:endParaRPr>
          </a:p>
          <a:p>
            <a:r>
              <a:rPr lang="en-GB" sz="1800" i="1" dirty="0">
                <a:latin typeface="Trebuchet MS"/>
                <a:ea typeface="Aptos" panose="020B0004020202020204" pitchFamily="34" charset="0"/>
                <a:cs typeface="Arial" panose="020B0604020202020204" pitchFamily="34" charset="0"/>
              </a:rPr>
              <a:t>Invite responses. </a:t>
            </a:r>
          </a:p>
          <a:p>
            <a:endParaRPr lang="en-GB" sz="1800" i="1" dirty="0">
              <a:latin typeface="Trebuchet MS"/>
              <a:ea typeface="Aptos" panose="020B0004020202020204" pitchFamily="34" charset="0"/>
              <a:cs typeface="Arial" panose="020B0604020202020204" pitchFamily="34" charset="0"/>
            </a:endParaRPr>
          </a:p>
          <a:p>
            <a:r>
              <a:rPr lang="en-GB" sz="1800" i="1" dirty="0">
                <a:latin typeface="Trebuchet MS"/>
                <a:ea typeface="Aptos" panose="020B0004020202020204" pitchFamily="34" charset="0"/>
                <a:cs typeface="Arial" panose="020B0604020202020204" pitchFamily="34" charset="0"/>
              </a:rPr>
              <a:t>Click 3</a:t>
            </a:r>
          </a:p>
          <a:p>
            <a:r>
              <a:rPr lang="en-GB" sz="1800" i="0" dirty="0">
                <a:effectLst/>
                <a:latin typeface="Trebuchet MS"/>
                <a:ea typeface="Aptos" panose="020B0004020202020204" pitchFamily="34" charset="0"/>
                <a:cs typeface="Arial" panose="020B0604020202020204" pitchFamily="34" charset="0"/>
              </a:rPr>
              <a:t>What might the boy be feeling sitting on the buddy bench?</a:t>
            </a:r>
          </a:p>
          <a:p>
            <a:r>
              <a:rPr lang="en-GB" sz="1800" i="1" dirty="0">
                <a:latin typeface="Trebuchet MS"/>
              </a:rPr>
              <a:t>Invite responses. </a:t>
            </a:r>
          </a:p>
          <a:p>
            <a:endParaRPr lang="en-GB" sz="1800" i="1" dirty="0">
              <a:latin typeface="Trebuchet MS"/>
            </a:endParaRPr>
          </a:p>
          <a:p>
            <a:r>
              <a:rPr lang="en-GB" dirty="0"/>
              <a:t>What you have all been doing in this activity is showing empathy. </a:t>
            </a:r>
            <a:endParaRPr lang="en-GB" dirty="0">
              <a:ea typeface="Calibri"/>
              <a:cs typeface="Calibri"/>
            </a:endParaRPr>
          </a:p>
          <a:p>
            <a:endParaRPr lang="en-GB" i="1" dirty="0">
              <a:ea typeface="Calibri"/>
              <a:cs typeface="Calibri"/>
            </a:endParaRPr>
          </a:p>
        </p:txBody>
      </p:sp>
      <p:sp>
        <p:nvSpPr>
          <p:cNvPr id="4" name="Slide Number Placeholder 3"/>
          <p:cNvSpPr>
            <a:spLocks noGrp="1"/>
          </p:cNvSpPr>
          <p:nvPr>
            <p:ph type="sldNum" sz="quarter" idx="5"/>
          </p:nvPr>
        </p:nvSpPr>
        <p:spPr/>
        <p:txBody>
          <a:bodyPr/>
          <a:lstStyle/>
          <a:p>
            <a:fld id="{19D9CBDF-6730-48DC-99FD-91A92230456E}" type="slidenum">
              <a:rPr lang="en-GB" smtClean="0"/>
              <a:t>8</a:t>
            </a:fld>
            <a:endParaRPr lang="en-GB"/>
          </a:p>
        </p:txBody>
      </p:sp>
    </p:spTree>
    <p:extLst>
      <p:ext uri="{BB962C8B-B14F-4D97-AF65-F5344CB8AC3E}">
        <p14:creationId xmlns:p14="http://schemas.microsoft.com/office/powerpoint/2010/main" val="36101790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800" i="1" kern="100">
                <a:latin typeface="Trebuchet MS"/>
                <a:ea typeface="Aptos" panose="020B0004020202020204" pitchFamily="34" charset="0"/>
                <a:cs typeface="Arial" panose="020B0604020202020204" pitchFamily="34" charset="0"/>
              </a:rPr>
              <a:t>Slide is animated. Click to make images appear in turn. </a:t>
            </a:r>
          </a:p>
          <a:p>
            <a:pPr>
              <a:defRPr/>
            </a:pPr>
            <a:endParaRPr lang="en-US" sz="1800" i="1" kern="100">
              <a:latin typeface="Trebuchet MS"/>
              <a:ea typeface="Aptos" panose="020B0004020202020204" pitchFamily="34" charset="0"/>
              <a:cs typeface="Arial" panose="020B0604020202020204" pitchFamily="34" charset="0"/>
            </a:endParaRPr>
          </a:p>
          <a:p>
            <a:pPr>
              <a:defRPr/>
            </a:pPr>
            <a:r>
              <a:rPr lang="en-US" sz="1800" i="1" kern="100">
                <a:latin typeface="Trebuchet MS"/>
                <a:ea typeface="Aptos" panose="020B0004020202020204" pitchFamily="34" charset="0"/>
                <a:cs typeface="Arial" panose="020B0604020202020204" pitchFamily="34" charset="0"/>
              </a:rPr>
              <a:t>Click 1. </a:t>
            </a:r>
          </a:p>
          <a:p>
            <a:pPr>
              <a:defRPr/>
            </a:pPr>
            <a:r>
              <a:rPr lang="en-US" sz="1800" kern="100">
                <a:effectLst/>
                <a:latin typeface="Trebuchet MS"/>
                <a:ea typeface="Aptos" panose="020B0004020202020204" pitchFamily="34" charset="0"/>
                <a:cs typeface="Arial" panose="020B0604020202020204" pitchFamily="34" charset="0"/>
              </a:rPr>
              <a:t>There are a wide range of feelings that we </a:t>
            </a:r>
            <a:r>
              <a:rPr lang="en-US" sz="1800" kern="100">
                <a:latin typeface="Trebuchet MS"/>
                <a:ea typeface="Aptos" panose="020B0004020202020204" pitchFamily="34" charset="0"/>
                <a:cs typeface="Arial" panose="020B0604020202020204" pitchFamily="34" charset="0"/>
              </a:rPr>
              <a:t>might</a:t>
            </a:r>
            <a:r>
              <a:rPr lang="en-US" sz="1800" kern="100">
                <a:effectLst/>
                <a:latin typeface="Trebuchet MS"/>
                <a:ea typeface="Aptos" panose="020B0004020202020204" pitchFamily="34" charset="0"/>
                <a:cs typeface="Arial" panose="020B0604020202020204" pitchFamily="34" charset="0"/>
              </a:rPr>
              <a:t> experience daily. We can use a feelings thermometer to help us identify how we are feeling and enable us to use the best words to describe the experience.</a:t>
            </a:r>
            <a:endParaRPr lang="en-US">
              <a:latin typeface="Trebuchet MS"/>
              <a:ea typeface="Calibri"/>
              <a:cs typeface="Calibri"/>
            </a:endParaRPr>
          </a:p>
          <a:p>
            <a:r>
              <a:rPr lang="en-US" i="1">
                <a:ea typeface="Calibri"/>
                <a:cs typeface="Calibri"/>
              </a:rPr>
              <a:t>Explore the feelings thermometer with the group. </a:t>
            </a:r>
          </a:p>
          <a:p>
            <a:endParaRPr lang="en-US" i="1"/>
          </a:p>
          <a:p>
            <a:r>
              <a:rPr lang="en-US" i="1">
                <a:ea typeface="Calibri"/>
                <a:cs typeface="Calibri"/>
              </a:rPr>
              <a:t>Click 2</a:t>
            </a:r>
          </a:p>
          <a:p>
            <a:r>
              <a:rPr lang="en-US"/>
              <a:t>Using the thermometer, how would you feel in the following scenarios: </a:t>
            </a:r>
            <a:endParaRPr lang="en-US">
              <a:ea typeface="Calibri"/>
              <a:cs typeface="Calibri"/>
            </a:endParaRPr>
          </a:p>
          <a:p>
            <a:r>
              <a:rPr lang="en-US"/>
              <a:t>Scenario 1: If a friend said something that you found insulting.</a:t>
            </a:r>
            <a:endParaRPr lang="en-US">
              <a:ea typeface="Calibri"/>
              <a:cs typeface="Calibri"/>
            </a:endParaRPr>
          </a:p>
          <a:p>
            <a:endParaRPr lang="en-US"/>
          </a:p>
          <a:p>
            <a:endParaRPr lang="en-US"/>
          </a:p>
          <a:p>
            <a:endParaRPr lang="en-GB">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19D9CBDF-6730-48DC-99FD-91A92230456E}" type="slidenum">
              <a:rPr lang="en-GB" smtClean="0"/>
              <a:t>9</a:t>
            </a:fld>
            <a:endParaRPr lang="en-GB"/>
          </a:p>
        </p:txBody>
      </p:sp>
    </p:spTree>
    <p:extLst>
      <p:ext uri="{BB962C8B-B14F-4D97-AF65-F5344CB8AC3E}">
        <p14:creationId xmlns:p14="http://schemas.microsoft.com/office/powerpoint/2010/main" val="42938721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0BE57-4136-6E86-A47F-59F0F095FF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654295-9143-CC4F-7356-62451B7B61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F212C8E-BBEA-F281-5276-8282AC0D177F}"/>
              </a:ext>
            </a:extLst>
          </p:cNvPr>
          <p:cNvSpPr>
            <a:spLocks noGrp="1"/>
          </p:cNvSpPr>
          <p:nvPr>
            <p:ph type="body" idx="1"/>
          </p:nvPr>
        </p:nvSpPr>
        <p:spPr/>
        <p:txBody>
          <a:bodyPr/>
          <a:lstStyle/>
          <a:p>
            <a:r>
              <a:rPr lang="en-US"/>
              <a:t>Scenario 2: If a friend’s sports team beat your team at the weekend and they were using banter. </a:t>
            </a:r>
            <a:endParaRPr lang="en-US">
              <a:ea typeface="Calibri"/>
              <a:cs typeface="Calibri"/>
            </a:endParaRPr>
          </a:p>
          <a:p>
            <a:endParaRPr lang="en-US">
              <a:ea typeface="Calibri"/>
              <a:cs typeface="Calibri"/>
            </a:endParaRPr>
          </a:p>
          <a:p>
            <a:r>
              <a:rPr lang="en-US" i="1">
                <a:ea typeface="Calibri"/>
                <a:cs typeface="Calibri"/>
              </a:rPr>
              <a:t>Draw out of the feedback that one person's feelings about each scenario might be different to the next. </a:t>
            </a:r>
          </a:p>
          <a:p>
            <a:endParaRPr lang="en-US" i="1"/>
          </a:p>
          <a:p>
            <a:r>
              <a:rPr lang="en-US"/>
              <a:t>As we can see, we all feel things and experience things differently to each other. What might upset someone does not necessarily impact another in the same way. </a:t>
            </a:r>
            <a:endParaRPr lang="en-US">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31E92976-B67B-11D4-FFA5-9F7E9316B401}"/>
              </a:ext>
            </a:extLst>
          </p:cNvPr>
          <p:cNvSpPr>
            <a:spLocks noGrp="1"/>
          </p:cNvSpPr>
          <p:nvPr>
            <p:ph type="sldNum" sz="quarter" idx="5"/>
          </p:nvPr>
        </p:nvSpPr>
        <p:spPr/>
        <p:txBody>
          <a:bodyPr/>
          <a:lstStyle/>
          <a:p>
            <a:fld id="{19D9CBDF-6730-48DC-99FD-91A92230456E}" type="slidenum">
              <a:rPr lang="en-GB" smtClean="0"/>
              <a:t>10</a:t>
            </a:fld>
            <a:endParaRPr lang="en-GB"/>
          </a:p>
        </p:txBody>
      </p:sp>
    </p:spTree>
    <p:extLst>
      <p:ext uri="{BB962C8B-B14F-4D97-AF65-F5344CB8AC3E}">
        <p14:creationId xmlns:p14="http://schemas.microsoft.com/office/powerpoint/2010/main" val="41753775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21FB4-AA69-1BAD-765F-69845390D61A}"/>
              </a:ext>
            </a:extLst>
          </p:cNvPr>
          <p:cNvSpPr>
            <a:spLocks noGrp="1"/>
          </p:cNvSpPr>
          <p:nvPr>
            <p:ph type="ctrTitle" hasCustomPrompt="1"/>
          </p:nvPr>
        </p:nvSpPr>
        <p:spPr>
          <a:xfrm>
            <a:off x="6003741" y="502316"/>
            <a:ext cx="5717111" cy="1006475"/>
          </a:xfrm>
        </p:spPr>
        <p:txBody>
          <a:bodyPr anchor="b">
            <a:normAutofit/>
          </a:bodyPr>
          <a:lstStyle>
            <a:lvl1pPr algn="l">
              <a:defRPr sz="5400"/>
            </a:lvl1pPr>
          </a:lstStyle>
          <a:p>
            <a:r>
              <a:rPr lang="en-US"/>
              <a:t>Title</a:t>
            </a:r>
            <a:endParaRPr lang="en-GB"/>
          </a:p>
        </p:txBody>
      </p:sp>
      <p:sp>
        <p:nvSpPr>
          <p:cNvPr id="3" name="Subtitle 2">
            <a:extLst>
              <a:ext uri="{FF2B5EF4-FFF2-40B4-BE49-F238E27FC236}">
                <a16:creationId xmlns:a16="http://schemas.microsoft.com/office/drawing/2014/main" id="{1FDE53AC-7988-C838-3FEF-03574F224071}"/>
              </a:ext>
            </a:extLst>
          </p:cNvPr>
          <p:cNvSpPr>
            <a:spLocks noGrp="1"/>
          </p:cNvSpPr>
          <p:nvPr>
            <p:ph type="subTitle" idx="1" hasCustomPrompt="1"/>
          </p:nvPr>
        </p:nvSpPr>
        <p:spPr>
          <a:xfrm>
            <a:off x="6003742" y="1996717"/>
            <a:ext cx="5717110" cy="541337"/>
          </a:xfrm>
        </p:spPr>
        <p:txBody>
          <a:bodyPr>
            <a:normAutofit/>
          </a:bodyPr>
          <a:lstStyle>
            <a:lvl1pPr marL="0" indent="0" algn="l">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endParaRPr lang="en-GB"/>
          </a:p>
        </p:txBody>
      </p:sp>
      <p:pic>
        <p:nvPicPr>
          <p:cNvPr id="8" name="Picture 7" descr="Anna Freud building the mental wellbeing of the next generation (logo)">
            <a:extLst>
              <a:ext uri="{FF2B5EF4-FFF2-40B4-BE49-F238E27FC236}">
                <a16:creationId xmlns:a16="http://schemas.microsoft.com/office/drawing/2014/main" id="{56B5CFDE-5DB0-0E42-A1F8-0AF3D503171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12853" y="5147178"/>
            <a:ext cx="3708000" cy="1308209"/>
          </a:xfrm>
          <a:prstGeom prst="rect">
            <a:avLst/>
          </a:prstGeom>
        </p:spPr>
      </p:pic>
      <p:sp>
        <p:nvSpPr>
          <p:cNvPr id="11" name="Text Placeholder 10">
            <a:extLst>
              <a:ext uri="{FF2B5EF4-FFF2-40B4-BE49-F238E27FC236}">
                <a16:creationId xmlns:a16="http://schemas.microsoft.com/office/drawing/2014/main" id="{C2F1C98A-AD2C-49F1-3C86-B5BFA0FED679}"/>
              </a:ext>
            </a:extLst>
          </p:cNvPr>
          <p:cNvSpPr>
            <a:spLocks noGrp="1"/>
          </p:cNvSpPr>
          <p:nvPr>
            <p:ph type="body" sz="quarter" idx="10" hasCustomPrompt="1"/>
          </p:nvPr>
        </p:nvSpPr>
        <p:spPr>
          <a:xfrm>
            <a:off x="6003925" y="2820988"/>
            <a:ext cx="5716927" cy="541337"/>
          </a:xfrm>
        </p:spPr>
        <p:txBody>
          <a:bodyPr>
            <a:normAutofit/>
          </a:bodyPr>
          <a:lstStyle>
            <a:lvl1pPr marL="0" indent="0">
              <a:buNone/>
              <a:defRPr sz="2000"/>
            </a:lvl1pPr>
          </a:lstStyle>
          <a:p>
            <a:pPr lvl="0"/>
            <a:r>
              <a:rPr lang="en-US"/>
              <a:t>Description</a:t>
            </a:r>
            <a:endParaRPr lang="en-GB"/>
          </a:p>
        </p:txBody>
      </p:sp>
      <p:pic>
        <p:nvPicPr>
          <p:cNvPr id="5122" name="Picture 2">
            <a:extLst>
              <a:ext uri="{FF2B5EF4-FFF2-40B4-BE49-F238E27FC236}">
                <a16:creationId xmlns:a16="http://schemas.microsoft.com/office/drawing/2014/main" id="{99F10F53-1863-BA34-D57A-9FC228745F3D}"/>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flipH="1">
            <a:off x="0" y="4008"/>
            <a:ext cx="5688000" cy="6853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8420618"/>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1_Comparis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05028-BB12-075F-E39F-07C1B8ECE960}"/>
              </a:ext>
            </a:extLst>
          </p:cNvPr>
          <p:cNvSpPr>
            <a:spLocks noGrp="1"/>
          </p:cNvSpPr>
          <p:nvPr>
            <p:ph type="title" hasCustomPrompt="1"/>
          </p:nvPr>
        </p:nvSpPr>
        <p:spPr>
          <a:xfrm>
            <a:off x="839788" y="365125"/>
            <a:ext cx="10515600" cy="833755"/>
          </a:xfrm>
        </p:spPr>
        <p:txBody>
          <a:bodyPr anchor="b">
            <a:normAutofit/>
          </a:bodyPr>
          <a:lstStyle>
            <a:lvl1pPr>
              <a:defRPr sz="5400"/>
            </a:lvl1pPr>
          </a:lstStyle>
          <a:p>
            <a:r>
              <a:rPr lang="en-US"/>
              <a:t>Heading</a:t>
            </a:r>
            <a:endParaRPr lang="en-GB"/>
          </a:p>
        </p:txBody>
      </p:sp>
      <p:sp>
        <p:nvSpPr>
          <p:cNvPr id="3" name="Text Placeholder 2">
            <a:extLst>
              <a:ext uri="{FF2B5EF4-FFF2-40B4-BE49-F238E27FC236}">
                <a16:creationId xmlns:a16="http://schemas.microsoft.com/office/drawing/2014/main" id="{A4EADE59-C87F-04A5-0F9C-151E8AF24C14}"/>
              </a:ext>
            </a:extLst>
          </p:cNvPr>
          <p:cNvSpPr>
            <a:spLocks noGrp="1"/>
          </p:cNvSpPr>
          <p:nvPr>
            <p:ph type="body" idx="1" hasCustomPrompt="1"/>
          </p:nvPr>
        </p:nvSpPr>
        <p:spPr>
          <a:xfrm>
            <a:off x="839788" y="1467803"/>
            <a:ext cx="5157787"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4" name="Content Placeholder 3">
            <a:extLst>
              <a:ext uri="{FF2B5EF4-FFF2-40B4-BE49-F238E27FC236}">
                <a16:creationId xmlns:a16="http://schemas.microsoft.com/office/drawing/2014/main" id="{685340CD-A5E8-1B87-597F-888F23EB7CDB}"/>
              </a:ext>
            </a:extLst>
          </p:cNvPr>
          <p:cNvSpPr>
            <a:spLocks noGrp="1"/>
          </p:cNvSpPr>
          <p:nvPr>
            <p:ph sz="half" idx="2"/>
          </p:nvPr>
        </p:nvSpPr>
        <p:spPr>
          <a:xfrm>
            <a:off x="839788" y="2260283"/>
            <a:ext cx="5157787" cy="3544363"/>
          </a:xfrm>
        </p:spPr>
        <p:txBody>
          <a:bodyPr>
            <a:normAutofit/>
          </a:bodyPr>
          <a:lstStyle>
            <a:lvl1pPr marL="0" indent="0">
              <a:buNone/>
              <a:defRPr sz="2000"/>
            </a:lvl1pPr>
          </a:lstStyle>
          <a:p>
            <a:pPr lvl="0"/>
            <a:r>
              <a:rPr lang="en-US"/>
              <a:t>Click to edit Master text styles</a:t>
            </a:r>
          </a:p>
        </p:txBody>
      </p:sp>
      <p:sp>
        <p:nvSpPr>
          <p:cNvPr id="5" name="Text Placeholder 4">
            <a:extLst>
              <a:ext uri="{FF2B5EF4-FFF2-40B4-BE49-F238E27FC236}">
                <a16:creationId xmlns:a16="http://schemas.microsoft.com/office/drawing/2014/main" id="{FA6576A3-56CB-90EF-C8E3-ACE323255E46}"/>
              </a:ext>
            </a:extLst>
          </p:cNvPr>
          <p:cNvSpPr>
            <a:spLocks noGrp="1"/>
          </p:cNvSpPr>
          <p:nvPr>
            <p:ph type="body" sz="quarter" idx="3" hasCustomPrompt="1"/>
          </p:nvPr>
        </p:nvSpPr>
        <p:spPr>
          <a:xfrm>
            <a:off x="6172200" y="1467803"/>
            <a:ext cx="5183188"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6" name="Content Placeholder 5">
            <a:extLst>
              <a:ext uri="{FF2B5EF4-FFF2-40B4-BE49-F238E27FC236}">
                <a16:creationId xmlns:a16="http://schemas.microsoft.com/office/drawing/2014/main" id="{771D3BC1-B4F9-D5AF-F549-11C9953E963B}"/>
              </a:ext>
            </a:extLst>
          </p:cNvPr>
          <p:cNvSpPr>
            <a:spLocks noGrp="1"/>
          </p:cNvSpPr>
          <p:nvPr>
            <p:ph sz="quarter" idx="4"/>
          </p:nvPr>
        </p:nvSpPr>
        <p:spPr>
          <a:xfrm>
            <a:off x="6172200" y="2260283"/>
            <a:ext cx="5183188" cy="3544363"/>
          </a:xfrm>
        </p:spPr>
        <p:txBody>
          <a:bodyPr>
            <a:normAutofit/>
          </a:bodyPr>
          <a:lstStyle>
            <a:lvl1pPr marL="0" indent="0">
              <a:buNone/>
              <a:defRPr sz="2000"/>
            </a:lvl1pPr>
          </a:lstStyle>
          <a:p>
            <a:pPr lvl="0"/>
            <a:r>
              <a:rPr lang="en-US"/>
              <a:t>Click to edit Master text styles</a:t>
            </a:r>
          </a:p>
        </p:txBody>
      </p:sp>
      <p:pic>
        <p:nvPicPr>
          <p:cNvPr id="7" name="Picture 6" descr="Logo&#10;&#10;Description automatically generated">
            <a:extLst>
              <a:ext uri="{FF2B5EF4-FFF2-40B4-BE49-F238E27FC236}">
                <a16:creationId xmlns:a16="http://schemas.microsoft.com/office/drawing/2014/main" id="{9645DF51-77B3-4499-1BC2-D98C9F8228C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0925235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25195"/>
          </a:xfrm>
        </p:spPr>
        <p:txBody>
          <a:bodyPr anchor="b">
            <a:normAutofit/>
          </a:bodyPr>
          <a:lstStyle>
            <a:lvl1pPr>
              <a:defRPr sz="5400"/>
            </a:lvl1pPr>
          </a:lstStyle>
          <a:p>
            <a:r>
              <a:rPr lang="en-US"/>
              <a:t>Heading</a:t>
            </a:r>
            <a:endParaRPr lang="en-GB"/>
          </a:p>
        </p:txBody>
      </p:sp>
      <p:sp>
        <p:nvSpPr>
          <p:cNvPr id="7" name="Oval 6">
            <a:extLst>
              <a:ext uri="{FF2B5EF4-FFF2-40B4-BE49-F238E27FC236}">
                <a16:creationId xmlns:a16="http://schemas.microsoft.com/office/drawing/2014/main" id="{9DB14662-A44A-81B2-4BC8-5D17FCA14617}"/>
              </a:ext>
              <a:ext uri="{C183D7F6-B498-43B3-948B-1728B52AA6E4}">
                <adec:decorative xmlns:adec="http://schemas.microsoft.com/office/drawing/2017/decorative" val="1"/>
              </a:ext>
            </a:extLst>
          </p:cNvPr>
          <p:cNvSpPr/>
          <p:nvPr userDrawn="1"/>
        </p:nvSpPr>
        <p:spPr>
          <a:xfrm>
            <a:off x="10572000" y="1366345"/>
            <a:ext cx="3240000" cy="3240000"/>
          </a:xfrm>
          <a:prstGeom prst="ellipse">
            <a:avLst/>
          </a:prstGeom>
          <a:solidFill>
            <a:srgbClr val="BEDC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Logo&#10;&#10;Description automatically generated">
            <a:extLst>
              <a:ext uri="{FF2B5EF4-FFF2-40B4-BE49-F238E27FC236}">
                <a16:creationId xmlns:a16="http://schemas.microsoft.com/office/drawing/2014/main" id="{7B7F3064-E975-7685-9B22-3D792F04E2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5964616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1_Title Only">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6"/>
            <a:ext cx="10515600" cy="1001219"/>
          </a:xfrm>
        </p:spPr>
        <p:txBody>
          <a:bodyPr anchor="b">
            <a:normAutofit/>
          </a:bodyPr>
          <a:lstStyle>
            <a:lvl1pPr>
              <a:defRPr sz="5400"/>
            </a:lvl1pPr>
          </a:lstStyle>
          <a:p>
            <a:r>
              <a:rPr lang="en-US"/>
              <a:t>Heading</a:t>
            </a:r>
            <a:endParaRPr lang="en-GB"/>
          </a:p>
        </p:txBody>
      </p:sp>
      <p:sp>
        <p:nvSpPr>
          <p:cNvPr id="3" name="Oval 2">
            <a:extLst>
              <a:ext uri="{FF2B5EF4-FFF2-40B4-BE49-F238E27FC236}">
                <a16:creationId xmlns:a16="http://schemas.microsoft.com/office/drawing/2014/main" id="{117CAE00-2AF0-E841-7D48-5AD42263E8C4}"/>
              </a:ext>
              <a:ext uri="{C183D7F6-B498-43B3-948B-1728B52AA6E4}">
                <adec:decorative xmlns:adec="http://schemas.microsoft.com/office/drawing/2017/decorative" val="1"/>
              </a:ext>
            </a:extLst>
          </p:cNvPr>
          <p:cNvSpPr/>
          <p:nvPr userDrawn="1"/>
        </p:nvSpPr>
        <p:spPr>
          <a:xfrm>
            <a:off x="10572000" y="1366345"/>
            <a:ext cx="3240000" cy="3240000"/>
          </a:xfrm>
          <a:prstGeom prst="ellipse">
            <a:avLst/>
          </a:prstGeom>
          <a:solidFill>
            <a:srgbClr val="FFE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descr="Logo&#10;&#10;Description automatically generated">
            <a:extLst>
              <a:ext uri="{FF2B5EF4-FFF2-40B4-BE49-F238E27FC236}">
                <a16:creationId xmlns:a16="http://schemas.microsoft.com/office/drawing/2014/main" id="{1C785A38-52CE-E8D4-3D26-012DD5AF7C8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4710383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658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3074" name="Picture 2">
            <a:extLst>
              <a:ext uri="{FF2B5EF4-FFF2-40B4-BE49-F238E27FC236}">
                <a16:creationId xmlns:a16="http://schemas.microsoft.com/office/drawing/2014/main" id="{695C8353-B018-BB9D-B079-64A15F645A9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37354" y="3836276"/>
            <a:ext cx="7200616" cy="4793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75440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3_Title Only">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8642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3074" name="Picture 2">
            <a:extLst>
              <a:ext uri="{FF2B5EF4-FFF2-40B4-BE49-F238E27FC236}">
                <a16:creationId xmlns:a16="http://schemas.microsoft.com/office/drawing/2014/main" id="{695C8353-B018-BB9D-B079-64A15F645A9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37354" y="3836276"/>
            <a:ext cx="7200616" cy="4793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2813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and graphi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658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3074" name="Picture 2">
            <a:extLst>
              <a:ext uri="{FF2B5EF4-FFF2-40B4-BE49-F238E27FC236}">
                <a16:creationId xmlns:a16="http://schemas.microsoft.com/office/drawing/2014/main" id="{695C8353-B018-BB9D-B079-64A15F645A9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37354" y="3836276"/>
            <a:ext cx="7200616" cy="4793582"/>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80E0980B-8C7E-FE7D-DA62-B5133635F56C}"/>
              </a:ext>
            </a:extLst>
          </p:cNvPr>
          <p:cNvSpPr>
            <a:spLocks noGrp="1"/>
          </p:cNvSpPr>
          <p:nvPr>
            <p:ph type="body" sz="quarter" idx="10"/>
          </p:nvPr>
        </p:nvSpPr>
        <p:spPr>
          <a:xfrm>
            <a:off x="838200" y="1717040"/>
            <a:ext cx="6761480" cy="3911600"/>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30443953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ontent and graphic">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658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3074" name="Picture 2">
            <a:extLst>
              <a:ext uri="{FF2B5EF4-FFF2-40B4-BE49-F238E27FC236}">
                <a16:creationId xmlns:a16="http://schemas.microsoft.com/office/drawing/2014/main" id="{695C8353-B018-BB9D-B079-64A15F645A9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37354" y="3836276"/>
            <a:ext cx="7200616" cy="4793582"/>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80E0980B-8C7E-FE7D-DA62-B5133635F56C}"/>
              </a:ext>
            </a:extLst>
          </p:cNvPr>
          <p:cNvSpPr>
            <a:spLocks noGrp="1"/>
          </p:cNvSpPr>
          <p:nvPr>
            <p:ph type="body" sz="quarter" idx="10"/>
          </p:nvPr>
        </p:nvSpPr>
        <p:spPr>
          <a:xfrm>
            <a:off x="838200" y="1717040"/>
            <a:ext cx="6761480" cy="3911600"/>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29763807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ntent and graphi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9423400" cy="92519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sp>
        <p:nvSpPr>
          <p:cNvPr id="4" name="Text Placeholder 3">
            <a:extLst>
              <a:ext uri="{FF2B5EF4-FFF2-40B4-BE49-F238E27FC236}">
                <a16:creationId xmlns:a16="http://schemas.microsoft.com/office/drawing/2014/main" id="{80E0980B-8C7E-FE7D-DA62-B5133635F56C}"/>
              </a:ext>
            </a:extLst>
          </p:cNvPr>
          <p:cNvSpPr>
            <a:spLocks noGrp="1"/>
          </p:cNvSpPr>
          <p:nvPr>
            <p:ph type="body" sz="quarter" idx="10"/>
          </p:nvPr>
        </p:nvSpPr>
        <p:spPr>
          <a:xfrm>
            <a:off x="838200" y="1686560"/>
            <a:ext cx="8295640" cy="3992880"/>
          </a:xfrm>
        </p:spPr>
        <p:txBody>
          <a:bodyPr>
            <a:normAutofit/>
          </a:bodyPr>
          <a:lstStyle>
            <a:lvl1pPr marL="0" indent="0">
              <a:buNone/>
              <a:defRPr sz="2000"/>
            </a:lvl1pPr>
          </a:lstStyle>
          <a:p>
            <a:pPr lvl="0"/>
            <a:r>
              <a:rPr lang="en-US"/>
              <a:t>Click to edit Master text styles</a:t>
            </a:r>
          </a:p>
        </p:txBody>
      </p:sp>
      <p:sp>
        <p:nvSpPr>
          <p:cNvPr id="3" name="Oval 2">
            <a:extLst>
              <a:ext uri="{FF2B5EF4-FFF2-40B4-BE49-F238E27FC236}">
                <a16:creationId xmlns:a16="http://schemas.microsoft.com/office/drawing/2014/main" id="{F7F54681-4E04-9590-0BD1-CCE2C1F148BC}"/>
              </a:ext>
              <a:ext uri="{C183D7F6-B498-43B3-948B-1728B52AA6E4}">
                <adec:decorative xmlns:adec="http://schemas.microsoft.com/office/drawing/2017/decorative" val="1"/>
              </a:ext>
            </a:extLst>
          </p:cNvPr>
          <p:cNvSpPr/>
          <p:nvPr userDrawn="1"/>
        </p:nvSpPr>
        <p:spPr>
          <a:xfrm>
            <a:off x="9402000" y="840886"/>
            <a:ext cx="5580000" cy="5580000"/>
          </a:xfrm>
          <a:prstGeom prst="ellipse">
            <a:avLst/>
          </a:prstGeom>
          <a:solidFill>
            <a:srgbClr val="D7EA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984976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Content and graphic">
    <p:bg>
      <p:bgPr>
        <a:solidFill>
          <a:srgbClr val="EFF8F9"/>
        </a:solidFill>
        <a:effectLst/>
      </p:bgPr>
    </p:bg>
    <p:spTree>
      <p:nvGrpSpPr>
        <p:cNvPr id="1" name=""/>
        <p:cNvGrpSpPr/>
        <p:nvPr/>
      </p:nvGrpSpPr>
      <p:grpSpPr>
        <a:xfrm>
          <a:off x="0" y="0"/>
          <a:ext cx="0" cy="0"/>
          <a:chOff x="0" y="0"/>
          <a:chExt cx="0" cy="0"/>
        </a:xfrm>
      </p:grpSpPr>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6146" name="Picture 2">
            <a:extLst>
              <a:ext uri="{FF2B5EF4-FFF2-40B4-BE49-F238E27FC236}">
                <a16:creationId xmlns:a16="http://schemas.microsoft.com/office/drawing/2014/main" id="{B2DE0C2B-37D0-61B6-08C0-5A74E408E1A0}"/>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935620" y="2610"/>
            <a:ext cx="3256380" cy="6647579"/>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a:extLst>
              <a:ext uri="{FF2B5EF4-FFF2-40B4-BE49-F238E27FC236}">
                <a16:creationId xmlns:a16="http://schemas.microsoft.com/office/drawing/2014/main" id="{CDAA3D98-69A9-9D5A-2199-9A21FA9AD128}"/>
              </a:ext>
            </a:extLst>
          </p:cNvPr>
          <p:cNvSpPr>
            <a:spLocks noGrp="1"/>
          </p:cNvSpPr>
          <p:nvPr>
            <p:ph type="title" hasCustomPrompt="1"/>
          </p:nvPr>
        </p:nvSpPr>
        <p:spPr>
          <a:xfrm>
            <a:off x="838200" y="365125"/>
            <a:ext cx="9199880" cy="894715"/>
          </a:xfrm>
        </p:spPr>
        <p:txBody>
          <a:bodyPr anchor="b">
            <a:normAutofit/>
          </a:bodyPr>
          <a:lstStyle>
            <a:lvl1pPr>
              <a:defRPr sz="5400"/>
            </a:lvl1pPr>
          </a:lstStyle>
          <a:p>
            <a:r>
              <a:rPr lang="en-US"/>
              <a:t>Heading</a:t>
            </a:r>
            <a:endParaRPr lang="en-GB"/>
          </a:p>
        </p:txBody>
      </p:sp>
      <p:sp>
        <p:nvSpPr>
          <p:cNvPr id="5" name="Text Placeholder 3">
            <a:extLst>
              <a:ext uri="{FF2B5EF4-FFF2-40B4-BE49-F238E27FC236}">
                <a16:creationId xmlns:a16="http://schemas.microsoft.com/office/drawing/2014/main" id="{ACC131A5-2963-92B5-FD0E-EAEED541C7D2}"/>
              </a:ext>
            </a:extLst>
          </p:cNvPr>
          <p:cNvSpPr>
            <a:spLocks noGrp="1"/>
          </p:cNvSpPr>
          <p:nvPr>
            <p:ph type="body" sz="quarter" idx="10"/>
          </p:nvPr>
        </p:nvSpPr>
        <p:spPr>
          <a:xfrm>
            <a:off x="838200" y="1622355"/>
            <a:ext cx="8295640" cy="4057085"/>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23126021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re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11896"/>
            <a:ext cx="10515600" cy="934291"/>
          </a:xfrm>
        </p:spPr>
        <p:txBody>
          <a:bodyPr>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3B7A1D09-0680-835C-B1E6-2F430E4B4944}"/>
              </a:ext>
            </a:extLst>
          </p:cNvPr>
          <p:cNvSpPr>
            <a:spLocks noGrp="1"/>
          </p:cNvSpPr>
          <p:nvPr>
            <p:ph type="body" sz="quarter" idx="10"/>
          </p:nvPr>
        </p:nvSpPr>
        <p:spPr>
          <a:xfrm>
            <a:off x="838200" y="1595120"/>
            <a:ext cx="3344917" cy="4016693"/>
          </a:xfrm>
          <a:solidFill>
            <a:srgbClr val="BEDCAF"/>
          </a:solidFill>
        </p:spPr>
        <p:txBody>
          <a:bodyPr>
            <a:normAutofit/>
          </a:bodyPr>
          <a:lstStyle>
            <a:lvl1pPr marL="0" indent="0">
              <a:buNone/>
              <a:defRPr sz="3200"/>
            </a:lvl1pPr>
          </a:lstStyle>
          <a:p>
            <a:pPr lvl="0"/>
            <a:r>
              <a:rPr lang="en-US"/>
              <a:t>Click to edit Master text styles</a:t>
            </a:r>
          </a:p>
        </p:txBody>
      </p:sp>
      <p:sp>
        <p:nvSpPr>
          <p:cNvPr id="8" name="Text Placeholder 3">
            <a:extLst>
              <a:ext uri="{FF2B5EF4-FFF2-40B4-BE49-F238E27FC236}">
                <a16:creationId xmlns:a16="http://schemas.microsoft.com/office/drawing/2014/main" id="{9EA44CD9-C878-B52D-BF63-A011CC757E4B}"/>
              </a:ext>
            </a:extLst>
          </p:cNvPr>
          <p:cNvSpPr>
            <a:spLocks noGrp="1"/>
          </p:cNvSpPr>
          <p:nvPr>
            <p:ph type="body" sz="quarter" idx="11"/>
          </p:nvPr>
        </p:nvSpPr>
        <p:spPr>
          <a:xfrm>
            <a:off x="4423541" y="1595120"/>
            <a:ext cx="3344917" cy="4016693"/>
          </a:xfrm>
          <a:solidFill>
            <a:srgbClr val="F0AFCB"/>
          </a:solidFill>
        </p:spPr>
        <p:txBody>
          <a:bodyPr>
            <a:normAutofit/>
          </a:bodyPr>
          <a:lstStyle>
            <a:lvl1pPr marL="0" indent="0">
              <a:buNone/>
              <a:defRPr sz="3200"/>
            </a:lvl1pPr>
          </a:lstStyle>
          <a:p>
            <a:pPr lvl="0"/>
            <a:r>
              <a:rPr lang="en-US"/>
              <a:t>Click to edit Master text styles</a:t>
            </a:r>
          </a:p>
        </p:txBody>
      </p:sp>
      <p:sp>
        <p:nvSpPr>
          <p:cNvPr id="9" name="Text Placeholder 3">
            <a:extLst>
              <a:ext uri="{FF2B5EF4-FFF2-40B4-BE49-F238E27FC236}">
                <a16:creationId xmlns:a16="http://schemas.microsoft.com/office/drawing/2014/main" id="{E6AFE73B-FC8D-5A62-73CB-BE9567E8E816}"/>
              </a:ext>
            </a:extLst>
          </p:cNvPr>
          <p:cNvSpPr>
            <a:spLocks noGrp="1"/>
          </p:cNvSpPr>
          <p:nvPr>
            <p:ph type="body" sz="quarter" idx="12"/>
          </p:nvPr>
        </p:nvSpPr>
        <p:spPr>
          <a:xfrm>
            <a:off x="8008885" y="1595120"/>
            <a:ext cx="3344917" cy="4016693"/>
          </a:xfrm>
          <a:solidFill>
            <a:srgbClr val="AAA0CD"/>
          </a:solidFill>
        </p:spPr>
        <p:txBody>
          <a:bodyPr>
            <a:normAutofit/>
          </a:bodyPr>
          <a:lstStyle>
            <a:lvl1pPr marL="0" indent="0">
              <a:buNone/>
              <a:defRPr sz="3200"/>
            </a:lvl1pPr>
          </a:lstStyle>
          <a:p>
            <a:pPr lvl="0"/>
            <a:r>
              <a:rPr lang="en-US"/>
              <a:t>Click to edit Master text styles</a:t>
            </a:r>
          </a:p>
        </p:txBody>
      </p:sp>
      <p:pic>
        <p:nvPicPr>
          <p:cNvPr id="3" name="Picture 2" descr="Logo&#10;&#10;Description automatically generated">
            <a:extLst>
              <a:ext uri="{FF2B5EF4-FFF2-40B4-BE49-F238E27FC236}">
                <a16:creationId xmlns:a16="http://schemas.microsoft.com/office/drawing/2014/main" id="{86D5B82C-610F-4D15-4911-6CC1BB2DE5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132219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1_Section Header">
    <p:bg>
      <p:bgPr>
        <a:solidFill>
          <a:srgbClr val="E4E1F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01E9A-F905-138B-49D1-D698181F5064}"/>
              </a:ext>
            </a:extLst>
          </p:cNvPr>
          <p:cNvSpPr>
            <a:spLocks noGrp="1"/>
          </p:cNvSpPr>
          <p:nvPr>
            <p:ph type="title" hasCustomPrompt="1"/>
          </p:nvPr>
        </p:nvSpPr>
        <p:spPr>
          <a:xfrm>
            <a:off x="6095999" y="819807"/>
            <a:ext cx="5709965" cy="1923394"/>
          </a:xfrm>
        </p:spPr>
        <p:txBody>
          <a:bodyPr anchor="b">
            <a:normAutofit/>
          </a:bodyPr>
          <a:lstStyle>
            <a:lvl1pPr>
              <a:defRPr sz="5400">
                <a:solidFill>
                  <a:schemeClr val="tx1"/>
                </a:solidFill>
              </a:defRPr>
            </a:lvl1pPr>
          </a:lstStyle>
          <a:p>
            <a:r>
              <a:rPr lang="en-US"/>
              <a:t>Title</a:t>
            </a:r>
            <a:endParaRPr lang="en-GB"/>
          </a:p>
        </p:txBody>
      </p:sp>
      <p:sp>
        <p:nvSpPr>
          <p:cNvPr id="3" name="Text Placeholder 2">
            <a:extLst>
              <a:ext uri="{FF2B5EF4-FFF2-40B4-BE49-F238E27FC236}">
                <a16:creationId xmlns:a16="http://schemas.microsoft.com/office/drawing/2014/main" id="{40FE6E3D-ADFA-1E62-EE5B-9ED7992FFB21}"/>
              </a:ext>
            </a:extLst>
          </p:cNvPr>
          <p:cNvSpPr>
            <a:spLocks noGrp="1"/>
          </p:cNvSpPr>
          <p:nvPr>
            <p:ph type="body" idx="1" hasCustomPrompt="1"/>
          </p:nvPr>
        </p:nvSpPr>
        <p:spPr>
          <a:xfrm>
            <a:off x="6095998" y="3119443"/>
            <a:ext cx="5709967" cy="619113"/>
          </a:xfrm>
        </p:spPr>
        <p:txBody>
          <a:bodyPr anchor="b">
            <a:normAutofit/>
          </a:bodyPr>
          <a:lstStyle>
            <a:lvl1pPr marL="0" indent="0">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Sub-title</a:t>
            </a:r>
          </a:p>
        </p:txBody>
      </p:sp>
      <p:sp>
        <p:nvSpPr>
          <p:cNvPr id="5" name="Footer Placeholder 4">
            <a:extLst>
              <a:ext uri="{FF2B5EF4-FFF2-40B4-BE49-F238E27FC236}">
                <a16:creationId xmlns:a16="http://schemas.microsoft.com/office/drawing/2014/main" id="{CEA5FCE5-B1D7-4BBD-BDDD-C59998E60E5F}"/>
              </a:ext>
            </a:extLst>
          </p:cNvPr>
          <p:cNvSpPr>
            <a:spLocks noGrp="1"/>
          </p:cNvSpPr>
          <p:nvPr>
            <p:ph type="ftr" sz="quarter" idx="11"/>
          </p:nvPr>
        </p:nvSpPr>
        <p:spPr>
          <a:xfrm>
            <a:off x="6095999" y="4081079"/>
            <a:ext cx="5709968" cy="522819"/>
          </a:xfrm>
        </p:spPr>
        <p:txBody>
          <a:bodyPr/>
          <a:lstStyle>
            <a:lvl1pPr algn="l">
              <a:defRPr sz="2000">
                <a:solidFill>
                  <a:schemeClr val="tx1"/>
                </a:solidFill>
              </a:defRPr>
            </a:lvl1pPr>
          </a:lstStyle>
          <a:p>
            <a:r>
              <a:rPr lang="en-US"/>
              <a:t>Section name </a:t>
            </a:r>
            <a:endParaRPr lang="en-GB"/>
          </a:p>
        </p:txBody>
      </p:sp>
      <p:pic>
        <p:nvPicPr>
          <p:cNvPr id="9" name="Picture 8" descr="Logo&#10;&#10;Description automatically generated">
            <a:extLst>
              <a:ext uri="{FF2B5EF4-FFF2-40B4-BE49-F238E27FC236}">
                <a16:creationId xmlns:a16="http://schemas.microsoft.com/office/drawing/2014/main" id="{AF66F2F1-9A4F-742F-8FF3-24E41B7B2A3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pic>
        <p:nvPicPr>
          <p:cNvPr id="6" name="Picture 2">
            <a:extLst>
              <a:ext uri="{FF2B5EF4-FFF2-40B4-BE49-F238E27FC236}">
                <a16:creationId xmlns:a16="http://schemas.microsoft.com/office/drawing/2014/main" id="{F17A568B-E67A-47AB-C6B8-42C7B348F33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63688" y="-560666"/>
            <a:ext cx="4881068" cy="82557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88634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hre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6"/>
            <a:ext cx="10515600" cy="896116"/>
          </a:xfrm>
        </p:spPr>
        <p:txBody>
          <a:bodyPr>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3B7A1D09-0680-835C-B1E6-2F430E4B4944}"/>
              </a:ext>
            </a:extLst>
          </p:cNvPr>
          <p:cNvSpPr>
            <a:spLocks noGrp="1"/>
          </p:cNvSpPr>
          <p:nvPr>
            <p:ph type="body" sz="quarter" idx="10"/>
          </p:nvPr>
        </p:nvSpPr>
        <p:spPr>
          <a:xfrm>
            <a:off x="838200" y="1605280"/>
            <a:ext cx="3344917" cy="4006533"/>
          </a:xfrm>
          <a:solidFill>
            <a:srgbClr val="FFF6E1"/>
          </a:solidFill>
        </p:spPr>
        <p:txBody>
          <a:bodyPr>
            <a:normAutofit/>
          </a:bodyPr>
          <a:lstStyle>
            <a:lvl1pPr marL="0" indent="0">
              <a:buNone/>
              <a:defRPr sz="3200"/>
            </a:lvl1pPr>
          </a:lstStyle>
          <a:p>
            <a:pPr lvl="0"/>
            <a:r>
              <a:rPr lang="en-US"/>
              <a:t>Click to edit Master text styles</a:t>
            </a:r>
          </a:p>
        </p:txBody>
      </p:sp>
      <p:sp>
        <p:nvSpPr>
          <p:cNvPr id="8" name="Text Placeholder 3">
            <a:extLst>
              <a:ext uri="{FF2B5EF4-FFF2-40B4-BE49-F238E27FC236}">
                <a16:creationId xmlns:a16="http://schemas.microsoft.com/office/drawing/2014/main" id="{9EA44CD9-C878-B52D-BF63-A011CC757E4B}"/>
              </a:ext>
            </a:extLst>
          </p:cNvPr>
          <p:cNvSpPr>
            <a:spLocks noGrp="1"/>
          </p:cNvSpPr>
          <p:nvPr>
            <p:ph type="body" sz="quarter" idx="11"/>
          </p:nvPr>
        </p:nvSpPr>
        <p:spPr>
          <a:xfrm>
            <a:off x="4423541" y="1605280"/>
            <a:ext cx="3344917" cy="4006533"/>
          </a:xfrm>
          <a:solidFill>
            <a:srgbClr val="D7EAD9"/>
          </a:solidFill>
        </p:spPr>
        <p:txBody>
          <a:bodyPr>
            <a:normAutofit/>
          </a:bodyPr>
          <a:lstStyle>
            <a:lvl1pPr marL="0" indent="0">
              <a:buNone/>
              <a:defRPr sz="3200"/>
            </a:lvl1pPr>
          </a:lstStyle>
          <a:p>
            <a:pPr lvl="0"/>
            <a:r>
              <a:rPr lang="en-US"/>
              <a:t>Click to edit Master text styles</a:t>
            </a:r>
          </a:p>
        </p:txBody>
      </p:sp>
      <p:sp>
        <p:nvSpPr>
          <p:cNvPr id="9" name="Text Placeholder 3">
            <a:extLst>
              <a:ext uri="{FF2B5EF4-FFF2-40B4-BE49-F238E27FC236}">
                <a16:creationId xmlns:a16="http://schemas.microsoft.com/office/drawing/2014/main" id="{E6AFE73B-FC8D-5A62-73CB-BE9567E8E816}"/>
              </a:ext>
            </a:extLst>
          </p:cNvPr>
          <p:cNvSpPr>
            <a:spLocks noGrp="1"/>
          </p:cNvSpPr>
          <p:nvPr>
            <p:ph type="body" sz="quarter" idx="12"/>
          </p:nvPr>
        </p:nvSpPr>
        <p:spPr>
          <a:xfrm>
            <a:off x="8008885" y="1605280"/>
            <a:ext cx="3344917" cy="4006533"/>
          </a:xfrm>
          <a:solidFill>
            <a:srgbClr val="E4E1F2"/>
          </a:solidFill>
        </p:spPr>
        <p:txBody>
          <a:bodyPr>
            <a:normAutofit/>
          </a:bodyPr>
          <a:lstStyle>
            <a:lvl1pPr marL="0" indent="0">
              <a:buNone/>
              <a:defRPr sz="3200"/>
            </a:lvl1pPr>
          </a:lstStyle>
          <a:p>
            <a:pPr lvl="0"/>
            <a:r>
              <a:rPr lang="en-US"/>
              <a:t>Click to edit Master text styles</a:t>
            </a:r>
          </a:p>
        </p:txBody>
      </p:sp>
      <p:pic>
        <p:nvPicPr>
          <p:cNvPr id="3" name="Picture 2" descr="Logo&#10;&#10;Description automatically generated">
            <a:extLst>
              <a:ext uri="{FF2B5EF4-FFF2-40B4-BE49-F238E27FC236}">
                <a16:creationId xmlns:a16="http://schemas.microsoft.com/office/drawing/2014/main" id="{A81410E0-1A4E-44E4-0C83-1A3D5FFC874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9465913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descr="Logo&#10;&#10;Description automatically generated">
            <a:extLst>
              <a:ext uri="{FF2B5EF4-FFF2-40B4-BE49-F238E27FC236}">
                <a16:creationId xmlns:a16="http://schemas.microsoft.com/office/drawing/2014/main" id="{10818A78-D8F6-0595-F967-F6038149979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7574499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1_Blank slide">
    <p:bg>
      <p:bgPr>
        <a:solidFill>
          <a:srgbClr val="EFF8F9"/>
        </a:solidFill>
        <a:effectLst/>
      </p:bgPr>
    </p:bg>
    <p:spTree>
      <p:nvGrpSpPr>
        <p:cNvPr id="1" name=""/>
        <p:cNvGrpSpPr/>
        <p:nvPr/>
      </p:nvGrpSpPr>
      <p:grpSpPr>
        <a:xfrm>
          <a:off x="0" y="0"/>
          <a:ext cx="0" cy="0"/>
          <a:chOff x="0" y="0"/>
          <a:chExt cx="0" cy="0"/>
        </a:xfrm>
      </p:grpSpPr>
      <p:pic>
        <p:nvPicPr>
          <p:cNvPr id="2" name="Picture 1" descr="Logo&#10;&#10;Description automatically generated">
            <a:extLst>
              <a:ext uri="{FF2B5EF4-FFF2-40B4-BE49-F238E27FC236}">
                <a16:creationId xmlns:a16="http://schemas.microsoft.com/office/drawing/2014/main" id="{A814BF6E-D9AB-C1AA-0AF5-241207067B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4978155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49289BE4-3F8A-F4CC-C4B1-81D47A1F8925}"/>
              </a:ext>
            </a:extLst>
          </p:cNvPr>
          <p:cNvSpPr>
            <a:spLocks noGrp="1"/>
          </p:cNvSpPr>
          <p:nvPr>
            <p:ph type="tbl" sz="quarter" idx="10"/>
          </p:nvPr>
        </p:nvSpPr>
        <p:spPr>
          <a:xfrm>
            <a:off x="839788" y="1676400"/>
            <a:ext cx="10512425" cy="3862552"/>
          </a:xfrm>
        </p:spPr>
        <p:txBody>
          <a:bodyPr/>
          <a:lstStyle/>
          <a:p>
            <a:r>
              <a:rPr lang="en-US"/>
              <a:t>Click icon to add table</a:t>
            </a:r>
            <a:endParaRPr lang="en-GB"/>
          </a:p>
        </p:txBody>
      </p:sp>
      <p:sp>
        <p:nvSpPr>
          <p:cNvPr id="4" name="Title 1">
            <a:extLst>
              <a:ext uri="{FF2B5EF4-FFF2-40B4-BE49-F238E27FC236}">
                <a16:creationId xmlns:a16="http://schemas.microsoft.com/office/drawing/2014/main" id="{6BF7E9C1-D302-2402-C8DD-8F1ED8915D2A}"/>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pic>
        <p:nvPicPr>
          <p:cNvPr id="2" name="Picture 1" descr="Logo&#10;&#10;Description automatically generated">
            <a:extLst>
              <a:ext uri="{FF2B5EF4-FFF2-40B4-BE49-F238E27FC236}">
                <a16:creationId xmlns:a16="http://schemas.microsoft.com/office/drawing/2014/main" id="{C07E9414-77EE-92A5-F83D-83EC11DA12B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9517298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able">
    <p:bg>
      <p:bgPr>
        <a:solidFill>
          <a:srgbClr val="EFF8F9"/>
        </a:solidFill>
        <a:effectLst/>
      </p:bgPr>
    </p:bg>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49289BE4-3F8A-F4CC-C4B1-81D47A1F8925}"/>
              </a:ext>
            </a:extLst>
          </p:cNvPr>
          <p:cNvSpPr>
            <a:spLocks noGrp="1"/>
          </p:cNvSpPr>
          <p:nvPr>
            <p:ph type="tbl" sz="quarter" idx="10"/>
          </p:nvPr>
        </p:nvSpPr>
        <p:spPr>
          <a:xfrm>
            <a:off x="839788" y="1676400"/>
            <a:ext cx="10512425" cy="3862552"/>
          </a:xfrm>
        </p:spPr>
        <p:txBody>
          <a:bodyPr/>
          <a:lstStyle/>
          <a:p>
            <a:r>
              <a:rPr lang="en-US"/>
              <a:t>Click icon to add table</a:t>
            </a:r>
            <a:endParaRPr lang="en-GB"/>
          </a:p>
        </p:txBody>
      </p:sp>
      <p:sp>
        <p:nvSpPr>
          <p:cNvPr id="4" name="Title 1">
            <a:extLst>
              <a:ext uri="{FF2B5EF4-FFF2-40B4-BE49-F238E27FC236}">
                <a16:creationId xmlns:a16="http://schemas.microsoft.com/office/drawing/2014/main" id="{6BF7E9C1-D302-2402-C8DD-8F1ED8915D2A}"/>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pic>
        <p:nvPicPr>
          <p:cNvPr id="2" name="Picture 1" descr="Logo&#10;&#10;Description automatically generated">
            <a:extLst>
              <a:ext uri="{FF2B5EF4-FFF2-40B4-BE49-F238E27FC236}">
                <a16:creationId xmlns:a16="http://schemas.microsoft.com/office/drawing/2014/main" id="{320281CD-7DB3-6117-C885-C2D44E806A3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2314236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6" cy="87376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7419976" y="1706880"/>
            <a:ext cx="3932237" cy="400023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839787" y="1706880"/>
            <a:ext cx="6139082" cy="400023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C0E7F757-1C43-2E30-246E-3CAFABB28F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92323394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6" cy="87376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7419976" y="1706880"/>
            <a:ext cx="3932237" cy="400023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839787" y="1706880"/>
            <a:ext cx="6139082" cy="400023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A866DF1D-ECE2-62B4-79BF-6CC9789D64F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81956924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3932237"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458720"/>
            <a:ext cx="3932237" cy="324839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457200"/>
            <a:ext cx="6275388" cy="524991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BA0AA473-4700-1EF8-14D8-292C91BA05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5141006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3932237"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458720"/>
            <a:ext cx="3932237" cy="324839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457200"/>
            <a:ext cx="6275388" cy="524991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3C447A4A-A81C-D2E1-B2DA-0C8F48AB97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10608872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8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33297"/>
            <a:ext cx="3932237" cy="337382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2333296"/>
            <a:ext cx="6275388" cy="3373820"/>
          </a:xfrm>
        </p:spPr>
        <p:txBody>
          <a:bodyPr>
            <a:normAutofit/>
          </a:bodyPr>
          <a:lstStyle>
            <a:lvl1pPr>
              <a:defRPr sz="2000"/>
            </a:lvl1pPr>
          </a:lstStyle>
          <a:p>
            <a:r>
              <a:rPr lang="en-US"/>
              <a:t>Click icon to add picture</a:t>
            </a:r>
            <a:endParaRPr lang="en-GB"/>
          </a:p>
        </p:txBody>
      </p:sp>
      <p:sp>
        <p:nvSpPr>
          <p:cNvPr id="6" name="Text Placeholder 5">
            <a:extLst>
              <a:ext uri="{FF2B5EF4-FFF2-40B4-BE49-F238E27FC236}">
                <a16:creationId xmlns:a16="http://schemas.microsoft.com/office/drawing/2014/main" id="{822F1393-E028-C078-53E8-6393CE111203}"/>
              </a:ext>
            </a:extLst>
          </p:cNvPr>
          <p:cNvSpPr>
            <a:spLocks noGrp="1"/>
          </p:cNvSpPr>
          <p:nvPr>
            <p:ph type="body" sz="quarter" idx="14" hasCustomPrompt="1"/>
          </p:nvPr>
        </p:nvSpPr>
        <p:spPr>
          <a:xfrm>
            <a:off x="839788" y="1628498"/>
            <a:ext cx="10512425" cy="536629"/>
          </a:xfrm>
        </p:spPr>
        <p:txBody>
          <a:bodyPr>
            <a:normAutofit/>
          </a:bodyPr>
          <a:lstStyle>
            <a:lvl1pPr marL="0" indent="0">
              <a:buNone/>
              <a:defRPr sz="3200"/>
            </a:lvl1pPr>
          </a:lstStyle>
          <a:p>
            <a:pPr lvl="0"/>
            <a:r>
              <a:rPr lang="en-US"/>
              <a:t>Sub-heading</a:t>
            </a:r>
          </a:p>
        </p:txBody>
      </p:sp>
      <p:pic>
        <p:nvPicPr>
          <p:cNvPr id="3" name="Picture 2" descr="Logo&#10;&#10;Description automatically generated">
            <a:extLst>
              <a:ext uri="{FF2B5EF4-FFF2-40B4-BE49-F238E27FC236}">
                <a16:creationId xmlns:a16="http://schemas.microsoft.com/office/drawing/2014/main" id="{98FB88F9-9339-88AE-D59E-BCF2EAFAFB6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0477408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3_Section Header">
    <p:bg>
      <p:bgPr>
        <a:solidFill>
          <a:srgbClr val="D7EAD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01E9A-F905-138B-49D1-D698181F5064}"/>
              </a:ext>
            </a:extLst>
          </p:cNvPr>
          <p:cNvSpPr>
            <a:spLocks noGrp="1"/>
          </p:cNvSpPr>
          <p:nvPr>
            <p:ph type="title" hasCustomPrompt="1"/>
          </p:nvPr>
        </p:nvSpPr>
        <p:spPr>
          <a:xfrm>
            <a:off x="6095999" y="819807"/>
            <a:ext cx="5709965" cy="1923394"/>
          </a:xfrm>
        </p:spPr>
        <p:txBody>
          <a:bodyPr anchor="b">
            <a:normAutofit/>
          </a:bodyPr>
          <a:lstStyle>
            <a:lvl1pPr>
              <a:defRPr sz="5400">
                <a:solidFill>
                  <a:schemeClr val="tx1"/>
                </a:solidFill>
              </a:defRPr>
            </a:lvl1pPr>
          </a:lstStyle>
          <a:p>
            <a:r>
              <a:rPr lang="en-US"/>
              <a:t>Title</a:t>
            </a:r>
            <a:endParaRPr lang="en-GB"/>
          </a:p>
        </p:txBody>
      </p:sp>
      <p:sp>
        <p:nvSpPr>
          <p:cNvPr id="3" name="Text Placeholder 2">
            <a:extLst>
              <a:ext uri="{FF2B5EF4-FFF2-40B4-BE49-F238E27FC236}">
                <a16:creationId xmlns:a16="http://schemas.microsoft.com/office/drawing/2014/main" id="{40FE6E3D-ADFA-1E62-EE5B-9ED7992FFB21}"/>
              </a:ext>
            </a:extLst>
          </p:cNvPr>
          <p:cNvSpPr>
            <a:spLocks noGrp="1"/>
          </p:cNvSpPr>
          <p:nvPr>
            <p:ph type="body" idx="1" hasCustomPrompt="1"/>
          </p:nvPr>
        </p:nvSpPr>
        <p:spPr>
          <a:xfrm>
            <a:off x="6095998" y="3119443"/>
            <a:ext cx="5709967" cy="619113"/>
          </a:xfrm>
        </p:spPr>
        <p:txBody>
          <a:bodyPr anchor="b">
            <a:normAutofit/>
          </a:bodyPr>
          <a:lstStyle>
            <a:lvl1pPr marL="0" indent="0">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Sub-title</a:t>
            </a:r>
          </a:p>
        </p:txBody>
      </p:sp>
      <p:sp>
        <p:nvSpPr>
          <p:cNvPr id="5" name="Footer Placeholder 4">
            <a:extLst>
              <a:ext uri="{FF2B5EF4-FFF2-40B4-BE49-F238E27FC236}">
                <a16:creationId xmlns:a16="http://schemas.microsoft.com/office/drawing/2014/main" id="{CEA5FCE5-B1D7-4BBD-BDDD-C59998E60E5F}"/>
              </a:ext>
            </a:extLst>
          </p:cNvPr>
          <p:cNvSpPr>
            <a:spLocks noGrp="1"/>
          </p:cNvSpPr>
          <p:nvPr>
            <p:ph type="ftr" sz="quarter" idx="11"/>
          </p:nvPr>
        </p:nvSpPr>
        <p:spPr>
          <a:xfrm>
            <a:off x="6095999" y="4081079"/>
            <a:ext cx="5709968" cy="522819"/>
          </a:xfrm>
        </p:spPr>
        <p:txBody>
          <a:bodyPr/>
          <a:lstStyle>
            <a:lvl1pPr algn="l">
              <a:defRPr sz="2000">
                <a:solidFill>
                  <a:schemeClr val="tx1"/>
                </a:solidFill>
              </a:defRPr>
            </a:lvl1pPr>
          </a:lstStyle>
          <a:p>
            <a:r>
              <a:rPr lang="en-US"/>
              <a:t>Section name </a:t>
            </a:r>
            <a:endParaRPr lang="en-GB"/>
          </a:p>
        </p:txBody>
      </p:sp>
      <p:pic>
        <p:nvPicPr>
          <p:cNvPr id="9" name="Picture 8" descr="Logo&#10;&#10;Description automatically generated">
            <a:extLst>
              <a:ext uri="{FF2B5EF4-FFF2-40B4-BE49-F238E27FC236}">
                <a16:creationId xmlns:a16="http://schemas.microsoft.com/office/drawing/2014/main" id="{AF66F2F1-9A4F-742F-8FF3-24E41B7B2A3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pic>
        <p:nvPicPr>
          <p:cNvPr id="4" name="Picture 2">
            <a:extLst>
              <a:ext uri="{FF2B5EF4-FFF2-40B4-BE49-F238E27FC236}">
                <a16:creationId xmlns:a16="http://schemas.microsoft.com/office/drawing/2014/main" id="{0CDD4252-DCE1-B8E0-4F68-71FC6F32CDF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4569" y="-1848039"/>
            <a:ext cx="5264150" cy="9934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30435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9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33297"/>
            <a:ext cx="3932237" cy="337382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2333296"/>
            <a:ext cx="6275388" cy="3373820"/>
          </a:xfrm>
        </p:spPr>
        <p:txBody>
          <a:bodyPr>
            <a:normAutofit/>
          </a:bodyPr>
          <a:lstStyle>
            <a:lvl1pPr>
              <a:defRPr sz="2000"/>
            </a:lvl1pPr>
          </a:lstStyle>
          <a:p>
            <a:r>
              <a:rPr lang="en-US"/>
              <a:t>Click icon to add picture</a:t>
            </a:r>
            <a:endParaRPr lang="en-GB"/>
          </a:p>
        </p:txBody>
      </p:sp>
      <p:sp>
        <p:nvSpPr>
          <p:cNvPr id="6" name="Text Placeholder 5">
            <a:extLst>
              <a:ext uri="{FF2B5EF4-FFF2-40B4-BE49-F238E27FC236}">
                <a16:creationId xmlns:a16="http://schemas.microsoft.com/office/drawing/2014/main" id="{822F1393-E028-C078-53E8-6393CE111203}"/>
              </a:ext>
            </a:extLst>
          </p:cNvPr>
          <p:cNvSpPr>
            <a:spLocks noGrp="1"/>
          </p:cNvSpPr>
          <p:nvPr>
            <p:ph type="body" sz="quarter" idx="14" hasCustomPrompt="1"/>
          </p:nvPr>
        </p:nvSpPr>
        <p:spPr>
          <a:xfrm>
            <a:off x="839788" y="1628498"/>
            <a:ext cx="10512425" cy="536629"/>
          </a:xfrm>
        </p:spPr>
        <p:txBody>
          <a:bodyPr>
            <a:normAutofit/>
          </a:bodyPr>
          <a:lstStyle>
            <a:lvl1pPr marL="0" indent="0">
              <a:buNone/>
              <a:defRPr sz="3200"/>
            </a:lvl1pPr>
          </a:lstStyle>
          <a:p>
            <a:pPr lvl="0"/>
            <a:r>
              <a:rPr lang="en-US"/>
              <a:t>Sub-heading</a:t>
            </a:r>
          </a:p>
        </p:txBody>
      </p:sp>
      <p:pic>
        <p:nvPicPr>
          <p:cNvPr id="3" name="Picture 2" descr="Logo&#10;&#10;Description automatically generated">
            <a:extLst>
              <a:ext uri="{FF2B5EF4-FFF2-40B4-BE49-F238E27FC236}">
                <a16:creationId xmlns:a16="http://schemas.microsoft.com/office/drawing/2014/main" id="{C1D839B2-599E-4855-94CE-DD9BFA4E9CC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749005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5256212"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97760"/>
            <a:ext cx="5256212" cy="330935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6600496" y="457201"/>
            <a:ext cx="4751716" cy="2445487"/>
          </a:xfrm>
        </p:spPr>
        <p:txBody>
          <a:bodyPr>
            <a:normAutofit/>
          </a:bodyPr>
          <a:lstStyle>
            <a:lvl1pPr>
              <a:defRPr sz="2000"/>
            </a:lvl1pPr>
          </a:lstStyle>
          <a:p>
            <a:r>
              <a:rPr lang="en-US"/>
              <a:t>Click icon to add picture</a:t>
            </a:r>
            <a:endParaRPr lang="en-GB"/>
          </a:p>
        </p:txBody>
      </p:sp>
      <p:sp>
        <p:nvSpPr>
          <p:cNvPr id="3" name="Picture Placeholder 8">
            <a:extLst>
              <a:ext uri="{FF2B5EF4-FFF2-40B4-BE49-F238E27FC236}">
                <a16:creationId xmlns:a16="http://schemas.microsoft.com/office/drawing/2014/main" id="{7F2DE485-35E3-8EE5-CAF5-F98967D1E9E6}"/>
              </a:ext>
            </a:extLst>
          </p:cNvPr>
          <p:cNvSpPr>
            <a:spLocks noGrp="1"/>
          </p:cNvSpPr>
          <p:nvPr>
            <p:ph type="pic" sz="quarter" idx="14"/>
          </p:nvPr>
        </p:nvSpPr>
        <p:spPr>
          <a:xfrm>
            <a:off x="6600496" y="3157870"/>
            <a:ext cx="4751716" cy="2549247"/>
          </a:xfrm>
        </p:spPr>
        <p:txBody>
          <a:bodyPr>
            <a:normAutofit/>
          </a:bodyPr>
          <a:lstStyle>
            <a:lvl1pPr>
              <a:defRPr sz="2000"/>
            </a:lvl1pPr>
          </a:lstStyle>
          <a:p>
            <a:r>
              <a:rPr lang="en-US"/>
              <a:t>Click icon to add picture</a:t>
            </a:r>
            <a:endParaRPr lang="en-GB"/>
          </a:p>
        </p:txBody>
      </p:sp>
      <p:pic>
        <p:nvPicPr>
          <p:cNvPr id="5" name="Picture 4" descr="Logo&#10;&#10;Description automatically generated">
            <a:extLst>
              <a:ext uri="{FF2B5EF4-FFF2-40B4-BE49-F238E27FC236}">
                <a16:creationId xmlns:a16="http://schemas.microsoft.com/office/drawing/2014/main" id="{E4631B59-9ACC-6F81-CB6A-56E017D0A34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408781765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5256212"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97760"/>
            <a:ext cx="5256212" cy="330935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6600496" y="457201"/>
            <a:ext cx="4751716" cy="2445487"/>
          </a:xfrm>
        </p:spPr>
        <p:txBody>
          <a:bodyPr>
            <a:normAutofit/>
          </a:bodyPr>
          <a:lstStyle>
            <a:lvl1pPr>
              <a:defRPr sz="2000"/>
            </a:lvl1pPr>
          </a:lstStyle>
          <a:p>
            <a:r>
              <a:rPr lang="en-US"/>
              <a:t>Click icon to add picture</a:t>
            </a:r>
            <a:endParaRPr lang="en-GB"/>
          </a:p>
        </p:txBody>
      </p:sp>
      <p:sp>
        <p:nvSpPr>
          <p:cNvPr id="3" name="Picture Placeholder 8">
            <a:extLst>
              <a:ext uri="{FF2B5EF4-FFF2-40B4-BE49-F238E27FC236}">
                <a16:creationId xmlns:a16="http://schemas.microsoft.com/office/drawing/2014/main" id="{7F2DE485-35E3-8EE5-CAF5-F98967D1E9E6}"/>
              </a:ext>
            </a:extLst>
          </p:cNvPr>
          <p:cNvSpPr>
            <a:spLocks noGrp="1"/>
          </p:cNvSpPr>
          <p:nvPr>
            <p:ph type="pic" sz="quarter" idx="14"/>
          </p:nvPr>
        </p:nvSpPr>
        <p:spPr>
          <a:xfrm>
            <a:off x="6600496" y="3157870"/>
            <a:ext cx="4751716" cy="2549247"/>
          </a:xfrm>
        </p:spPr>
        <p:txBody>
          <a:bodyPr>
            <a:normAutofit/>
          </a:bodyPr>
          <a:lstStyle>
            <a:lvl1pPr>
              <a:defRPr sz="2000"/>
            </a:lvl1pPr>
          </a:lstStyle>
          <a:p>
            <a:r>
              <a:rPr lang="en-US"/>
              <a:t>Click icon to add picture</a:t>
            </a:r>
            <a:endParaRPr lang="en-GB"/>
          </a:p>
        </p:txBody>
      </p:sp>
      <p:pic>
        <p:nvPicPr>
          <p:cNvPr id="5" name="Picture 4" descr="Logo&#10;&#10;Description automatically generated">
            <a:extLst>
              <a:ext uri="{FF2B5EF4-FFF2-40B4-BE49-F238E27FC236}">
                <a16:creationId xmlns:a16="http://schemas.microsoft.com/office/drawing/2014/main" id="{E4631B59-9ACC-6F81-CB6A-56E017D0A34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82019702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4" cy="85365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7" y="1587062"/>
            <a:ext cx="6307247" cy="4120056"/>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7662040" y="1587062"/>
            <a:ext cx="3690171" cy="1954924"/>
          </a:xfrm>
        </p:spPr>
        <p:txBody>
          <a:bodyPr>
            <a:normAutofit/>
          </a:bodyPr>
          <a:lstStyle>
            <a:lvl1pPr>
              <a:defRPr sz="2000"/>
            </a:lvl1pPr>
          </a:lstStyle>
          <a:p>
            <a:r>
              <a:rPr lang="en-US"/>
              <a:t>Click icon to add picture</a:t>
            </a:r>
            <a:endParaRPr lang="en-GB"/>
          </a:p>
        </p:txBody>
      </p:sp>
      <p:sp>
        <p:nvSpPr>
          <p:cNvPr id="5" name="Picture Placeholder 8">
            <a:extLst>
              <a:ext uri="{FF2B5EF4-FFF2-40B4-BE49-F238E27FC236}">
                <a16:creationId xmlns:a16="http://schemas.microsoft.com/office/drawing/2014/main" id="{DE652335-1513-5E89-BE62-F1B08F346D75}"/>
              </a:ext>
            </a:extLst>
          </p:cNvPr>
          <p:cNvSpPr>
            <a:spLocks noGrp="1"/>
          </p:cNvSpPr>
          <p:nvPr>
            <p:ph type="pic" sz="quarter" idx="14"/>
          </p:nvPr>
        </p:nvSpPr>
        <p:spPr>
          <a:xfrm>
            <a:off x="7662040" y="3678621"/>
            <a:ext cx="3690172" cy="2028497"/>
          </a:xfrm>
        </p:spPr>
        <p:txBody>
          <a:bodyPr>
            <a:normAutofit/>
          </a:bodyPr>
          <a:lstStyle>
            <a:lvl1pPr>
              <a:defRPr sz="20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4ED4B8A1-A413-52C8-0E4D-54723741C44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8752430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7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4" cy="85365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7" y="1587062"/>
            <a:ext cx="6307247" cy="4120056"/>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7662040" y="1587062"/>
            <a:ext cx="3690171" cy="1954924"/>
          </a:xfrm>
        </p:spPr>
        <p:txBody>
          <a:bodyPr>
            <a:normAutofit/>
          </a:bodyPr>
          <a:lstStyle>
            <a:lvl1pPr>
              <a:defRPr sz="2000"/>
            </a:lvl1pPr>
          </a:lstStyle>
          <a:p>
            <a:r>
              <a:rPr lang="en-US"/>
              <a:t>Click icon to add picture</a:t>
            </a:r>
            <a:endParaRPr lang="en-GB"/>
          </a:p>
        </p:txBody>
      </p:sp>
      <p:sp>
        <p:nvSpPr>
          <p:cNvPr id="5" name="Picture Placeholder 8">
            <a:extLst>
              <a:ext uri="{FF2B5EF4-FFF2-40B4-BE49-F238E27FC236}">
                <a16:creationId xmlns:a16="http://schemas.microsoft.com/office/drawing/2014/main" id="{DE652335-1513-5E89-BE62-F1B08F346D75}"/>
              </a:ext>
            </a:extLst>
          </p:cNvPr>
          <p:cNvSpPr>
            <a:spLocks noGrp="1"/>
          </p:cNvSpPr>
          <p:nvPr>
            <p:ph type="pic" sz="quarter" idx="14"/>
          </p:nvPr>
        </p:nvSpPr>
        <p:spPr>
          <a:xfrm>
            <a:off x="7662040" y="3678621"/>
            <a:ext cx="3690172" cy="2028497"/>
          </a:xfrm>
        </p:spPr>
        <p:txBody>
          <a:bodyPr>
            <a:normAutofit/>
          </a:bodyPr>
          <a:lstStyle>
            <a:lvl1pPr>
              <a:defRPr sz="20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0DBA66B6-E447-7D19-3230-B1B5CAC75DA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1351021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6BCD04C2-E6B1-F464-2A55-475AB435C996}"/>
              </a:ext>
              <a:ext uri="{C183D7F6-B498-43B3-948B-1728B52AA6E4}">
                <adec:decorative xmlns:adec="http://schemas.microsoft.com/office/drawing/2017/decorative" val="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478815" y="-42040"/>
            <a:ext cx="1713186" cy="708485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nna Freud building the mental wellbeing of the next generation (logo)">
            <a:extLst>
              <a:ext uri="{FF2B5EF4-FFF2-40B4-BE49-F238E27FC236}">
                <a16:creationId xmlns:a16="http://schemas.microsoft.com/office/drawing/2014/main" id="{11DDF857-6228-80CF-908B-084AA171550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3910" y="4985121"/>
            <a:ext cx="3708000" cy="1308208"/>
          </a:xfrm>
          <a:prstGeom prst="rect">
            <a:avLst/>
          </a:prstGeom>
        </p:spPr>
      </p:pic>
      <p:sp>
        <p:nvSpPr>
          <p:cNvPr id="8" name="TextBox 7">
            <a:extLst>
              <a:ext uri="{FF2B5EF4-FFF2-40B4-BE49-F238E27FC236}">
                <a16:creationId xmlns:a16="http://schemas.microsoft.com/office/drawing/2014/main" id="{A5BF540D-9080-D9BC-48AD-25B84FBAD53B}"/>
              </a:ext>
            </a:extLst>
          </p:cNvPr>
          <p:cNvSpPr txBox="1"/>
          <p:nvPr userDrawn="1"/>
        </p:nvSpPr>
        <p:spPr>
          <a:xfrm>
            <a:off x="543910" y="4204138"/>
            <a:ext cx="3708000" cy="400110"/>
          </a:xfrm>
          <a:prstGeom prst="rect">
            <a:avLst/>
          </a:prstGeom>
          <a:noFill/>
        </p:spPr>
        <p:txBody>
          <a:bodyPr wrap="square" rtlCol="0">
            <a:spAutoFit/>
          </a:bodyPr>
          <a:lstStyle/>
          <a:p>
            <a:r>
              <a:rPr lang="en-US" sz="2000" b="1"/>
              <a:t>annafreud.org</a:t>
            </a:r>
            <a:endParaRPr lang="en-GB" sz="2000" b="1"/>
          </a:p>
        </p:txBody>
      </p:sp>
      <p:sp>
        <p:nvSpPr>
          <p:cNvPr id="10" name="Text Placeholder 9">
            <a:extLst>
              <a:ext uri="{FF2B5EF4-FFF2-40B4-BE49-F238E27FC236}">
                <a16:creationId xmlns:a16="http://schemas.microsoft.com/office/drawing/2014/main" id="{B1D4C1F2-01C8-2034-41B1-16C708113B3C}"/>
              </a:ext>
            </a:extLst>
          </p:cNvPr>
          <p:cNvSpPr>
            <a:spLocks noGrp="1"/>
          </p:cNvSpPr>
          <p:nvPr>
            <p:ph type="body" sz="quarter" idx="10"/>
          </p:nvPr>
        </p:nvSpPr>
        <p:spPr>
          <a:xfrm>
            <a:off x="543910" y="2522976"/>
            <a:ext cx="5454650" cy="1206500"/>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200758608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Section Break - Green">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374016" y="1722319"/>
            <a:ext cx="7019384" cy="1145005"/>
          </a:xfrm>
        </p:spPr>
        <p:txBody>
          <a:bodyPr/>
          <a:lstStyle>
            <a:lvl1pPr>
              <a:defRPr sz="3200"/>
            </a:lvl1pPr>
          </a:lstStyle>
          <a:p>
            <a:r>
              <a:rPr lang="en-US"/>
              <a:t>Click to edit Master title style</a:t>
            </a:r>
          </a:p>
        </p:txBody>
      </p:sp>
      <p:sp>
        <p:nvSpPr>
          <p:cNvPr id="8" name="Subtitle 2"/>
          <p:cNvSpPr>
            <a:spLocks noGrp="1"/>
          </p:cNvSpPr>
          <p:nvPr>
            <p:ph type="subTitle" idx="1"/>
          </p:nvPr>
        </p:nvSpPr>
        <p:spPr>
          <a:xfrm>
            <a:off x="374016" y="3136736"/>
            <a:ext cx="7019384" cy="1752600"/>
          </a:xfrm>
        </p:spPr>
        <p:txBody>
          <a:bodyPr/>
          <a:lstStyle>
            <a:lvl1pPr marL="0" indent="0" algn="l">
              <a:buNone/>
              <a:defRPr>
                <a:solidFill>
                  <a:schemeClr val="tx1">
                    <a:tint val="75000"/>
                  </a:schemeClr>
                </a:solidFill>
                <a:latin typeface="+mn-lt"/>
                <a:cs typeface="Verdan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3" name="Content Placeholder 12"/>
          <p:cNvSpPr>
            <a:spLocks noGrp="1"/>
          </p:cNvSpPr>
          <p:nvPr>
            <p:ph sz="quarter" idx="11" hasCustomPrompt="1"/>
          </p:nvPr>
        </p:nvSpPr>
        <p:spPr>
          <a:xfrm>
            <a:off x="374016" y="1300164"/>
            <a:ext cx="4513368" cy="365125"/>
          </a:xfrm>
        </p:spPr>
        <p:txBody>
          <a:bodyPr anchor="t" anchorCtr="0">
            <a:normAutofit/>
          </a:bodyPr>
          <a:lstStyle>
            <a:lvl1pPr marL="0" indent="0">
              <a:lnSpc>
                <a:spcPct val="100000"/>
              </a:lnSpc>
              <a:spcAft>
                <a:spcPts val="0"/>
              </a:spcAft>
              <a:defRPr sz="1200">
                <a:latin typeface="+mn-lt"/>
                <a:cs typeface="Verdana"/>
              </a:defRPr>
            </a:lvl1pPr>
          </a:lstStyle>
          <a:p>
            <a:pPr lvl="0"/>
            <a:r>
              <a:rPr lang="en-GB"/>
              <a:t>Section #</a:t>
            </a:r>
            <a:endParaRPr lang="en-US"/>
          </a:p>
        </p:txBody>
      </p:sp>
      <p:cxnSp>
        <p:nvCxnSpPr>
          <p:cNvPr id="14" name="Straight Connector 13"/>
          <p:cNvCxnSpPr/>
          <p:nvPr userDrawn="1"/>
        </p:nvCxnSpPr>
        <p:spPr>
          <a:xfrm>
            <a:off x="477085" y="490643"/>
            <a:ext cx="11290545" cy="1588"/>
          </a:xfrm>
          <a:prstGeom prst="line">
            <a:avLst/>
          </a:prstGeom>
          <a:ln w="12700" cap="flat" cmpd="sng" algn="ctr">
            <a:solidFill>
              <a:srgbClr val="FFFFF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userDrawn="1"/>
        </p:nvSpPr>
        <p:spPr>
          <a:xfrm>
            <a:off x="374017" y="202720"/>
            <a:ext cx="5456945" cy="230832"/>
          </a:xfrm>
          <a:prstGeom prst="rect">
            <a:avLst/>
          </a:prstGeom>
          <a:noFill/>
        </p:spPr>
        <p:txBody>
          <a:bodyPr wrap="square" rtlCol="0">
            <a:spAutoFit/>
          </a:bodyPr>
          <a:lstStyle/>
          <a:p>
            <a:r>
              <a:rPr lang="en-US" sz="900" b="1">
                <a:latin typeface="+mn-lt"/>
                <a:cs typeface="Verdana"/>
              </a:rPr>
              <a:t>Anna Freud National Centre for Children and Families</a:t>
            </a:r>
          </a:p>
        </p:txBody>
      </p:sp>
      <p:sp>
        <p:nvSpPr>
          <p:cNvPr id="10" name="Slide Number Placeholder 5"/>
          <p:cNvSpPr>
            <a:spLocks noGrp="1"/>
          </p:cNvSpPr>
          <p:nvPr>
            <p:ph type="sldNum" sz="quarter" idx="4"/>
          </p:nvPr>
        </p:nvSpPr>
        <p:spPr>
          <a:xfrm>
            <a:off x="11131828" y="202721"/>
            <a:ext cx="705593" cy="230832"/>
          </a:xfrm>
          <a:prstGeom prst="rect">
            <a:avLst/>
          </a:prstGeom>
        </p:spPr>
        <p:txBody>
          <a:bodyPr vert="horz" lIns="91440" tIns="45720" rIns="91440" bIns="45720" rtlCol="0" anchor="t" anchorCtr="0"/>
          <a:lstStyle>
            <a:lvl1pPr algn="r">
              <a:defRPr sz="900" b="1">
                <a:solidFill>
                  <a:schemeClr val="tx1">
                    <a:tint val="75000"/>
                  </a:schemeClr>
                </a:solidFill>
                <a:latin typeface="+mn-lt"/>
                <a:cs typeface="Verdana"/>
              </a:defRPr>
            </a:lvl1pPr>
          </a:lstStyle>
          <a:p>
            <a:fld id="{462AC695-DD95-4246-9D7F-71FDA65D9A0C}" type="slidenum">
              <a:rPr lang="en-US" smtClean="0"/>
              <a:pPr/>
              <a:t>‹#›</a:t>
            </a:fld>
            <a:endParaRPr lang="en-US"/>
          </a:p>
        </p:txBody>
      </p:sp>
      <p:pic>
        <p:nvPicPr>
          <p:cNvPr id="11" name="Picture 10" descr="AF-logo-RGB-Green+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4256" y="6110810"/>
            <a:ext cx="2520443" cy="428735"/>
          </a:xfrm>
          <a:prstGeom prst="rect">
            <a:avLst/>
          </a:prstGeom>
        </p:spPr>
      </p:pic>
    </p:spTree>
    <p:extLst>
      <p:ext uri="{BB962C8B-B14F-4D97-AF65-F5344CB8AC3E}">
        <p14:creationId xmlns:p14="http://schemas.microsoft.com/office/powerpoint/2010/main" val="2602376232"/>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Blank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cxnSp>
        <p:nvCxnSpPr>
          <p:cNvPr id="8" name="Straight Connector 7"/>
          <p:cNvCxnSpPr/>
          <p:nvPr userDrawn="1"/>
        </p:nvCxnSpPr>
        <p:spPr>
          <a:xfrm>
            <a:off x="477085"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6285349"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0" name="Footer Placeholder 4"/>
          <p:cNvSpPr>
            <a:spLocks noGrp="1"/>
          </p:cNvSpPr>
          <p:nvPr>
            <p:ph type="ftr" sz="quarter" idx="3"/>
          </p:nvPr>
        </p:nvSpPr>
        <p:spPr>
          <a:xfrm>
            <a:off x="6181409" y="202721"/>
            <a:ext cx="4700100" cy="230832"/>
          </a:xfrm>
          <a:prstGeom prst="rect">
            <a:avLst/>
          </a:prstGeom>
        </p:spPr>
        <p:txBody>
          <a:bodyPr vert="horz" lIns="91440" tIns="45720" rIns="91440" bIns="45720" rtlCol="0" anchor="t" anchorCtr="0"/>
          <a:lstStyle>
            <a:lvl1pPr algn="l">
              <a:defRPr sz="800">
                <a:solidFill>
                  <a:schemeClr val="tx1">
                    <a:tint val="75000"/>
                  </a:schemeClr>
                </a:solidFill>
                <a:latin typeface="+mn-lt"/>
                <a:cs typeface="Verdana"/>
              </a:defRPr>
            </a:lvl1pPr>
          </a:lstStyle>
          <a:p>
            <a:r>
              <a:rPr lang="en-GB"/>
              <a:t>Initial Mental Health Awareness Training</a:t>
            </a:r>
            <a:endParaRPr lang="en-US"/>
          </a:p>
        </p:txBody>
      </p:sp>
      <p:sp>
        <p:nvSpPr>
          <p:cNvPr id="11" name="Slide Number Placeholder 5"/>
          <p:cNvSpPr>
            <a:spLocks noGrp="1"/>
          </p:cNvSpPr>
          <p:nvPr>
            <p:ph type="sldNum" sz="quarter" idx="4"/>
          </p:nvPr>
        </p:nvSpPr>
        <p:spPr>
          <a:xfrm>
            <a:off x="11131828" y="202721"/>
            <a:ext cx="705593" cy="230832"/>
          </a:xfrm>
          <a:prstGeom prst="rect">
            <a:avLst/>
          </a:prstGeom>
        </p:spPr>
        <p:txBody>
          <a:bodyPr vert="horz" lIns="91440" tIns="45720" rIns="91440" bIns="45720" rtlCol="0" anchor="t" anchorCtr="0"/>
          <a:lstStyle>
            <a:lvl1pPr algn="r">
              <a:defRPr sz="900" b="1">
                <a:solidFill>
                  <a:schemeClr val="tx1">
                    <a:tint val="75000"/>
                  </a:schemeClr>
                </a:solidFill>
                <a:latin typeface="+mn-lt"/>
                <a:cs typeface="Verdana"/>
              </a:defRPr>
            </a:lvl1pPr>
          </a:lstStyle>
          <a:p>
            <a:fld id="{462AC695-DD95-4246-9D7F-71FDA65D9A0C}" type="slidenum">
              <a:rPr lang="en-US" smtClean="0"/>
              <a:pPr/>
              <a:t>‹#›</a:t>
            </a:fld>
            <a:endParaRPr lang="en-US"/>
          </a:p>
        </p:txBody>
      </p:sp>
      <p:sp>
        <p:nvSpPr>
          <p:cNvPr id="12" name="TextBox 11"/>
          <p:cNvSpPr txBox="1"/>
          <p:nvPr userDrawn="1"/>
        </p:nvSpPr>
        <p:spPr>
          <a:xfrm>
            <a:off x="374017" y="202720"/>
            <a:ext cx="5456945" cy="230832"/>
          </a:xfrm>
          <a:prstGeom prst="rect">
            <a:avLst/>
          </a:prstGeom>
          <a:noFill/>
        </p:spPr>
        <p:txBody>
          <a:bodyPr wrap="square" rtlCol="0">
            <a:spAutoFit/>
          </a:bodyPr>
          <a:lstStyle/>
          <a:p>
            <a:r>
              <a:rPr lang="en-US" sz="900" b="1">
                <a:latin typeface="+mn-lt"/>
                <a:cs typeface="Verdana"/>
              </a:rPr>
              <a:t>Anna Freud National Centre for Children and Families</a:t>
            </a:r>
          </a:p>
        </p:txBody>
      </p:sp>
      <p:pic>
        <p:nvPicPr>
          <p:cNvPr id="15" name="Picture 14" descr="AF-logo-Greyscale.png"/>
          <p:cNvPicPr>
            <a:picLocks noChangeAspect="1"/>
          </p:cNvPicPr>
          <p:nvPr userDrawn="1"/>
        </p:nvPicPr>
        <p:blipFill>
          <a:blip r:embed="rId2"/>
          <a:stretch>
            <a:fillRect/>
          </a:stretch>
        </p:blipFill>
        <p:spPr>
          <a:xfrm>
            <a:off x="459460" y="6248616"/>
            <a:ext cx="2106264" cy="358282"/>
          </a:xfrm>
          <a:prstGeom prst="rect">
            <a:avLst/>
          </a:prstGeom>
        </p:spPr>
      </p:pic>
    </p:spTree>
    <p:extLst>
      <p:ext uri="{BB962C8B-B14F-4D97-AF65-F5344CB8AC3E}">
        <p14:creationId xmlns:p14="http://schemas.microsoft.com/office/powerpoint/2010/main" val="213628516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Content + image + caption">
    <p:spTree>
      <p:nvGrpSpPr>
        <p:cNvPr id="1" name=""/>
        <p:cNvGrpSpPr/>
        <p:nvPr/>
      </p:nvGrpSpPr>
      <p:grpSpPr>
        <a:xfrm>
          <a:off x="0" y="0"/>
          <a:ext cx="0" cy="0"/>
          <a:chOff x="0" y="0"/>
          <a:chExt cx="0" cy="0"/>
        </a:xfrm>
      </p:grpSpPr>
      <p:sp>
        <p:nvSpPr>
          <p:cNvPr id="15" name="Content Placeholder 3"/>
          <p:cNvSpPr>
            <a:spLocks noGrp="1"/>
          </p:cNvSpPr>
          <p:nvPr>
            <p:ph sz="quarter" idx="13" hasCustomPrompt="1"/>
          </p:nvPr>
        </p:nvSpPr>
        <p:spPr>
          <a:xfrm>
            <a:off x="6284384" y="1395685"/>
            <a:ext cx="5484283" cy="4724128"/>
          </a:xfrm>
        </p:spPr>
        <p:txBody>
          <a:bodyPr/>
          <a:lstStyle/>
          <a:p>
            <a:pPr lvl="0"/>
            <a:r>
              <a:rPr lang="en-US"/>
              <a:t>Object or image</a:t>
            </a:r>
          </a:p>
        </p:txBody>
      </p:sp>
      <p:sp>
        <p:nvSpPr>
          <p:cNvPr id="2" name="Title 1"/>
          <p:cNvSpPr>
            <a:spLocks noGrp="1"/>
          </p:cNvSpPr>
          <p:nvPr>
            <p:ph type="title"/>
          </p:nvPr>
        </p:nvSpPr>
        <p:spPr/>
        <p:txBody>
          <a:bodyPr/>
          <a:lstStyle/>
          <a:p>
            <a:r>
              <a:rPr lang="en-US"/>
              <a:t>Click to edit Master title style</a:t>
            </a:r>
          </a:p>
        </p:txBody>
      </p:sp>
      <p:cxnSp>
        <p:nvCxnSpPr>
          <p:cNvPr id="8" name="Straight Connector 7"/>
          <p:cNvCxnSpPr/>
          <p:nvPr userDrawn="1"/>
        </p:nvCxnSpPr>
        <p:spPr>
          <a:xfrm>
            <a:off x="477085"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6285349"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0" name="Footer Placeholder 4"/>
          <p:cNvSpPr>
            <a:spLocks noGrp="1"/>
          </p:cNvSpPr>
          <p:nvPr>
            <p:ph type="ftr" sz="quarter" idx="3"/>
          </p:nvPr>
        </p:nvSpPr>
        <p:spPr>
          <a:xfrm>
            <a:off x="6181409" y="202721"/>
            <a:ext cx="4700100" cy="230832"/>
          </a:xfrm>
          <a:prstGeom prst="rect">
            <a:avLst/>
          </a:prstGeom>
        </p:spPr>
        <p:txBody>
          <a:bodyPr vert="horz" lIns="91440" tIns="45720" rIns="91440" bIns="45720" rtlCol="0" anchor="t" anchorCtr="0"/>
          <a:lstStyle>
            <a:lvl1pPr algn="l">
              <a:defRPr sz="800">
                <a:solidFill>
                  <a:schemeClr val="tx1">
                    <a:tint val="75000"/>
                  </a:schemeClr>
                </a:solidFill>
                <a:latin typeface="+mn-lt"/>
                <a:cs typeface="Verdana"/>
              </a:defRPr>
            </a:lvl1pPr>
          </a:lstStyle>
          <a:p>
            <a:r>
              <a:rPr lang="en-GB"/>
              <a:t>Initial Mental Health Awareness Training</a:t>
            </a:r>
            <a:endParaRPr lang="en-US"/>
          </a:p>
        </p:txBody>
      </p:sp>
      <p:sp>
        <p:nvSpPr>
          <p:cNvPr id="11" name="Slide Number Placeholder 5"/>
          <p:cNvSpPr>
            <a:spLocks noGrp="1"/>
          </p:cNvSpPr>
          <p:nvPr>
            <p:ph type="sldNum" sz="quarter" idx="4"/>
          </p:nvPr>
        </p:nvSpPr>
        <p:spPr>
          <a:xfrm>
            <a:off x="11131828" y="202721"/>
            <a:ext cx="705593" cy="230832"/>
          </a:xfrm>
          <a:prstGeom prst="rect">
            <a:avLst/>
          </a:prstGeom>
        </p:spPr>
        <p:txBody>
          <a:bodyPr vert="horz" lIns="91440" tIns="45720" rIns="91440" bIns="45720" rtlCol="0" anchor="t" anchorCtr="0"/>
          <a:lstStyle>
            <a:lvl1pPr algn="r">
              <a:defRPr sz="900" b="1">
                <a:solidFill>
                  <a:schemeClr val="tx1">
                    <a:tint val="75000"/>
                  </a:schemeClr>
                </a:solidFill>
                <a:latin typeface="+mn-lt"/>
                <a:cs typeface="Verdana"/>
              </a:defRPr>
            </a:lvl1pPr>
          </a:lstStyle>
          <a:p>
            <a:fld id="{462AC695-DD95-4246-9D7F-71FDA65D9A0C}" type="slidenum">
              <a:rPr lang="en-US" smtClean="0"/>
              <a:pPr/>
              <a:t>‹#›</a:t>
            </a:fld>
            <a:endParaRPr lang="en-US"/>
          </a:p>
        </p:txBody>
      </p:sp>
      <p:sp>
        <p:nvSpPr>
          <p:cNvPr id="12" name="TextBox 11"/>
          <p:cNvSpPr txBox="1"/>
          <p:nvPr userDrawn="1"/>
        </p:nvSpPr>
        <p:spPr>
          <a:xfrm>
            <a:off x="374017" y="202720"/>
            <a:ext cx="5456945" cy="230832"/>
          </a:xfrm>
          <a:prstGeom prst="rect">
            <a:avLst/>
          </a:prstGeom>
          <a:noFill/>
        </p:spPr>
        <p:txBody>
          <a:bodyPr wrap="square" rtlCol="0">
            <a:spAutoFit/>
          </a:bodyPr>
          <a:lstStyle/>
          <a:p>
            <a:r>
              <a:rPr lang="en-US" sz="900" b="1">
                <a:latin typeface="+mn-lt"/>
                <a:cs typeface="Verdana"/>
              </a:rPr>
              <a:t>Anna Freud National Centre for Children and Families</a:t>
            </a:r>
          </a:p>
        </p:txBody>
      </p:sp>
      <p:sp>
        <p:nvSpPr>
          <p:cNvPr id="14" name="Content Placeholder 13"/>
          <p:cNvSpPr>
            <a:spLocks noGrp="1"/>
          </p:cNvSpPr>
          <p:nvPr>
            <p:ph sz="quarter" idx="10"/>
          </p:nvPr>
        </p:nvSpPr>
        <p:spPr>
          <a:xfrm>
            <a:off x="344569" y="1395686"/>
            <a:ext cx="5486849" cy="472383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1" name="Picture 20" descr="AF-logo-Greyscale.png"/>
          <p:cNvPicPr>
            <a:picLocks noChangeAspect="1"/>
          </p:cNvPicPr>
          <p:nvPr userDrawn="1"/>
        </p:nvPicPr>
        <p:blipFill>
          <a:blip r:embed="rId2"/>
          <a:stretch>
            <a:fillRect/>
          </a:stretch>
        </p:blipFill>
        <p:spPr>
          <a:xfrm>
            <a:off x="459460" y="6248616"/>
            <a:ext cx="2106264" cy="358282"/>
          </a:xfrm>
          <a:prstGeom prst="rect">
            <a:avLst/>
          </a:prstGeom>
        </p:spPr>
      </p:pic>
      <p:sp>
        <p:nvSpPr>
          <p:cNvPr id="16" name="Text Placeholder 22"/>
          <p:cNvSpPr>
            <a:spLocks noGrp="1"/>
          </p:cNvSpPr>
          <p:nvPr>
            <p:ph type="body" sz="quarter" idx="12"/>
          </p:nvPr>
        </p:nvSpPr>
        <p:spPr>
          <a:xfrm>
            <a:off x="6284384" y="5393424"/>
            <a:ext cx="5484283" cy="726096"/>
          </a:xfrm>
          <a:solidFill>
            <a:schemeClr val="tx2"/>
          </a:solidFill>
        </p:spPr>
        <p:txBody>
          <a:bodyPr>
            <a:noAutofit/>
          </a:bodyPr>
          <a:lstStyle>
            <a:lvl1pPr>
              <a:defRPr sz="12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5144843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4_Section Header">
    <p:bg>
      <p:bgPr>
        <a:solidFill>
          <a:srgbClr val="FBE3F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01E9A-F905-138B-49D1-D698181F5064}"/>
              </a:ext>
            </a:extLst>
          </p:cNvPr>
          <p:cNvSpPr>
            <a:spLocks noGrp="1"/>
          </p:cNvSpPr>
          <p:nvPr>
            <p:ph type="title" hasCustomPrompt="1"/>
          </p:nvPr>
        </p:nvSpPr>
        <p:spPr>
          <a:xfrm>
            <a:off x="6095999" y="819807"/>
            <a:ext cx="5709965" cy="1923394"/>
          </a:xfrm>
        </p:spPr>
        <p:txBody>
          <a:bodyPr anchor="b">
            <a:normAutofit/>
          </a:bodyPr>
          <a:lstStyle>
            <a:lvl1pPr>
              <a:defRPr sz="5400">
                <a:solidFill>
                  <a:schemeClr val="tx1"/>
                </a:solidFill>
              </a:defRPr>
            </a:lvl1pPr>
          </a:lstStyle>
          <a:p>
            <a:r>
              <a:rPr lang="en-US"/>
              <a:t>Title</a:t>
            </a:r>
            <a:endParaRPr lang="en-GB"/>
          </a:p>
        </p:txBody>
      </p:sp>
      <p:sp>
        <p:nvSpPr>
          <p:cNvPr id="3" name="Text Placeholder 2">
            <a:extLst>
              <a:ext uri="{FF2B5EF4-FFF2-40B4-BE49-F238E27FC236}">
                <a16:creationId xmlns:a16="http://schemas.microsoft.com/office/drawing/2014/main" id="{40FE6E3D-ADFA-1E62-EE5B-9ED7992FFB21}"/>
              </a:ext>
            </a:extLst>
          </p:cNvPr>
          <p:cNvSpPr>
            <a:spLocks noGrp="1"/>
          </p:cNvSpPr>
          <p:nvPr>
            <p:ph type="body" idx="1" hasCustomPrompt="1"/>
          </p:nvPr>
        </p:nvSpPr>
        <p:spPr>
          <a:xfrm>
            <a:off x="6095998" y="3119443"/>
            <a:ext cx="5709967" cy="619113"/>
          </a:xfrm>
        </p:spPr>
        <p:txBody>
          <a:bodyPr anchor="b">
            <a:normAutofit/>
          </a:bodyPr>
          <a:lstStyle>
            <a:lvl1pPr marL="0" indent="0">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Sub-title</a:t>
            </a:r>
          </a:p>
        </p:txBody>
      </p:sp>
      <p:sp>
        <p:nvSpPr>
          <p:cNvPr id="5" name="Footer Placeholder 4">
            <a:extLst>
              <a:ext uri="{FF2B5EF4-FFF2-40B4-BE49-F238E27FC236}">
                <a16:creationId xmlns:a16="http://schemas.microsoft.com/office/drawing/2014/main" id="{CEA5FCE5-B1D7-4BBD-BDDD-C59998E60E5F}"/>
              </a:ext>
            </a:extLst>
          </p:cNvPr>
          <p:cNvSpPr>
            <a:spLocks noGrp="1"/>
          </p:cNvSpPr>
          <p:nvPr>
            <p:ph type="ftr" sz="quarter" idx="11"/>
          </p:nvPr>
        </p:nvSpPr>
        <p:spPr>
          <a:xfrm>
            <a:off x="6095999" y="4081079"/>
            <a:ext cx="5709968" cy="522819"/>
          </a:xfrm>
        </p:spPr>
        <p:txBody>
          <a:bodyPr/>
          <a:lstStyle>
            <a:lvl1pPr algn="l">
              <a:defRPr sz="2000">
                <a:solidFill>
                  <a:schemeClr val="tx1"/>
                </a:solidFill>
              </a:defRPr>
            </a:lvl1pPr>
          </a:lstStyle>
          <a:p>
            <a:r>
              <a:rPr lang="en-US"/>
              <a:t>Section name </a:t>
            </a:r>
            <a:endParaRPr lang="en-GB"/>
          </a:p>
        </p:txBody>
      </p:sp>
      <p:pic>
        <p:nvPicPr>
          <p:cNvPr id="9" name="Picture 8" descr="Logo&#10;&#10;Description automatically generated">
            <a:extLst>
              <a:ext uri="{FF2B5EF4-FFF2-40B4-BE49-F238E27FC236}">
                <a16:creationId xmlns:a16="http://schemas.microsoft.com/office/drawing/2014/main" id="{AF66F2F1-9A4F-742F-8FF3-24E41B7B2A3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pic>
        <p:nvPicPr>
          <p:cNvPr id="6" name="Picture 2">
            <a:extLst>
              <a:ext uri="{FF2B5EF4-FFF2-40B4-BE49-F238E27FC236}">
                <a16:creationId xmlns:a16="http://schemas.microsoft.com/office/drawing/2014/main" id="{0FC346D8-86F7-FD6D-BAC7-30CD434DF87C}"/>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86033" y="2327887"/>
            <a:ext cx="5038259" cy="2202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50067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3084A-BC5F-9065-7F62-D7FF578AF8ED}"/>
              </a:ext>
            </a:extLst>
          </p:cNvPr>
          <p:cNvSpPr>
            <a:spLocks noGrp="1"/>
          </p:cNvSpPr>
          <p:nvPr>
            <p:ph type="title" hasCustomPrompt="1"/>
          </p:nvPr>
        </p:nvSpPr>
        <p:spPr>
          <a:xfrm>
            <a:off x="838200" y="365125"/>
            <a:ext cx="10515600" cy="884555"/>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864C0CCD-E3D5-36E3-BF8E-02059DB20A70}"/>
              </a:ext>
            </a:extLst>
          </p:cNvPr>
          <p:cNvSpPr>
            <a:spLocks noGrp="1"/>
          </p:cNvSpPr>
          <p:nvPr>
            <p:ph idx="1"/>
          </p:nvPr>
        </p:nvSpPr>
        <p:spPr>
          <a:xfrm>
            <a:off x="838200" y="1676400"/>
            <a:ext cx="10515600" cy="4124632"/>
          </a:xfrm>
        </p:spPr>
        <p:txBody>
          <a:bodyPr/>
          <a:lstStyle>
            <a:lvl1pPr marL="0" indent="0">
              <a:buNone/>
              <a:defRPr sz="2000"/>
            </a:lvl1pPr>
          </a:lstStyle>
          <a:p>
            <a:pPr lvl="0"/>
            <a:r>
              <a:rPr lang="en-US"/>
              <a:t>Click to edit Master text styles</a:t>
            </a:r>
          </a:p>
        </p:txBody>
      </p:sp>
      <p:pic>
        <p:nvPicPr>
          <p:cNvPr id="4" name="Picture 3" descr="Logo&#10;&#10;Description automatically generated">
            <a:extLst>
              <a:ext uri="{FF2B5EF4-FFF2-40B4-BE49-F238E27FC236}">
                <a16:creationId xmlns:a16="http://schemas.microsoft.com/office/drawing/2014/main" id="{2CFA0F06-D520-6625-1077-E895EC2AD34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5670865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3084A-BC5F-9065-7F62-D7FF578AF8ED}"/>
              </a:ext>
            </a:extLst>
          </p:cNvPr>
          <p:cNvSpPr>
            <a:spLocks noGrp="1"/>
          </p:cNvSpPr>
          <p:nvPr>
            <p:ph type="title" hasCustomPrompt="1"/>
          </p:nvPr>
        </p:nvSpPr>
        <p:spPr>
          <a:xfrm>
            <a:off x="838200" y="365125"/>
            <a:ext cx="10515600" cy="884555"/>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864C0CCD-E3D5-36E3-BF8E-02059DB20A70}"/>
              </a:ext>
            </a:extLst>
          </p:cNvPr>
          <p:cNvSpPr>
            <a:spLocks noGrp="1"/>
          </p:cNvSpPr>
          <p:nvPr>
            <p:ph idx="1"/>
          </p:nvPr>
        </p:nvSpPr>
        <p:spPr>
          <a:xfrm>
            <a:off x="838200" y="1676400"/>
            <a:ext cx="10515600" cy="4124632"/>
          </a:xfrm>
        </p:spPr>
        <p:txBody>
          <a:bodyPr/>
          <a:lstStyle>
            <a:lvl1pPr marL="0" indent="0">
              <a:buNone/>
              <a:defRPr sz="2000"/>
            </a:lvl1pPr>
          </a:lstStyle>
          <a:p>
            <a:pPr lvl="0"/>
            <a:r>
              <a:rPr lang="en-US"/>
              <a:t>Click to edit Master text styles</a:t>
            </a:r>
          </a:p>
        </p:txBody>
      </p:sp>
      <p:pic>
        <p:nvPicPr>
          <p:cNvPr id="4" name="Picture 3" descr="Logo&#10;&#10;Description automatically generated">
            <a:extLst>
              <a:ext uri="{FF2B5EF4-FFF2-40B4-BE49-F238E27FC236}">
                <a16:creationId xmlns:a16="http://schemas.microsoft.com/office/drawing/2014/main" id="{EB659E16-0E65-EE82-2BA9-62D384F6EB2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4755781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40C61-B1B9-DEBA-78D1-4386DA2A8CE1}"/>
              </a:ext>
            </a:extLst>
          </p:cNvPr>
          <p:cNvSpPr>
            <a:spLocks noGrp="1"/>
          </p:cNvSpPr>
          <p:nvPr>
            <p:ph type="title" hasCustomPrompt="1"/>
          </p:nvPr>
        </p:nvSpPr>
        <p:spPr>
          <a:xfrm>
            <a:off x="838200" y="365124"/>
            <a:ext cx="10515600" cy="935356"/>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5A332298-FA3F-3AD3-9E8A-0032AF846894}"/>
              </a:ext>
            </a:extLst>
          </p:cNvPr>
          <p:cNvSpPr>
            <a:spLocks noGrp="1"/>
          </p:cNvSpPr>
          <p:nvPr>
            <p:ph sz="half" idx="1"/>
          </p:nvPr>
        </p:nvSpPr>
        <p:spPr>
          <a:xfrm>
            <a:off x="838201" y="1686560"/>
            <a:ext cx="5181600" cy="4118086"/>
          </a:xfrm>
        </p:spPr>
        <p:txBody>
          <a:bodyPr>
            <a:normAutofit/>
          </a:bodyPr>
          <a:lstStyle>
            <a:lvl1pPr marL="0" indent="0">
              <a:buNone/>
              <a:defRPr sz="2000"/>
            </a:lvl1pPr>
          </a:lstStyle>
          <a:p>
            <a:pPr lvl="0"/>
            <a:r>
              <a:rPr lang="en-US"/>
              <a:t>Click to edit Master text styles</a:t>
            </a:r>
          </a:p>
        </p:txBody>
      </p:sp>
      <p:sp>
        <p:nvSpPr>
          <p:cNvPr id="4" name="Content Placeholder 3">
            <a:extLst>
              <a:ext uri="{FF2B5EF4-FFF2-40B4-BE49-F238E27FC236}">
                <a16:creationId xmlns:a16="http://schemas.microsoft.com/office/drawing/2014/main" id="{B878167D-2A40-D342-AC43-56F4AC267E24}"/>
              </a:ext>
            </a:extLst>
          </p:cNvPr>
          <p:cNvSpPr>
            <a:spLocks noGrp="1"/>
          </p:cNvSpPr>
          <p:nvPr>
            <p:ph sz="half" idx="2"/>
          </p:nvPr>
        </p:nvSpPr>
        <p:spPr>
          <a:xfrm>
            <a:off x="6172201" y="1686560"/>
            <a:ext cx="5181600" cy="4118086"/>
          </a:xfrm>
        </p:spPr>
        <p:txBody>
          <a:bodyPr>
            <a:normAutofit/>
          </a:bodyPr>
          <a:lstStyle>
            <a:lvl1pPr marL="0" indent="0">
              <a:buNone/>
              <a:defRPr sz="2000"/>
            </a:lvl1pPr>
          </a:lstStyle>
          <a:p>
            <a:pPr lvl="0"/>
            <a:r>
              <a:rPr lang="en-US"/>
              <a:t>Click to edit Master text styles</a:t>
            </a:r>
          </a:p>
        </p:txBody>
      </p:sp>
      <p:pic>
        <p:nvPicPr>
          <p:cNvPr id="5" name="Picture 4" descr="Logo&#10;&#10;Description automatically generated">
            <a:extLst>
              <a:ext uri="{FF2B5EF4-FFF2-40B4-BE49-F238E27FC236}">
                <a16:creationId xmlns:a16="http://schemas.microsoft.com/office/drawing/2014/main" id="{950ECA6D-CFEB-C8CB-026E-8F21874D253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818038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1_Two Content">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40C61-B1B9-DEBA-78D1-4386DA2A8CE1}"/>
              </a:ext>
            </a:extLst>
          </p:cNvPr>
          <p:cNvSpPr>
            <a:spLocks noGrp="1"/>
          </p:cNvSpPr>
          <p:nvPr>
            <p:ph type="title" hasCustomPrompt="1"/>
          </p:nvPr>
        </p:nvSpPr>
        <p:spPr>
          <a:xfrm>
            <a:off x="838200" y="365124"/>
            <a:ext cx="10515600" cy="935356"/>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5A332298-FA3F-3AD3-9E8A-0032AF846894}"/>
              </a:ext>
            </a:extLst>
          </p:cNvPr>
          <p:cNvSpPr>
            <a:spLocks noGrp="1"/>
          </p:cNvSpPr>
          <p:nvPr>
            <p:ph sz="half" idx="1"/>
          </p:nvPr>
        </p:nvSpPr>
        <p:spPr>
          <a:xfrm>
            <a:off x="838201" y="1686560"/>
            <a:ext cx="5181600" cy="4118086"/>
          </a:xfrm>
        </p:spPr>
        <p:txBody>
          <a:bodyPr>
            <a:normAutofit/>
          </a:bodyPr>
          <a:lstStyle>
            <a:lvl1pPr marL="0" indent="0">
              <a:buNone/>
              <a:defRPr sz="2000"/>
            </a:lvl1pPr>
          </a:lstStyle>
          <a:p>
            <a:pPr lvl="0"/>
            <a:r>
              <a:rPr lang="en-US"/>
              <a:t>Click to edit Master text styles</a:t>
            </a:r>
          </a:p>
        </p:txBody>
      </p:sp>
      <p:sp>
        <p:nvSpPr>
          <p:cNvPr id="4" name="Content Placeholder 3">
            <a:extLst>
              <a:ext uri="{FF2B5EF4-FFF2-40B4-BE49-F238E27FC236}">
                <a16:creationId xmlns:a16="http://schemas.microsoft.com/office/drawing/2014/main" id="{B878167D-2A40-D342-AC43-56F4AC267E24}"/>
              </a:ext>
            </a:extLst>
          </p:cNvPr>
          <p:cNvSpPr>
            <a:spLocks noGrp="1"/>
          </p:cNvSpPr>
          <p:nvPr>
            <p:ph sz="half" idx="2"/>
          </p:nvPr>
        </p:nvSpPr>
        <p:spPr>
          <a:xfrm>
            <a:off x="6172201" y="1686560"/>
            <a:ext cx="5181600" cy="4118086"/>
          </a:xfrm>
        </p:spPr>
        <p:txBody>
          <a:bodyPr>
            <a:normAutofit/>
          </a:bodyPr>
          <a:lstStyle>
            <a:lvl1pPr marL="0" indent="0">
              <a:buNone/>
              <a:defRPr sz="2000"/>
            </a:lvl1pPr>
          </a:lstStyle>
          <a:p>
            <a:pPr lvl="0"/>
            <a:r>
              <a:rPr lang="en-US"/>
              <a:t>Click to edit Master text styles</a:t>
            </a:r>
          </a:p>
        </p:txBody>
      </p:sp>
      <p:pic>
        <p:nvPicPr>
          <p:cNvPr id="5" name="Picture 4" descr="Logo&#10;&#10;Description automatically generated">
            <a:extLst>
              <a:ext uri="{FF2B5EF4-FFF2-40B4-BE49-F238E27FC236}">
                <a16:creationId xmlns:a16="http://schemas.microsoft.com/office/drawing/2014/main" id="{80D20C31-6D3B-D4EC-0107-A7D9E3D27AE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8155104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05028-BB12-075F-E39F-07C1B8ECE960}"/>
              </a:ext>
            </a:extLst>
          </p:cNvPr>
          <p:cNvSpPr>
            <a:spLocks noGrp="1"/>
          </p:cNvSpPr>
          <p:nvPr>
            <p:ph type="title" hasCustomPrompt="1"/>
          </p:nvPr>
        </p:nvSpPr>
        <p:spPr>
          <a:xfrm>
            <a:off x="839788" y="365125"/>
            <a:ext cx="10515600" cy="833755"/>
          </a:xfrm>
        </p:spPr>
        <p:txBody>
          <a:bodyPr anchor="b">
            <a:normAutofit/>
          </a:bodyPr>
          <a:lstStyle>
            <a:lvl1pPr>
              <a:defRPr sz="5400"/>
            </a:lvl1pPr>
          </a:lstStyle>
          <a:p>
            <a:r>
              <a:rPr lang="en-US"/>
              <a:t>Heading</a:t>
            </a:r>
            <a:endParaRPr lang="en-GB"/>
          </a:p>
        </p:txBody>
      </p:sp>
      <p:sp>
        <p:nvSpPr>
          <p:cNvPr id="3" name="Text Placeholder 2">
            <a:extLst>
              <a:ext uri="{FF2B5EF4-FFF2-40B4-BE49-F238E27FC236}">
                <a16:creationId xmlns:a16="http://schemas.microsoft.com/office/drawing/2014/main" id="{A4EADE59-C87F-04A5-0F9C-151E8AF24C14}"/>
              </a:ext>
            </a:extLst>
          </p:cNvPr>
          <p:cNvSpPr>
            <a:spLocks noGrp="1"/>
          </p:cNvSpPr>
          <p:nvPr>
            <p:ph type="body" idx="1" hasCustomPrompt="1"/>
          </p:nvPr>
        </p:nvSpPr>
        <p:spPr>
          <a:xfrm>
            <a:off x="839788" y="1467803"/>
            <a:ext cx="5157787"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4" name="Content Placeholder 3">
            <a:extLst>
              <a:ext uri="{FF2B5EF4-FFF2-40B4-BE49-F238E27FC236}">
                <a16:creationId xmlns:a16="http://schemas.microsoft.com/office/drawing/2014/main" id="{685340CD-A5E8-1B87-597F-888F23EB7CDB}"/>
              </a:ext>
            </a:extLst>
          </p:cNvPr>
          <p:cNvSpPr>
            <a:spLocks noGrp="1"/>
          </p:cNvSpPr>
          <p:nvPr>
            <p:ph sz="half" idx="2"/>
          </p:nvPr>
        </p:nvSpPr>
        <p:spPr>
          <a:xfrm>
            <a:off x="839788" y="2260283"/>
            <a:ext cx="5157787" cy="3544363"/>
          </a:xfrm>
        </p:spPr>
        <p:txBody>
          <a:bodyPr>
            <a:normAutofit/>
          </a:bodyPr>
          <a:lstStyle>
            <a:lvl1pPr marL="0" indent="0">
              <a:buNone/>
              <a:defRPr sz="2000"/>
            </a:lvl1pPr>
          </a:lstStyle>
          <a:p>
            <a:pPr lvl="0"/>
            <a:r>
              <a:rPr lang="en-US"/>
              <a:t>Click to edit Master text styles</a:t>
            </a:r>
          </a:p>
        </p:txBody>
      </p:sp>
      <p:sp>
        <p:nvSpPr>
          <p:cNvPr id="5" name="Text Placeholder 4">
            <a:extLst>
              <a:ext uri="{FF2B5EF4-FFF2-40B4-BE49-F238E27FC236}">
                <a16:creationId xmlns:a16="http://schemas.microsoft.com/office/drawing/2014/main" id="{FA6576A3-56CB-90EF-C8E3-ACE323255E46}"/>
              </a:ext>
            </a:extLst>
          </p:cNvPr>
          <p:cNvSpPr>
            <a:spLocks noGrp="1"/>
          </p:cNvSpPr>
          <p:nvPr>
            <p:ph type="body" sz="quarter" idx="3" hasCustomPrompt="1"/>
          </p:nvPr>
        </p:nvSpPr>
        <p:spPr>
          <a:xfrm>
            <a:off x="6172200" y="1467803"/>
            <a:ext cx="5183188"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6" name="Content Placeholder 5">
            <a:extLst>
              <a:ext uri="{FF2B5EF4-FFF2-40B4-BE49-F238E27FC236}">
                <a16:creationId xmlns:a16="http://schemas.microsoft.com/office/drawing/2014/main" id="{771D3BC1-B4F9-D5AF-F549-11C9953E963B}"/>
              </a:ext>
            </a:extLst>
          </p:cNvPr>
          <p:cNvSpPr>
            <a:spLocks noGrp="1"/>
          </p:cNvSpPr>
          <p:nvPr>
            <p:ph sz="quarter" idx="4"/>
          </p:nvPr>
        </p:nvSpPr>
        <p:spPr>
          <a:xfrm>
            <a:off x="6172200" y="2260283"/>
            <a:ext cx="5183188" cy="3544363"/>
          </a:xfrm>
        </p:spPr>
        <p:txBody>
          <a:bodyPr>
            <a:normAutofit/>
          </a:bodyPr>
          <a:lstStyle>
            <a:lvl1pPr marL="0" indent="0">
              <a:buNone/>
              <a:defRPr sz="2000"/>
            </a:lvl1pPr>
          </a:lstStyle>
          <a:p>
            <a:pPr lvl="0"/>
            <a:r>
              <a:rPr lang="en-US"/>
              <a:t>Click to edit Master text styles</a:t>
            </a:r>
          </a:p>
        </p:txBody>
      </p:sp>
      <p:pic>
        <p:nvPicPr>
          <p:cNvPr id="7" name="Picture 6" descr="Logo&#10;&#10;Description automatically generated">
            <a:extLst>
              <a:ext uri="{FF2B5EF4-FFF2-40B4-BE49-F238E27FC236}">
                <a16:creationId xmlns:a16="http://schemas.microsoft.com/office/drawing/2014/main" id="{27056A8D-3B8B-56C2-E7CF-BCDA449169E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04964110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644267A-C416-C6A6-8822-9262735DEA9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4378778-84DB-7783-7604-AC782BEF2B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9BA15CA-7E15-6B35-78CE-50B0AB8509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35D721-1692-4798-AF37-A3D709008F23}" type="datetimeFigureOut">
              <a:rPr lang="en-GB" smtClean="0"/>
              <a:t>03/12/2025</a:t>
            </a:fld>
            <a:endParaRPr lang="en-GB"/>
          </a:p>
        </p:txBody>
      </p:sp>
      <p:sp>
        <p:nvSpPr>
          <p:cNvPr id="5" name="Footer Placeholder 4">
            <a:extLst>
              <a:ext uri="{FF2B5EF4-FFF2-40B4-BE49-F238E27FC236}">
                <a16:creationId xmlns:a16="http://schemas.microsoft.com/office/drawing/2014/main" id="{92A5BACC-C551-AD93-EF28-ADD816CF9D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E7B2831-619D-0273-7E9A-CB78BC0C39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4D6DA7-933C-44DE-80C8-EC4B394CC34D}" type="slidenum">
              <a:rPr lang="en-GB" smtClean="0"/>
              <a:t>‹#›</a:t>
            </a:fld>
            <a:endParaRPr lang="en-GB"/>
          </a:p>
        </p:txBody>
      </p:sp>
    </p:spTree>
    <p:extLst>
      <p:ext uri="{BB962C8B-B14F-4D97-AF65-F5344CB8AC3E}">
        <p14:creationId xmlns:p14="http://schemas.microsoft.com/office/powerpoint/2010/main" val="4225349280"/>
      </p:ext>
    </p:extLst>
  </p:cSld>
  <p:clrMap bg1="lt1" tx1="dk1" bg2="lt2" tx2="dk2" accent1="accent1" accent2="accent2" accent3="accent3" accent4="accent4" accent5="accent5" accent6="accent6" hlink="hlink" folHlink="folHlink"/>
  <p:sldLayoutIdLst>
    <p:sldLayoutId id="2147483649" r:id="rId1"/>
    <p:sldLayoutId id="2147483676" r:id="rId2"/>
    <p:sldLayoutId id="2147483700" r:id="rId3"/>
    <p:sldLayoutId id="2147483701" r:id="rId4"/>
    <p:sldLayoutId id="2147483650" r:id="rId5"/>
    <p:sldLayoutId id="2147483697" r:id="rId6"/>
    <p:sldLayoutId id="2147483652" r:id="rId7"/>
    <p:sldLayoutId id="2147483698" r:id="rId8"/>
    <p:sldLayoutId id="2147483653" r:id="rId9"/>
    <p:sldLayoutId id="2147483691" r:id="rId10"/>
    <p:sldLayoutId id="2147483654" r:id="rId11"/>
    <p:sldLayoutId id="2147483663" r:id="rId12"/>
    <p:sldLayoutId id="2147483678" r:id="rId13"/>
    <p:sldLayoutId id="2147483679" r:id="rId14"/>
    <p:sldLayoutId id="2147483680" r:id="rId15"/>
    <p:sldLayoutId id="2147483699" r:id="rId16"/>
    <p:sldLayoutId id="2147483685" r:id="rId17"/>
    <p:sldLayoutId id="2147483686" r:id="rId18"/>
    <p:sldLayoutId id="2147483672" r:id="rId19"/>
    <p:sldLayoutId id="2147483673" r:id="rId20"/>
    <p:sldLayoutId id="2147483655" r:id="rId21"/>
    <p:sldLayoutId id="2147483664" r:id="rId22"/>
    <p:sldLayoutId id="2147483687" r:id="rId23"/>
    <p:sldLayoutId id="2147483693" r:id="rId24"/>
    <p:sldLayoutId id="2147483666" r:id="rId25"/>
    <p:sldLayoutId id="2147483694" r:id="rId26"/>
    <p:sldLayoutId id="2147483656" r:id="rId27"/>
    <p:sldLayoutId id="2147483695" r:id="rId28"/>
    <p:sldLayoutId id="2147483674" r:id="rId29"/>
    <p:sldLayoutId id="2147483683" r:id="rId30"/>
    <p:sldLayoutId id="2147483668" r:id="rId31"/>
    <p:sldLayoutId id="2147483702" r:id="rId32"/>
    <p:sldLayoutId id="2147483670" r:id="rId33"/>
    <p:sldLayoutId id="2147483684" r:id="rId34"/>
    <p:sldLayoutId id="2147483682" r:id="rId35"/>
    <p:sldLayoutId id="2147483703" r:id="rId36"/>
    <p:sldLayoutId id="2147483704" r:id="rId37"/>
    <p:sldLayoutId id="2147483706" r:id="rId3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8.xml"/><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5F56F3-177A-9AA9-F34B-9088ADE93BF2}"/>
              </a:ext>
            </a:extLst>
          </p:cNvPr>
          <p:cNvSpPr>
            <a:spLocks noGrp="1"/>
          </p:cNvSpPr>
          <p:nvPr>
            <p:ph type="ctrTitle"/>
          </p:nvPr>
        </p:nvSpPr>
        <p:spPr>
          <a:xfrm>
            <a:off x="5904350" y="1209099"/>
            <a:ext cx="5717111" cy="3330244"/>
          </a:xfrm>
        </p:spPr>
        <p:txBody>
          <a:bodyPr>
            <a:normAutofit fontScale="90000"/>
          </a:bodyPr>
          <a:lstStyle/>
          <a:p>
            <a:r>
              <a:rPr lang="en-GB" sz="5400" dirty="0"/>
              <a:t>Let’s talk about healthy relationships: friendships and conflict assembly</a:t>
            </a:r>
            <a:endParaRPr lang="en-US" dirty="0"/>
          </a:p>
        </p:txBody>
      </p:sp>
    </p:spTree>
    <p:extLst>
      <p:ext uri="{BB962C8B-B14F-4D97-AF65-F5344CB8AC3E}">
        <p14:creationId xmlns:p14="http://schemas.microsoft.com/office/powerpoint/2010/main" val="34285317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91C285-3154-20AC-8F62-6269AC4F64BB}"/>
            </a:ext>
          </a:extLst>
        </p:cNvPr>
        <p:cNvGrpSpPr/>
        <p:nvPr/>
      </p:nvGrpSpPr>
      <p:grpSpPr>
        <a:xfrm>
          <a:off x="0" y="0"/>
          <a:ext cx="0" cy="0"/>
          <a:chOff x="0" y="0"/>
          <a:chExt cx="0" cy="0"/>
        </a:xfrm>
      </p:grpSpPr>
      <p:sp>
        <p:nvSpPr>
          <p:cNvPr id="12" name="Title 1">
            <a:extLst>
              <a:ext uri="{FF2B5EF4-FFF2-40B4-BE49-F238E27FC236}">
                <a16:creationId xmlns:a16="http://schemas.microsoft.com/office/drawing/2014/main" id="{395E494F-E62B-B7FD-8517-E869C89063EC}"/>
              </a:ext>
            </a:extLst>
          </p:cNvPr>
          <p:cNvSpPr>
            <a:spLocks noGrp="1"/>
          </p:cNvSpPr>
          <p:nvPr>
            <p:ph type="title"/>
          </p:nvPr>
        </p:nvSpPr>
        <p:spPr>
          <a:xfrm>
            <a:off x="538655" y="507514"/>
            <a:ext cx="10515600" cy="935356"/>
          </a:xfrm>
        </p:spPr>
        <p:txBody>
          <a:bodyPr>
            <a:normAutofit/>
          </a:bodyPr>
          <a:lstStyle/>
          <a:p>
            <a:r>
              <a:rPr lang="en-US" sz="4800" dirty="0"/>
              <a:t>How would you feel?</a:t>
            </a:r>
          </a:p>
        </p:txBody>
      </p:sp>
      <p:sp>
        <p:nvSpPr>
          <p:cNvPr id="4" name="Rectangle: Rounded Corners 2">
            <a:extLst>
              <a:ext uri="{FF2B5EF4-FFF2-40B4-BE49-F238E27FC236}">
                <a16:creationId xmlns:a16="http://schemas.microsoft.com/office/drawing/2014/main" id="{0B91CC61-A3EF-F7FF-3760-657ABE2129FD}"/>
              </a:ext>
            </a:extLst>
          </p:cNvPr>
          <p:cNvSpPr/>
          <p:nvPr/>
        </p:nvSpPr>
        <p:spPr>
          <a:xfrm>
            <a:off x="691056" y="1950383"/>
            <a:ext cx="5404944" cy="3030899"/>
          </a:xfrm>
          <a:prstGeom prst="rect">
            <a:avLst/>
          </a:prstGeom>
          <a:solidFill>
            <a:srgbClr val="E0F3F7"/>
          </a:solidFill>
          <a:ln>
            <a:noFill/>
          </a:ln>
        </p:spPr>
        <p:style>
          <a:lnRef idx="2">
            <a:schemeClr val="accent1">
              <a:shade val="15000"/>
            </a:schemeClr>
          </a:lnRef>
          <a:fillRef idx="1">
            <a:schemeClr val="accent1"/>
          </a:fillRef>
          <a:effectRef idx="0">
            <a:schemeClr val="accent1"/>
          </a:effectRef>
          <a:fontRef idx="minor">
            <a:schemeClr val="lt1"/>
          </a:fontRef>
        </p:style>
        <p:txBody>
          <a:bodyPr lIns="288000" tIns="180000" rIns="180000" bIns="180000" rtlCol="0" anchor="ctr"/>
          <a:lstStyle/>
          <a:p>
            <a:r>
              <a:rPr lang="en-US" sz="3200" b="1" dirty="0">
                <a:solidFill>
                  <a:schemeClr val="tx1"/>
                </a:solidFill>
              </a:rPr>
              <a:t>Scenario two: </a:t>
            </a:r>
            <a:br>
              <a:rPr lang="en-US" sz="3200" b="1" dirty="0">
                <a:solidFill>
                  <a:schemeClr val="tx1"/>
                </a:solidFill>
              </a:rPr>
            </a:br>
            <a:r>
              <a:rPr lang="en-US" sz="3200" dirty="0">
                <a:solidFill>
                  <a:schemeClr val="tx1"/>
                </a:solidFill>
              </a:rPr>
              <a:t>if a friend’s sports team beat your team at the weekend and they were making jokes about it.</a:t>
            </a:r>
          </a:p>
        </p:txBody>
      </p:sp>
      <p:sp>
        <p:nvSpPr>
          <p:cNvPr id="8" name="Rectangle 7" descr="A thermometer with different colored illustrated faces to indicate a range of emotions from angry to happy">
            <a:extLst>
              <a:ext uri="{FF2B5EF4-FFF2-40B4-BE49-F238E27FC236}">
                <a16:creationId xmlns:a16="http://schemas.microsoft.com/office/drawing/2014/main" id="{6FADF598-43A8-5DBD-98A8-6AAE5CBB89A8}"/>
              </a:ext>
            </a:extLst>
          </p:cNvPr>
          <p:cNvSpPr/>
          <p:nvPr/>
        </p:nvSpPr>
        <p:spPr>
          <a:xfrm>
            <a:off x="6974236" y="1"/>
            <a:ext cx="5217763" cy="6858000"/>
          </a:xfrm>
          <a:prstGeom prst="rect">
            <a:avLst/>
          </a:prstGeom>
          <a:solidFill>
            <a:srgbClr val="E0F3F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06D521F3-763E-028B-E2CA-B6649E026493}"/>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r="17265"/>
          <a:stretch/>
        </p:blipFill>
        <p:spPr>
          <a:xfrm>
            <a:off x="7548117" y="975192"/>
            <a:ext cx="4476093" cy="5003800"/>
          </a:xfrm>
          <a:prstGeom prst="rect">
            <a:avLst/>
          </a:prstGeom>
        </p:spPr>
      </p:pic>
    </p:spTree>
    <p:extLst>
      <p:ext uri="{BB962C8B-B14F-4D97-AF65-F5344CB8AC3E}">
        <p14:creationId xmlns:p14="http://schemas.microsoft.com/office/powerpoint/2010/main" val="3454716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2C2B06-E935-F0EE-8BBC-35B14D5437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64B77C-8058-6714-F240-1FAD6BD61F92}"/>
              </a:ext>
            </a:extLst>
          </p:cNvPr>
          <p:cNvSpPr>
            <a:spLocks noGrp="1"/>
          </p:cNvSpPr>
          <p:nvPr>
            <p:ph type="title"/>
          </p:nvPr>
        </p:nvSpPr>
        <p:spPr>
          <a:xfrm>
            <a:off x="838200" y="271160"/>
            <a:ext cx="10515600" cy="1710055"/>
          </a:xfrm>
        </p:spPr>
        <p:txBody>
          <a:bodyPr anchor="b">
            <a:normAutofit/>
          </a:bodyPr>
          <a:lstStyle/>
          <a:p>
            <a:r>
              <a:rPr lang="en-US" sz="4800" dirty="0"/>
              <a:t>How might this impact your </a:t>
            </a:r>
            <a:br>
              <a:rPr lang="en-US" sz="4800" dirty="0"/>
            </a:br>
            <a:r>
              <a:rPr lang="en-US" sz="4800" dirty="0"/>
              <a:t>mental wellbeing?</a:t>
            </a:r>
          </a:p>
        </p:txBody>
      </p:sp>
      <p:sp>
        <p:nvSpPr>
          <p:cNvPr id="5" name="Rectangle: Rounded Corners 2">
            <a:extLst>
              <a:ext uri="{FF2B5EF4-FFF2-40B4-BE49-F238E27FC236}">
                <a16:creationId xmlns:a16="http://schemas.microsoft.com/office/drawing/2014/main" id="{88009C64-50EE-4638-340F-68FAA83BE001}"/>
              </a:ext>
            </a:extLst>
          </p:cNvPr>
          <p:cNvSpPr/>
          <p:nvPr/>
        </p:nvSpPr>
        <p:spPr>
          <a:xfrm>
            <a:off x="838200" y="2118158"/>
            <a:ext cx="10352314" cy="935356"/>
          </a:xfrm>
          <a:prstGeom prst="rect">
            <a:avLst/>
          </a:prstGeom>
          <a:solidFill>
            <a:srgbClr val="E0F3F7"/>
          </a:solidFill>
          <a:ln>
            <a:noFill/>
          </a:ln>
        </p:spPr>
        <p:style>
          <a:lnRef idx="2">
            <a:schemeClr val="accent1">
              <a:shade val="15000"/>
            </a:schemeClr>
          </a:lnRef>
          <a:fillRef idx="1">
            <a:schemeClr val="accent1"/>
          </a:fillRef>
          <a:effectRef idx="0">
            <a:schemeClr val="accent1"/>
          </a:effectRef>
          <a:fontRef idx="minor">
            <a:schemeClr val="lt1"/>
          </a:fontRef>
        </p:style>
        <p:txBody>
          <a:bodyPr lIns="288000" tIns="180000" rIns="180000" bIns="180000" rtlCol="0" anchor="ctr"/>
          <a:lstStyle/>
          <a:p>
            <a:r>
              <a:rPr lang="en-US" sz="2400" dirty="0">
                <a:solidFill>
                  <a:schemeClr val="tx1"/>
                </a:solidFill>
              </a:rPr>
              <a:t>Mental wellbeing is about how we think, feel and cope with the experiences of everyday life.  </a:t>
            </a:r>
          </a:p>
        </p:txBody>
      </p:sp>
      <p:pic>
        <p:nvPicPr>
          <p:cNvPr id="9" name="Picture 8" descr="a diagram showing arrows from left to right. Healthy, coping, struggling, well">
            <a:extLst>
              <a:ext uri="{FF2B5EF4-FFF2-40B4-BE49-F238E27FC236}">
                <a16:creationId xmlns:a16="http://schemas.microsoft.com/office/drawing/2014/main" id="{186F235B-9EE7-30FA-3BA7-64EB62CAF6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199" y="3400523"/>
            <a:ext cx="10700657" cy="1971173"/>
          </a:xfrm>
          <a:prstGeom prst="rect">
            <a:avLst/>
          </a:prstGeom>
        </p:spPr>
      </p:pic>
    </p:spTree>
    <p:extLst>
      <p:ext uri="{BB962C8B-B14F-4D97-AF65-F5344CB8AC3E}">
        <p14:creationId xmlns:p14="http://schemas.microsoft.com/office/powerpoint/2010/main" val="2365339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2C2B06-E935-F0EE-8BBC-35B14D5437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64B77C-8058-6714-F240-1FAD6BD61F92}"/>
              </a:ext>
            </a:extLst>
          </p:cNvPr>
          <p:cNvSpPr>
            <a:spLocks noGrp="1"/>
          </p:cNvSpPr>
          <p:nvPr>
            <p:ph type="title"/>
          </p:nvPr>
        </p:nvSpPr>
        <p:spPr>
          <a:xfrm>
            <a:off x="838200" y="550412"/>
            <a:ext cx="10515600" cy="935356"/>
          </a:xfrm>
        </p:spPr>
        <p:txBody>
          <a:bodyPr anchor="b">
            <a:normAutofit/>
          </a:bodyPr>
          <a:lstStyle/>
          <a:p>
            <a:r>
              <a:rPr lang="en-US" dirty="0"/>
              <a:t>Friendships are important</a:t>
            </a:r>
          </a:p>
        </p:txBody>
      </p:sp>
      <p:sp>
        <p:nvSpPr>
          <p:cNvPr id="3" name="Rectangle: Rounded Corners 2">
            <a:extLst>
              <a:ext uri="{FF2B5EF4-FFF2-40B4-BE49-F238E27FC236}">
                <a16:creationId xmlns:a16="http://schemas.microsoft.com/office/drawing/2014/main" id="{F0479120-3067-51AA-3D97-FAE4D003F83C}"/>
              </a:ext>
            </a:extLst>
          </p:cNvPr>
          <p:cNvSpPr/>
          <p:nvPr/>
        </p:nvSpPr>
        <p:spPr>
          <a:xfrm>
            <a:off x="691056" y="1950383"/>
            <a:ext cx="10662744" cy="3753731"/>
          </a:xfrm>
          <a:prstGeom prst="rect">
            <a:avLst/>
          </a:prstGeom>
          <a:solidFill>
            <a:srgbClr val="E0F3F7"/>
          </a:solidFill>
          <a:ln>
            <a:noFill/>
          </a:ln>
        </p:spPr>
        <p:style>
          <a:lnRef idx="2">
            <a:schemeClr val="accent1">
              <a:shade val="15000"/>
            </a:schemeClr>
          </a:lnRef>
          <a:fillRef idx="1">
            <a:schemeClr val="accent1"/>
          </a:fillRef>
          <a:effectRef idx="0">
            <a:schemeClr val="accent1"/>
          </a:effectRef>
          <a:fontRef idx="minor">
            <a:schemeClr val="lt1"/>
          </a:fontRef>
        </p:style>
        <p:txBody>
          <a:bodyPr lIns="288000" tIns="180000" rIns="180000" bIns="180000" rtlCol="0" anchor="ctr"/>
          <a:lstStyle/>
          <a:p>
            <a:pPr marL="285750" indent="-285750">
              <a:buFont typeface="Arial"/>
              <a:buChar char="•"/>
            </a:pPr>
            <a:r>
              <a:rPr lang="en-GB" sz="2400" dirty="0">
                <a:solidFill>
                  <a:srgbClr val="002060"/>
                </a:solidFill>
              </a:rPr>
              <a:t>In class this week, you will continue to explore why friendships are important and how they can support our wellbeing. </a:t>
            </a:r>
          </a:p>
          <a:p>
            <a:pPr marL="285750" indent="-285750">
              <a:buFont typeface="Arial"/>
              <a:buChar char="•"/>
            </a:pPr>
            <a:r>
              <a:rPr lang="en-GB" sz="2400" dirty="0">
                <a:solidFill>
                  <a:srgbClr val="002060"/>
                </a:solidFill>
              </a:rPr>
              <a:t>You will think about difficult situations with friends and how they can make us feel. </a:t>
            </a:r>
          </a:p>
          <a:p>
            <a:pPr marL="285750" indent="-285750">
              <a:buFont typeface="Arial"/>
              <a:buChar char="•"/>
            </a:pPr>
            <a:r>
              <a:rPr lang="en-GB" sz="2400" dirty="0">
                <a:solidFill>
                  <a:srgbClr val="002060"/>
                </a:solidFill>
              </a:rPr>
              <a:t>You'll think about how we can resolve problems with friends using empathy when we fall out with them. </a:t>
            </a:r>
          </a:p>
          <a:p>
            <a:pPr marL="285750" indent="-285750">
              <a:buFont typeface="Arial"/>
              <a:buChar char="•"/>
            </a:pPr>
            <a:r>
              <a:rPr lang="en-GB" sz="2400" dirty="0">
                <a:solidFill>
                  <a:srgbClr val="002060"/>
                </a:solidFill>
              </a:rPr>
              <a:t>You will learn how to notice your feelings, check in on your wellbeing and know when to ask for help if you need it. </a:t>
            </a:r>
          </a:p>
        </p:txBody>
      </p:sp>
    </p:spTree>
    <p:extLst>
      <p:ext uri="{BB962C8B-B14F-4D97-AF65-F5344CB8AC3E}">
        <p14:creationId xmlns:p14="http://schemas.microsoft.com/office/powerpoint/2010/main" val="135422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55CCE-77CC-940D-4588-59F727B76504}"/>
              </a:ext>
            </a:extLst>
          </p:cNvPr>
          <p:cNvSpPr>
            <a:spLocks noGrp="1"/>
          </p:cNvSpPr>
          <p:nvPr>
            <p:ph type="title"/>
          </p:nvPr>
        </p:nvSpPr>
        <p:spPr>
          <a:xfrm>
            <a:off x="838200" y="648153"/>
            <a:ext cx="10515600" cy="884555"/>
          </a:xfrm>
        </p:spPr>
        <p:txBody>
          <a:bodyPr/>
          <a:lstStyle/>
          <a:p>
            <a:r>
              <a:rPr lang="en-US" dirty="0"/>
              <a:t>Healthy friendships</a:t>
            </a:r>
          </a:p>
        </p:txBody>
      </p:sp>
      <p:sp>
        <p:nvSpPr>
          <p:cNvPr id="4" name="Rectangle: Rounded Corners 2">
            <a:extLst>
              <a:ext uri="{FF2B5EF4-FFF2-40B4-BE49-F238E27FC236}">
                <a16:creationId xmlns:a16="http://schemas.microsoft.com/office/drawing/2014/main" id="{CD13F33B-8DC2-3D0D-FFB6-CF32B2717FB9}"/>
              </a:ext>
            </a:extLst>
          </p:cNvPr>
          <p:cNvSpPr/>
          <p:nvPr/>
        </p:nvSpPr>
        <p:spPr>
          <a:xfrm>
            <a:off x="838200" y="1797983"/>
            <a:ext cx="10662744" cy="3352241"/>
          </a:xfrm>
          <a:prstGeom prst="rect">
            <a:avLst/>
          </a:prstGeom>
          <a:solidFill>
            <a:srgbClr val="E0F3F7"/>
          </a:solidFill>
          <a:ln>
            <a:noFill/>
          </a:ln>
        </p:spPr>
        <p:style>
          <a:lnRef idx="2">
            <a:schemeClr val="accent1">
              <a:shade val="15000"/>
            </a:schemeClr>
          </a:lnRef>
          <a:fillRef idx="1">
            <a:schemeClr val="accent1"/>
          </a:fillRef>
          <a:effectRef idx="0">
            <a:schemeClr val="accent1"/>
          </a:effectRef>
          <a:fontRef idx="minor">
            <a:schemeClr val="lt1"/>
          </a:fontRef>
        </p:style>
        <p:txBody>
          <a:bodyPr lIns="288000" tIns="180000" rIns="180000" bIns="180000" rtlCol="0" anchor="ctr"/>
          <a:lstStyle/>
          <a:p>
            <a:pPr marL="342900" indent="-342900">
              <a:buFont typeface="Wingdings" pitchFamily="2" charset="2"/>
              <a:buChar char="ü"/>
            </a:pPr>
            <a:r>
              <a:rPr lang="en-US" sz="2400" b="1" dirty="0">
                <a:solidFill>
                  <a:srgbClr val="002060"/>
                </a:solidFill>
              </a:rPr>
              <a:t>Today</a:t>
            </a:r>
            <a:br>
              <a:rPr lang="en-US" sz="2400" dirty="0">
                <a:solidFill>
                  <a:srgbClr val="002060"/>
                </a:solidFill>
              </a:rPr>
            </a:br>
            <a:r>
              <a:rPr lang="en-US" sz="2400" dirty="0">
                <a:solidFill>
                  <a:srgbClr val="002060"/>
                </a:solidFill>
              </a:rPr>
              <a:t>Healthy relationships assembly.</a:t>
            </a:r>
          </a:p>
          <a:p>
            <a:pPr marL="342900" indent="-342900">
              <a:buFont typeface="Wingdings" pitchFamily="2" charset="2"/>
              <a:buChar char="ü"/>
            </a:pPr>
            <a:endParaRPr lang="en-US" sz="2400" dirty="0">
              <a:solidFill>
                <a:srgbClr val="002060"/>
              </a:solidFill>
            </a:endParaRPr>
          </a:p>
          <a:p>
            <a:pPr marL="342900" indent="-342900">
              <a:buFont typeface="Wingdings" pitchFamily="2" charset="2"/>
              <a:buChar char="ü"/>
            </a:pPr>
            <a:r>
              <a:rPr lang="en-US" sz="2400" b="1" dirty="0">
                <a:solidFill>
                  <a:srgbClr val="002060"/>
                </a:solidFill>
              </a:rPr>
              <a:t>Class time</a:t>
            </a:r>
            <a:br>
              <a:rPr lang="en-US" sz="2400" dirty="0">
                <a:solidFill>
                  <a:srgbClr val="002060"/>
                </a:solidFill>
              </a:rPr>
            </a:br>
            <a:r>
              <a:rPr lang="en-US" sz="2400" dirty="0">
                <a:solidFill>
                  <a:srgbClr val="002060"/>
                </a:solidFill>
              </a:rPr>
              <a:t>Focus on healthy friendships as you participate in a range of activities.</a:t>
            </a:r>
          </a:p>
          <a:p>
            <a:pPr marL="342900" indent="-342900">
              <a:buFont typeface="Wingdings" pitchFamily="2" charset="2"/>
              <a:buChar char="ü"/>
            </a:pPr>
            <a:endParaRPr lang="en-US" sz="2400" dirty="0">
              <a:solidFill>
                <a:srgbClr val="002060"/>
              </a:solidFill>
            </a:endParaRPr>
          </a:p>
          <a:p>
            <a:pPr marL="342900" indent="-342900">
              <a:buFont typeface="Wingdings" pitchFamily="2" charset="2"/>
              <a:buChar char="ü"/>
            </a:pPr>
            <a:r>
              <a:rPr lang="en-US" sz="2400" b="1" dirty="0">
                <a:solidFill>
                  <a:srgbClr val="002060"/>
                </a:solidFill>
              </a:rPr>
              <a:t>Next week</a:t>
            </a:r>
            <a:br>
              <a:rPr lang="en-US" sz="2400" dirty="0">
                <a:solidFill>
                  <a:srgbClr val="002060"/>
                </a:solidFill>
              </a:rPr>
            </a:br>
            <a:r>
              <a:rPr lang="en-US" sz="2400" dirty="0">
                <a:solidFill>
                  <a:srgbClr val="002060"/>
                </a:solidFill>
              </a:rPr>
              <a:t>Real life application of learning.</a:t>
            </a:r>
            <a:endParaRPr lang="en-GB" sz="2400" dirty="0">
              <a:solidFill>
                <a:srgbClr val="002060"/>
              </a:solidFill>
            </a:endParaRPr>
          </a:p>
        </p:txBody>
      </p:sp>
    </p:spTree>
    <p:extLst>
      <p:ext uri="{BB962C8B-B14F-4D97-AF65-F5344CB8AC3E}">
        <p14:creationId xmlns:p14="http://schemas.microsoft.com/office/powerpoint/2010/main" val="2910844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13DE0-5F90-550D-505B-57604519CAE2}"/>
              </a:ext>
            </a:extLst>
          </p:cNvPr>
          <p:cNvSpPr>
            <a:spLocks noGrp="1"/>
          </p:cNvSpPr>
          <p:nvPr>
            <p:ph type="title"/>
          </p:nvPr>
        </p:nvSpPr>
        <p:spPr/>
        <p:txBody>
          <a:bodyPr/>
          <a:lstStyle/>
          <a:p>
            <a:r>
              <a:rPr lang="en-GB" dirty="0"/>
              <a:t>Learning outcomes</a:t>
            </a:r>
          </a:p>
        </p:txBody>
      </p:sp>
      <p:sp>
        <p:nvSpPr>
          <p:cNvPr id="3" name="TextBox 2">
            <a:extLst>
              <a:ext uri="{FF2B5EF4-FFF2-40B4-BE49-F238E27FC236}">
                <a16:creationId xmlns:a16="http://schemas.microsoft.com/office/drawing/2014/main" id="{E043FB46-61CA-E5BF-70C2-364D557A0820}"/>
              </a:ext>
            </a:extLst>
          </p:cNvPr>
          <p:cNvSpPr txBox="1"/>
          <p:nvPr/>
        </p:nvSpPr>
        <p:spPr>
          <a:xfrm>
            <a:off x="838200" y="1717556"/>
            <a:ext cx="9905438" cy="3262432"/>
          </a:xfrm>
          <a:prstGeom prst="rect">
            <a:avLst/>
          </a:prstGeom>
          <a:noFill/>
        </p:spPr>
        <p:txBody>
          <a:bodyPr wrap="square" lIns="91440" tIns="45720" rIns="91440" bIns="45720" anchor="t">
            <a:spAutoFit/>
          </a:bodyPr>
          <a:lstStyle/>
          <a:p>
            <a:r>
              <a:rPr lang="en-GB" sz="2400" b="1" dirty="0"/>
              <a:t>By the end of today’s assembly, you will know that:</a:t>
            </a:r>
          </a:p>
          <a:p>
            <a:pPr>
              <a:buFont typeface="Symbol" panose="020B0604020202020204" pitchFamily="34" charset="0"/>
              <a:buChar char="•"/>
            </a:pPr>
            <a:endParaRPr lang="en-US" sz="1400" dirty="0"/>
          </a:p>
          <a:p>
            <a:pPr marL="285750" indent="-285750">
              <a:buFont typeface="Arial" panose="020B0604020202020204" pitchFamily="34" charset="0"/>
              <a:buChar char="•"/>
            </a:pPr>
            <a:r>
              <a:rPr lang="en-GB" sz="2400" dirty="0"/>
              <a:t>our school values support healthy relationships </a:t>
            </a:r>
            <a:endParaRPr lang="en-GB" sz="2000" dirty="0"/>
          </a:p>
          <a:p>
            <a:pPr marL="285750" indent="-285750">
              <a:buFont typeface="Arial" panose="020B0604020202020204" pitchFamily="34" charset="0"/>
              <a:buChar char="•"/>
            </a:pPr>
            <a:r>
              <a:rPr lang="en-GB" sz="2400" dirty="0"/>
              <a:t>friendships are one of our key relationships </a:t>
            </a:r>
            <a:endParaRPr lang="en-GB" sz="2000" dirty="0"/>
          </a:p>
          <a:p>
            <a:pPr marL="285750" indent="-285750">
              <a:buFont typeface="Arial" panose="020B0604020202020204" pitchFamily="34" charset="0"/>
              <a:buChar char="•"/>
            </a:pPr>
            <a:r>
              <a:rPr lang="en-GB" sz="2400" dirty="0"/>
              <a:t>friendships are important and can support our wellbeing </a:t>
            </a:r>
            <a:endParaRPr lang="en-GB" sz="2000" dirty="0"/>
          </a:p>
          <a:p>
            <a:pPr marL="285750" indent="-285750">
              <a:buFont typeface="Arial" panose="020B0604020202020204" pitchFamily="34" charset="0"/>
              <a:buChar char="•"/>
            </a:pPr>
            <a:r>
              <a:rPr lang="en-GB" sz="2400" dirty="0"/>
              <a:t>there are characteristics of a positive, healthy friendship </a:t>
            </a:r>
            <a:endParaRPr lang="en-GB" sz="2000" dirty="0"/>
          </a:p>
          <a:p>
            <a:pPr marL="285750" indent="-285750">
              <a:buFont typeface="Arial" panose="020B0604020202020204" pitchFamily="34" charset="0"/>
              <a:buChar char="•"/>
            </a:pPr>
            <a:r>
              <a:rPr lang="en-GB" sz="2400" dirty="0"/>
              <a:t>we all experience situations differently, and can feel </a:t>
            </a:r>
            <a:br>
              <a:rPr lang="en-GB" sz="2400" dirty="0"/>
            </a:br>
            <a:r>
              <a:rPr lang="en-GB" sz="2400" dirty="0"/>
              <a:t>differently to each other as a result.</a:t>
            </a:r>
            <a:endParaRPr lang="en-GB" sz="2000" dirty="0"/>
          </a:p>
          <a:p>
            <a:pPr marL="285750" indent="-285750">
              <a:buFont typeface="Arial" panose="020B0604020202020204" pitchFamily="34" charset="0"/>
              <a:buChar char="•"/>
            </a:pPr>
            <a:endParaRPr lang="en-GB" sz="2400" dirty="0"/>
          </a:p>
        </p:txBody>
      </p:sp>
    </p:spTree>
    <p:extLst>
      <p:ext uri="{BB962C8B-B14F-4D97-AF65-F5344CB8AC3E}">
        <p14:creationId xmlns:p14="http://schemas.microsoft.com/office/powerpoint/2010/main" val="371612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DCAF0-4CD4-FAC0-92A7-773BF2105347}"/>
              </a:ext>
            </a:extLst>
          </p:cNvPr>
          <p:cNvSpPr>
            <a:spLocks noGrp="1"/>
          </p:cNvSpPr>
          <p:nvPr>
            <p:ph type="title"/>
          </p:nvPr>
        </p:nvSpPr>
        <p:spPr>
          <a:xfrm>
            <a:off x="838200" y="508125"/>
            <a:ext cx="10515600" cy="935356"/>
          </a:xfrm>
        </p:spPr>
        <p:txBody>
          <a:bodyPr anchor="b">
            <a:normAutofit/>
          </a:bodyPr>
          <a:lstStyle/>
          <a:p>
            <a:r>
              <a:rPr lang="en-GB" dirty="0"/>
              <a:t>Let's begin with a vote...</a:t>
            </a:r>
          </a:p>
        </p:txBody>
      </p:sp>
      <p:pic>
        <p:nvPicPr>
          <p:cNvPr id="7" name="Picture 6" descr="A slice of pizza with pineapple toppings">
            <a:extLst>
              <a:ext uri="{FF2B5EF4-FFF2-40B4-BE49-F238E27FC236}">
                <a16:creationId xmlns:a16="http://schemas.microsoft.com/office/drawing/2014/main" id="{0288FB20-B047-25F2-EFEA-81F53A28A613}"/>
              </a:ext>
            </a:extLst>
          </p:cNvPr>
          <p:cNvPicPr>
            <a:picLocks noChangeAspect="1"/>
          </p:cNvPicPr>
          <p:nvPr/>
        </p:nvPicPr>
        <p:blipFill>
          <a:blip r:embed="rId3"/>
          <a:stretch>
            <a:fillRect/>
          </a:stretch>
        </p:blipFill>
        <p:spPr>
          <a:xfrm>
            <a:off x="4829600" y="1715608"/>
            <a:ext cx="4114800" cy="4114800"/>
          </a:xfrm>
          <a:prstGeom prst="rect">
            <a:avLst/>
          </a:prstGeom>
        </p:spPr>
      </p:pic>
      <p:pic>
        <p:nvPicPr>
          <p:cNvPr id="9" name="Picture 8">
            <a:extLst>
              <a:ext uri="{FF2B5EF4-FFF2-40B4-BE49-F238E27FC236}">
                <a16:creationId xmlns:a16="http://schemas.microsoft.com/office/drawing/2014/main" id="{B8D8C6DC-F09F-7E05-796A-15BDC0B31092}"/>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944400" y="1715608"/>
            <a:ext cx="2411471" cy="3374995"/>
          </a:xfrm>
          <a:prstGeom prst="rect">
            <a:avLst/>
          </a:prstGeom>
        </p:spPr>
      </p:pic>
      <p:pic>
        <p:nvPicPr>
          <p:cNvPr id="8" name="Picture 7">
            <a:extLst>
              <a:ext uri="{FF2B5EF4-FFF2-40B4-BE49-F238E27FC236}">
                <a16:creationId xmlns:a16="http://schemas.microsoft.com/office/drawing/2014/main" id="{952F101C-D59F-990C-BEED-9B0C91ECDBC0}"/>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610333" y="2152096"/>
            <a:ext cx="3869196" cy="4706644"/>
          </a:xfrm>
          <a:prstGeom prst="rect">
            <a:avLst/>
          </a:prstGeom>
        </p:spPr>
      </p:pic>
    </p:spTree>
    <p:extLst>
      <p:ext uri="{BB962C8B-B14F-4D97-AF65-F5344CB8AC3E}">
        <p14:creationId xmlns:p14="http://schemas.microsoft.com/office/powerpoint/2010/main" val="4263314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B3EA79-15BF-786A-C998-B55DE86F6FCB}"/>
              </a:ext>
            </a:extLst>
          </p:cNvPr>
          <p:cNvSpPr>
            <a:spLocks noGrp="1"/>
          </p:cNvSpPr>
          <p:nvPr>
            <p:ph type="title"/>
          </p:nvPr>
        </p:nvSpPr>
        <p:spPr>
          <a:xfrm>
            <a:off x="838200" y="676775"/>
            <a:ext cx="10515600" cy="935356"/>
          </a:xfrm>
        </p:spPr>
        <p:txBody>
          <a:bodyPr anchor="b">
            <a:normAutofit/>
          </a:bodyPr>
          <a:lstStyle/>
          <a:p>
            <a:r>
              <a:rPr lang="en-US" dirty="0"/>
              <a:t>Healthy relationships</a:t>
            </a:r>
          </a:p>
        </p:txBody>
      </p:sp>
      <p:sp>
        <p:nvSpPr>
          <p:cNvPr id="3" name="Content Placeholder 2">
            <a:extLst>
              <a:ext uri="{FF2B5EF4-FFF2-40B4-BE49-F238E27FC236}">
                <a16:creationId xmlns:a16="http://schemas.microsoft.com/office/drawing/2014/main" id="{6A874EC7-25AA-A6D3-47C6-26D051C76591}"/>
              </a:ext>
            </a:extLst>
          </p:cNvPr>
          <p:cNvSpPr>
            <a:spLocks noGrp="1"/>
          </p:cNvSpPr>
          <p:nvPr>
            <p:ph sz="half" idx="1"/>
          </p:nvPr>
        </p:nvSpPr>
        <p:spPr>
          <a:xfrm>
            <a:off x="838200" y="1872342"/>
            <a:ext cx="5493589" cy="4062932"/>
          </a:xfrm>
        </p:spPr>
        <p:txBody>
          <a:bodyPr vert="horz" lIns="91440" tIns="45720" rIns="91440" bIns="45720" rtlCol="0" anchor="t">
            <a:noAutofit/>
          </a:bodyPr>
          <a:lstStyle/>
          <a:p>
            <a:r>
              <a:rPr lang="en-US" b="1" dirty="0"/>
              <a:t>Friendship is a type of close relationship between people who care about each other and enjoy spending time together. </a:t>
            </a:r>
          </a:p>
          <a:p>
            <a:endParaRPr lang="en-US" dirty="0"/>
          </a:p>
          <a:p>
            <a:r>
              <a:rPr lang="en-US" dirty="0"/>
              <a:t>Friendships involve:</a:t>
            </a:r>
          </a:p>
          <a:p>
            <a:pPr marL="342900" indent="-342900">
              <a:buFont typeface="Arial" panose="020B0604020202020204" pitchFamily="34" charset="0"/>
              <a:buChar char="•"/>
            </a:pPr>
            <a:r>
              <a:rPr lang="en-US" dirty="0"/>
              <a:t>showing trust, loyalty, respect </a:t>
            </a:r>
            <a:br>
              <a:rPr lang="en-US" dirty="0"/>
            </a:br>
            <a:r>
              <a:rPr lang="en-US" dirty="0"/>
              <a:t>and kindness</a:t>
            </a:r>
          </a:p>
          <a:p>
            <a:pPr marL="342900" indent="-342900">
              <a:buFont typeface="Arial" panose="020B0604020202020204" pitchFamily="34" charset="0"/>
              <a:buChar char="•"/>
            </a:pPr>
            <a:r>
              <a:rPr lang="en-US" dirty="0"/>
              <a:t>sharing interests and experiences</a:t>
            </a:r>
          </a:p>
          <a:p>
            <a:pPr marL="342900" indent="-342900">
              <a:buFont typeface="Arial" panose="020B0604020202020204" pitchFamily="34" charset="0"/>
              <a:buChar char="•"/>
            </a:pPr>
            <a:r>
              <a:rPr lang="en-US" dirty="0"/>
              <a:t>supporting each other with problems. </a:t>
            </a:r>
          </a:p>
          <a:p>
            <a:endParaRPr lang="en-US" dirty="0"/>
          </a:p>
          <a:p>
            <a:r>
              <a:rPr lang="en-US" b="1" dirty="0"/>
              <a:t>&lt;Insert school values&gt;</a:t>
            </a:r>
          </a:p>
        </p:txBody>
      </p:sp>
      <p:pic>
        <p:nvPicPr>
          <p:cNvPr id="11" name="Picture 10" descr="A close-up of two girls laughing">
            <a:extLst>
              <a:ext uri="{FF2B5EF4-FFF2-40B4-BE49-F238E27FC236}">
                <a16:creationId xmlns:a16="http://schemas.microsoft.com/office/drawing/2014/main" id="{B77D1D63-3752-B29D-9405-9650B2AB8600}"/>
              </a:ext>
            </a:extLst>
          </p:cNvPr>
          <p:cNvPicPr>
            <a:picLocks noChangeAspect="1"/>
          </p:cNvPicPr>
          <p:nvPr/>
        </p:nvPicPr>
        <p:blipFill>
          <a:blip r:embed="rId3">
            <a:extLst>
              <a:ext uri="{28A0092B-C50C-407E-A947-70E740481C1C}">
                <a14:useLocalDpi xmlns:a14="http://schemas.microsoft.com/office/drawing/2010/main" val="0"/>
              </a:ext>
            </a:extLst>
          </a:blip>
          <a:srcRect r="16516"/>
          <a:stretch/>
        </p:blipFill>
        <p:spPr>
          <a:xfrm>
            <a:off x="7505700" y="807402"/>
            <a:ext cx="4686300" cy="4965700"/>
          </a:xfrm>
          <a:prstGeom prst="rect">
            <a:avLst/>
          </a:prstGeom>
        </p:spPr>
      </p:pic>
    </p:spTree>
    <p:extLst>
      <p:ext uri="{BB962C8B-B14F-4D97-AF65-F5344CB8AC3E}">
        <p14:creationId xmlns:p14="http://schemas.microsoft.com/office/powerpoint/2010/main" val="3953736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A28C6-AACF-16AD-9FDA-FCA47720B2AE}"/>
              </a:ext>
            </a:extLst>
          </p:cNvPr>
          <p:cNvSpPr>
            <a:spLocks noGrp="1"/>
          </p:cNvSpPr>
          <p:nvPr>
            <p:ph type="title"/>
          </p:nvPr>
        </p:nvSpPr>
        <p:spPr>
          <a:xfrm>
            <a:off x="839788" y="457200"/>
            <a:ext cx="10512424" cy="853658"/>
          </a:xfrm>
        </p:spPr>
        <p:txBody>
          <a:bodyPr anchor="b">
            <a:normAutofit/>
          </a:bodyPr>
          <a:lstStyle/>
          <a:p>
            <a:r>
              <a:rPr lang="en-US" dirty="0"/>
              <a:t>Friendship wish list</a:t>
            </a:r>
          </a:p>
        </p:txBody>
      </p:sp>
      <p:sp>
        <p:nvSpPr>
          <p:cNvPr id="3" name="Content Placeholder 2">
            <a:extLst>
              <a:ext uri="{FF2B5EF4-FFF2-40B4-BE49-F238E27FC236}">
                <a16:creationId xmlns:a16="http://schemas.microsoft.com/office/drawing/2014/main" id="{8702C3DB-F83E-CC9C-E6E5-0CB61B31DE84}"/>
              </a:ext>
              <a:ext uri="{C183D7F6-B498-43B3-948B-1728B52AA6E4}">
                <adec:decorative xmlns:adec="http://schemas.microsoft.com/office/drawing/2017/decorative" val="0"/>
              </a:ext>
            </a:extLst>
          </p:cNvPr>
          <p:cNvSpPr>
            <a:spLocks noGrp="1"/>
          </p:cNvSpPr>
          <p:nvPr>
            <p:ph type="body" sz="half" idx="2"/>
          </p:nvPr>
        </p:nvSpPr>
        <p:spPr>
          <a:xfrm>
            <a:off x="5572569" y="1835785"/>
            <a:ext cx="4899899" cy="2118384"/>
          </a:xfrm>
          <a:solidFill>
            <a:srgbClr val="E0F3F7"/>
          </a:solidFill>
          <a:ln>
            <a:noFill/>
          </a:ln>
        </p:spPr>
        <p:style>
          <a:lnRef idx="2">
            <a:schemeClr val="accent1"/>
          </a:lnRef>
          <a:fillRef idx="1">
            <a:schemeClr val="lt1"/>
          </a:fillRef>
          <a:effectRef idx="0">
            <a:schemeClr val="accent1"/>
          </a:effectRef>
          <a:fontRef idx="minor">
            <a:schemeClr val="dk1"/>
          </a:fontRef>
        </p:style>
        <p:txBody>
          <a:bodyPr vert="horz" lIns="216000" tIns="180000" rIns="216000" bIns="0" rtlCol="0" anchor="t">
            <a:noAutofit/>
          </a:bodyPr>
          <a:lstStyle/>
          <a:p>
            <a:r>
              <a:rPr lang="en-US" sz="4400" dirty="0"/>
              <a:t>Q. What qualities would you like in </a:t>
            </a:r>
            <a:br>
              <a:rPr lang="en-US" sz="4400" dirty="0"/>
            </a:br>
            <a:r>
              <a:rPr lang="en-US" sz="4400" dirty="0"/>
              <a:t>a friend?</a:t>
            </a:r>
          </a:p>
          <a:p>
            <a:endParaRPr lang="en-US" sz="4400" dirty="0"/>
          </a:p>
        </p:txBody>
      </p:sp>
      <p:pic>
        <p:nvPicPr>
          <p:cNvPr id="10" name="Picture 9">
            <a:extLst>
              <a:ext uri="{FF2B5EF4-FFF2-40B4-BE49-F238E27FC236}">
                <a16:creationId xmlns:a16="http://schemas.microsoft.com/office/drawing/2014/main" id="{97184D44-E8F2-11A2-607F-5F7A1C76E23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rot="21168393">
            <a:off x="1050742" y="1814217"/>
            <a:ext cx="3278413" cy="4588328"/>
          </a:xfrm>
          <a:prstGeom prst="rect">
            <a:avLst/>
          </a:prstGeom>
        </p:spPr>
      </p:pic>
    </p:spTree>
    <p:extLst>
      <p:ext uri="{BB962C8B-B14F-4D97-AF65-F5344CB8AC3E}">
        <p14:creationId xmlns:p14="http://schemas.microsoft.com/office/powerpoint/2010/main" val="73683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fade">
                                      <p:cBhvr>
                                        <p:cTn id="11" dur="500"/>
                                        <p:tgtEl>
                                          <p:spTgt spid="3">
                                            <p:bg/>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E0597-B5E3-2122-440D-C3946B9D116C}"/>
              </a:ext>
            </a:extLst>
          </p:cNvPr>
          <p:cNvSpPr>
            <a:spLocks noGrp="1"/>
          </p:cNvSpPr>
          <p:nvPr>
            <p:ph type="title"/>
          </p:nvPr>
        </p:nvSpPr>
        <p:spPr>
          <a:xfrm>
            <a:off x="838200" y="1064628"/>
            <a:ext cx="10515600" cy="935356"/>
          </a:xfrm>
        </p:spPr>
        <p:txBody>
          <a:bodyPr anchor="b">
            <a:normAutofit fontScale="90000"/>
          </a:bodyPr>
          <a:lstStyle/>
          <a:p>
            <a:r>
              <a:rPr lang="en-US" dirty="0"/>
              <a:t>Key qualities </a:t>
            </a:r>
            <a:br>
              <a:rPr lang="en-US" dirty="0"/>
            </a:br>
            <a:r>
              <a:rPr lang="en-US" dirty="0"/>
              <a:t>of a friend</a:t>
            </a:r>
          </a:p>
        </p:txBody>
      </p:sp>
      <p:pic>
        <p:nvPicPr>
          <p:cNvPr id="6" name="Picture 5" descr="A diagram of different qualities - clockwise - Loyal and supportive, kind and caring, good listener, honest and trustworthy, agree to disagree, respectful, empathy">
            <a:extLst>
              <a:ext uri="{FF2B5EF4-FFF2-40B4-BE49-F238E27FC236}">
                <a16:creationId xmlns:a16="http://schemas.microsoft.com/office/drawing/2014/main" id="{99BFFD95-7EFA-395E-2C42-ABC060284552}"/>
              </a:ext>
            </a:extLst>
          </p:cNvPr>
          <p:cNvPicPr>
            <a:picLocks noChangeAspect="1"/>
          </p:cNvPicPr>
          <p:nvPr/>
        </p:nvPicPr>
        <p:blipFill>
          <a:blip r:embed="rId3"/>
          <a:stretch>
            <a:fillRect/>
          </a:stretch>
        </p:blipFill>
        <p:spPr>
          <a:xfrm>
            <a:off x="4005416" y="781817"/>
            <a:ext cx="5661387" cy="5593788"/>
          </a:xfrm>
          <a:prstGeom prst="rect">
            <a:avLst/>
          </a:prstGeom>
        </p:spPr>
      </p:pic>
      <p:pic>
        <p:nvPicPr>
          <p:cNvPr id="8" name="Picture 7">
            <a:extLst>
              <a:ext uri="{FF2B5EF4-FFF2-40B4-BE49-F238E27FC236}">
                <a16:creationId xmlns:a16="http://schemas.microsoft.com/office/drawing/2014/main" id="{3612B640-BDBE-5971-A985-49BAA6DBFCF7}"/>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07090" y="4150504"/>
            <a:ext cx="1737569" cy="2707496"/>
          </a:xfrm>
          <a:prstGeom prst="rect">
            <a:avLst/>
          </a:prstGeom>
        </p:spPr>
      </p:pic>
      <p:pic>
        <p:nvPicPr>
          <p:cNvPr id="10" name="Picture 9">
            <a:extLst>
              <a:ext uri="{FF2B5EF4-FFF2-40B4-BE49-F238E27FC236}">
                <a16:creationId xmlns:a16="http://schemas.microsoft.com/office/drawing/2014/main" id="{9842DAF9-759C-0ADA-7EB2-BF9E4945380C}"/>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954654" y="5156633"/>
            <a:ext cx="1313267" cy="1701367"/>
          </a:xfrm>
          <a:prstGeom prst="rect">
            <a:avLst/>
          </a:prstGeom>
        </p:spPr>
      </p:pic>
    </p:spTree>
    <p:extLst>
      <p:ext uri="{BB962C8B-B14F-4D97-AF65-F5344CB8AC3E}">
        <p14:creationId xmlns:p14="http://schemas.microsoft.com/office/powerpoint/2010/main" val="2079440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FD55DE-689D-794E-BD59-C373600B00D8}"/>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00C2DBCD-157B-4F5A-2A33-954062BCCB7E}"/>
              </a:ext>
            </a:extLst>
          </p:cNvPr>
          <p:cNvSpPr txBox="1"/>
          <p:nvPr/>
        </p:nvSpPr>
        <p:spPr>
          <a:xfrm>
            <a:off x="853869" y="407234"/>
            <a:ext cx="4016189" cy="660144"/>
          </a:xfrm>
          <a:prstGeom prst="rect">
            <a:avLst/>
          </a:prstGeom>
          <a:solidFill>
            <a:srgbClr val="E0F3F7"/>
          </a:solidFill>
        </p:spPr>
        <p:txBody>
          <a:bodyPr wrap="square" lIns="180000" tIns="144000" rIns="180000" bIns="144000">
            <a:spAutoFit/>
          </a:bodyPr>
          <a:lstStyle/>
          <a:p>
            <a:r>
              <a:rPr lang="en-US" sz="2400" b="1" dirty="0"/>
              <a:t>Key qualities of a friend </a:t>
            </a:r>
          </a:p>
        </p:txBody>
      </p:sp>
      <p:sp>
        <p:nvSpPr>
          <p:cNvPr id="2" name="Title 1">
            <a:extLst>
              <a:ext uri="{FF2B5EF4-FFF2-40B4-BE49-F238E27FC236}">
                <a16:creationId xmlns:a16="http://schemas.microsoft.com/office/drawing/2014/main" id="{9C8DAFBF-FB25-6032-B7E3-B717D4C4873B}"/>
              </a:ext>
            </a:extLst>
          </p:cNvPr>
          <p:cNvSpPr>
            <a:spLocks noGrp="1"/>
          </p:cNvSpPr>
          <p:nvPr>
            <p:ph type="title"/>
          </p:nvPr>
        </p:nvSpPr>
        <p:spPr>
          <a:xfrm>
            <a:off x="897411" y="1040588"/>
            <a:ext cx="10515600" cy="935356"/>
          </a:xfrm>
        </p:spPr>
        <p:txBody>
          <a:bodyPr anchor="b">
            <a:normAutofit/>
          </a:bodyPr>
          <a:lstStyle/>
          <a:p>
            <a:r>
              <a:rPr lang="en-US" dirty="0"/>
              <a:t>Being kind and caring</a:t>
            </a:r>
          </a:p>
        </p:txBody>
      </p:sp>
      <p:sp>
        <p:nvSpPr>
          <p:cNvPr id="8" name="TextBox 7">
            <a:extLst>
              <a:ext uri="{FF2B5EF4-FFF2-40B4-BE49-F238E27FC236}">
                <a16:creationId xmlns:a16="http://schemas.microsoft.com/office/drawing/2014/main" id="{26A5323E-1D73-00A1-4B38-45E611848A57}"/>
              </a:ext>
            </a:extLst>
          </p:cNvPr>
          <p:cNvSpPr txBox="1"/>
          <p:nvPr/>
        </p:nvSpPr>
        <p:spPr>
          <a:xfrm>
            <a:off x="4200680" y="2559104"/>
            <a:ext cx="7137451" cy="2506804"/>
          </a:xfrm>
          <a:prstGeom prst="rect">
            <a:avLst/>
          </a:prstGeom>
          <a:solidFill>
            <a:srgbClr val="E0F3F7"/>
          </a:solidFill>
          <a:ln>
            <a:noFill/>
          </a:ln>
        </p:spPr>
        <p:style>
          <a:lnRef idx="2">
            <a:schemeClr val="accent3"/>
          </a:lnRef>
          <a:fillRef idx="1">
            <a:schemeClr val="lt1"/>
          </a:fillRef>
          <a:effectRef idx="0">
            <a:schemeClr val="accent3"/>
          </a:effectRef>
          <a:fontRef idx="minor">
            <a:schemeClr val="dk1"/>
          </a:fontRef>
        </p:style>
        <p:txBody>
          <a:bodyPr wrap="square" lIns="180000" tIns="144000" rIns="144000" bIns="144000" rtlCol="0" anchor="t">
            <a:spAutoFit/>
          </a:bodyPr>
          <a:lstStyle/>
          <a:p>
            <a:r>
              <a:rPr lang="en-US" sz="3600" b="1" kern="100" dirty="0">
                <a:effectLst/>
                <a:ea typeface="Aptos" panose="020B0004020202020204" pitchFamily="34" charset="0"/>
                <a:cs typeface="Arial"/>
              </a:rPr>
              <a:t>Q. </a:t>
            </a:r>
            <a:r>
              <a:rPr lang="en-US" sz="3600" kern="100" dirty="0">
                <a:effectLst/>
                <a:ea typeface="Aptos" panose="020B0004020202020204" pitchFamily="34" charset="0"/>
                <a:cs typeface="Arial"/>
              </a:rPr>
              <a:t>How do we notice if someone is happy or if they are upset</a:t>
            </a:r>
            <a:r>
              <a:rPr lang="en-US" sz="3600" kern="100" dirty="0">
                <a:ea typeface="Aptos" panose="020B0004020202020204" pitchFamily="34" charset="0"/>
                <a:cs typeface="Arial"/>
              </a:rPr>
              <a:t>?</a:t>
            </a:r>
            <a:r>
              <a:rPr lang="en-US" sz="3600" kern="100" dirty="0">
                <a:effectLst/>
                <a:ea typeface="Aptos" panose="020B0004020202020204" pitchFamily="34" charset="0"/>
                <a:cs typeface="Arial"/>
              </a:rPr>
              <a:t> </a:t>
            </a:r>
            <a:r>
              <a:rPr lang="en-US" sz="3600" kern="100" dirty="0">
                <a:ea typeface="Aptos" panose="020B0004020202020204" pitchFamily="34" charset="0"/>
                <a:cs typeface="Arial"/>
              </a:rPr>
              <a:t>What</a:t>
            </a:r>
            <a:r>
              <a:rPr lang="en-US" sz="3600" kern="100" dirty="0">
                <a:effectLst/>
                <a:ea typeface="Aptos" panose="020B0004020202020204" pitchFamily="34" charset="0"/>
                <a:cs typeface="Arial"/>
              </a:rPr>
              <a:t> might we see, hear or notice in their body language? </a:t>
            </a:r>
            <a:endParaRPr lang="en-GB" sz="3600" kern="100" dirty="0">
              <a:effectLst/>
              <a:ea typeface="Aptos" panose="020B0004020202020204" pitchFamily="34" charset="0"/>
              <a:cs typeface="Arial"/>
            </a:endParaRPr>
          </a:p>
        </p:txBody>
      </p:sp>
      <p:pic>
        <p:nvPicPr>
          <p:cNvPr id="9" name="Picture 8">
            <a:extLst>
              <a:ext uri="{FF2B5EF4-FFF2-40B4-BE49-F238E27FC236}">
                <a16:creationId xmlns:a16="http://schemas.microsoft.com/office/drawing/2014/main" id="{DB0C8232-0401-F1F3-9D3A-9D0C18754A0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rot="21168393">
            <a:off x="768096" y="2411286"/>
            <a:ext cx="2976754" cy="4166139"/>
          </a:xfrm>
          <a:prstGeom prst="rect">
            <a:avLst/>
          </a:prstGeom>
        </p:spPr>
      </p:pic>
    </p:spTree>
    <p:extLst>
      <p:ext uri="{BB962C8B-B14F-4D97-AF65-F5344CB8AC3E}">
        <p14:creationId xmlns:p14="http://schemas.microsoft.com/office/powerpoint/2010/main" val="4276934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0EA715AB-FF9E-B1F9-D6FF-CD6C1B1816F7}"/>
              </a:ext>
            </a:extLst>
          </p:cNvPr>
          <p:cNvSpPr txBox="1"/>
          <p:nvPr/>
        </p:nvSpPr>
        <p:spPr>
          <a:xfrm>
            <a:off x="853869" y="407234"/>
            <a:ext cx="4016189" cy="660144"/>
          </a:xfrm>
          <a:prstGeom prst="rect">
            <a:avLst/>
          </a:prstGeom>
          <a:solidFill>
            <a:srgbClr val="E0F3F7"/>
          </a:solidFill>
        </p:spPr>
        <p:txBody>
          <a:bodyPr wrap="square" lIns="180000" tIns="144000" rIns="180000" bIns="144000">
            <a:spAutoFit/>
          </a:bodyPr>
          <a:lstStyle/>
          <a:p>
            <a:r>
              <a:rPr lang="en-US" sz="2400" b="1" dirty="0"/>
              <a:t>Key qualities of a friend </a:t>
            </a:r>
          </a:p>
        </p:txBody>
      </p:sp>
      <p:sp>
        <p:nvSpPr>
          <p:cNvPr id="20" name="Title 1">
            <a:extLst>
              <a:ext uri="{FF2B5EF4-FFF2-40B4-BE49-F238E27FC236}">
                <a16:creationId xmlns:a16="http://schemas.microsoft.com/office/drawing/2014/main" id="{66AF8175-E7B3-40A2-4522-7D8C8A33586B}"/>
              </a:ext>
              <a:ext uri="{C183D7F6-B498-43B3-948B-1728B52AA6E4}">
                <adec:decorative xmlns:adec="http://schemas.microsoft.com/office/drawing/2017/decorative" val="0"/>
              </a:ext>
            </a:extLst>
          </p:cNvPr>
          <p:cNvSpPr>
            <a:spLocks noGrp="1"/>
          </p:cNvSpPr>
          <p:nvPr>
            <p:ph type="title"/>
          </p:nvPr>
        </p:nvSpPr>
        <p:spPr>
          <a:xfrm>
            <a:off x="897411" y="1040588"/>
            <a:ext cx="10515600" cy="935356"/>
          </a:xfrm>
        </p:spPr>
        <p:txBody>
          <a:bodyPr anchor="b">
            <a:normAutofit/>
          </a:bodyPr>
          <a:lstStyle/>
          <a:p>
            <a:r>
              <a:rPr lang="en-US" dirty="0"/>
              <a:t>Being kind and caring</a:t>
            </a:r>
          </a:p>
        </p:txBody>
      </p:sp>
      <p:sp>
        <p:nvSpPr>
          <p:cNvPr id="3" name="Rectangle: Rounded Corners 2">
            <a:extLst>
              <a:ext uri="{FF2B5EF4-FFF2-40B4-BE49-F238E27FC236}">
                <a16:creationId xmlns:a16="http://schemas.microsoft.com/office/drawing/2014/main" id="{016225A6-127E-E287-BE9D-47DBE4C18D9B}"/>
              </a:ext>
            </a:extLst>
          </p:cNvPr>
          <p:cNvSpPr/>
          <p:nvPr/>
        </p:nvSpPr>
        <p:spPr>
          <a:xfrm>
            <a:off x="853869" y="2282166"/>
            <a:ext cx="6051331" cy="2599891"/>
          </a:xfrm>
          <a:prstGeom prst="rect">
            <a:avLst/>
          </a:prstGeom>
          <a:solidFill>
            <a:srgbClr val="E0F3F7"/>
          </a:solidFill>
          <a:ln>
            <a:noFill/>
          </a:ln>
        </p:spPr>
        <p:style>
          <a:lnRef idx="2">
            <a:schemeClr val="accent1">
              <a:shade val="15000"/>
            </a:schemeClr>
          </a:lnRef>
          <a:fillRef idx="1">
            <a:schemeClr val="accent1"/>
          </a:fillRef>
          <a:effectRef idx="0">
            <a:schemeClr val="accent1"/>
          </a:effectRef>
          <a:fontRef idx="minor">
            <a:schemeClr val="lt1"/>
          </a:fontRef>
        </p:style>
        <p:txBody>
          <a:bodyPr lIns="180000" tIns="180000" rIns="180000" bIns="180000" rtlCol="0" anchor="ctr"/>
          <a:lstStyle/>
          <a:p>
            <a:r>
              <a:rPr lang="en-GB" sz="3200" dirty="0">
                <a:solidFill>
                  <a:srgbClr val="002060"/>
                </a:solidFill>
                <a:latin typeface="Trebuchet MS"/>
                <a:ea typeface="Calibri"/>
                <a:cs typeface="Calibri"/>
              </a:rPr>
              <a:t>Empathy is sharing someone else's feelings or experiences </a:t>
            </a:r>
            <a:br>
              <a:rPr lang="en-GB" sz="3200" dirty="0">
                <a:solidFill>
                  <a:srgbClr val="002060"/>
                </a:solidFill>
                <a:latin typeface="Trebuchet MS"/>
                <a:ea typeface="Calibri"/>
                <a:cs typeface="Calibri"/>
              </a:rPr>
            </a:br>
            <a:r>
              <a:rPr lang="en-GB" sz="3200" dirty="0">
                <a:solidFill>
                  <a:srgbClr val="002060"/>
                </a:solidFill>
                <a:latin typeface="Trebuchet MS"/>
                <a:ea typeface="Calibri"/>
                <a:cs typeface="Calibri"/>
              </a:rPr>
              <a:t>by imagining what it would be </a:t>
            </a:r>
            <a:br>
              <a:rPr lang="en-GB" sz="3200" dirty="0">
                <a:solidFill>
                  <a:srgbClr val="002060"/>
                </a:solidFill>
                <a:latin typeface="Trebuchet MS"/>
                <a:ea typeface="Calibri"/>
                <a:cs typeface="Calibri"/>
              </a:rPr>
            </a:br>
            <a:r>
              <a:rPr lang="en-GB" sz="3200" dirty="0">
                <a:solidFill>
                  <a:srgbClr val="002060"/>
                </a:solidFill>
                <a:latin typeface="Trebuchet MS"/>
                <a:ea typeface="Calibri"/>
                <a:cs typeface="Calibri"/>
              </a:rPr>
              <a:t>like to be in their situation. </a:t>
            </a:r>
            <a:endParaRPr lang="en-US" sz="3200" dirty="0">
              <a:solidFill>
                <a:srgbClr val="002060"/>
              </a:solidFill>
              <a:latin typeface="Trebuchet MS"/>
            </a:endParaRPr>
          </a:p>
        </p:txBody>
      </p:sp>
      <p:pic>
        <p:nvPicPr>
          <p:cNvPr id="17" name="Picture 16">
            <a:extLst>
              <a:ext uri="{FF2B5EF4-FFF2-40B4-BE49-F238E27FC236}">
                <a16:creationId xmlns:a16="http://schemas.microsoft.com/office/drawing/2014/main" id="{F43A7FFE-D74E-3746-B61F-76D0FCD8E819}"/>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5657" y="1593737"/>
            <a:ext cx="4666592" cy="3929762"/>
          </a:xfrm>
          <a:prstGeom prst="rect">
            <a:avLst/>
          </a:prstGeom>
        </p:spPr>
      </p:pic>
    </p:spTree>
    <p:extLst>
      <p:ext uri="{BB962C8B-B14F-4D97-AF65-F5344CB8AC3E}">
        <p14:creationId xmlns:p14="http://schemas.microsoft.com/office/powerpoint/2010/main" val="2553040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0" grpId="0"/>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92001C-BA6F-CFB2-4CEF-28BC577AF260}"/>
              </a:ext>
            </a:extLst>
          </p:cNvPr>
          <p:cNvSpPr>
            <a:spLocks noGrp="1"/>
          </p:cNvSpPr>
          <p:nvPr>
            <p:ph type="title"/>
          </p:nvPr>
        </p:nvSpPr>
        <p:spPr>
          <a:xfrm>
            <a:off x="538655" y="507514"/>
            <a:ext cx="10515600" cy="935356"/>
          </a:xfrm>
        </p:spPr>
        <p:txBody>
          <a:bodyPr>
            <a:normAutofit/>
          </a:bodyPr>
          <a:lstStyle/>
          <a:p>
            <a:r>
              <a:rPr lang="en-US" sz="4800" dirty="0"/>
              <a:t>How would you feel?</a:t>
            </a:r>
          </a:p>
        </p:txBody>
      </p:sp>
      <p:sp>
        <p:nvSpPr>
          <p:cNvPr id="4" name="Rectangle: Rounded Corners 2">
            <a:extLst>
              <a:ext uri="{FF2B5EF4-FFF2-40B4-BE49-F238E27FC236}">
                <a16:creationId xmlns:a16="http://schemas.microsoft.com/office/drawing/2014/main" id="{9BDC578D-B09B-4FF5-DA0D-E5F9D561C385}"/>
              </a:ext>
            </a:extLst>
          </p:cNvPr>
          <p:cNvSpPr/>
          <p:nvPr/>
        </p:nvSpPr>
        <p:spPr>
          <a:xfrm>
            <a:off x="565562" y="1751969"/>
            <a:ext cx="5857009" cy="2036470"/>
          </a:xfrm>
          <a:prstGeom prst="rect">
            <a:avLst/>
          </a:prstGeom>
          <a:solidFill>
            <a:srgbClr val="E0F3F7"/>
          </a:solidFill>
          <a:ln>
            <a:noFill/>
          </a:ln>
        </p:spPr>
        <p:style>
          <a:lnRef idx="2">
            <a:schemeClr val="accent1">
              <a:shade val="15000"/>
            </a:schemeClr>
          </a:lnRef>
          <a:fillRef idx="1">
            <a:schemeClr val="accent1"/>
          </a:fillRef>
          <a:effectRef idx="0">
            <a:schemeClr val="accent1"/>
          </a:effectRef>
          <a:fontRef idx="minor">
            <a:schemeClr val="lt1"/>
          </a:fontRef>
        </p:style>
        <p:txBody>
          <a:bodyPr lIns="288000" tIns="180000" rIns="180000" bIns="180000" rtlCol="0" anchor="ctr"/>
          <a:lstStyle/>
          <a:p>
            <a:r>
              <a:rPr lang="en-US" sz="3200" b="1" dirty="0">
                <a:solidFill>
                  <a:schemeClr val="tx1"/>
                </a:solidFill>
              </a:rPr>
              <a:t>Scenario one: </a:t>
            </a:r>
            <a:br>
              <a:rPr lang="en-US" sz="3200" b="1" dirty="0">
                <a:solidFill>
                  <a:schemeClr val="tx1"/>
                </a:solidFill>
              </a:rPr>
            </a:br>
            <a:r>
              <a:rPr lang="en-US" sz="3200" dirty="0">
                <a:solidFill>
                  <a:schemeClr val="tx1"/>
                </a:solidFill>
              </a:rPr>
              <a:t>if a friend said something </a:t>
            </a:r>
            <a:br>
              <a:rPr lang="en-US" sz="3200" dirty="0">
                <a:solidFill>
                  <a:schemeClr val="tx1"/>
                </a:solidFill>
              </a:rPr>
            </a:br>
            <a:r>
              <a:rPr lang="en-US" sz="3200" dirty="0">
                <a:solidFill>
                  <a:schemeClr val="tx1"/>
                </a:solidFill>
              </a:rPr>
              <a:t>that you found insulting.</a:t>
            </a:r>
          </a:p>
        </p:txBody>
      </p:sp>
      <p:sp>
        <p:nvSpPr>
          <p:cNvPr id="10" name="Rectangle 9" descr="a thermometre diagram showing emotions from the top down in equal increments - Angry, frustrated, worried, sad, calm, happy">
            <a:extLst>
              <a:ext uri="{FF2B5EF4-FFF2-40B4-BE49-F238E27FC236}">
                <a16:creationId xmlns:a16="http://schemas.microsoft.com/office/drawing/2014/main" id="{65C3343D-4C71-DE75-4BC8-92B6F72875AF}"/>
              </a:ext>
            </a:extLst>
          </p:cNvPr>
          <p:cNvSpPr/>
          <p:nvPr/>
        </p:nvSpPr>
        <p:spPr>
          <a:xfrm>
            <a:off x="6974236" y="1"/>
            <a:ext cx="5217763" cy="6858000"/>
          </a:xfrm>
          <a:prstGeom prst="rect">
            <a:avLst/>
          </a:prstGeom>
          <a:solidFill>
            <a:srgbClr val="E0F3F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thermometer with different colored illustrated faces to indicate a range of emotions from angry to happy">
            <a:extLst>
              <a:ext uri="{FF2B5EF4-FFF2-40B4-BE49-F238E27FC236}">
                <a16:creationId xmlns:a16="http://schemas.microsoft.com/office/drawing/2014/main" id="{7AE52DDA-2EA8-B99F-D159-CDE366B02A0C}"/>
              </a:ext>
            </a:extLst>
          </p:cNvPr>
          <p:cNvPicPr>
            <a:picLocks noChangeAspect="1"/>
          </p:cNvPicPr>
          <p:nvPr/>
        </p:nvPicPr>
        <p:blipFill>
          <a:blip r:embed="rId3">
            <a:extLst>
              <a:ext uri="{28A0092B-C50C-407E-A947-70E740481C1C}">
                <a14:useLocalDpi xmlns:a14="http://schemas.microsoft.com/office/drawing/2010/main" val="0"/>
              </a:ext>
            </a:extLst>
          </a:blip>
          <a:srcRect r="17265"/>
          <a:stretch/>
        </p:blipFill>
        <p:spPr>
          <a:xfrm>
            <a:off x="7504574" y="975192"/>
            <a:ext cx="4476093" cy="5003800"/>
          </a:xfrm>
          <a:prstGeom prst="rect">
            <a:avLst/>
          </a:prstGeom>
        </p:spPr>
      </p:pic>
    </p:spTree>
    <p:extLst>
      <p:ext uri="{BB962C8B-B14F-4D97-AF65-F5344CB8AC3E}">
        <p14:creationId xmlns:p14="http://schemas.microsoft.com/office/powerpoint/2010/main" val="3052944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theme/theme1.xml><?xml version="1.0" encoding="utf-8"?>
<a:theme xmlns:a="http://schemas.openxmlformats.org/drawingml/2006/main" name="Office Theme">
  <a:themeElements>
    <a:clrScheme name="Custom 2">
      <a:dk1>
        <a:srgbClr val="232D5A"/>
      </a:dk1>
      <a:lt1>
        <a:sysClr val="window" lastClr="FFFFFF"/>
      </a:lt1>
      <a:dk2>
        <a:srgbClr val="3C3C3C"/>
      </a:dk2>
      <a:lt2>
        <a:srgbClr val="FFFFFF"/>
      </a:lt2>
      <a:accent1>
        <a:srgbClr val="64C3D7"/>
      </a:accent1>
      <a:accent2>
        <a:srgbClr val="645FA5"/>
      </a:accent2>
      <a:accent3>
        <a:srgbClr val="ED73AA"/>
      </a:accent3>
      <a:accent4>
        <a:srgbClr val="FFE516"/>
      </a:accent4>
      <a:accent5>
        <a:srgbClr val="73BE6E"/>
      </a:accent5>
      <a:accent6>
        <a:srgbClr val="FFFFFF"/>
      </a:accent6>
      <a:hlink>
        <a:srgbClr val="645FA5"/>
      </a:hlink>
      <a:folHlink>
        <a:srgbClr val="AFDCE6"/>
      </a:folHlink>
    </a:clrScheme>
    <a:fontScheme name="Anna Freud_system default">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na Freud PowerPoint template_2023" id="{125DF802-A88D-4A55-9E7A-24217954E4A3}" vid="{1AC82E3E-8E4A-4F46-8CE5-5CDDC6C8308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1fc37df-41d1-4a6d-a0d3-01029c432254">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6A075367C0765488B71355A965367BE" ma:contentTypeVersion="17" ma:contentTypeDescription="Create a new document." ma:contentTypeScope="" ma:versionID="192e2e2b0773e30753aa35439fd012ee">
  <xsd:schema xmlns:xsd="http://www.w3.org/2001/XMLSchema" xmlns:xs="http://www.w3.org/2001/XMLSchema" xmlns:p="http://schemas.microsoft.com/office/2006/metadata/properties" xmlns:ns2="d1fc37df-41d1-4a6d-a0d3-01029c432254" xmlns:ns3="ac97980c-282f-4548-9ac3-4b971598cb99" targetNamespace="http://schemas.microsoft.com/office/2006/metadata/properties" ma:root="true" ma:fieldsID="a6073e0fc7df787e6a562d8214118c7c" ns2:_="" ns3:_="">
    <xsd:import namespace="d1fc37df-41d1-4a6d-a0d3-01029c432254"/>
    <xsd:import namespace="ac97980c-282f-4548-9ac3-4b971598cb9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3:SharedWithUsers" minOccurs="0"/>
                <xsd:element ref="ns3:SharedWithDetails" minOccurs="0"/>
                <xsd:element ref="ns2:MediaServiceObjectDetectorVersions" minOccurs="0"/>
                <xsd:element ref="ns2:lcf76f155ced4ddcb4097134ff3c332f" minOccurs="0"/>
                <xsd:element ref="ns2:MediaServiceOCR" minOccurs="0"/>
                <xsd:element ref="ns2:MediaServiceGenerationTime" minOccurs="0"/>
                <xsd:element ref="ns2:MediaServiceEventHashCode" minOccurs="0"/>
                <xsd:element ref="ns2:MediaServiceSearchProperties" minOccurs="0"/>
                <xsd:element ref="ns2:MediaServiceBillingMetadata"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fc37df-41d1-4a6d-a0d3-01029c43225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01d5bd79-c466-43fe-87a5-975665a5f0d3"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element name="MediaServiceLocation" ma:index="24"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c97980c-282f-4548-9ac3-4b971598cb99"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1499995-8026-4EE6-8E8C-177809829AEF}">
  <ds:schemaRefs>
    <ds:schemaRef ds:uri="http://schemas.microsoft.com/sharepoint/v3/contenttype/forms"/>
  </ds:schemaRefs>
</ds:datastoreItem>
</file>

<file path=customXml/itemProps2.xml><?xml version="1.0" encoding="utf-8"?>
<ds:datastoreItem xmlns:ds="http://schemas.openxmlformats.org/officeDocument/2006/customXml" ds:itemID="{291579F3-9FC1-4E94-9FEC-EBE51ADD3B17}">
  <ds:schemaRefs>
    <ds:schemaRef ds:uri="http://purl.org/dc/terms/"/>
    <ds:schemaRef ds:uri="http://schemas.microsoft.com/office/2006/documentManagement/types"/>
    <ds:schemaRef ds:uri="http://purl.org/dc/dcmitype/"/>
    <ds:schemaRef ds:uri="ac97980c-282f-4548-9ac3-4b971598cb99"/>
    <ds:schemaRef ds:uri="http://schemas.microsoft.com/office/2006/metadata/properties"/>
    <ds:schemaRef ds:uri="http://www.w3.org/XML/1998/namespace"/>
    <ds:schemaRef ds:uri="http://schemas.openxmlformats.org/package/2006/metadata/core-properties"/>
    <ds:schemaRef ds:uri="http://schemas.microsoft.com/office/infopath/2007/PartnerControls"/>
    <ds:schemaRef ds:uri="d1fc37df-41d1-4a6d-a0d3-01029c432254"/>
    <ds:schemaRef ds:uri="http://purl.org/dc/elements/1.1/"/>
  </ds:schemaRefs>
</ds:datastoreItem>
</file>

<file path=customXml/itemProps3.xml><?xml version="1.0" encoding="utf-8"?>
<ds:datastoreItem xmlns:ds="http://schemas.openxmlformats.org/officeDocument/2006/customXml" ds:itemID="{CDC96D6D-9168-4610-B894-F91656E61D6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fc37df-41d1-4a6d-a0d3-01029c432254"/>
    <ds:schemaRef ds:uri="ac97980c-282f-4548-9ac3-4b971598cb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Anna Freud PowerPoint template_2023 (1)</Template>
  <TotalTime>33</TotalTime>
  <Words>1532</Words>
  <Application>Microsoft Office PowerPoint</Application>
  <PresentationFormat>Widescreen</PresentationFormat>
  <Paragraphs>123</Paragraphs>
  <Slides>13</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vt:i4>
      </vt:variant>
    </vt:vector>
  </HeadingPairs>
  <TitlesOfParts>
    <vt:vector size="21" baseType="lpstr">
      <vt:lpstr>Aptos</vt:lpstr>
      <vt:lpstr>Arial</vt:lpstr>
      <vt:lpstr>Calibri</vt:lpstr>
      <vt:lpstr>MulishRegular</vt:lpstr>
      <vt:lpstr>Symbol</vt:lpstr>
      <vt:lpstr>Trebuchet MS</vt:lpstr>
      <vt:lpstr>Wingdings</vt:lpstr>
      <vt:lpstr>Office Theme</vt:lpstr>
      <vt:lpstr>Let’s talk about healthy relationships: friendships and conflict assembly</vt:lpstr>
      <vt:lpstr>Learning outcomes</vt:lpstr>
      <vt:lpstr>Let's begin with a vote...</vt:lpstr>
      <vt:lpstr>Healthy relationships</vt:lpstr>
      <vt:lpstr>Friendship wish list</vt:lpstr>
      <vt:lpstr>Key qualities  of a friend</vt:lpstr>
      <vt:lpstr>Being kind and caring</vt:lpstr>
      <vt:lpstr>Being kind and caring</vt:lpstr>
      <vt:lpstr>How would you feel?</vt:lpstr>
      <vt:lpstr>How would you feel?</vt:lpstr>
      <vt:lpstr>How might this impact your  mental wellbeing?</vt:lpstr>
      <vt:lpstr>Friendships are important</vt:lpstr>
      <vt:lpstr>Healthy friendships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Flarlene</dc:creator>
  <cp:lastModifiedBy>Tara Yarahmadi-Smith</cp:lastModifiedBy>
  <cp:revision>71</cp:revision>
  <dcterms:created xsi:type="dcterms:W3CDTF">2023-06-29T10:10:58Z</dcterms:created>
  <dcterms:modified xsi:type="dcterms:W3CDTF">2025-12-03T11:58:52Z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0x01010026A075367C0765488B71355A965367BE</vt:lpwstr>
  </property>
</Properties>
</file>