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28"/>
  </p:notesMasterIdLst>
  <p:sldIdLst>
    <p:sldId id="4911" r:id="rId5"/>
    <p:sldId id="4977" r:id="rId6"/>
    <p:sldId id="4978" r:id="rId7"/>
    <p:sldId id="4979" r:id="rId8"/>
    <p:sldId id="4980" r:id="rId9"/>
    <p:sldId id="4981" r:id="rId10"/>
    <p:sldId id="4982" r:id="rId11"/>
    <p:sldId id="4983" r:id="rId12"/>
    <p:sldId id="4984" r:id="rId13"/>
    <p:sldId id="4985" r:id="rId14"/>
    <p:sldId id="4986" r:id="rId15"/>
    <p:sldId id="4987" r:id="rId16"/>
    <p:sldId id="4988" r:id="rId17"/>
    <p:sldId id="4989" r:id="rId18"/>
    <p:sldId id="4990" r:id="rId19"/>
    <p:sldId id="4991" r:id="rId20"/>
    <p:sldId id="4992" r:id="rId21"/>
    <p:sldId id="4993" r:id="rId22"/>
    <p:sldId id="4994" r:id="rId23"/>
    <p:sldId id="4995" r:id="rId24"/>
    <p:sldId id="4996" r:id="rId25"/>
    <p:sldId id="4997" r:id="rId26"/>
    <p:sldId id="4998" r:id="rId2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D6A5408-FE78-FB2D-B639-E385250A8490}" name="Laura Cliff" initials="LC" userId="S::Laura.Cliff@annafreud.org::847da43f-259d-42e6-9a0d-8ced695d1087" providerId="AD"/>
  <p188:author id="{76B38427-0056-B568-AE4F-F97965EFFBDF}" name="Tara Yarahmadi-Smith" initials="TY" userId="S::Tara.Yarahmadi-Smith@annafreud.org::3d14fb67-43e1-4c27-b2f8-5b812152ead4" providerId="AD"/>
  <p188:author id="{F34CD773-319F-D877-7E75-8F9A878769CF}" name="Jody Woodhouse" initials="" userId="S::Jody.Woodhouse@annafreud.org::cc275b48-8043-4ca6-8cb7-c416ccf4259d" providerId="AD"/>
  <p188:author id="{3C9992D3-E73D-6F11-18DD-591755D2F744}" name="Jaime Smith" initials="JS" userId="S::Jaime.Smith@annafreud.org::9efd9a24-d4b7-4a73-83e4-bc6ceae857fc" providerId="AD"/>
</p188: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D9497FC-B62A-3063-75FB-17C0F709DD1A}" v="3" dt="2025-06-02T13:05:57.47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381" autoAdjust="0"/>
    <p:restoredTop sz="94638"/>
  </p:normalViewPr>
  <p:slideViewPr>
    <p:cSldViewPr snapToGrid="0">
      <p:cViewPr varScale="1">
        <p:scale>
          <a:sx n="54" d="100"/>
          <a:sy n="54" d="100"/>
        </p:scale>
        <p:origin x="56" y="18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viewProps" Target="viewProps.xml"/><Relationship Id="rId35" Type="http://schemas.microsoft.com/office/2018/10/relationships/authors" Target="authors.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a Cliff" userId="847da43f-259d-42e6-9a0d-8ced695d1087" providerId="ADAL" clId="{46B403AB-11BF-42CB-8357-5F53247134A4}"/>
    <pc:docChg chg="modSld">
      <pc:chgData name="Laura Cliff" userId="847da43f-259d-42e6-9a0d-8ced695d1087" providerId="ADAL" clId="{46B403AB-11BF-42CB-8357-5F53247134A4}" dt="2025-05-29T17:08:25.648" v="98"/>
      <pc:docMkLst>
        <pc:docMk/>
      </pc:docMkLst>
      <pc:sldChg chg="modSp mod">
        <pc:chgData name="Laura Cliff" userId="847da43f-259d-42e6-9a0d-8ced695d1087" providerId="ADAL" clId="{46B403AB-11BF-42CB-8357-5F53247134A4}" dt="2025-05-29T17:05:24.164" v="66"/>
        <pc:sldMkLst>
          <pc:docMk/>
          <pc:sldMk cId="2661461925" sldId="4979"/>
        </pc:sldMkLst>
        <pc:spChg chg="ord">
          <ac:chgData name="Laura Cliff" userId="847da43f-259d-42e6-9a0d-8ced695d1087" providerId="ADAL" clId="{46B403AB-11BF-42CB-8357-5F53247134A4}" dt="2025-05-29T17:04:38.361" v="63"/>
          <ac:spMkLst>
            <pc:docMk/>
            <pc:sldMk cId="2661461925" sldId="4979"/>
            <ac:spMk id="5" creationId="{1E67D867-50C7-219B-70A2-0A08C3201F74}"/>
          </ac:spMkLst>
        </pc:spChg>
        <pc:grpChg chg="mod ord">
          <ac:chgData name="Laura Cliff" userId="847da43f-259d-42e6-9a0d-8ced695d1087" providerId="ADAL" clId="{46B403AB-11BF-42CB-8357-5F53247134A4}" dt="2025-05-29T17:05:24.164" v="66"/>
          <ac:grpSpMkLst>
            <pc:docMk/>
            <pc:sldMk cId="2661461925" sldId="4979"/>
            <ac:grpSpMk id="2" creationId="{C9AEDD6F-C5F9-0B6C-9460-C44A5FE11F76}"/>
          </ac:grpSpMkLst>
        </pc:grpChg>
      </pc:sldChg>
      <pc:sldChg chg="modSp mod">
        <pc:chgData name="Laura Cliff" userId="847da43f-259d-42e6-9a0d-8ced695d1087" providerId="ADAL" clId="{46B403AB-11BF-42CB-8357-5F53247134A4}" dt="2025-05-29T17:03:43.401" v="53" actId="962"/>
        <pc:sldMkLst>
          <pc:docMk/>
          <pc:sldMk cId="4158736587" sldId="4981"/>
        </pc:sldMkLst>
        <pc:grpChg chg="mod">
          <ac:chgData name="Laura Cliff" userId="847da43f-259d-42e6-9a0d-8ced695d1087" providerId="ADAL" clId="{46B403AB-11BF-42CB-8357-5F53247134A4}" dt="2025-05-29T17:03:43.401" v="53" actId="962"/>
          <ac:grpSpMkLst>
            <pc:docMk/>
            <pc:sldMk cId="4158736587" sldId="4981"/>
            <ac:grpSpMk id="2" creationId="{3F303991-3377-74A3-631D-FC053A92684E}"/>
          </ac:grpSpMkLst>
        </pc:grpChg>
      </pc:sldChg>
      <pc:sldChg chg="modSp mod">
        <pc:chgData name="Laura Cliff" userId="847da43f-259d-42e6-9a0d-8ced695d1087" providerId="ADAL" clId="{46B403AB-11BF-42CB-8357-5F53247134A4}" dt="2025-05-29T17:06:17.602" v="81" actId="962"/>
        <pc:sldMkLst>
          <pc:docMk/>
          <pc:sldMk cId="3693336070" sldId="4982"/>
        </pc:sldMkLst>
        <pc:spChg chg="ord">
          <ac:chgData name="Laura Cliff" userId="847da43f-259d-42e6-9a0d-8ced695d1087" providerId="ADAL" clId="{46B403AB-11BF-42CB-8357-5F53247134A4}" dt="2025-05-29T17:05:12.019" v="64"/>
          <ac:spMkLst>
            <pc:docMk/>
            <pc:sldMk cId="3693336070" sldId="4982"/>
            <ac:spMk id="4" creationId="{76DBEC9A-14C7-AC0B-65AD-2A3ECAF61B93}"/>
          </ac:spMkLst>
        </pc:spChg>
        <pc:spChg chg="mod">
          <ac:chgData name="Laura Cliff" userId="847da43f-259d-42e6-9a0d-8ced695d1087" providerId="ADAL" clId="{46B403AB-11BF-42CB-8357-5F53247134A4}" dt="2025-05-29T17:05:54.647" v="73" actId="962"/>
          <ac:spMkLst>
            <pc:docMk/>
            <pc:sldMk cId="3693336070" sldId="4982"/>
            <ac:spMk id="6" creationId="{2F1CAAF8-AC02-013E-263E-2E56C7C2A63E}"/>
          </ac:spMkLst>
        </pc:spChg>
        <pc:picChg chg="mod">
          <ac:chgData name="Laura Cliff" userId="847da43f-259d-42e6-9a0d-8ced695d1087" providerId="ADAL" clId="{46B403AB-11BF-42CB-8357-5F53247134A4}" dt="2025-05-29T17:05:53.043" v="72" actId="962"/>
          <ac:picMkLst>
            <pc:docMk/>
            <pc:sldMk cId="3693336070" sldId="4982"/>
            <ac:picMk id="2" creationId="{05E814D0-7B0D-965E-D52C-F2B6297044B5}"/>
          </ac:picMkLst>
        </pc:picChg>
        <pc:picChg chg="mod">
          <ac:chgData name="Laura Cliff" userId="847da43f-259d-42e6-9a0d-8ced695d1087" providerId="ADAL" clId="{46B403AB-11BF-42CB-8357-5F53247134A4}" dt="2025-05-29T17:06:17.602" v="81" actId="962"/>
          <ac:picMkLst>
            <pc:docMk/>
            <pc:sldMk cId="3693336070" sldId="4982"/>
            <ac:picMk id="5" creationId="{38F2C286-654A-CD9F-C83E-49CC3CE41606}"/>
          </ac:picMkLst>
        </pc:picChg>
      </pc:sldChg>
      <pc:sldChg chg="modSp mod">
        <pc:chgData name="Laura Cliff" userId="847da43f-259d-42e6-9a0d-8ced695d1087" providerId="ADAL" clId="{46B403AB-11BF-42CB-8357-5F53247134A4}" dt="2025-05-29T17:05:33.685" v="67"/>
        <pc:sldMkLst>
          <pc:docMk/>
          <pc:sldMk cId="1299199035" sldId="4983"/>
        </pc:sldMkLst>
        <pc:spChg chg="ord">
          <ac:chgData name="Laura Cliff" userId="847da43f-259d-42e6-9a0d-8ced695d1087" providerId="ADAL" clId="{46B403AB-11BF-42CB-8357-5F53247134A4}" dt="2025-05-29T17:05:33.685" v="67"/>
          <ac:spMkLst>
            <pc:docMk/>
            <pc:sldMk cId="1299199035" sldId="4983"/>
            <ac:spMk id="9" creationId="{D00BDEAC-CC13-774A-387E-C5DA6FA17862}"/>
          </ac:spMkLst>
        </pc:spChg>
        <pc:spChg chg="mod">
          <ac:chgData name="Laura Cliff" userId="847da43f-259d-42e6-9a0d-8ced695d1087" providerId="ADAL" clId="{46B403AB-11BF-42CB-8357-5F53247134A4}" dt="2025-05-29T16:59:05.416" v="1" actId="962"/>
          <ac:spMkLst>
            <pc:docMk/>
            <pc:sldMk cId="1299199035" sldId="4983"/>
            <ac:spMk id="14" creationId="{C8402834-B1BD-6083-C9AE-D4A361635AB3}"/>
          </ac:spMkLst>
        </pc:spChg>
        <pc:picChg chg="mod">
          <ac:chgData name="Laura Cliff" userId="847da43f-259d-42e6-9a0d-8ced695d1087" providerId="ADAL" clId="{46B403AB-11BF-42CB-8357-5F53247134A4}" dt="2025-05-29T16:59:45.123" v="21" actId="962"/>
          <ac:picMkLst>
            <pc:docMk/>
            <pc:sldMk cId="1299199035" sldId="4983"/>
            <ac:picMk id="2" creationId="{7D2BCD18-0688-5040-AD39-1A180712DC6A}"/>
          </ac:picMkLst>
        </pc:picChg>
      </pc:sldChg>
      <pc:sldChg chg="modSp mod">
        <pc:chgData name="Laura Cliff" userId="847da43f-259d-42e6-9a0d-8ced695d1087" providerId="ADAL" clId="{46B403AB-11BF-42CB-8357-5F53247134A4}" dt="2025-05-29T17:06:34.327" v="83"/>
        <pc:sldMkLst>
          <pc:docMk/>
          <pc:sldMk cId="3267761318" sldId="4984"/>
        </pc:sldMkLst>
        <pc:spChg chg="mod">
          <ac:chgData name="Laura Cliff" userId="847da43f-259d-42e6-9a0d-8ced695d1087" providerId="ADAL" clId="{46B403AB-11BF-42CB-8357-5F53247134A4}" dt="2025-05-29T16:59:05.429" v="2" actId="962"/>
          <ac:spMkLst>
            <pc:docMk/>
            <pc:sldMk cId="3267761318" sldId="4984"/>
            <ac:spMk id="2" creationId="{1E7E3433-A46A-7FE3-D3EF-C0BC3C40FB9C}"/>
          </ac:spMkLst>
        </pc:spChg>
        <pc:spChg chg="ord">
          <ac:chgData name="Laura Cliff" userId="847da43f-259d-42e6-9a0d-8ced695d1087" providerId="ADAL" clId="{46B403AB-11BF-42CB-8357-5F53247134A4}" dt="2025-05-29T17:06:34.327" v="83"/>
          <ac:spMkLst>
            <pc:docMk/>
            <pc:sldMk cId="3267761318" sldId="4984"/>
            <ac:spMk id="7" creationId="{99816893-CF5F-1624-D359-4C6C04E46EAA}"/>
          </ac:spMkLst>
        </pc:spChg>
        <pc:picChg chg="mod">
          <ac:chgData name="Laura Cliff" userId="847da43f-259d-42e6-9a0d-8ced695d1087" providerId="ADAL" clId="{46B403AB-11BF-42CB-8357-5F53247134A4}" dt="2025-05-29T16:59:47.197" v="22" actId="962"/>
          <ac:picMkLst>
            <pc:docMk/>
            <pc:sldMk cId="3267761318" sldId="4984"/>
            <ac:picMk id="4" creationId="{A0BE5161-FB71-7D90-3B50-11A799CA5399}"/>
          </ac:picMkLst>
        </pc:picChg>
      </pc:sldChg>
      <pc:sldChg chg="modSp mod">
        <pc:chgData name="Laura Cliff" userId="847da43f-259d-42e6-9a0d-8ced695d1087" providerId="ADAL" clId="{46B403AB-11BF-42CB-8357-5F53247134A4}" dt="2025-05-29T17:06:55.311" v="85"/>
        <pc:sldMkLst>
          <pc:docMk/>
          <pc:sldMk cId="940158239" sldId="4985"/>
        </pc:sldMkLst>
        <pc:spChg chg="mod">
          <ac:chgData name="Laura Cliff" userId="847da43f-259d-42e6-9a0d-8ced695d1087" providerId="ADAL" clId="{46B403AB-11BF-42CB-8357-5F53247134A4}" dt="2025-05-29T16:59:05.448" v="3" actId="962"/>
          <ac:spMkLst>
            <pc:docMk/>
            <pc:sldMk cId="940158239" sldId="4985"/>
            <ac:spMk id="2" creationId="{349B2ED3-25C4-6CBC-DB6A-FC257416C229}"/>
          </ac:spMkLst>
        </pc:spChg>
        <pc:spChg chg="mod ord">
          <ac:chgData name="Laura Cliff" userId="847da43f-259d-42e6-9a0d-8ced695d1087" providerId="ADAL" clId="{46B403AB-11BF-42CB-8357-5F53247134A4}" dt="2025-05-29T17:06:55.311" v="85"/>
          <ac:spMkLst>
            <pc:docMk/>
            <pc:sldMk cId="940158239" sldId="4985"/>
            <ac:spMk id="7" creationId="{4677BD0D-2D44-12A7-811A-D07B46C035E0}"/>
          </ac:spMkLst>
        </pc:spChg>
        <pc:picChg chg="mod">
          <ac:chgData name="Laura Cliff" userId="847da43f-259d-42e6-9a0d-8ced695d1087" providerId="ADAL" clId="{46B403AB-11BF-42CB-8357-5F53247134A4}" dt="2025-05-29T16:59:48.745" v="23" actId="962"/>
          <ac:picMkLst>
            <pc:docMk/>
            <pc:sldMk cId="940158239" sldId="4985"/>
            <ac:picMk id="8" creationId="{4EE0F1F5-D0B0-23B1-5079-BF6B14DB2B0F}"/>
          </ac:picMkLst>
        </pc:picChg>
      </pc:sldChg>
      <pc:sldChg chg="modSp mod">
        <pc:chgData name="Laura Cliff" userId="847da43f-259d-42e6-9a0d-8ced695d1087" providerId="ADAL" clId="{46B403AB-11BF-42CB-8357-5F53247134A4}" dt="2025-05-29T17:07:10.319" v="88"/>
        <pc:sldMkLst>
          <pc:docMk/>
          <pc:sldMk cId="2235261787" sldId="4986"/>
        </pc:sldMkLst>
        <pc:spChg chg="mod">
          <ac:chgData name="Laura Cliff" userId="847da43f-259d-42e6-9a0d-8ced695d1087" providerId="ADAL" clId="{46B403AB-11BF-42CB-8357-5F53247134A4}" dt="2025-05-29T16:59:05.461" v="4" actId="962"/>
          <ac:spMkLst>
            <pc:docMk/>
            <pc:sldMk cId="2235261787" sldId="4986"/>
            <ac:spMk id="2" creationId="{E8722970-EF97-47E5-DFE3-442A34F58612}"/>
          </ac:spMkLst>
        </pc:spChg>
        <pc:spChg chg="ord">
          <ac:chgData name="Laura Cliff" userId="847da43f-259d-42e6-9a0d-8ced695d1087" providerId="ADAL" clId="{46B403AB-11BF-42CB-8357-5F53247134A4}" dt="2025-05-29T17:07:10.319" v="88"/>
          <ac:spMkLst>
            <pc:docMk/>
            <pc:sldMk cId="2235261787" sldId="4986"/>
            <ac:spMk id="9" creationId="{68EF1302-515B-B651-8AE5-9DC24CF8BDA9}"/>
          </ac:spMkLst>
        </pc:spChg>
        <pc:spChg chg="mod ord">
          <ac:chgData name="Laura Cliff" userId="847da43f-259d-42e6-9a0d-8ced695d1087" providerId="ADAL" clId="{46B403AB-11BF-42CB-8357-5F53247134A4}" dt="2025-05-29T17:07:07.447" v="87"/>
          <ac:spMkLst>
            <pc:docMk/>
            <pc:sldMk cId="2235261787" sldId="4986"/>
            <ac:spMk id="10" creationId="{A45E2D34-09CC-7020-8F73-8C5337F46D96}"/>
          </ac:spMkLst>
        </pc:spChg>
        <pc:picChg chg="mod">
          <ac:chgData name="Laura Cliff" userId="847da43f-259d-42e6-9a0d-8ced695d1087" providerId="ADAL" clId="{46B403AB-11BF-42CB-8357-5F53247134A4}" dt="2025-05-29T16:59:49.835" v="24" actId="962"/>
          <ac:picMkLst>
            <pc:docMk/>
            <pc:sldMk cId="2235261787" sldId="4986"/>
            <ac:picMk id="13" creationId="{01F3E0F9-914C-9394-CB87-E9B5357480EA}"/>
          </ac:picMkLst>
        </pc:picChg>
      </pc:sldChg>
      <pc:sldChg chg="modSp mod">
        <pc:chgData name="Laura Cliff" userId="847da43f-259d-42e6-9a0d-8ced695d1087" providerId="ADAL" clId="{46B403AB-11BF-42CB-8357-5F53247134A4}" dt="2025-05-29T17:07:21.612" v="90"/>
        <pc:sldMkLst>
          <pc:docMk/>
          <pc:sldMk cId="1355868233" sldId="4987"/>
        </pc:sldMkLst>
        <pc:spChg chg="mod">
          <ac:chgData name="Laura Cliff" userId="847da43f-259d-42e6-9a0d-8ced695d1087" providerId="ADAL" clId="{46B403AB-11BF-42CB-8357-5F53247134A4}" dt="2025-05-29T16:59:05.478" v="5" actId="962"/>
          <ac:spMkLst>
            <pc:docMk/>
            <pc:sldMk cId="1355868233" sldId="4987"/>
            <ac:spMk id="6" creationId="{7B25BDCC-5BB5-9952-5A4D-8C86AC71BFC1}"/>
          </ac:spMkLst>
        </pc:spChg>
        <pc:spChg chg="mod ord">
          <ac:chgData name="Laura Cliff" userId="847da43f-259d-42e6-9a0d-8ced695d1087" providerId="ADAL" clId="{46B403AB-11BF-42CB-8357-5F53247134A4}" dt="2025-05-29T17:07:21.612" v="90"/>
          <ac:spMkLst>
            <pc:docMk/>
            <pc:sldMk cId="1355868233" sldId="4987"/>
            <ac:spMk id="7" creationId="{04752AD5-D584-5D4B-ED71-32DEFF29D335}"/>
          </ac:spMkLst>
        </pc:spChg>
        <pc:picChg chg="mod">
          <ac:chgData name="Laura Cliff" userId="847da43f-259d-42e6-9a0d-8ced695d1087" providerId="ADAL" clId="{46B403AB-11BF-42CB-8357-5F53247134A4}" dt="2025-05-29T16:59:55.534" v="25" actId="962"/>
          <ac:picMkLst>
            <pc:docMk/>
            <pc:sldMk cId="1355868233" sldId="4987"/>
            <ac:picMk id="8" creationId="{167EF750-4615-17B7-CA7C-941BF94F0559}"/>
          </ac:picMkLst>
        </pc:picChg>
      </pc:sldChg>
      <pc:sldChg chg="modSp mod">
        <pc:chgData name="Laura Cliff" userId="847da43f-259d-42e6-9a0d-8ced695d1087" providerId="ADAL" clId="{46B403AB-11BF-42CB-8357-5F53247134A4}" dt="2025-05-29T17:07:44.242" v="94"/>
        <pc:sldMkLst>
          <pc:docMk/>
          <pc:sldMk cId="3760904751" sldId="4988"/>
        </pc:sldMkLst>
        <pc:spChg chg="ord">
          <ac:chgData name="Laura Cliff" userId="847da43f-259d-42e6-9a0d-8ced695d1087" providerId="ADAL" clId="{46B403AB-11BF-42CB-8357-5F53247134A4}" dt="2025-05-29T17:07:44.242" v="94"/>
          <ac:spMkLst>
            <pc:docMk/>
            <pc:sldMk cId="3760904751" sldId="4988"/>
            <ac:spMk id="6" creationId="{A1343A3D-42E6-0096-40F3-FF8A9CD12E00}"/>
          </ac:spMkLst>
        </pc:spChg>
        <pc:spChg chg="mod">
          <ac:chgData name="Laura Cliff" userId="847da43f-259d-42e6-9a0d-8ced695d1087" providerId="ADAL" clId="{46B403AB-11BF-42CB-8357-5F53247134A4}" dt="2025-05-29T16:59:05.497" v="6" actId="962"/>
          <ac:spMkLst>
            <pc:docMk/>
            <pc:sldMk cId="3760904751" sldId="4988"/>
            <ac:spMk id="7" creationId="{65A2E8C5-241E-F3F2-1295-B9BD42A34349}"/>
          </ac:spMkLst>
        </pc:spChg>
        <pc:spChg chg="mod ord">
          <ac:chgData name="Laura Cliff" userId="847da43f-259d-42e6-9a0d-8ced695d1087" providerId="ADAL" clId="{46B403AB-11BF-42CB-8357-5F53247134A4}" dt="2025-05-29T17:07:37.598" v="93"/>
          <ac:spMkLst>
            <pc:docMk/>
            <pc:sldMk cId="3760904751" sldId="4988"/>
            <ac:spMk id="8" creationId="{7B27DA3C-A2FF-68B2-91FC-BB0DDA68CA29}"/>
          </ac:spMkLst>
        </pc:spChg>
        <pc:picChg chg="mod">
          <ac:chgData name="Laura Cliff" userId="847da43f-259d-42e6-9a0d-8ced695d1087" providerId="ADAL" clId="{46B403AB-11BF-42CB-8357-5F53247134A4}" dt="2025-05-29T17:00:15.936" v="26" actId="962"/>
          <ac:picMkLst>
            <pc:docMk/>
            <pc:sldMk cId="3760904751" sldId="4988"/>
            <ac:picMk id="2" creationId="{6C7DC825-2F77-1559-72FD-32C7A0E223D3}"/>
          </ac:picMkLst>
        </pc:picChg>
        <pc:picChg chg="mod">
          <ac:chgData name="Laura Cliff" userId="847da43f-259d-42e6-9a0d-8ced695d1087" providerId="ADAL" clId="{46B403AB-11BF-42CB-8357-5F53247134A4}" dt="2025-05-29T17:00:19.717" v="27" actId="962"/>
          <ac:picMkLst>
            <pc:docMk/>
            <pc:sldMk cId="3760904751" sldId="4988"/>
            <ac:picMk id="9" creationId="{A32996BC-2277-BA14-F481-54AFAE46B82B}"/>
          </ac:picMkLst>
        </pc:picChg>
      </pc:sldChg>
      <pc:sldChg chg="modSp mod">
        <pc:chgData name="Laura Cliff" userId="847da43f-259d-42e6-9a0d-8ced695d1087" providerId="ADAL" clId="{46B403AB-11BF-42CB-8357-5F53247134A4}" dt="2025-05-29T17:08:13.161" v="96"/>
        <pc:sldMkLst>
          <pc:docMk/>
          <pc:sldMk cId="1887344120" sldId="4989"/>
        </pc:sldMkLst>
        <pc:spChg chg="mod">
          <ac:chgData name="Laura Cliff" userId="847da43f-259d-42e6-9a0d-8ced695d1087" providerId="ADAL" clId="{46B403AB-11BF-42CB-8357-5F53247134A4}" dt="2025-05-29T16:59:05.514" v="7" actId="962"/>
          <ac:spMkLst>
            <pc:docMk/>
            <pc:sldMk cId="1887344120" sldId="4989"/>
            <ac:spMk id="6" creationId="{77FA5201-C6F5-3923-C205-F6D802D71F64}"/>
          </ac:spMkLst>
        </pc:spChg>
        <pc:spChg chg="mod ord">
          <ac:chgData name="Laura Cliff" userId="847da43f-259d-42e6-9a0d-8ced695d1087" providerId="ADAL" clId="{46B403AB-11BF-42CB-8357-5F53247134A4}" dt="2025-05-29T17:08:13.161" v="96"/>
          <ac:spMkLst>
            <pc:docMk/>
            <pc:sldMk cId="1887344120" sldId="4989"/>
            <ac:spMk id="7" creationId="{2B49B646-CC1B-D621-7D85-A35AA598A089}"/>
          </ac:spMkLst>
        </pc:spChg>
        <pc:picChg chg="mod">
          <ac:chgData name="Laura Cliff" userId="847da43f-259d-42e6-9a0d-8ced695d1087" providerId="ADAL" clId="{46B403AB-11BF-42CB-8357-5F53247134A4}" dt="2025-05-29T17:00:24.081" v="28" actId="962"/>
          <ac:picMkLst>
            <pc:docMk/>
            <pc:sldMk cId="1887344120" sldId="4989"/>
            <ac:picMk id="10" creationId="{1094D4E1-B387-7D50-4384-77AB6F7AC16A}"/>
          </ac:picMkLst>
        </pc:picChg>
      </pc:sldChg>
      <pc:sldChg chg="modSp mod">
        <pc:chgData name="Laura Cliff" userId="847da43f-259d-42e6-9a0d-8ced695d1087" providerId="ADAL" clId="{46B403AB-11BF-42CB-8357-5F53247134A4}" dt="2025-05-29T17:08:25.648" v="98"/>
        <pc:sldMkLst>
          <pc:docMk/>
          <pc:sldMk cId="1880172390" sldId="4990"/>
        </pc:sldMkLst>
        <pc:spChg chg="mod">
          <ac:chgData name="Laura Cliff" userId="847da43f-259d-42e6-9a0d-8ced695d1087" providerId="ADAL" clId="{46B403AB-11BF-42CB-8357-5F53247134A4}" dt="2025-05-29T16:59:05.527" v="8" actId="962"/>
          <ac:spMkLst>
            <pc:docMk/>
            <pc:sldMk cId="1880172390" sldId="4990"/>
            <ac:spMk id="6" creationId="{AB37C53E-D336-9946-9E34-A49296C23AFB}"/>
          </ac:spMkLst>
        </pc:spChg>
        <pc:spChg chg="mod ord">
          <ac:chgData name="Laura Cliff" userId="847da43f-259d-42e6-9a0d-8ced695d1087" providerId="ADAL" clId="{46B403AB-11BF-42CB-8357-5F53247134A4}" dt="2025-05-29T17:08:25.648" v="98"/>
          <ac:spMkLst>
            <pc:docMk/>
            <pc:sldMk cId="1880172390" sldId="4990"/>
            <ac:spMk id="7" creationId="{CD1861D8-BFDE-5258-CE09-F9EF70FF96B2}"/>
          </ac:spMkLst>
        </pc:spChg>
        <pc:picChg chg="mod">
          <ac:chgData name="Laura Cliff" userId="847da43f-259d-42e6-9a0d-8ced695d1087" providerId="ADAL" clId="{46B403AB-11BF-42CB-8357-5F53247134A4}" dt="2025-05-29T17:00:25.677" v="29" actId="962"/>
          <ac:picMkLst>
            <pc:docMk/>
            <pc:sldMk cId="1880172390" sldId="4990"/>
            <ac:picMk id="8" creationId="{7067EB6D-FD14-C6AF-BC59-DF37C5ADFAED}"/>
          </ac:picMkLst>
        </pc:picChg>
      </pc:sldChg>
      <pc:sldChg chg="modSp mod">
        <pc:chgData name="Laura Cliff" userId="847da43f-259d-42e6-9a0d-8ced695d1087" providerId="ADAL" clId="{46B403AB-11BF-42CB-8357-5F53247134A4}" dt="2025-05-29T17:00:33.554" v="31" actId="962"/>
        <pc:sldMkLst>
          <pc:docMk/>
          <pc:sldMk cId="1102894220" sldId="4991"/>
        </pc:sldMkLst>
        <pc:grpChg chg="mod">
          <ac:chgData name="Laura Cliff" userId="847da43f-259d-42e6-9a0d-8ced695d1087" providerId="ADAL" clId="{46B403AB-11BF-42CB-8357-5F53247134A4}" dt="2025-05-29T17:00:33.554" v="31" actId="962"/>
          <ac:grpSpMkLst>
            <pc:docMk/>
            <pc:sldMk cId="1102894220" sldId="4991"/>
            <ac:grpSpMk id="7" creationId="{0F2B51D1-E24D-E933-25A8-26804742F440}"/>
          </ac:grpSpMkLst>
        </pc:grpChg>
      </pc:sldChg>
      <pc:sldChg chg="modSp mod">
        <pc:chgData name="Laura Cliff" userId="847da43f-259d-42e6-9a0d-8ced695d1087" providerId="ADAL" clId="{46B403AB-11BF-42CB-8357-5F53247134A4}" dt="2025-05-29T17:01:08.796" v="33" actId="962"/>
        <pc:sldMkLst>
          <pc:docMk/>
          <pc:sldMk cId="3584548654" sldId="4992"/>
        </pc:sldMkLst>
        <pc:spChg chg="mod">
          <ac:chgData name="Laura Cliff" userId="847da43f-259d-42e6-9a0d-8ced695d1087" providerId="ADAL" clId="{46B403AB-11BF-42CB-8357-5F53247134A4}" dt="2025-05-29T16:59:05.546" v="9" actId="962"/>
          <ac:spMkLst>
            <pc:docMk/>
            <pc:sldMk cId="3584548654" sldId="4992"/>
            <ac:spMk id="9" creationId="{E703208B-5295-14ED-F337-4E80104F5940}"/>
          </ac:spMkLst>
        </pc:spChg>
        <pc:picChg chg="mod">
          <ac:chgData name="Laura Cliff" userId="847da43f-259d-42e6-9a0d-8ced695d1087" providerId="ADAL" clId="{46B403AB-11BF-42CB-8357-5F53247134A4}" dt="2025-05-29T17:01:08.796" v="33" actId="962"/>
          <ac:picMkLst>
            <pc:docMk/>
            <pc:sldMk cId="3584548654" sldId="4992"/>
            <ac:picMk id="2" creationId="{59199798-5CD2-FB6E-B06C-FA51750CCA7D}"/>
          </ac:picMkLst>
        </pc:picChg>
      </pc:sldChg>
      <pc:sldChg chg="modSp">
        <pc:chgData name="Laura Cliff" userId="847da43f-259d-42e6-9a0d-8ced695d1087" providerId="ADAL" clId="{46B403AB-11BF-42CB-8357-5F53247134A4}" dt="2025-05-29T17:02:36.462" v="37" actId="962"/>
        <pc:sldMkLst>
          <pc:docMk/>
          <pc:sldMk cId="1555258373" sldId="4993"/>
        </pc:sldMkLst>
        <pc:graphicFrameChg chg="mod">
          <ac:chgData name="Laura Cliff" userId="847da43f-259d-42e6-9a0d-8ced695d1087" providerId="ADAL" clId="{46B403AB-11BF-42CB-8357-5F53247134A4}" dt="2025-05-29T17:02:36.462" v="37" actId="962"/>
          <ac:graphicFrameMkLst>
            <pc:docMk/>
            <pc:sldMk cId="1555258373" sldId="4993"/>
            <ac:graphicFrameMk id="7" creationId="{A0AA04FA-BC35-4392-8480-F0596079AED2}"/>
          </ac:graphicFrameMkLst>
        </pc:graphicFrameChg>
      </pc:sldChg>
      <pc:sldChg chg="modSp mod">
        <pc:chgData name="Laura Cliff" userId="847da43f-259d-42e6-9a0d-8ced695d1087" providerId="ADAL" clId="{46B403AB-11BF-42CB-8357-5F53247134A4}" dt="2025-05-29T17:02:49.265" v="39" actId="962"/>
        <pc:sldMkLst>
          <pc:docMk/>
          <pc:sldMk cId="74999616" sldId="4994"/>
        </pc:sldMkLst>
        <pc:grpChg chg="mod">
          <ac:chgData name="Laura Cliff" userId="847da43f-259d-42e6-9a0d-8ced695d1087" providerId="ADAL" clId="{46B403AB-11BF-42CB-8357-5F53247134A4}" dt="2025-05-29T17:02:49.265" v="39" actId="962"/>
          <ac:grpSpMkLst>
            <pc:docMk/>
            <pc:sldMk cId="74999616" sldId="4994"/>
            <ac:grpSpMk id="4" creationId="{75D346DB-8E7C-EB95-4E1B-14EE9A0FE1AE}"/>
          </ac:grpSpMkLst>
        </pc:grpChg>
      </pc:sldChg>
      <pc:sldChg chg="modSp mod">
        <pc:chgData name="Laura Cliff" userId="847da43f-259d-42e6-9a0d-8ced695d1087" providerId="ADAL" clId="{46B403AB-11BF-42CB-8357-5F53247134A4}" dt="2025-05-29T17:02:51.979" v="40" actId="962"/>
        <pc:sldMkLst>
          <pc:docMk/>
          <pc:sldMk cId="4045251979" sldId="4995"/>
        </pc:sldMkLst>
        <pc:picChg chg="mod">
          <ac:chgData name="Laura Cliff" userId="847da43f-259d-42e6-9a0d-8ced695d1087" providerId="ADAL" clId="{46B403AB-11BF-42CB-8357-5F53247134A4}" dt="2025-05-29T17:02:51.979" v="40" actId="962"/>
          <ac:picMkLst>
            <pc:docMk/>
            <pc:sldMk cId="4045251979" sldId="4995"/>
            <ac:picMk id="3" creationId="{14ADC9E1-8567-9CC4-EDAD-55189BB5A13A}"/>
          </ac:picMkLst>
        </pc:picChg>
      </pc:sldChg>
      <pc:sldChg chg="modSp mod">
        <pc:chgData name="Laura Cliff" userId="847da43f-259d-42e6-9a0d-8ced695d1087" providerId="ADAL" clId="{46B403AB-11BF-42CB-8357-5F53247134A4}" dt="2025-05-29T17:02:59.378" v="42" actId="962"/>
        <pc:sldMkLst>
          <pc:docMk/>
          <pc:sldMk cId="684397204" sldId="4996"/>
        </pc:sldMkLst>
        <pc:grpChg chg="mod">
          <ac:chgData name="Laura Cliff" userId="847da43f-259d-42e6-9a0d-8ced695d1087" providerId="ADAL" clId="{46B403AB-11BF-42CB-8357-5F53247134A4}" dt="2025-05-29T17:02:59.378" v="42" actId="962"/>
          <ac:grpSpMkLst>
            <pc:docMk/>
            <pc:sldMk cId="684397204" sldId="4996"/>
            <ac:grpSpMk id="7" creationId="{64277452-ED98-AE87-3E5B-A07E0141EFA6}"/>
          </ac:grpSpMkLst>
        </pc:grpChg>
      </pc:sldChg>
      <pc:sldChg chg="modSp mod">
        <pc:chgData name="Laura Cliff" userId="847da43f-259d-42e6-9a0d-8ced695d1087" providerId="ADAL" clId="{46B403AB-11BF-42CB-8357-5F53247134A4}" dt="2025-05-29T17:04:23.109" v="60" actId="33553"/>
        <pc:sldMkLst>
          <pc:docMk/>
          <pc:sldMk cId="2000703386" sldId="4997"/>
        </pc:sldMkLst>
        <pc:spChg chg="mod">
          <ac:chgData name="Laura Cliff" userId="847da43f-259d-42e6-9a0d-8ced695d1087" providerId="ADAL" clId="{46B403AB-11BF-42CB-8357-5F53247134A4}" dt="2025-05-29T17:04:23.109" v="60" actId="33553"/>
          <ac:spMkLst>
            <pc:docMk/>
            <pc:sldMk cId="2000703386" sldId="4997"/>
            <ac:spMk id="4" creationId="{904A36B0-72D3-048A-B2B0-7499FE37281D}"/>
          </ac:spMkLst>
        </pc:spChg>
        <pc:spChg chg="mod">
          <ac:chgData name="Laura Cliff" userId="847da43f-259d-42e6-9a0d-8ced695d1087" providerId="ADAL" clId="{46B403AB-11BF-42CB-8357-5F53247134A4}" dt="2025-05-29T16:59:05.567" v="10" actId="962"/>
          <ac:spMkLst>
            <pc:docMk/>
            <pc:sldMk cId="2000703386" sldId="4997"/>
            <ac:spMk id="18" creationId="{157757B4-F20A-90BA-B672-19A841965BC0}"/>
          </ac:spMkLst>
        </pc:spChg>
        <pc:picChg chg="mod">
          <ac:chgData name="Laura Cliff" userId="847da43f-259d-42e6-9a0d-8ced695d1087" providerId="ADAL" clId="{46B403AB-11BF-42CB-8357-5F53247134A4}" dt="2025-05-29T17:03:06.084" v="44" actId="962"/>
          <ac:picMkLst>
            <pc:docMk/>
            <pc:sldMk cId="2000703386" sldId="4997"/>
            <ac:picMk id="5" creationId="{80DB6A40-61C3-2742-E4B1-B1BAABB2156C}"/>
          </ac:picMkLst>
        </pc:picChg>
        <pc:picChg chg="mod">
          <ac:chgData name="Laura Cliff" userId="847da43f-259d-42e6-9a0d-8ced695d1087" providerId="ADAL" clId="{46B403AB-11BF-42CB-8357-5F53247134A4}" dt="2025-05-29T17:03:11.584" v="46" actId="962"/>
          <ac:picMkLst>
            <pc:docMk/>
            <pc:sldMk cId="2000703386" sldId="4997"/>
            <ac:picMk id="9" creationId="{DF3C5542-10A7-33D1-FFCE-D5C7FC8FD133}"/>
          </ac:picMkLst>
        </pc:picChg>
        <pc:picChg chg="mod">
          <ac:chgData name="Laura Cliff" userId="847da43f-259d-42e6-9a0d-8ced695d1087" providerId="ADAL" clId="{46B403AB-11BF-42CB-8357-5F53247134A4}" dt="2025-05-29T17:03:14.566" v="48" actId="962"/>
          <ac:picMkLst>
            <pc:docMk/>
            <pc:sldMk cId="2000703386" sldId="4997"/>
            <ac:picMk id="14" creationId="{4C0A6570-BAD2-4DE3-EC53-3E4459E5EF54}"/>
          </ac:picMkLst>
        </pc:picChg>
      </pc:sldChg>
      <pc:sldChg chg="modSp mod">
        <pc:chgData name="Laura Cliff" userId="847da43f-259d-42e6-9a0d-8ced695d1087" providerId="ADAL" clId="{46B403AB-11BF-42CB-8357-5F53247134A4}" dt="2025-05-29T17:03:20.235" v="51" actId="962"/>
        <pc:sldMkLst>
          <pc:docMk/>
          <pc:sldMk cId="822271681" sldId="4998"/>
        </pc:sldMkLst>
        <pc:spChg chg="mod">
          <ac:chgData name="Laura Cliff" userId="847da43f-259d-42e6-9a0d-8ced695d1087" providerId="ADAL" clId="{46B403AB-11BF-42CB-8357-5F53247134A4}" dt="2025-05-29T16:59:05.578" v="11" actId="962"/>
          <ac:spMkLst>
            <pc:docMk/>
            <pc:sldMk cId="822271681" sldId="4998"/>
            <ac:spMk id="6" creationId="{C30C11A1-D98E-0847-0044-A3C8D6296E6C}"/>
          </ac:spMkLst>
        </pc:spChg>
        <pc:picChg chg="mod">
          <ac:chgData name="Laura Cliff" userId="847da43f-259d-42e6-9a0d-8ced695d1087" providerId="ADAL" clId="{46B403AB-11BF-42CB-8357-5F53247134A4}" dt="2025-05-29T17:03:17.034" v="49" actId="962"/>
          <ac:picMkLst>
            <pc:docMk/>
            <pc:sldMk cId="822271681" sldId="4998"/>
            <ac:picMk id="7" creationId="{80EDF6CC-868B-B8EC-055C-ED3B238318E3}"/>
          </ac:picMkLst>
        </pc:picChg>
        <pc:picChg chg="mod">
          <ac:chgData name="Laura Cliff" userId="847da43f-259d-42e6-9a0d-8ced695d1087" providerId="ADAL" clId="{46B403AB-11BF-42CB-8357-5F53247134A4}" dt="2025-05-29T17:03:18.686" v="50" actId="962"/>
          <ac:picMkLst>
            <pc:docMk/>
            <pc:sldMk cId="822271681" sldId="4998"/>
            <ac:picMk id="8" creationId="{8BAFEF2B-BC98-7386-AE2B-7788E91DA8B1}"/>
          </ac:picMkLst>
        </pc:picChg>
        <pc:picChg chg="mod">
          <ac:chgData name="Laura Cliff" userId="847da43f-259d-42e6-9a0d-8ced695d1087" providerId="ADAL" clId="{46B403AB-11BF-42CB-8357-5F53247134A4}" dt="2025-05-29T17:03:20.235" v="51" actId="962"/>
          <ac:picMkLst>
            <pc:docMk/>
            <pc:sldMk cId="822271681" sldId="4998"/>
            <ac:picMk id="10" creationId="{88B1F6B8-F896-B791-14A5-66A66BE889BC}"/>
          </ac:picMkLst>
        </pc:picChg>
      </pc:sldChg>
    </pc:docChg>
  </pc:docChgLst>
</pc:chgInfo>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BE482F0-BE24-4BB5-9E91-3D8769C86699}" type="doc">
      <dgm:prSet loTypeId="urn:microsoft.com/office/officeart/2005/8/layout/cycle4" loCatId="matrix" qsTypeId="urn:microsoft.com/office/officeart/2005/8/quickstyle/simple1" qsCatId="simple" csTypeId="urn:microsoft.com/office/officeart/2005/8/colors/colorful1" csCatId="colorful" phldr="1"/>
      <dgm:spPr/>
      <dgm:t>
        <a:bodyPr/>
        <a:lstStyle/>
        <a:p>
          <a:endParaRPr lang="en-GB"/>
        </a:p>
      </dgm:t>
    </dgm:pt>
    <dgm:pt modelId="{89DA9756-14DC-4183-A5D7-9DD8F7FC1CAD}">
      <dgm:prSet phldrT="[Text]" custT="1"/>
      <dgm:spPr>
        <a:solidFill>
          <a:schemeClr val="accent4"/>
        </a:solidFill>
      </dgm:spPr>
      <dgm:t>
        <a:bodyPr rIns="396000"/>
        <a:lstStyle/>
        <a:p>
          <a:r>
            <a:rPr lang="en-GB" sz="1600">
              <a:solidFill>
                <a:srgbClr val="002060"/>
              </a:solidFill>
            </a:rPr>
            <a:t>Me</a:t>
          </a:r>
        </a:p>
      </dgm:t>
    </dgm:pt>
    <dgm:pt modelId="{AE96043B-1AF8-4677-8A60-4C4C4DF0E85A}" type="parTrans" cxnId="{62D1CAD3-BDE0-44AD-973E-04B04F991151}">
      <dgm:prSet/>
      <dgm:spPr/>
      <dgm:t>
        <a:bodyPr/>
        <a:lstStyle/>
        <a:p>
          <a:endParaRPr lang="en-GB" sz="2400">
            <a:solidFill>
              <a:schemeClr val="tx2"/>
            </a:solidFill>
          </a:endParaRPr>
        </a:p>
      </dgm:t>
    </dgm:pt>
    <dgm:pt modelId="{99A0206B-970F-4CC4-808B-8A5049401DF7}" type="sibTrans" cxnId="{62D1CAD3-BDE0-44AD-973E-04B04F991151}">
      <dgm:prSet/>
      <dgm:spPr/>
      <dgm:t>
        <a:bodyPr/>
        <a:lstStyle/>
        <a:p>
          <a:endParaRPr lang="en-GB" sz="2400">
            <a:solidFill>
              <a:schemeClr val="tx2"/>
            </a:solidFill>
          </a:endParaRPr>
        </a:p>
      </dgm:t>
    </dgm:pt>
    <dgm:pt modelId="{B03D30C5-F1FE-4D0C-93C2-8643B5BF751C}">
      <dgm:prSet phldrT="[Text]" custT="1"/>
      <dgm:spPr>
        <a:solidFill>
          <a:schemeClr val="accent3"/>
        </a:solidFill>
      </dgm:spPr>
      <dgm:t>
        <a:bodyPr lIns="288000" bIns="288000"/>
        <a:lstStyle/>
        <a:p>
          <a:r>
            <a:rPr lang="en-GB" sz="1600">
              <a:solidFill>
                <a:srgbClr val="002060"/>
              </a:solidFill>
            </a:rPr>
            <a:t>People </a:t>
          </a:r>
          <a:br>
            <a:rPr lang="en-GB" sz="1600">
              <a:solidFill>
                <a:srgbClr val="002060"/>
              </a:solidFill>
            </a:rPr>
          </a:br>
          <a:r>
            <a:rPr lang="en-GB" sz="1600">
              <a:solidFill>
                <a:srgbClr val="002060"/>
              </a:solidFill>
            </a:rPr>
            <a:t>in school</a:t>
          </a:r>
        </a:p>
      </dgm:t>
    </dgm:pt>
    <dgm:pt modelId="{233337E8-683C-4D4C-8E47-9D03DFED5172}" type="parTrans" cxnId="{30543B02-BA3C-4960-B6FB-E2D111026EB0}">
      <dgm:prSet/>
      <dgm:spPr/>
      <dgm:t>
        <a:bodyPr/>
        <a:lstStyle/>
        <a:p>
          <a:endParaRPr lang="en-GB" sz="2400">
            <a:solidFill>
              <a:schemeClr val="tx2"/>
            </a:solidFill>
          </a:endParaRPr>
        </a:p>
      </dgm:t>
    </dgm:pt>
    <dgm:pt modelId="{584DF445-BF8C-4BCD-AE0A-C10DFACF21F5}" type="sibTrans" cxnId="{30543B02-BA3C-4960-B6FB-E2D111026EB0}">
      <dgm:prSet/>
      <dgm:spPr/>
      <dgm:t>
        <a:bodyPr/>
        <a:lstStyle/>
        <a:p>
          <a:endParaRPr lang="en-GB" sz="2400">
            <a:solidFill>
              <a:schemeClr val="tx2"/>
            </a:solidFill>
          </a:endParaRPr>
        </a:p>
      </dgm:t>
    </dgm:pt>
    <dgm:pt modelId="{EBC96B67-A62E-42DF-8B1F-2D7E51E300BC}">
      <dgm:prSet phldrT="[Text]" custT="1"/>
      <dgm:spPr>
        <a:solidFill>
          <a:schemeClr val="accent5"/>
        </a:solidFill>
      </dgm:spPr>
      <dgm:t>
        <a:bodyPr lIns="251999" rIns="0"/>
        <a:lstStyle/>
        <a:p>
          <a:r>
            <a:rPr lang="en-GB" sz="1600">
              <a:solidFill>
                <a:srgbClr val="002060"/>
              </a:solidFill>
            </a:rPr>
            <a:t>Professionals</a:t>
          </a:r>
        </a:p>
      </dgm:t>
    </dgm:pt>
    <dgm:pt modelId="{E528DB86-DD5E-4295-B002-7749F15D03DC}" type="parTrans" cxnId="{FA89ACE0-9404-4C65-BDFE-4D61EF8FA9E6}">
      <dgm:prSet/>
      <dgm:spPr/>
      <dgm:t>
        <a:bodyPr/>
        <a:lstStyle/>
        <a:p>
          <a:endParaRPr lang="en-GB" sz="2400">
            <a:solidFill>
              <a:schemeClr val="tx2"/>
            </a:solidFill>
          </a:endParaRPr>
        </a:p>
      </dgm:t>
    </dgm:pt>
    <dgm:pt modelId="{DF3C8282-F116-4FF2-8344-85E743EA9355}" type="sibTrans" cxnId="{FA89ACE0-9404-4C65-BDFE-4D61EF8FA9E6}">
      <dgm:prSet/>
      <dgm:spPr/>
      <dgm:t>
        <a:bodyPr/>
        <a:lstStyle/>
        <a:p>
          <a:endParaRPr lang="en-GB" sz="2400">
            <a:solidFill>
              <a:schemeClr val="tx2"/>
            </a:solidFill>
          </a:endParaRPr>
        </a:p>
      </dgm:t>
    </dgm:pt>
    <dgm:pt modelId="{E1086A7A-426A-472A-A65B-84CAA47DC626}">
      <dgm:prSet phldrT="[Text]" custT="1"/>
      <dgm:spPr>
        <a:solidFill>
          <a:schemeClr val="accent1"/>
        </a:solidFill>
      </dgm:spPr>
      <dgm:t>
        <a:bodyPr rIns="396000"/>
        <a:lstStyle/>
        <a:p>
          <a:r>
            <a:rPr lang="en-GB" sz="1600">
              <a:solidFill>
                <a:srgbClr val="002060"/>
              </a:solidFill>
            </a:rPr>
            <a:t>People outside school</a:t>
          </a:r>
        </a:p>
      </dgm:t>
    </dgm:pt>
    <dgm:pt modelId="{149400FE-F811-4149-8E57-F02D08CB7A85}" type="parTrans" cxnId="{A9B9D52B-679D-45C3-9858-1E2139B85879}">
      <dgm:prSet/>
      <dgm:spPr/>
      <dgm:t>
        <a:bodyPr/>
        <a:lstStyle/>
        <a:p>
          <a:endParaRPr lang="en-GB" sz="2400">
            <a:solidFill>
              <a:schemeClr val="tx2"/>
            </a:solidFill>
          </a:endParaRPr>
        </a:p>
      </dgm:t>
    </dgm:pt>
    <dgm:pt modelId="{EEC4DB5C-6C33-4DEF-895D-95564A5E8069}" type="sibTrans" cxnId="{A9B9D52B-679D-45C3-9858-1E2139B85879}">
      <dgm:prSet/>
      <dgm:spPr/>
      <dgm:t>
        <a:bodyPr/>
        <a:lstStyle/>
        <a:p>
          <a:endParaRPr lang="en-GB" sz="2400">
            <a:solidFill>
              <a:schemeClr val="tx2"/>
            </a:solidFill>
          </a:endParaRPr>
        </a:p>
      </dgm:t>
    </dgm:pt>
    <dgm:pt modelId="{D3DD9998-E0E3-4424-82BF-EF482FE8FBC5}" type="pres">
      <dgm:prSet presAssocID="{3BE482F0-BE24-4BB5-9E91-3D8769C86699}" presName="cycleMatrixDiagram" presStyleCnt="0">
        <dgm:presLayoutVars>
          <dgm:chMax val="1"/>
          <dgm:dir/>
          <dgm:animLvl val="lvl"/>
          <dgm:resizeHandles val="exact"/>
        </dgm:presLayoutVars>
      </dgm:prSet>
      <dgm:spPr/>
    </dgm:pt>
    <dgm:pt modelId="{85B496EF-3632-4F62-85C2-AC46DAEC74B8}" type="pres">
      <dgm:prSet presAssocID="{3BE482F0-BE24-4BB5-9E91-3D8769C86699}" presName="children" presStyleCnt="0"/>
      <dgm:spPr/>
    </dgm:pt>
    <dgm:pt modelId="{C8F27D7F-0E5E-4E2F-A45A-3FAB22BC334C}" type="pres">
      <dgm:prSet presAssocID="{3BE482F0-BE24-4BB5-9E91-3D8769C86699}" presName="childPlaceholder" presStyleCnt="0"/>
      <dgm:spPr/>
    </dgm:pt>
    <dgm:pt modelId="{6AF33629-8BDC-4F77-B980-F635E06021DC}" type="pres">
      <dgm:prSet presAssocID="{3BE482F0-BE24-4BB5-9E91-3D8769C86699}" presName="circle" presStyleCnt="0"/>
      <dgm:spPr/>
    </dgm:pt>
    <dgm:pt modelId="{972B6CF0-3946-4705-82D6-6F11FF58A3DA}" type="pres">
      <dgm:prSet presAssocID="{3BE482F0-BE24-4BB5-9E91-3D8769C86699}" presName="quadrant1" presStyleLbl="node1" presStyleIdx="0" presStyleCnt="4">
        <dgm:presLayoutVars>
          <dgm:chMax val="1"/>
          <dgm:bulletEnabled val="1"/>
        </dgm:presLayoutVars>
      </dgm:prSet>
      <dgm:spPr/>
    </dgm:pt>
    <dgm:pt modelId="{09DD52F1-34C4-47C4-86FB-C1C829A4F1CB}" type="pres">
      <dgm:prSet presAssocID="{3BE482F0-BE24-4BB5-9E91-3D8769C86699}" presName="quadrant2" presStyleLbl="node1" presStyleIdx="1" presStyleCnt="4">
        <dgm:presLayoutVars>
          <dgm:chMax val="1"/>
          <dgm:bulletEnabled val="1"/>
        </dgm:presLayoutVars>
      </dgm:prSet>
      <dgm:spPr/>
    </dgm:pt>
    <dgm:pt modelId="{2575D558-9DD3-4D47-A449-D96661924368}" type="pres">
      <dgm:prSet presAssocID="{3BE482F0-BE24-4BB5-9E91-3D8769C86699}" presName="quadrant3" presStyleLbl="node1" presStyleIdx="2" presStyleCnt="4">
        <dgm:presLayoutVars>
          <dgm:chMax val="1"/>
          <dgm:bulletEnabled val="1"/>
        </dgm:presLayoutVars>
      </dgm:prSet>
      <dgm:spPr/>
    </dgm:pt>
    <dgm:pt modelId="{51DECF12-3AEF-472F-925D-03AA26289CA1}" type="pres">
      <dgm:prSet presAssocID="{3BE482F0-BE24-4BB5-9E91-3D8769C86699}" presName="quadrant4" presStyleLbl="node1" presStyleIdx="3" presStyleCnt="4">
        <dgm:presLayoutVars>
          <dgm:chMax val="1"/>
          <dgm:bulletEnabled val="1"/>
        </dgm:presLayoutVars>
      </dgm:prSet>
      <dgm:spPr/>
    </dgm:pt>
    <dgm:pt modelId="{F5920FF2-9084-4D6E-870B-06AFDDDF81E8}" type="pres">
      <dgm:prSet presAssocID="{3BE482F0-BE24-4BB5-9E91-3D8769C86699}" presName="quadrantPlaceholder" presStyleCnt="0"/>
      <dgm:spPr/>
    </dgm:pt>
    <dgm:pt modelId="{08DF5C5A-8CBB-4165-AAD7-606764B28AA9}" type="pres">
      <dgm:prSet presAssocID="{3BE482F0-BE24-4BB5-9E91-3D8769C86699}" presName="center1" presStyleLbl="fgShp" presStyleIdx="0" presStyleCnt="2" custScaleX="155799" custScaleY="155798"/>
      <dgm:spPr>
        <a:ln>
          <a:noFill/>
        </a:ln>
      </dgm:spPr>
    </dgm:pt>
    <dgm:pt modelId="{073C835E-EF89-4B57-BE84-B742BF84FEB7}" type="pres">
      <dgm:prSet presAssocID="{3BE482F0-BE24-4BB5-9E91-3D8769C86699}" presName="center2" presStyleLbl="fgShp" presStyleIdx="1" presStyleCnt="2" custScaleX="155799" custScaleY="155798"/>
      <dgm:spPr>
        <a:ln>
          <a:noFill/>
        </a:ln>
      </dgm:spPr>
    </dgm:pt>
  </dgm:ptLst>
  <dgm:cxnLst>
    <dgm:cxn modelId="{30543B02-BA3C-4960-B6FB-E2D111026EB0}" srcId="{3BE482F0-BE24-4BB5-9E91-3D8769C86699}" destId="{B03D30C5-F1FE-4D0C-93C2-8643B5BF751C}" srcOrd="1" destOrd="0" parTransId="{233337E8-683C-4D4C-8E47-9D03DFED5172}" sibTransId="{584DF445-BF8C-4BCD-AE0A-C10DFACF21F5}"/>
    <dgm:cxn modelId="{A9B9D52B-679D-45C3-9858-1E2139B85879}" srcId="{3BE482F0-BE24-4BB5-9E91-3D8769C86699}" destId="{E1086A7A-426A-472A-A65B-84CAA47DC626}" srcOrd="3" destOrd="0" parTransId="{149400FE-F811-4149-8E57-F02D08CB7A85}" sibTransId="{EEC4DB5C-6C33-4DEF-895D-95564A5E8069}"/>
    <dgm:cxn modelId="{AD88EA80-4F46-403F-8A32-367C455D02F1}" type="presOf" srcId="{89DA9756-14DC-4183-A5D7-9DD8F7FC1CAD}" destId="{972B6CF0-3946-4705-82D6-6F11FF58A3DA}" srcOrd="0" destOrd="0" presId="urn:microsoft.com/office/officeart/2005/8/layout/cycle4"/>
    <dgm:cxn modelId="{0C737FB5-4932-46EE-9796-806F6B2BBBB1}" type="presOf" srcId="{EBC96B67-A62E-42DF-8B1F-2D7E51E300BC}" destId="{2575D558-9DD3-4D47-A449-D96661924368}" srcOrd="0" destOrd="0" presId="urn:microsoft.com/office/officeart/2005/8/layout/cycle4"/>
    <dgm:cxn modelId="{E31B6FD2-DEF7-43B2-B271-1A9A926169FD}" type="presOf" srcId="{E1086A7A-426A-472A-A65B-84CAA47DC626}" destId="{51DECF12-3AEF-472F-925D-03AA26289CA1}" srcOrd="0" destOrd="0" presId="urn:microsoft.com/office/officeart/2005/8/layout/cycle4"/>
    <dgm:cxn modelId="{62D1CAD3-BDE0-44AD-973E-04B04F991151}" srcId="{3BE482F0-BE24-4BB5-9E91-3D8769C86699}" destId="{89DA9756-14DC-4183-A5D7-9DD8F7FC1CAD}" srcOrd="0" destOrd="0" parTransId="{AE96043B-1AF8-4677-8A60-4C4C4DF0E85A}" sibTransId="{99A0206B-970F-4CC4-808B-8A5049401DF7}"/>
    <dgm:cxn modelId="{FA89ACE0-9404-4C65-BDFE-4D61EF8FA9E6}" srcId="{3BE482F0-BE24-4BB5-9E91-3D8769C86699}" destId="{EBC96B67-A62E-42DF-8B1F-2D7E51E300BC}" srcOrd="2" destOrd="0" parTransId="{E528DB86-DD5E-4295-B002-7749F15D03DC}" sibTransId="{DF3C8282-F116-4FF2-8344-85E743EA9355}"/>
    <dgm:cxn modelId="{E19F0BEE-D9EC-4E12-A493-19EDDFB7B8F4}" type="presOf" srcId="{B03D30C5-F1FE-4D0C-93C2-8643B5BF751C}" destId="{09DD52F1-34C4-47C4-86FB-C1C829A4F1CB}" srcOrd="0" destOrd="0" presId="urn:microsoft.com/office/officeart/2005/8/layout/cycle4"/>
    <dgm:cxn modelId="{A8E515FA-81F5-433A-BE9D-7B846F8645F7}" type="presOf" srcId="{3BE482F0-BE24-4BB5-9E91-3D8769C86699}" destId="{D3DD9998-E0E3-4424-82BF-EF482FE8FBC5}" srcOrd="0" destOrd="0" presId="urn:microsoft.com/office/officeart/2005/8/layout/cycle4"/>
    <dgm:cxn modelId="{C2FA46BD-D6B2-41CB-8154-604BD3F7C0ED}" type="presParOf" srcId="{D3DD9998-E0E3-4424-82BF-EF482FE8FBC5}" destId="{85B496EF-3632-4F62-85C2-AC46DAEC74B8}" srcOrd="0" destOrd="0" presId="urn:microsoft.com/office/officeart/2005/8/layout/cycle4"/>
    <dgm:cxn modelId="{EAE8DD0C-900A-4769-9463-E96EBC7B55B5}" type="presParOf" srcId="{85B496EF-3632-4F62-85C2-AC46DAEC74B8}" destId="{C8F27D7F-0E5E-4E2F-A45A-3FAB22BC334C}" srcOrd="0" destOrd="0" presId="urn:microsoft.com/office/officeart/2005/8/layout/cycle4"/>
    <dgm:cxn modelId="{230D9447-30BB-453D-891A-5561B88133E2}" type="presParOf" srcId="{D3DD9998-E0E3-4424-82BF-EF482FE8FBC5}" destId="{6AF33629-8BDC-4F77-B980-F635E06021DC}" srcOrd="1" destOrd="0" presId="urn:microsoft.com/office/officeart/2005/8/layout/cycle4"/>
    <dgm:cxn modelId="{494C32E0-0F76-4668-AA99-99ED818E33C6}" type="presParOf" srcId="{6AF33629-8BDC-4F77-B980-F635E06021DC}" destId="{972B6CF0-3946-4705-82D6-6F11FF58A3DA}" srcOrd="0" destOrd="0" presId="urn:microsoft.com/office/officeart/2005/8/layout/cycle4"/>
    <dgm:cxn modelId="{2BB04CCB-D0A2-4856-BED3-444089F8F1A8}" type="presParOf" srcId="{6AF33629-8BDC-4F77-B980-F635E06021DC}" destId="{09DD52F1-34C4-47C4-86FB-C1C829A4F1CB}" srcOrd="1" destOrd="0" presId="urn:microsoft.com/office/officeart/2005/8/layout/cycle4"/>
    <dgm:cxn modelId="{897F74F7-7E0D-4174-8028-D1290EBFA51C}" type="presParOf" srcId="{6AF33629-8BDC-4F77-B980-F635E06021DC}" destId="{2575D558-9DD3-4D47-A449-D96661924368}" srcOrd="2" destOrd="0" presId="urn:microsoft.com/office/officeart/2005/8/layout/cycle4"/>
    <dgm:cxn modelId="{2D017F10-84C2-49AA-BE28-4E4042254840}" type="presParOf" srcId="{6AF33629-8BDC-4F77-B980-F635E06021DC}" destId="{51DECF12-3AEF-472F-925D-03AA26289CA1}" srcOrd="3" destOrd="0" presId="urn:microsoft.com/office/officeart/2005/8/layout/cycle4"/>
    <dgm:cxn modelId="{C2591F88-C0B3-4EDB-9E4A-67CE4704D085}" type="presParOf" srcId="{6AF33629-8BDC-4F77-B980-F635E06021DC}" destId="{F5920FF2-9084-4D6E-870B-06AFDDDF81E8}" srcOrd="4" destOrd="0" presId="urn:microsoft.com/office/officeart/2005/8/layout/cycle4"/>
    <dgm:cxn modelId="{FCE83DD5-D509-4FB5-BBD1-AEE0756B5006}" type="presParOf" srcId="{D3DD9998-E0E3-4424-82BF-EF482FE8FBC5}" destId="{08DF5C5A-8CBB-4165-AAD7-606764B28AA9}" srcOrd="2" destOrd="0" presId="urn:microsoft.com/office/officeart/2005/8/layout/cycle4"/>
    <dgm:cxn modelId="{C00D17E1-11DE-4500-A6A0-336FDBB8BE55}" type="presParOf" srcId="{D3DD9998-E0E3-4424-82BF-EF482FE8FBC5}" destId="{073C835E-EF89-4B57-BE84-B742BF84FEB7}" srcOrd="3" destOrd="0" presId="urn:microsoft.com/office/officeart/2005/8/layout/cycle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72B6CF0-3946-4705-82D6-6F11FF58A3DA}">
      <dsp:nvSpPr>
        <dsp:cNvPr id="0" name=""/>
        <dsp:cNvSpPr/>
      </dsp:nvSpPr>
      <dsp:spPr>
        <a:xfrm>
          <a:off x="2779400" y="269868"/>
          <a:ext cx="2050053" cy="2050053"/>
        </a:xfrm>
        <a:prstGeom prst="pieWedge">
          <a:avLst/>
        </a:prstGeom>
        <a:solidFill>
          <a:schemeClr val="accent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396000" bIns="113792" numCol="1" spcCol="1270" anchor="ctr" anchorCtr="0">
          <a:noAutofit/>
        </a:bodyPr>
        <a:lstStyle/>
        <a:p>
          <a:pPr marL="0" lvl="0" indent="0" algn="ctr" defTabSz="711200">
            <a:lnSpc>
              <a:spcPct val="90000"/>
            </a:lnSpc>
            <a:spcBef>
              <a:spcPct val="0"/>
            </a:spcBef>
            <a:spcAft>
              <a:spcPct val="35000"/>
            </a:spcAft>
            <a:buNone/>
          </a:pPr>
          <a:r>
            <a:rPr lang="en-GB" sz="1600" kern="1200">
              <a:solidFill>
                <a:srgbClr val="002060"/>
              </a:solidFill>
            </a:rPr>
            <a:t>Me</a:t>
          </a:r>
        </a:p>
      </dsp:txBody>
      <dsp:txXfrm>
        <a:off x="3379847" y="870315"/>
        <a:ext cx="1449606" cy="1449606"/>
      </dsp:txXfrm>
    </dsp:sp>
    <dsp:sp modelId="{09DD52F1-34C4-47C4-86FB-C1C829A4F1CB}">
      <dsp:nvSpPr>
        <dsp:cNvPr id="0" name=""/>
        <dsp:cNvSpPr/>
      </dsp:nvSpPr>
      <dsp:spPr>
        <a:xfrm rot="5400000">
          <a:off x="4924145" y="269868"/>
          <a:ext cx="2050053" cy="2050053"/>
        </a:xfrm>
        <a:prstGeom prst="pieWedge">
          <a:avLst/>
        </a:prstGeom>
        <a:solidFill>
          <a:schemeClr val="accent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88000" tIns="113792" rIns="113792" bIns="288000" numCol="1" spcCol="1270" anchor="ctr" anchorCtr="0">
          <a:noAutofit/>
        </a:bodyPr>
        <a:lstStyle/>
        <a:p>
          <a:pPr marL="0" lvl="0" indent="0" algn="ctr" defTabSz="711200">
            <a:lnSpc>
              <a:spcPct val="90000"/>
            </a:lnSpc>
            <a:spcBef>
              <a:spcPct val="0"/>
            </a:spcBef>
            <a:spcAft>
              <a:spcPct val="35000"/>
            </a:spcAft>
            <a:buNone/>
          </a:pPr>
          <a:r>
            <a:rPr lang="en-GB" sz="1600" kern="1200">
              <a:solidFill>
                <a:srgbClr val="002060"/>
              </a:solidFill>
            </a:rPr>
            <a:t>People </a:t>
          </a:r>
          <a:br>
            <a:rPr lang="en-GB" sz="1600" kern="1200">
              <a:solidFill>
                <a:srgbClr val="002060"/>
              </a:solidFill>
            </a:rPr>
          </a:br>
          <a:r>
            <a:rPr lang="en-GB" sz="1600" kern="1200">
              <a:solidFill>
                <a:srgbClr val="002060"/>
              </a:solidFill>
            </a:rPr>
            <a:t>in school</a:t>
          </a:r>
        </a:p>
      </dsp:txBody>
      <dsp:txXfrm rot="-5400000">
        <a:off x="4924145" y="870315"/>
        <a:ext cx="1449606" cy="1449606"/>
      </dsp:txXfrm>
    </dsp:sp>
    <dsp:sp modelId="{2575D558-9DD3-4D47-A449-D96661924368}">
      <dsp:nvSpPr>
        <dsp:cNvPr id="0" name=""/>
        <dsp:cNvSpPr/>
      </dsp:nvSpPr>
      <dsp:spPr>
        <a:xfrm rot="10800000">
          <a:off x="4924145" y="2414612"/>
          <a:ext cx="2050053" cy="2050053"/>
        </a:xfrm>
        <a:prstGeom prst="pieWedge">
          <a:avLst/>
        </a:prstGeom>
        <a:solidFill>
          <a:schemeClr val="accent5"/>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1999" tIns="113792" rIns="0" bIns="113792" numCol="1" spcCol="1270" anchor="ctr" anchorCtr="0">
          <a:noAutofit/>
        </a:bodyPr>
        <a:lstStyle/>
        <a:p>
          <a:pPr marL="0" lvl="0" indent="0" algn="ctr" defTabSz="711200">
            <a:lnSpc>
              <a:spcPct val="90000"/>
            </a:lnSpc>
            <a:spcBef>
              <a:spcPct val="0"/>
            </a:spcBef>
            <a:spcAft>
              <a:spcPct val="35000"/>
            </a:spcAft>
            <a:buNone/>
          </a:pPr>
          <a:r>
            <a:rPr lang="en-GB" sz="1600" kern="1200">
              <a:solidFill>
                <a:srgbClr val="002060"/>
              </a:solidFill>
            </a:rPr>
            <a:t>Professionals</a:t>
          </a:r>
        </a:p>
      </dsp:txBody>
      <dsp:txXfrm rot="10800000">
        <a:off x="4924145" y="2414612"/>
        <a:ext cx="1449606" cy="1449606"/>
      </dsp:txXfrm>
    </dsp:sp>
    <dsp:sp modelId="{51DECF12-3AEF-472F-925D-03AA26289CA1}">
      <dsp:nvSpPr>
        <dsp:cNvPr id="0" name=""/>
        <dsp:cNvSpPr/>
      </dsp:nvSpPr>
      <dsp:spPr>
        <a:xfrm rot="16200000">
          <a:off x="2779400" y="2414612"/>
          <a:ext cx="2050053" cy="2050053"/>
        </a:xfrm>
        <a:prstGeom prst="pieWedge">
          <a:avLst/>
        </a:prstGeom>
        <a:solidFill>
          <a:schemeClr val="accent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396000" bIns="113792" numCol="1" spcCol="1270" anchor="ctr" anchorCtr="0">
          <a:noAutofit/>
        </a:bodyPr>
        <a:lstStyle/>
        <a:p>
          <a:pPr marL="0" lvl="0" indent="0" algn="ctr" defTabSz="711200">
            <a:lnSpc>
              <a:spcPct val="90000"/>
            </a:lnSpc>
            <a:spcBef>
              <a:spcPct val="0"/>
            </a:spcBef>
            <a:spcAft>
              <a:spcPct val="35000"/>
            </a:spcAft>
            <a:buNone/>
          </a:pPr>
          <a:r>
            <a:rPr lang="en-GB" sz="1600" kern="1200">
              <a:solidFill>
                <a:srgbClr val="002060"/>
              </a:solidFill>
            </a:rPr>
            <a:t>People outside school</a:t>
          </a:r>
        </a:p>
      </dsp:txBody>
      <dsp:txXfrm rot="5400000">
        <a:off x="3379847" y="2414612"/>
        <a:ext cx="1449606" cy="1449606"/>
      </dsp:txXfrm>
    </dsp:sp>
    <dsp:sp modelId="{08DF5C5A-8CBB-4165-AAD7-606764B28AA9}">
      <dsp:nvSpPr>
        <dsp:cNvPr id="0" name=""/>
        <dsp:cNvSpPr/>
      </dsp:nvSpPr>
      <dsp:spPr>
        <a:xfrm>
          <a:off x="4325417" y="1769443"/>
          <a:ext cx="1102765" cy="958920"/>
        </a:xfrm>
        <a:prstGeom prst="circularArrow">
          <a:avLst/>
        </a:prstGeom>
        <a:solidFill>
          <a:schemeClr val="accent2">
            <a:tint val="40000"/>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073C835E-EF89-4B57-BE84-B742BF84FEB7}">
      <dsp:nvSpPr>
        <dsp:cNvPr id="0" name=""/>
        <dsp:cNvSpPr/>
      </dsp:nvSpPr>
      <dsp:spPr>
        <a:xfrm rot="10800000">
          <a:off x="4325417" y="2006170"/>
          <a:ext cx="1102765" cy="958920"/>
        </a:xfrm>
        <a:prstGeom prst="circularArrow">
          <a:avLst/>
        </a:prstGeom>
        <a:solidFill>
          <a:schemeClr val="accent2">
            <a:tint val="40000"/>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cycle4">
  <dgm:title val=""/>
  <dgm:desc val=""/>
  <dgm:catLst>
    <dgm:cat type="relationship" pri="26000"/>
    <dgm:cat type="cycle" pri="13000"/>
    <dgm:cat type="matrix" pri="4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ampData>
  <dgm:style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cycleMatrixDiagram">
    <dgm:varLst>
      <dgm:chMax val="1"/>
      <dgm:dir/>
      <dgm:animLvl val="lvl"/>
      <dgm:resizeHandles val="exact"/>
    </dgm:varLst>
    <dgm:alg type="composite">
      <dgm:param type="ar" val="1.3"/>
    </dgm:alg>
    <dgm:shape xmlns:r="http://schemas.openxmlformats.org/officeDocument/2006/relationships" r:blip="">
      <dgm:adjLst/>
    </dgm:shape>
    <dgm:presOf/>
    <dgm:constrLst>
      <dgm:constr type="w" for="ch" forName="children" refType="w"/>
      <dgm:constr type="h" for="ch" forName="children" refType="w" refFor="ch" refForName="children" fact="0.77"/>
      <dgm:constr type="ctrX" for="ch" forName="children" refType="w" fact="0.5"/>
      <dgm:constr type="ctrY" for="ch" forName="children" refType="h" fact="0.5"/>
      <dgm:constr type="w" for="ch" forName="circle" refType="w"/>
      <dgm:constr type="h" for="ch" forName="circle" refType="h"/>
      <dgm:constr type="ctrX" for="ch" forName="circle" refType="w" fact="0.5"/>
      <dgm:constr type="ctrY" for="ch" forName="circle" refType="h" fact="0.5"/>
      <dgm:constr type="w" for="ch" forName="center1" refType="w" fact="0.115"/>
      <dgm:constr type="h" for="ch" forName="center1" refType="w" fact="0.1"/>
      <dgm:constr type="ctrX" for="ch" forName="center1" refType="w" fact="0.5"/>
      <dgm:constr type="ctrY" for="ch" forName="center1" refType="h" fact="0.475"/>
      <dgm:constr type="w" for="ch" forName="center2" refType="w" fact="0.115"/>
      <dgm:constr type="h" for="ch" forName="center2" refType="w" fact="0.1"/>
      <dgm:constr type="ctrX" for="ch" forName="center2" refType="w" fact="0.5"/>
      <dgm:constr type="ctrY" for="ch" forName="center2" refType="h" fact="0.525"/>
    </dgm:constrLst>
    <dgm:ruleLst/>
    <dgm:choose name="Name0">
      <dgm:if name="Name1" axis="ch" ptType="node" func="cnt" op="gte" val="1">
        <dgm:layoutNode name="children">
          <dgm:alg type="composite">
            <dgm:param type="ar" val="1.3"/>
          </dgm:alg>
          <dgm:shape xmlns:r="http://schemas.openxmlformats.org/officeDocument/2006/relationships" r:blip="">
            <dgm:adjLst/>
          </dgm:shape>
          <dgm:presOf/>
          <dgm:choose name="Name2">
            <dgm:if name="Name3" func="var" arg="dir" op="equ" val="norm">
              <dgm:constrLst>
                <dgm:constr type="primFontSz" for="des" ptType="node" op="equ" val="65"/>
                <dgm:constr type="w" for="ch" forName="child1group" refType="w" fact="0.38"/>
                <dgm:constr type="h" for="ch" forName="child1group" refType="h" fact="0.32"/>
                <dgm:constr type="t" for="ch" forName="child1group"/>
                <dgm:constr type="l" for="ch" forName="child1group"/>
                <dgm:constr type="w" for="ch" forName="child2group" refType="w" fact="0.38"/>
                <dgm:constr type="h" for="ch" forName="child2group" refType="h" fact="0.32"/>
                <dgm:constr type="t" for="ch" forName="child2group"/>
                <dgm:constr type="r" for="ch" forName="child2group" refType="w"/>
                <dgm:constr type="w" for="ch" forName="child3group" refType="w" fact="0.38"/>
                <dgm:constr type="h" for="ch" forName="child3group" refType="h" fact="0.32"/>
                <dgm:constr type="b" for="ch" forName="child3group" refType="h"/>
                <dgm:constr type="r" for="ch" forName="child3group" refType="w"/>
                <dgm:constr type="w" for="ch" forName="child4group" refType="w" fact="0.38"/>
                <dgm:constr type="h" for="ch" forName="child4group" refType="h" fact="0.32"/>
                <dgm:constr type="b" for="ch" forName="child4group" refType="h"/>
                <dgm:constr type="l" for="ch" forName="child4group"/>
              </dgm:constrLst>
            </dgm:if>
            <dgm:else name="Name4">
              <dgm:constrLst>
                <dgm:constr type="primFontSz" for="des" ptType="node" op="equ" val="65"/>
                <dgm:constr type="w" for="ch" forName="child1group" refType="w" fact="0.38"/>
                <dgm:constr type="h" for="ch" forName="child1group" refType="h" fact="0.32"/>
                <dgm:constr type="t" for="ch" forName="child1group"/>
                <dgm:constr type="r" for="ch" forName="child1group" refType="w"/>
                <dgm:constr type="w" for="ch" forName="child2group" refType="w" fact="0.38"/>
                <dgm:constr type="h" for="ch" forName="child2group" refType="h" fact="0.32"/>
                <dgm:constr type="t" for="ch" forName="child2group"/>
                <dgm:constr type="l" for="ch" forName="child2group"/>
                <dgm:constr type="w" for="ch" forName="child3group" refType="w" fact="0.38"/>
                <dgm:constr type="h" for="ch" forName="child3group" refType="h" fact="0.32"/>
                <dgm:constr type="b" for="ch" forName="child3group" refType="h"/>
                <dgm:constr type="l" for="ch" forName="child3group"/>
                <dgm:constr type="w" for="ch" forName="child4group" refType="w" fact="0.38"/>
                <dgm:constr type="h" for="ch" forName="child4group" refType="h" fact="0.32"/>
                <dgm:constr type="b" for="ch" forName="child4group" refType="h"/>
                <dgm:constr type="r" for="ch" forName="child4group" refType="w"/>
              </dgm:constrLst>
            </dgm:else>
          </dgm:choose>
          <dgm:ruleLst/>
          <dgm:choose name="Name5">
            <dgm:if name="Name6" axis="ch ch" ptType="node node" st="1 1" cnt="1 0" func="cnt" op="gte" val="1">
              <dgm:layoutNode name="child1group">
                <dgm:alg type="composite">
                  <dgm:param type="horzAlign" val="none"/>
                  <dgm:param type="vertAlign" val="none"/>
                </dgm:alg>
                <dgm:shape xmlns:r="http://schemas.openxmlformats.org/officeDocument/2006/relationships" r:blip="">
                  <dgm:adjLst/>
                </dgm:shape>
                <dgm:presOf/>
                <dgm:choose name="Name7">
                  <dgm:if name="Name8" func="var" arg="dir" op="equ" val="norm">
                    <dgm:constrLst>
                      <dgm:constr type="w" for="ch" forName="child1" refType="w"/>
                      <dgm:constr type="h" for="ch" forName="child1" refType="h"/>
                      <dgm:constr type="t" for="ch" forName="child1"/>
                      <dgm:constr type="l" for="ch" forName="child1"/>
                      <dgm:constr type="w" for="ch" forName="child1Text" refType="w" fact="0.7"/>
                      <dgm:constr type="h" for="ch" forName="child1Text" refType="h" fact="0.75"/>
                      <dgm:constr type="t" for="ch" forName="child1Text"/>
                      <dgm:constr type="l" for="ch" forName="child1Text"/>
                    </dgm:constrLst>
                  </dgm:if>
                  <dgm:else name="Name9">
                    <dgm:constrLst>
                      <dgm:constr type="w" for="ch" forName="child1" refType="w"/>
                      <dgm:constr type="h" for="ch" forName="child1" refType="h"/>
                      <dgm:constr type="t" for="ch" forName="child1"/>
                      <dgm:constr type="r" for="ch" forName="child1" refType="w"/>
                      <dgm:constr type="w" for="ch" forName="child1Text" refType="w" fact="0.7"/>
                      <dgm:constr type="h" for="ch" forName="child1Text" refType="h" fact="0.75"/>
                      <dgm:constr type="t" for="ch" forName="child1Text"/>
                      <dgm:constr type="r" for="ch" forName="child1Text" refType="w"/>
                    </dgm:constrLst>
                  </dgm:else>
                </dgm:choose>
                <dgm:ruleLst/>
                <dgm:layoutNode name="child1" styleLbl="bgAcc1">
                  <dgm:alg type="sp"/>
                  <dgm:shape xmlns:r="http://schemas.openxmlformats.org/officeDocument/2006/relationships" type="roundRect" r:blip="" zOrderOff="-2">
                    <dgm:adjLst>
                      <dgm:adj idx="1" val="0.1"/>
                    </dgm:adjLst>
                  </dgm:shape>
                  <dgm:presOf axis="ch des" ptType="node node" st="1 1" cnt="1 0"/>
                  <dgm:constrLst/>
                  <dgm:ruleLst/>
                </dgm:layoutNode>
                <dgm:layoutNode name="child1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0"/>
          </dgm:choose>
          <dgm:choose name="Name11">
            <dgm:if name="Name12" axis="ch ch" ptType="node node" st="2 1" cnt="1 0" func="cnt" op="gte" val="1">
              <dgm:layoutNode name="child2group">
                <dgm:alg type="composite">
                  <dgm:param type="horzAlign" val="none"/>
                  <dgm:param type="vertAlign" val="none"/>
                </dgm:alg>
                <dgm:shape xmlns:r="http://schemas.openxmlformats.org/officeDocument/2006/relationships" r:blip="">
                  <dgm:adjLst/>
                </dgm:shape>
                <dgm:choose name="Name13">
                  <dgm:if name="Name14" func="var" arg="dir" op="equ" val="norm">
                    <dgm:constrLst>
                      <dgm:constr type="w" for="ch" forName="child2" refType="w"/>
                      <dgm:constr type="h" for="ch" forName="child2" refType="h"/>
                      <dgm:constr type="t" for="ch" forName="child2"/>
                      <dgm:constr type="r" for="ch" forName="child2" refType="w"/>
                      <dgm:constr type="w" for="ch" forName="child2Text" refType="w" fact="0.7"/>
                      <dgm:constr type="h" for="ch" forName="child2Text" refType="h" fact="0.75"/>
                      <dgm:constr type="t" for="ch" forName="child2Text"/>
                      <dgm:constr type="r" for="ch" forName="child2Text" refType="w"/>
                    </dgm:constrLst>
                  </dgm:if>
                  <dgm:else name="Name15">
                    <dgm:constrLst>
                      <dgm:constr type="w" for="ch" forName="child2" refType="w"/>
                      <dgm:constr type="h" for="ch" forName="child2" refType="h"/>
                      <dgm:constr type="t" for="ch" forName="child2"/>
                      <dgm:constr type="l" for="ch" forName="child2"/>
                      <dgm:constr type="w" for="ch" forName="child2Text" refType="w" fact="0.7"/>
                      <dgm:constr type="h" for="ch" forName="child2Text" refType="h" fact="0.75"/>
                      <dgm:constr type="t" for="ch" forName="child2Text"/>
                      <dgm:constr type="l" for="ch" forName="child2Text"/>
                    </dgm:constrLst>
                  </dgm:else>
                </dgm:choose>
                <dgm:ruleLst/>
                <dgm:layoutNode name="child2" styleLbl="bgAcc1">
                  <dgm:alg type="sp"/>
                  <dgm:shape xmlns:r="http://schemas.openxmlformats.org/officeDocument/2006/relationships" type="roundRect" r:blip="" zOrderOff="-2">
                    <dgm:adjLst>
                      <dgm:adj idx="1" val="0.1"/>
                    </dgm:adjLst>
                  </dgm:shape>
                  <dgm:presOf axis="ch des" ptType="node node" st="2 1" cnt="1 0"/>
                  <dgm:constrLst/>
                  <dgm:ruleLst/>
                </dgm:layoutNode>
                <dgm:layoutNode name="child2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6"/>
          </dgm:choose>
          <dgm:choose name="Name17">
            <dgm:if name="Name18" axis="ch ch" ptType="node node" st="3 1" cnt="1 0" func="cnt" op="gte" val="1">
              <dgm:layoutNode name="child3group">
                <dgm:alg type="composite">
                  <dgm:param type="horzAlign" val="none"/>
                  <dgm:param type="vertAlign" val="none"/>
                </dgm:alg>
                <dgm:shape xmlns:r="http://schemas.openxmlformats.org/officeDocument/2006/relationships" r:blip="">
                  <dgm:adjLst/>
                </dgm:shape>
                <dgm:presOf/>
                <dgm:choose name="Name19">
                  <dgm:if name="Name20" func="var" arg="dir" op="equ" val="norm">
                    <dgm:constrLst>
                      <dgm:constr type="w" for="ch" forName="child3" refType="w"/>
                      <dgm:constr type="h" for="ch" forName="child3" refType="h"/>
                      <dgm:constr type="b" for="ch" forName="child3" refType="h"/>
                      <dgm:constr type="r" for="ch" forName="child3" refType="w"/>
                      <dgm:constr type="w" for="ch" forName="child3Text" refType="w" fact="0.7"/>
                      <dgm:constr type="h" for="ch" forName="child3Text" refType="h" fact="0.75"/>
                      <dgm:constr type="b" for="ch" forName="child3Text" refType="h"/>
                      <dgm:constr type="r" for="ch" forName="child3Text" refType="w"/>
                    </dgm:constrLst>
                  </dgm:if>
                  <dgm:else name="Name21">
                    <dgm:constrLst>
                      <dgm:constr type="w" for="ch" forName="child3" refType="w"/>
                      <dgm:constr type="h" for="ch" forName="child3" refType="h"/>
                      <dgm:constr type="b" for="ch" forName="child3" refType="h"/>
                      <dgm:constr type="l" for="ch" forName="child3"/>
                      <dgm:constr type="w" for="ch" forName="child3Text" refType="w" fact="0.7"/>
                      <dgm:constr type="h" for="ch" forName="child3Text" refType="h" fact="0.75"/>
                      <dgm:constr type="b" for="ch" forName="child3Text" refType="h"/>
                      <dgm:constr type="l" for="ch" forName="child3Text"/>
                    </dgm:constrLst>
                  </dgm:else>
                </dgm:choose>
                <dgm:ruleLst/>
                <dgm:layoutNode name="child3" styleLbl="bgAcc1">
                  <dgm:alg type="sp"/>
                  <dgm:shape xmlns:r="http://schemas.openxmlformats.org/officeDocument/2006/relationships" type="roundRect" r:blip="" zOrderOff="-4">
                    <dgm:adjLst>
                      <dgm:adj idx="1" val="0.1"/>
                    </dgm:adjLst>
                  </dgm:shape>
                  <dgm:presOf axis="ch des" ptType="node node" st="3 1" cnt="1 0"/>
                  <dgm:constrLst/>
                  <dgm:ruleLst/>
                </dgm:layoutNode>
                <dgm:layoutNode name="child3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2"/>
          </dgm:choose>
          <dgm:choose name="Name23">
            <dgm:if name="Name24" axis="ch ch" ptType="node node" st="4 1" cnt="1 0" func="cnt" op="gte" val="1">
              <dgm:layoutNode name="child4group">
                <dgm:alg type="composite">
                  <dgm:param type="horzAlign" val="none"/>
                  <dgm:param type="vertAlign" val="none"/>
                </dgm:alg>
                <dgm:shape xmlns:r="http://schemas.openxmlformats.org/officeDocument/2006/relationships" r:blip="">
                  <dgm:adjLst/>
                </dgm:shape>
                <dgm:presOf/>
                <dgm:choose name="Name25">
                  <dgm:if name="Name26" func="var" arg="dir" op="equ" val="norm">
                    <dgm:constrLst>
                      <dgm:constr type="w" for="ch" forName="child4" refType="w"/>
                      <dgm:constr type="h" for="ch" forName="child4" refType="h"/>
                      <dgm:constr type="b" for="ch" forName="child4" refType="h"/>
                      <dgm:constr type="l" for="ch" forName="child4"/>
                      <dgm:constr type="w" for="ch" forName="child4Text" refType="w" fact="0.7"/>
                      <dgm:constr type="h" for="ch" forName="child4Text" refType="h" fact="0.75"/>
                      <dgm:constr type="b" for="ch" forName="child4Text" refType="h"/>
                      <dgm:constr type="l" for="ch" forName="child4Text"/>
                    </dgm:constrLst>
                  </dgm:if>
                  <dgm:else name="Name27">
                    <dgm:constrLst>
                      <dgm:constr type="w" for="ch" forName="child4" refType="w"/>
                      <dgm:constr type="h" for="ch" forName="child4" refType="h"/>
                      <dgm:constr type="b" for="ch" forName="child4" refType="h"/>
                      <dgm:constr type="r" for="ch" forName="child4" refType="w"/>
                      <dgm:constr type="w" for="ch" forName="child4Text" refType="w" fact="0.7"/>
                      <dgm:constr type="h" for="ch" forName="child4Text" refType="h" fact="0.75"/>
                      <dgm:constr type="b" for="ch" forName="child4Text" refType="h"/>
                      <dgm:constr type="r" for="ch" forName="child4Text" refType="w"/>
                    </dgm:constrLst>
                  </dgm:else>
                </dgm:choose>
                <dgm:ruleLst/>
                <dgm:layoutNode name="child4" styleLbl="bgAcc1">
                  <dgm:alg type="sp"/>
                  <dgm:shape xmlns:r="http://schemas.openxmlformats.org/officeDocument/2006/relationships" type="roundRect" r:blip="" zOrderOff="-4">
                    <dgm:adjLst>
                      <dgm:adj idx="1" val="0.1"/>
                    </dgm:adjLst>
                  </dgm:shape>
                  <dgm:presOf axis="ch des" ptType="node node" st="4 1" cnt="1 0"/>
                  <dgm:constrLst/>
                  <dgm:ruleLst/>
                </dgm:layoutNode>
                <dgm:layoutNode name="child4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8"/>
          </dgm:choose>
          <dgm:layoutNode name="childPlaceholder">
            <dgm:alg type="sp"/>
            <dgm:shape xmlns:r="http://schemas.openxmlformats.org/officeDocument/2006/relationships" r:blip="">
              <dgm:adjLst/>
            </dgm:shape>
            <dgm:presOf/>
            <dgm:constrLst/>
            <dgm:ruleLst/>
          </dgm:layoutNode>
        </dgm:layoutNode>
        <dgm:layoutNode name="circle">
          <dgm:alg type="composite">
            <dgm:param type="ar" val="1"/>
          </dgm:alg>
          <dgm:shape xmlns:r="http://schemas.openxmlformats.org/officeDocument/2006/relationships" r:blip="">
            <dgm:adjLst/>
          </dgm:shape>
          <dgm:presOf/>
          <dgm:choose name="Name29">
            <dgm:if name="Name30" func="var" arg="dir" op="equ" val="norm">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r" for="ch" forName="quadrant1" refType="w" fact="0.5"/>
                <dgm:constr type="r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l" for="ch" forName="quadrant2" refType="w" fact="0.5"/>
                <dgm:constr type="l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l" for="ch" forName="quadrant3" refType="w" fact="0.5"/>
                <dgm:constr type="l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r" for="ch" forName="quadrant4" refType="w" fact="0.5"/>
                <dgm:constr type="rOff" for="ch" forName="quadrant4" refType="w" fact="-0.01"/>
              </dgm:constrLst>
            </dgm:if>
            <dgm:else name="Name31">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l" for="ch" forName="quadrant1" refType="w" fact="0.5"/>
                <dgm:constr type="l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r" for="ch" forName="quadrant2" refType="w" fact="0.5"/>
                <dgm:constr type="r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r" for="ch" forName="quadrant3" refType="w" fact="0.5"/>
                <dgm:constr type="r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l" for="ch" forName="quadrant4" refType="w" fact="0.5"/>
                <dgm:constr type="lOff" for="ch" forName="quadrant4" refType="w" fact="0.01"/>
              </dgm:constrLst>
            </dgm:else>
          </dgm:choose>
          <dgm:ruleLst/>
          <dgm:layoutNode name="quadrant1" styleLbl="node1">
            <dgm:varLst>
              <dgm:chMax val="1"/>
              <dgm:bulletEnabled val="1"/>
            </dgm:varLst>
            <dgm:alg type="tx"/>
            <dgm:choose name="Name32">
              <dgm:if name="Name33" func="var" arg="dir" op="equ" val="norm">
                <dgm:shape xmlns:r="http://schemas.openxmlformats.org/officeDocument/2006/relationships" type="pieWedge" r:blip="">
                  <dgm:adjLst/>
                </dgm:shape>
              </dgm:if>
              <dgm:else name="Name34">
                <dgm:shape xmlns:r="http://schemas.openxmlformats.org/officeDocument/2006/relationships" rot="90" type="pieWedge" r:blip="">
                  <dgm:adjLst/>
                </dgm:shape>
              </dgm:else>
            </dgm:choose>
            <dgm:presOf axis="ch" ptType="node" cnt="1"/>
            <dgm:constrLst/>
            <dgm:ruleLst>
              <dgm:rule type="primFontSz" val="5" fact="NaN" max="NaN"/>
            </dgm:ruleLst>
          </dgm:layoutNode>
          <dgm:layoutNode name="quadrant2" styleLbl="node1">
            <dgm:varLst>
              <dgm:chMax val="1"/>
              <dgm:bulletEnabled val="1"/>
            </dgm:varLst>
            <dgm:alg type="tx"/>
            <dgm:choose name="Name35">
              <dgm:if name="Name36" func="var" arg="dir" op="equ" val="norm">
                <dgm:shape xmlns:r="http://schemas.openxmlformats.org/officeDocument/2006/relationships" rot="90" type="pieWedge" r:blip="">
                  <dgm:adjLst/>
                </dgm:shape>
              </dgm:if>
              <dgm:else name="Name37">
                <dgm:shape xmlns:r="http://schemas.openxmlformats.org/officeDocument/2006/relationships" type="pieWedge" r:blip="">
                  <dgm:adjLst/>
                </dgm:shape>
              </dgm:else>
            </dgm:choose>
            <dgm:presOf axis="ch" ptType="node" st="2" cnt="1"/>
            <dgm:constrLst/>
            <dgm:ruleLst>
              <dgm:rule type="primFontSz" val="5" fact="NaN" max="NaN"/>
            </dgm:ruleLst>
          </dgm:layoutNode>
          <dgm:layoutNode name="quadrant3" styleLbl="node1">
            <dgm:varLst>
              <dgm:chMax val="1"/>
              <dgm:bulletEnabled val="1"/>
            </dgm:varLst>
            <dgm:alg type="tx"/>
            <dgm:choose name="Name38">
              <dgm:if name="Name39" func="var" arg="dir" op="equ" val="norm">
                <dgm:shape xmlns:r="http://schemas.openxmlformats.org/officeDocument/2006/relationships" rot="180" type="pieWedge" r:blip="">
                  <dgm:adjLst/>
                </dgm:shape>
              </dgm:if>
              <dgm:else name="Name40">
                <dgm:shape xmlns:r="http://schemas.openxmlformats.org/officeDocument/2006/relationships" rot="270" type="pieWedge" r:blip="">
                  <dgm:adjLst/>
                </dgm:shape>
              </dgm:else>
            </dgm:choose>
            <dgm:presOf axis="ch" ptType="node" st="3" cnt="1"/>
            <dgm:constrLst/>
            <dgm:ruleLst>
              <dgm:rule type="primFontSz" val="5" fact="NaN" max="NaN"/>
            </dgm:ruleLst>
          </dgm:layoutNode>
          <dgm:layoutNode name="quadrant4" styleLbl="node1">
            <dgm:varLst>
              <dgm:chMax val="1"/>
              <dgm:bulletEnabled val="1"/>
            </dgm:varLst>
            <dgm:alg type="tx"/>
            <dgm:choose name="Name41">
              <dgm:if name="Name42" func="var" arg="dir" op="equ" val="norm">
                <dgm:shape xmlns:r="http://schemas.openxmlformats.org/officeDocument/2006/relationships" rot="270" type="pieWedge" r:blip="">
                  <dgm:adjLst/>
                </dgm:shape>
              </dgm:if>
              <dgm:else name="Name43">
                <dgm:shape xmlns:r="http://schemas.openxmlformats.org/officeDocument/2006/relationships" rot="180" type="pieWedge" r:blip="">
                  <dgm:adjLst/>
                </dgm:shape>
              </dgm:else>
            </dgm:choose>
            <dgm:presOf axis="ch" ptType="node" st="4" cnt="1"/>
            <dgm:constrLst/>
            <dgm:ruleLst>
              <dgm:rule type="primFontSz" val="5" fact="NaN" max="NaN"/>
            </dgm:ruleLst>
          </dgm:layoutNode>
          <dgm:layoutNode name="quadrantPlaceholder">
            <dgm:alg type="sp"/>
            <dgm:shape xmlns:r="http://schemas.openxmlformats.org/officeDocument/2006/relationships" r:blip="">
              <dgm:adjLst/>
            </dgm:shape>
            <dgm:presOf/>
            <dgm:constrLst/>
            <dgm:ruleLst/>
          </dgm:layoutNode>
        </dgm:layoutNode>
        <dgm:layoutNode name="center1" styleLbl="fgShp">
          <dgm:alg type="sp"/>
          <dgm:choose name="Name44">
            <dgm:if name="Name45" func="var" arg="dir" op="equ" val="norm">
              <dgm:shape xmlns:r="http://schemas.openxmlformats.org/officeDocument/2006/relationships" type="circularArrow" r:blip="" zOrderOff="16">
                <dgm:adjLst/>
              </dgm:shape>
            </dgm:if>
            <dgm:else name="Name46">
              <dgm:shape xmlns:r="http://schemas.openxmlformats.org/officeDocument/2006/relationships" rot="180" type="leftCircularArrow" r:blip="" zOrderOff="16">
                <dgm:adjLst/>
              </dgm:shape>
            </dgm:else>
          </dgm:choose>
          <dgm:presOf/>
          <dgm:constrLst/>
          <dgm:ruleLst/>
        </dgm:layoutNode>
        <dgm:layoutNode name="center2" styleLbl="fgShp">
          <dgm:alg type="sp"/>
          <dgm:choose name="Name47">
            <dgm:if name="Name48" func="var" arg="dir" op="equ" val="norm">
              <dgm:shape xmlns:r="http://schemas.openxmlformats.org/officeDocument/2006/relationships" rot="180" type="circularArrow" r:blip="" zOrderOff="16">
                <dgm:adjLst/>
              </dgm:shape>
            </dgm:if>
            <dgm:else name="Name49">
              <dgm:shape xmlns:r="http://schemas.openxmlformats.org/officeDocument/2006/relationships" type="leftCircularArrow" r:blip="" zOrderOff="16">
                <dgm:adjLst/>
              </dgm:shape>
            </dgm:else>
          </dgm:choose>
          <dgm:presOf/>
          <dgm:constrLst/>
          <dgm:ruleLst/>
        </dgm:layoutNode>
      </dgm:if>
      <dgm:else name="Name50"/>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EDCCD50-04F1-4C1D-9A78-A604F4866008}" type="datetimeFigureOut">
              <a:rPr lang="en-GB" smtClean="0"/>
              <a:t>02/06/2025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FFCFE9D-6BBC-4789-8EF4-8E6C17CCD834}" type="slidenum">
              <a:rPr lang="en-GB" smtClean="0"/>
              <a:t>‹#›</a:t>
            </a:fld>
            <a:endParaRPr lang="en-GB"/>
          </a:p>
        </p:txBody>
      </p:sp>
    </p:spTree>
    <p:extLst>
      <p:ext uri="{BB962C8B-B14F-4D97-AF65-F5344CB8AC3E}">
        <p14:creationId xmlns:p14="http://schemas.microsoft.com/office/powerpoint/2010/main" val="33925833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894B28F-D339-41BE-98EC-6D0A54D61D8D}"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687952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1F2B39-2D96-8726-4D3C-9F107170A09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DE08F04-119C-CAEA-6E51-7A402032D06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0A602BD-98BF-9638-2AFE-E084F002A3A4}"/>
              </a:ext>
            </a:extLst>
          </p:cNvPr>
          <p:cNvSpPr>
            <a:spLocks noGrp="1"/>
          </p:cNvSpPr>
          <p:nvPr>
            <p:ph type="body" idx="1"/>
          </p:nvPr>
        </p:nvSpPr>
        <p:spPr/>
        <p:txBody>
          <a:bodyPr/>
          <a:lstStyle/>
          <a:p>
            <a:r>
              <a:rPr lang="en-GB">
                <a:ea typeface="Calibri"/>
                <a:cs typeface="Calibri"/>
              </a:rPr>
              <a:t>Image four</a:t>
            </a:r>
            <a:endParaRPr lang="en-GB" i="1">
              <a:ea typeface="Calibri"/>
              <a:cs typeface="Calibri"/>
            </a:endParaRPr>
          </a:p>
          <a:p>
            <a:r>
              <a:rPr lang="en-GB">
                <a:ea typeface="Calibri"/>
                <a:cs typeface="Calibri"/>
              </a:rPr>
              <a:t>That evening, you are trying to concentrate on your homework but your baby brother is crying and, just like last night, you can't hear yourself think.  Your mum is working late and she normally helps you with your homework. You think about asking your dad for help, but you can see he is getting stressed trying to look after your brother, get your dinner ready and answer work calls. </a:t>
            </a:r>
          </a:p>
          <a:p>
            <a:r>
              <a:rPr lang="en-GB">
                <a:ea typeface="Calibri"/>
                <a:cs typeface="Calibri"/>
              </a:rPr>
              <a:t>How might you feel?</a:t>
            </a:r>
          </a:p>
          <a:p>
            <a:endParaRPr lang="en-GB">
              <a:ea typeface="Calibri"/>
              <a:cs typeface="Calibri"/>
            </a:endParaRPr>
          </a:p>
          <a:p>
            <a:endParaRPr lang="en-GB">
              <a:ea typeface="Calibri"/>
              <a:cs typeface="Calibri"/>
            </a:endParaRPr>
          </a:p>
          <a:p>
            <a:endParaRPr lang="en-GB">
              <a:ea typeface="Calibri"/>
              <a:cs typeface="Calibri"/>
            </a:endParaRPr>
          </a:p>
        </p:txBody>
      </p:sp>
      <p:sp>
        <p:nvSpPr>
          <p:cNvPr id="4" name="Slide Number Placeholder 3">
            <a:extLst>
              <a:ext uri="{FF2B5EF4-FFF2-40B4-BE49-F238E27FC236}">
                <a16:creationId xmlns:a16="http://schemas.microsoft.com/office/drawing/2014/main" id="{3A64EDE5-7FC6-FC2C-55C0-1B80D34DA91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9D9CBDF-6730-48DC-99FD-91A92230456E}"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4256470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1F2B39-2D96-8726-4D3C-9F107170A09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DE08F04-119C-CAEA-6E51-7A402032D06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0A602BD-98BF-9638-2AFE-E084F002A3A4}"/>
              </a:ext>
            </a:extLst>
          </p:cNvPr>
          <p:cNvSpPr>
            <a:spLocks noGrp="1"/>
          </p:cNvSpPr>
          <p:nvPr>
            <p:ph type="body" idx="1"/>
          </p:nvPr>
        </p:nvSpPr>
        <p:spPr/>
        <p:txBody>
          <a:bodyPr/>
          <a:lstStyle/>
          <a:p>
            <a:r>
              <a:rPr lang="en-GB">
                <a:ea typeface="Calibri"/>
                <a:cs typeface="Calibri"/>
              </a:rPr>
              <a:t>Image four</a:t>
            </a:r>
            <a:endParaRPr lang="en-GB" i="1">
              <a:ea typeface="Calibri"/>
              <a:cs typeface="Calibri"/>
            </a:endParaRPr>
          </a:p>
          <a:p>
            <a:r>
              <a:rPr lang="en-GB">
                <a:ea typeface="Calibri"/>
                <a:cs typeface="Calibri"/>
              </a:rPr>
              <a:t>That evening, you are trying to concentrate on your homework but your baby brother is crying and, just like last night, you can't hear yourself think.  Your mum is working late and she normally helps you with your homework. You think about asking your dad for help, but you can see he is getting stressed trying to look after your brother, get your dinner ready and answer work calls. </a:t>
            </a:r>
          </a:p>
          <a:p>
            <a:r>
              <a:rPr lang="en-GB">
                <a:ea typeface="Calibri"/>
                <a:cs typeface="Calibri"/>
              </a:rPr>
              <a:t>How might you feel?</a:t>
            </a:r>
          </a:p>
          <a:p>
            <a:endParaRPr lang="en-GB">
              <a:ea typeface="Calibri"/>
              <a:cs typeface="Calibri"/>
            </a:endParaRPr>
          </a:p>
          <a:p>
            <a:endParaRPr lang="en-GB">
              <a:ea typeface="Calibri"/>
              <a:cs typeface="Calibri"/>
            </a:endParaRPr>
          </a:p>
          <a:p>
            <a:endParaRPr lang="en-GB">
              <a:ea typeface="Calibri"/>
              <a:cs typeface="Calibri"/>
            </a:endParaRPr>
          </a:p>
        </p:txBody>
      </p:sp>
      <p:sp>
        <p:nvSpPr>
          <p:cNvPr id="4" name="Slide Number Placeholder 3">
            <a:extLst>
              <a:ext uri="{FF2B5EF4-FFF2-40B4-BE49-F238E27FC236}">
                <a16:creationId xmlns:a16="http://schemas.microsoft.com/office/drawing/2014/main" id="{3A64EDE5-7FC6-FC2C-55C0-1B80D34DA91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9D9CBDF-6730-48DC-99FD-91A92230456E}"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893862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1F2B39-2D96-8726-4D3C-9F107170A09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DE08F04-119C-CAEA-6E51-7A402032D06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0A602BD-98BF-9638-2AFE-E084F002A3A4}"/>
              </a:ext>
            </a:extLst>
          </p:cNvPr>
          <p:cNvSpPr>
            <a:spLocks noGrp="1"/>
          </p:cNvSpPr>
          <p:nvPr>
            <p:ph type="body" idx="1"/>
          </p:nvPr>
        </p:nvSpPr>
        <p:spPr/>
        <p:txBody>
          <a:bodyPr/>
          <a:lstStyle/>
          <a:p>
            <a:r>
              <a:rPr lang="en-GB">
                <a:ea typeface="Calibri"/>
                <a:cs typeface="Calibri"/>
              </a:rPr>
              <a:t>Image five</a:t>
            </a:r>
            <a:endParaRPr lang="en-GB" i="1">
              <a:ea typeface="Calibri"/>
              <a:cs typeface="Calibri"/>
            </a:endParaRPr>
          </a:p>
          <a:p>
            <a:r>
              <a:rPr lang="en-GB">
                <a:ea typeface="Calibri"/>
                <a:cs typeface="Calibri"/>
              </a:rPr>
              <a:t>To distract yourself, you decide to log online and play a game. A message pops up from the friend you were playing with at breaktime. "What happened with you today??" </a:t>
            </a:r>
          </a:p>
          <a:p>
            <a:endParaRPr lang="en-GB"/>
          </a:p>
          <a:p>
            <a:r>
              <a:rPr lang="en-GB" i="1">
                <a:ea typeface="Calibri"/>
                <a:cs typeface="Calibri"/>
              </a:rPr>
              <a:t>Teacher to pause the scenario and explore the tone of the message. </a:t>
            </a:r>
          </a:p>
          <a:p>
            <a:r>
              <a:rPr lang="en-GB">
                <a:ea typeface="Calibri"/>
                <a:cs typeface="Calibri"/>
              </a:rPr>
              <a:t>If you were receiving that message after the day you have just had, how would it make you feel? How might you respond? What would it make you think about the friend who was sending the message?</a:t>
            </a:r>
          </a:p>
          <a:p>
            <a:r>
              <a:rPr lang="en-GB" i="1">
                <a:ea typeface="Calibri"/>
                <a:cs typeface="Calibri"/>
              </a:rPr>
              <a:t>Discussion to go in the direction that the friend doesn't sound kind or caring, they sound angry. </a:t>
            </a:r>
            <a:endParaRPr lang="en-GB">
              <a:ea typeface="Calibri"/>
              <a:cs typeface="Calibri"/>
            </a:endParaRPr>
          </a:p>
          <a:p>
            <a:r>
              <a:rPr lang="en-GB" i="1">
                <a:ea typeface="Calibri"/>
                <a:cs typeface="Calibri"/>
              </a:rPr>
              <a:t>Think about the friend sending the message: </a:t>
            </a:r>
            <a:r>
              <a:rPr lang="en-GB">
                <a:ea typeface="Calibri"/>
                <a:cs typeface="Calibri"/>
              </a:rPr>
              <a:t>Does the friend know about the kind of day you have had? What should happen next? </a:t>
            </a:r>
          </a:p>
          <a:p>
            <a:r>
              <a:rPr lang="en-GB" i="1">
                <a:ea typeface="Calibri" panose="020F0502020204030204"/>
                <a:cs typeface="Calibri" panose="020F0502020204030204"/>
              </a:rPr>
              <a:t> </a:t>
            </a:r>
          </a:p>
          <a:p>
            <a:endParaRPr lang="en-GB">
              <a:ea typeface="Calibri"/>
              <a:cs typeface="Calibri"/>
            </a:endParaRPr>
          </a:p>
        </p:txBody>
      </p:sp>
      <p:sp>
        <p:nvSpPr>
          <p:cNvPr id="4" name="Slide Number Placeholder 3">
            <a:extLst>
              <a:ext uri="{FF2B5EF4-FFF2-40B4-BE49-F238E27FC236}">
                <a16:creationId xmlns:a16="http://schemas.microsoft.com/office/drawing/2014/main" id="{3A64EDE5-7FC6-FC2C-55C0-1B80D34DA91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9D9CBDF-6730-48DC-99FD-91A92230456E}"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307251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1F2B39-2D96-8726-4D3C-9F107170A09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DE08F04-119C-CAEA-6E51-7A402032D06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0A602BD-98BF-9638-2AFE-E084F002A3A4}"/>
              </a:ext>
            </a:extLst>
          </p:cNvPr>
          <p:cNvSpPr>
            <a:spLocks noGrp="1"/>
          </p:cNvSpPr>
          <p:nvPr>
            <p:ph type="body" idx="1"/>
          </p:nvPr>
        </p:nvSpPr>
        <p:spPr/>
        <p:txBody>
          <a:bodyPr/>
          <a:lstStyle/>
          <a:p>
            <a:r>
              <a:rPr lang="en-GB" dirty="0">
                <a:ea typeface="Calibri"/>
                <a:cs typeface="Calibri"/>
              </a:rPr>
              <a:t>Image six</a:t>
            </a:r>
            <a:endParaRPr lang="en-GB" i="1" dirty="0">
              <a:ea typeface="Calibri" panose="020F0502020204030204"/>
              <a:cs typeface="Calibri" panose="020F0502020204030204"/>
            </a:endParaRPr>
          </a:p>
          <a:p>
            <a:r>
              <a:rPr lang="en-GB" i="1" dirty="0">
                <a:ea typeface="Calibri" panose="020F0502020204030204"/>
                <a:cs typeface="Calibri" panose="020F0502020204030204"/>
              </a:rPr>
              <a:t>Teacher to show image of friend sending the message, with a concerned expression. Ask the class:</a:t>
            </a:r>
            <a:r>
              <a:rPr lang="en-GB" dirty="0">
                <a:ea typeface="Calibri" panose="020F0502020204030204"/>
                <a:cs typeface="Calibri" panose="020F0502020204030204"/>
              </a:rPr>
              <a:t> Now you've seen their face, how were they feeling when they sent the message?  </a:t>
            </a:r>
          </a:p>
          <a:p>
            <a:endParaRPr lang="en-GB" i="1" dirty="0">
              <a:ea typeface="Calibri" panose="020F0502020204030204"/>
              <a:cs typeface="Calibri" panose="020F0502020204030204"/>
            </a:endParaRPr>
          </a:p>
          <a:p>
            <a:endParaRPr lang="en-GB" dirty="0">
              <a:ea typeface="Calibri"/>
              <a:cs typeface="Calibri"/>
            </a:endParaRPr>
          </a:p>
          <a:p>
            <a:endParaRPr lang="en-GB" dirty="0">
              <a:ea typeface="Calibri"/>
              <a:cs typeface="Calibri"/>
            </a:endParaRPr>
          </a:p>
        </p:txBody>
      </p:sp>
      <p:sp>
        <p:nvSpPr>
          <p:cNvPr id="4" name="Slide Number Placeholder 3">
            <a:extLst>
              <a:ext uri="{FF2B5EF4-FFF2-40B4-BE49-F238E27FC236}">
                <a16:creationId xmlns:a16="http://schemas.microsoft.com/office/drawing/2014/main" id="{3A64EDE5-7FC6-FC2C-55C0-1B80D34DA91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9D9CBDF-6730-48DC-99FD-91A92230456E}"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5599533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1F2B39-2D96-8726-4D3C-9F107170A09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DE08F04-119C-CAEA-6E51-7A402032D06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0A602BD-98BF-9638-2AFE-E084F002A3A4}"/>
              </a:ext>
            </a:extLst>
          </p:cNvPr>
          <p:cNvSpPr>
            <a:spLocks noGrp="1"/>
          </p:cNvSpPr>
          <p:nvPr>
            <p:ph type="body" idx="1"/>
          </p:nvPr>
        </p:nvSpPr>
        <p:spPr/>
        <p:txBody>
          <a:bodyPr/>
          <a:lstStyle/>
          <a:p>
            <a:r>
              <a:rPr lang="en-GB">
                <a:ea typeface="Calibri"/>
                <a:cs typeface="Calibri"/>
              </a:rPr>
              <a:t>Image seven</a:t>
            </a:r>
          </a:p>
          <a:p>
            <a:r>
              <a:rPr lang="en-GB">
                <a:ea typeface="Calibri"/>
                <a:cs typeface="Calibri"/>
              </a:rPr>
              <a:t>You reply "You're always having a go at me, just leave me alone all right!!"</a:t>
            </a:r>
          </a:p>
          <a:p>
            <a:endParaRPr lang="en-GB" i="1">
              <a:ea typeface="Calibri" panose="020F0502020204030204"/>
              <a:cs typeface="Calibri" panose="020F0502020204030204"/>
            </a:endParaRPr>
          </a:p>
          <a:p>
            <a:endParaRPr lang="en-GB">
              <a:ea typeface="Calibri" panose="020F0502020204030204"/>
              <a:cs typeface="Calibri" panose="020F0502020204030204"/>
            </a:endParaRPr>
          </a:p>
        </p:txBody>
      </p:sp>
      <p:sp>
        <p:nvSpPr>
          <p:cNvPr id="4" name="Slide Number Placeholder 3">
            <a:extLst>
              <a:ext uri="{FF2B5EF4-FFF2-40B4-BE49-F238E27FC236}">
                <a16:creationId xmlns:a16="http://schemas.microsoft.com/office/drawing/2014/main" id="{3A64EDE5-7FC6-FC2C-55C0-1B80D34DA91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9D9CBDF-6730-48DC-99FD-91A92230456E}"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446219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1F2B39-2D96-8726-4D3C-9F107170A09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DE08F04-119C-CAEA-6E51-7A402032D06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0A602BD-98BF-9638-2AFE-E084F002A3A4}"/>
              </a:ext>
            </a:extLst>
          </p:cNvPr>
          <p:cNvSpPr>
            <a:spLocks noGrp="1"/>
          </p:cNvSpPr>
          <p:nvPr>
            <p:ph type="body" idx="1"/>
          </p:nvPr>
        </p:nvSpPr>
        <p:spPr/>
        <p:txBody>
          <a:bodyPr/>
          <a:lstStyle/>
          <a:p>
            <a:r>
              <a:rPr lang="en-GB">
                <a:ea typeface="Calibri" panose="020F0502020204030204"/>
                <a:cs typeface="Calibri" panose="020F0502020204030204"/>
              </a:rPr>
              <a:t>Image eight</a:t>
            </a:r>
            <a:endParaRPr lang="en-GB" i="1">
              <a:ea typeface="Calibri" panose="020F0502020204030204"/>
              <a:cs typeface="Calibri" panose="020F0502020204030204"/>
            </a:endParaRPr>
          </a:p>
          <a:p>
            <a:r>
              <a:rPr lang="en-GB">
                <a:ea typeface="Calibri" panose="020F0502020204030204"/>
                <a:cs typeface="Calibri" panose="020F0502020204030204"/>
              </a:rPr>
              <a:t>The following day in school, you walk over to meet your friends in the playground. As you approach, they turn away and you can hear them snigger as your friend says "Come on, let's leave him </a:t>
            </a:r>
            <a:r>
              <a:rPr lang="en-GB" b="1" i="1">
                <a:ea typeface="Calibri" panose="020F0502020204030204"/>
                <a:cs typeface="Calibri" panose="020F0502020204030204"/>
              </a:rPr>
              <a:t>alone</a:t>
            </a:r>
            <a:r>
              <a:rPr lang="en-GB">
                <a:ea typeface="Calibri" panose="020F0502020204030204"/>
                <a:cs typeface="Calibri" panose="020F0502020204030204"/>
              </a:rPr>
              <a:t>."</a:t>
            </a:r>
          </a:p>
          <a:p>
            <a:r>
              <a:rPr lang="en-GB">
                <a:ea typeface="Calibri" panose="020F0502020204030204"/>
                <a:cs typeface="Calibri" panose="020F0502020204030204"/>
              </a:rPr>
              <a:t>How might you feel? </a:t>
            </a:r>
          </a:p>
          <a:p>
            <a:endParaRPr lang="en-GB" i="1">
              <a:ea typeface="Calibri" panose="020F0502020204030204"/>
              <a:cs typeface="Calibri" panose="020F0502020204030204"/>
            </a:endParaRPr>
          </a:p>
          <a:p>
            <a:r>
              <a:rPr lang="en-GB" i="1"/>
              <a:t>Teacher to bring the discussion to a conclusion by posing the questions</a:t>
            </a:r>
            <a:r>
              <a:rPr lang="en-GB"/>
              <a:t>: How could this situation have been managed differently? What could happen next to resolve this conflict? </a:t>
            </a:r>
            <a:r>
              <a:rPr lang="en-GB" i="1"/>
              <a:t>Draw on ideas shared throughout the session. </a:t>
            </a:r>
            <a:endParaRPr lang="en-GB" i="1">
              <a:ea typeface="Calibri" panose="020F0502020204030204"/>
              <a:cs typeface="Calibri" panose="020F0502020204030204"/>
            </a:endParaRPr>
          </a:p>
          <a:p>
            <a:endParaRPr lang="en-GB">
              <a:ea typeface="Calibri" panose="020F0502020204030204"/>
              <a:cs typeface="Calibri" panose="020F0502020204030204"/>
            </a:endParaRPr>
          </a:p>
        </p:txBody>
      </p:sp>
      <p:sp>
        <p:nvSpPr>
          <p:cNvPr id="4" name="Slide Number Placeholder 3">
            <a:extLst>
              <a:ext uri="{FF2B5EF4-FFF2-40B4-BE49-F238E27FC236}">
                <a16:creationId xmlns:a16="http://schemas.microsoft.com/office/drawing/2014/main" id="{3A64EDE5-7FC6-FC2C-55C0-1B80D34DA91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9D9CBDF-6730-48DC-99FD-91A92230456E}"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964936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087525-3F0D-509D-D135-EDF9DA3ED66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9C7EEFA-D4A7-22CD-820E-CDCBEFEA0F4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28C7C36-29FC-899D-824A-A42C14D6AED5}"/>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i="0"/>
              <a:t>10 mins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i="1"/>
              <a:t>This section explores how messages can be misinterpreted, especially online, and the importance of empathy in communication.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i="1"/>
          </a:p>
          <a:p>
            <a:pPr marL="0" marR="0" lvl="0" indent="0" algn="l" defTabSz="914400" rtl="0" eaLnBrk="1" fontAlgn="auto" latinLnBrk="0" hangingPunct="1">
              <a:lnSpc>
                <a:spcPct val="100000"/>
              </a:lnSpc>
              <a:spcBef>
                <a:spcPts val="0"/>
              </a:spcBef>
              <a:spcAft>
                <a:spcPts val="0"/>
              </a:spcAft>
              <a:buClrTx/>
              <a:buSzTx/>
              <a:buFontTx/>
              <a:buNone/>
              <a:tabLst/>
              <a:defRPr/>
            </a:pPr>
            <a:r>
              <a:rPr lang="en-GB" i="1"/>
              <a:t>Pupils will reflect on different interpretations of a message, discuss how misunderstandings can escalate, and consider where to seek support when dealing with friendship issues.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i="1"/>
          </a:p>
          <a:p>
            <a:pPr marL="0" marR="0" lvl="0" indent="0" algn="l" defTabSz="914400" rtl="0" eaLnBrk="1" fontAlgn="auto" latinLnBrk="0" hangingPunct="1">
              <a:lnSpc>
                <a:spcPct val="100000"/>
              </a:lnSpc>
              <a:spcBef>
                <a:spcPts val="0"/>
              </a:spcBef>
              <a:spcAft>
                <a:spcPts val="0"/>
              </a:spcAft>
              <a:buClrTx/>
              <a:buSzTx/>
              <a:buFontTx/>
              <a:buNone/>
              <a:tabLst/>
              <a:defRPr/>
            </a:pPr>
            <a:r>
              <a:rPr lang="en-GB" i="1"/>
              <a:t>They will explore a diagram of support networks, identifying trusted people in school, outside of school, and professional sources, as well as self-regulation strategies to manage emotions before seeking help.</a:t>
            </a:r>
          </a:p>
          <a:p>
            <a:endParaRPr lang="en-US" b="1" i="1">
              <a:ea typeface="Calibri"/>
              <a:cs typeface="Calibri"/>
            </a:endParaRPr>
          </a:p>
        </p:txBody>
      </p:sp>
      <p:sp>
        <p:nvSpPr>
          <p:cNvPr id="4" name="Slide Number Placeholder 3">
            <a:extLst>
              <a:ext uri="{FF2B5EF4-FFF2-40B4-BE49-F238E27FC236}">
                <a16:creationId xmlns:a16="http://schemas.microsoft.com/office/drawing/2014/main" id="{02501E96-C428-025F-CF7A-7A97A939F7BB}"/>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894B28F-D339-41BE-98EC-6D0A54D61D8D}" type="slidenum">
              <a:rPr kumimoji="0" lang="en-GB"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524464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809EF7-ED96-4277-25BF-A14AD01EFF7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3C0FA3F-7FDA-8455-6434-1C9289B4252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EFA10D1-6BDB-8237-6596-1993556EB6FE}"/>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i="1"/>
              <a:t>Following on from previous activity and discussion point.</a:t>
            </a:r>
          </a:p>
          <a:p>
            <a:pPr marL="0" marR="0" lvl="0" indent="0" algn="l" defTabSz="914400" rtl="0" eaLnBrk="1" fontAlgn="auto" latinLnBrk="0" hangingPunct="1">
              <a:lnSpc>
                <a:spcPct val="100000"/>
              </a:lnSpc>
              <a:spcBef>
                <a:spcPts val="0"/>
              </a:spcBef>
              <a:spcAft>
                <a:spcPts val="0"/>
              </a:spcAft>
              <a:buClrTx/>
              <a:buSzTx/>
              <a:buFontTx/>
              <a:buNone/>
              <a:tabLst/>
              <a:defRPr/>
            </a:pPr>
            <a:br>
              <a:rPr lang="en-GB" i="0"/>
            </a:br>
            <a:r>
              <a:rPr lang="en-GB" i="0"/>
              <a:t>Display the slide and point out the four possible interpretations around the message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i="1"/>
          </a:p>
          <a:p>
            <a:pPr marL="0" marR="0" lvl="0" indent="0" algn="l" defTabSz="914400" rtl="0" eaLnBrk="1" fontAlgn="auto" latinLnBrk="0" hangingPunct="1">
              <a:lnSpc>
                <a:spcPct val="100000"/>
              </a:lnSpc>
              <a:spcBef>
                <a:spcPts val="0"/>
              </a:spcBef>
              <a:spcAft>
                <a:spcPts val="0"/>
              </a:spcAft>
              <a:buClrTx/>
              <a:buSzTx/>
              <a:buFontTx/>
              <a:buNone/>
              <a:tabLst/>
              <a:defRPr/>
            </a:pPr>
            <a:r>
              <a:rPr lang="en-GB" b="1"/>
              <a:t>Ask pupils to think about: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i="0"/>
              <a:t>Which interpretation would you assume first? Why might different people read the same message differently? How could this situation escalate if misunderstood</a:t>
            </a:r>
            <a:r>
              <a:rPr lang="en-GB" i="1"/>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i="1"/>
          </a:p>
          <a:p>
            <a:pPr marL="0" marR="0" lvl="0" indent="0" algn="l" defTabSz="914400" rtl="0" eaLnBrk="1" fontAlgn="auto" latinLnBrk="0" hangingPunct="1">
              <a:lnSpc>
                <a:spcPct val="100000"/>
              </a:lnSpc>
              <a:spcBef>
                <a:spcPts val="0"/>
              </a:spcBef>
              <a:spcAft>
                <a:spcPts val="0"/>
              </a:spcAft>
              <a:buClrTx/>
              <a:buSzTx/>
              <a:buFontTx/>
              <a:buNone/>
              <a:tabLst/>
              <a:defRPr/>
            </a:pPr>
            <a:r>
              <a:rPr lang="en-GB" b="1" i="0"/>
              <a:t>Explain and link back to previous scenario:</a:t>
            </a:r>
          </a:p>
          <a:p>
            <a:pPr marL="0" marR="0" lvl="0" indent="0" algn="l" defTabSz="914400" rtl="0" eaLnBrk="1" fontAlgn="auto" latinLnBrk="0" hangingPunct="1">
              <a:lnSpc>
                <a:spcPct val="100000"/>
              </a:lnSpc>
              <a:spcBef>
                <a:spcPts val="0"/>
              </a:spcBef>
              <a:spcAft>
                <a:spcPts val="0"/>
              </a:spcAft>
              <a:buClrTx/>
              <a:buSzTx/>
              <a:buFontTx/>
              <a:buNone/>
              <a:tabLst/>
              <a:defRPr/>
            </a:pPr>
            <a:r>
              <a:rPr lang="en-GB" i="0"/>
              <a:t>Everyday communication can be misinterpreted and can escalate when online, especially when you can’t see how the other person is acting or reacting. You also don't know what they are going through in their private lives.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i="0"/>
          </a:p>
          <a:p>
            <a:pPr marL="0" marR="0" lvl="0" indent="0" algn="l" defTabSz="914400" rtl="0" eaLnBrk="1" fontAlgn="auto" latinLnBrk="0" hangingPunct="1">
              <a:lnSpc>
                <a:spcPct val="100000"/>
              </a:lnSpc>
              <a:spcBef>
                <a:spcPts val="0"/>
              </a:spcBef>
              <a:spcAft>
                <a:spcPts val="0"/>
              </a:spcAft>
              <a:buClrTx/>
              <a:buSzTx/>
              <a:buFontTx/>
              <a:buNone/>
              <a:tabLst/>
              <a:defRPr/>
            </a:pPr>
            <a:r>
              <a:rPr lang="en-GB" i="0"/>
              <a:t>Demonstrating empathy towards our friends helps us to imagine how they might be feeling and make choices about how we behave as a result.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i="0"/>
          </a:p>
          <a:p>
            <a:pPr marL="0" marR="0" lvl="0" indent="0" algn="l" defTabSz="914400" rtl="0" eaLnBrk="1" fontAlgn="auto" latinLnBrk="0" hangingPunct="1">
              <a:lnSpc>
                <a:spcPct val="100000"/>
              </a:lnSpc>
              <a:spcBef>
                <a:spcPts val="0"/>
              </a:spcBef>
              <a:spcAft>
                <a:spcPts val="0"/>
              </a:spcAft>
              <a:buClrTx/>
              <a:buSzTx/>
              <a:buFontTx/>
              <a:buNone/>
              <a:tabLst/>
              <a:defRPr/>
            </a:pPr>
            <a:r>
              <a:rPr lang="en-GB" i="0"/>
              <a:t>Demonstrating empathy online is harder because we can't always see or hear the other person so we must think very carefully about what we're saying and how we're saying it.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i="1"/>
          </a:p>
        </p:txBody>
      </p:sp>
      <p:sp>
        <p:nvSpPr>
          <p:cNvPr id="4" name="Slide Number Placeholder 3">
            <a:extLst>
              <a:ext uri="{FF2B5EF4-FFF2-40B4-BE49-F238E27FC236}">
                <a16:creationId xmlns:a16="http://schemas.microsoft.com/office/drawing/2014/main" id="{552BA0C2-6EC2-7457-CEAB-6965B91765DA}"/>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894B28F-D339-41BE-98EC-6D0A54D61D8D}"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2862872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7D8521-2E58-B870-EFE5-F39A94D1DD4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74CE944-ACB3-F98C-EA1E-0BFD81BD244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FE3B047-D5DB-E0C5-33C3-8882A53FD801}"/>
              </a:ext>
            </a:extLst>
          </p:cNvPr>
          <p:cNvSpPr>
            <a:spLocks noGrp="1"/>
          </p:cNvSpPr>
          <p:nvPr>
            <p:ph type="body" idx="1"/>
          </p:nvPr>
        </p:nvSpPr>
        <p:spPr/>
        <p:txBody>
          <a:bodyPr/>
          <a:lstStyle/>
          <a:p>
            <a:r>
              <a:rPr lang="en-GB" b="0"/>
              <a:t>Explain that everyone needs support at times, whether dealing with a friendship issue, feeling excluded, or experiencing a misunderstanding online. Emphasise that knowing where to seek support can help prevent situations from escalating and ensure pupils feel safe and heard</a:t>
            </a:r>
            <a:r>
              <a:rPr lang="en-GB"/>
              <a:t>.</a:t>
            </a:r>
          </a:p>
          <a:p>
            <a:endParaRPr lang="en-GB"/>
          </a:p>
          <a:p>
            <a:r>
              <a:rPr lang="en-GB"/>
              <a:t>Explain that the diagram represents the different types of support available when they need help with a friendship problem or emotional challenge. Support can come from different sources depending on the situation – whether the issue happens online or in person.</a:t>
            </a:r>
          </a:p>
          <a:p>
            <a:endParaRPr lang="en-GB" b="0"/>
          </a:p>
          <a:p>
            <a:r>
              <a:rPr lang="en-GB" b="0"/>
              <a:t>Go through each category, giving examples and asking pupils to suggest their own:</a:t>
            </a:r>
          </a:p>
          <a:p>
            <a:r>
              <a:rPr lang="en-GB" i="1"/>
              <a:t>Teaching point: Self-regulate first before taking the next steps.</a:t>
            </a:r>
          </a:p>
          <a:p>
            <a:endParaRPr lang="en-GB" b="0" i="1"/>
          </a:p>
          <a:p>
            <a:r>
              <a:rPr lang="en-GB" b="1"/>
              <a:t>Me: Self-Regulation</a:t>
            </a:r>
            <a:r>
              <a:rPr lang="en-GB" b="1" i="1"/>
              <a:t>, or </a:t>
            </a:r>
            <a:r>
              <a:rPr lang="en-GB" b="1" i="0"/>
              <a:t>Ways to support yourself before seeking help</a:t>
            </a:r>
          </a:p>
          <a:p>
            <a:pPr marL="171450" indent="-171450">
              <a:buFont typeface="Arial" panose="020B0604020202020204" pitchFamily="34" charset="0"/>
              <a:buChar char="•"/>
            </a:pPr>
            <a:r>
              <a:rPr lang="en-GB" b="0"/>
              <a:t>What strategies can you use to manage your emotions before reacting?</a:t>
            </a:r>
          </a:p>
          <a:p>
            <a:pPr marL="628650" lvl="1" indent="-171450">
              <a:buFont typeface="Arial" panose="020B0604020202020204" pitchFamily="34" charset="0"/>
              <a:buChar char="•"/>
            </a:pPr>
            <a:r>
              <a:rPr lang="en-GB" b="0"/>
              <a:t>Possible answers: Taking a break, deep breathing, journaling, talking to someone in person, listening to music, engaging in a hobby.</a:t>
            </a:r>
            <a:br>
              <a:rPr lang="en-GB" b="0"/>
            </a:br>
            <a:endParaRPr lang="en-GB" b="1"/>
          </a:p>
          <a:p>
            <a:r>
              <a:rPr lang="en-GB" b="1"/>
              <a:t>People in school: </a:t>
            </a:r>
            <a:r>
              <a:rPr lang="en-GB" b="1" i="0"/>
              <a:t>Support available at school</a:t>
            </a:r>
          </a:p>
          <a:p>
            <a:pPr marL="171450" indent="-171450">
              <a:buFont typeface="Arial" panose="020B0604020202020204" pitchFamily="34" charset="0"/>
              <a:buChar char="•"/>
            </a:pPr>
            <a:r>
              <a:rPr lang="en-GB" b="0"/>
              <a:t>Who at school could you talk to if you’re struggling with a friendship issue or an online problem?</a:t>
            </a:r>
          </a:p>
          <a:p>
            <a:pPr marL="628650" lvl="1" indent="-171450">
              <a:buFont typeface="Arial" panose="020B0604020202020204" pitchFamily="34" charset="0"/>
              <a:buChar char="•"/>
            </a:pPr>
            <a:r>
              <a:rPr lang="en-GB" b="0"/>
              <a:t>Possible answers: Friends, teachers, school counsellors, mental health champions, lunchtime supervisors, safeguarding leads.</a:t>
            </a:r>
            <a:br>
              <a:rPr lang="en-GB" b="0"/>
            </a:br>
            <a:endParaRPr lang="en-GB" b="1"/>
          </a:p>
          <a:p>
            <a:r>
              <a:rPr lang="en-GB" b="1"/>
              <a:t>People outside of school: </a:t>
            </a:r>
            <a:r>
              <a:rPr lang="en-GB" b="1" i="0"/>
              <a:t>Trusted individuals outside school</a:t>
            </a:r>
          </a:p>
          <a:p>
            <a:pPr marL="171450" indent="-171450">
              <a:buFont typeface="Arial" panose="020B0604020202020204" pitchFamily="34" charset="0"/>
              <a:buChar char="•"/>
            </a:pPr>
            <a:r>
              <a:rPr lang="en-GB" b="0"/>
              <a:t>Who outside of school could provide support and advice?</a:t>
            </a:r>
          </a:p>
          <a:p>
            <a:pPr marL="628650" lvl="1" indent="-171450">
              <a:buFont typeface="Arial" panose="020B0604020202020204" pitchFamily="34" charset="0"/>
              <a:buChar char="•"/>
            </a:pPr>
            <a:r>
              <a:rPr lang="en-GB" b="0"/>
              <a:t>Possible answers: Parents, siblings, grandparents, family friends, faith leaders, mentors.</a:t>
            </a:r>
            <a:br>
              <a:rPr lang="en-GB" b="0"/>
            </a:br>
            <a:endParaRPr lang="en-GB" b="0"/>
          </a:p>
          <a:p>
            <a:r>
              <a:rPr lang="en-GB" b="1"/>
              <a:t>Professionals: </a:t>
            </a:r>
            <a:r>
              <a:rPr lang="en-GB" b="1" i="0"/>
              <a:t>External sources of help and online safety support</a:t>
            </a:r>
          </a:p>
          <a:p>
            <a:pPr marL="171450" indent="-171450">
              <a:buFont typeface="Arial" panose="020B0604020202020204" pitchFamily="34" charset="0"/>
              <a:buChar char="•"/>
            </a:pPr>
            <a:r>
              <a:rPr lang="en-GB" b="0"/>
              <a:t>When might it be necessary to seek professional support?</a:t>
            </a:r>
          </a:p>
          <a:p>
            <a:pPr marL="628650" lvl="1" indent="-171450">
              <a:buFont typeface="Arial" panose="020B0604020202020204" pitchFamily="34" charset="0"/>
              <a:buChar char="•"/>
            </a:pPr>
            <a:r>
              <a:rPr lang="en-GB" b="0"/>
              <a:t>Possible answers: School counsellors, social workers, online safety organisations, child helplines, mental health professionals.</a:t>
            </a:r>
          </a:p>
          <a:p>
            <a:br>
              <a:rPr lang="en-GB" b="0"/>
            </a:br>
            <a:endParaRPr lang="en-GB" b="0"/>
          </a:p>
        </p:txBody>
      </p:sp>
      <p:sp>
        <p:nvSpPr>
          <p:cNvPr id="4" name="Slide Number Placeholder 3">
            <a:extLst>
              <a:ext uri="{FF2B5EF4-FFF2-40B4-BE49-F238E27FC236}">
                <a16:creationId xmlns:a16="http://schemas.microsoft.com/office/drawing/2014/main" id="{80E0FA39-CAB8-3CA2-4FF8-4368AD872377}"/>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9D9CBDF-6730-48DC-99FD-91A92230456E}"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1828822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3646C8-39F1-F1BD-FEB7-61AD97450D9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D4846CC-DC22-1D7D-98F0-B546F2C5F0D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333A8C6-5629-8093-C660-B35E569BBA7C}"/>
              </a:ext>
            </a:extLst>
          </p:cNvPr>
          <p:cNvSpPr>
            <a:spLocks noGrp="1"/>
          </p:cNvSpPr>
          <p:nvPr>
            <p:ph type="body" idx="1"/>
          </p:nvPr>
        </p:nvSpPr>
        <p:spPr/>
        <p:txBody>
          <a:bodyPr/>
          <a:lstStyle/>
          <a:p>
            <a:r>
              <a:rPr lang="en-US" b="1">
                <a:ea typeface="Calibri"/>
                <a:cs typeface="Calibri"/>
              </a:rPr>
              <a:t>10 mins</a:t>
            </a:r>
          </a:p>
          <a:p>
            <a:r>
              <a:rPr lang="en-GB" sz="1800" i="1">
                <a:solidFill>
                  <a:srgbClr val="000000"/>
                </a:solidFill>
                <a:effectLst/>
                <a:latin typeface="Aptos" panose="020B0004020202020204" pitchFamily="34" charset="0"/>
                <a:ea typeface="Trebuchet MS" panose="020B0603020202020204" pitchFamily="34" charset="0"/>
                <a:cs typeface="Trebuchet MS" panose="020B0603020202020204" pitchFamily="34" charset="0"/>
              </a:rPr>
              <a:t>This activity allows pupils to take on the role of an advice columnist, applying their understanding of online conflict resolution, empathy, and emotional regulation to offer thoughtful guidance on friendship challenges.</a:t>
            </a:r>
            <a:endParaRPr lang="en-US" b="1" i="1">
              <a:ea typeface="Calibri"/>
              <a:cs typeface="Calibri"/>
            </a:endParaRPr>
          </a:p>
        </p:txBody>
      </p:sp>
      <p:sp>
        <p:nvSpPr>
          <p:cNvPr id="4" name="Slide Number Placeholder 3">
            <a:extLst>
              <a:ext uri="{FF2B5EF4-FFF2-40B4-BE49-F238E27FC236}">
                <a16:creationId xmlns:a16="http://schemas.microsoft.com/office/drawing/2014/main" id="{5F9296CD-D9B9-B72F-6908-4EE40B14EBA9}"/>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894B28F-D339-41BE-98EC-6D0A54D61D8D}" type="slidenum">
              <a:rPr kumimoji="0" lang="en-GB"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780162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0">
                <a:ea typeface="Calibri"/>
                <a:cs typeface="Calibri"/>
              </a:rPr>
              <a:t>50 mins</a:t>
            </a:r>
          </a:p>
          <a:p>
            <a:r>
              <a:rPr lang="en-GB" sz="1800" i="1">
                <a:effectLst/>
                <a:latin typeface="Aptos" panose="020B0004020202020204" pitchFamily="34" charset="0"/>
                <a:ea typeface="Aptos" panose="020B0004020202020204" pitchFamily="34" charset="0"/>
                <a:cs typeface="Times New Roman" panose="02020603050405020304" pitchFamily="18" charset="0"/>
              </a:rPr>
              <a:t>In this section, pupils are invited to consider a conflict scenario that begins in the playground at school and escalates later, at home online. They will be encouraged to think about how the way we communicate can be misunderstood when we are behind a screen. Practising empathy is vital to navigating friendships online.</a:t>
            </a:r>
          </a:p>
          <a:p>
            <a:endParaRPr lang="en-GB" sz="1800" i="1">
              <a:effectLst/>
              <a:latin typeface="Aptos" panose="020B0004020202020204" pitchFamily="34" charset="0"/>
              <a:ea typeface="Calibri"/>
              <a:cs typeface="Times New Roman" panose="02020603050405020304" pitchFamily="18" charset="0"/>
            </a:endParaRPr>
          </a:p>
          <a:p>
            <a:r>
              <a:rPr lang="en-GB" sz="1800" b="1" i="1">
                <a:effectLst/>
                <a:latin typeface="Aptos" panose="020B0004020202020204" pitchFamily="34" charset="0"/>
                <a:ea typeface="Calibri"/>
                <a:cs typeface="Times New Roman" panose="02020603050405020304" pitchFamily="18" charset="0"/>
              </a:rPr>
              <a:t>Resources needed for this lesson:</a:t>
            </a:r>
          </a:p>
          <a:p>
            <a:pPr marL="285750" indent="-285750">
              <a:buFont typeface="Arial" panose="020B0604020202020204" pitchFamily="34" charset="0"/>
              <a:buChar char="•"/>
            </a:pPr>
            <a:r>
              <a:rPr lang="en-GB" sz="1800" i="0">
                <a:effectLst/>
                <a:latin typeface="Aptos" panose="020B0004020202020204" pitchFamily="34" charset="0"/>
                <a:ea typeface="Calibri"/>
                <a:cs typeface="Times New Roman" panose="02020603050405020304" pitchFamily="18" charset="0"/>
              </a:rPr>
              <a:t>advice column print out</a:t>
            </a:r>
          </a:p>
          <a:p>
            <a:pPr marL="285750" indent="-285750">
              <a:buFont typeface="Arial" panose="020B0604020202020204" pitchFamily="34" charset="0"/>
              <a:buChar char="•"/>
            </a:pPr>
            <a:r>
              <a:rPr lang="en-GB"/>
              <a:t>‘how would you react?’</a:t>
            </a:r>
            <a:r>
              <a:rPr lang="en-GB" sz="1800" i="1">
                <a:effectLst/>
                <a:latin typeface="Aptos" panose="020B0004020202020204" pitchFamily="34" charset="0"/>
                <a:cs typeface="Times New Roman" panose="02020603050405020304" pitchFamily="18" charset="0"/>
              </a:rPr>
              <a:t> </a:t>
            </a:r>
            <a:r>
              <a:rPr lang="en-GB" sz="1800" i="0">
                <a:effectLst/>
                <a:latin typeface="Aptos" panose="020B0004020202020204" pitchFamily="34" charset="0"/>
                <a:cs typeface="Times New Roman" panose="02020603050405020304" pitchFamily="18" charset="0"/>
              </a:rPr>
              <a:t>scenarios</a:t>
            </a:r>
            <a:endParaRPr lang="en-US" i="0">
              <a:ea typeface="Calibri"/>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894B28F-D339-41BE-98EC-6D0A54D61D8D}" type="slidenum">
              <a:rPr kumimoji="0" lang="en-GB"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217699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EEE656-2B64-0047-14A8-4A7BFDB2ADE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B075902-0314-20F4-8B7E-FC0129DCE01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3F4C087-6870-928E-0642-4D9B654CA612}"/>
              </a:ext>
            </a:extLst>
          </p:cNvPr>
          <p:cNvSpPr>
            <a:spLocks noGrp="1"/>
          </p:cNvSpPr>
          <p:nvPr>
            <p:ph type="body" idx="1"/>
          </p:nvPr>
        </p:nvSpPr>
        <p:spPr/>
        <p:txBody>
          <a:bodyPr/>
          <a:lstStyle/>
          <a:p>
            <a:r>
              <a:rPr lang="en-GB" b="0"/>
              <a:t>Explain that pupils will take on the role of an advice columnist. </a:t>
            </a:r>
          </a:p>
          <a:p>
            <a:endParaRPr lang="en-GB" b="0"/>
          </a:p>
          <a:p>
            <a:r>
              <a:rPr lang="en-GB"/>
              <a:t>Pupils will choose or be assigned a </a:t>
            </a:r>
            <a:r>
              <a:rPr lang="en-GB" b="0"/>
              <a:t>letter from someone struggling with an online friendship issue</a:t>
            </a:r>
            <a:r>
              <a:rPr lang="en-GB" b="1"/>
              <a:t>.</a:t>
            </a:r>
            <a:r>
              <a:rPr lang="en-GB"/>
              <a:t> </a:t>
            </a:r>
            <a:br>
              <a:rPr lang="en-GB"/>
            </a:br>
            <a:br>
              <a:rPr lang="en-GB" b="1"/>
            </a:br>
            <a:r>
              <a:rPr lang="en-GB" b="1"/>
              <a:t>Example letters:</a:t>
            </a:r>
          </a:p>
          <a:p>
            <a:pPr marL="342900" lvl="0" indent="-342900" algn="l">
              <a:lnSpc>
                <a:spcPct val="115000"/>
              </a:lnSpc>
              <a:buFont typeface="Symbol" panose="05050102010706020507" pitchFamily="18" charset="2"/>
              <a:buChar char=""/>
            </a:pPr>
            <a:r>
              <a:rPr lang="en-GB" i="0"/>
              <a:t>"</a:t>
            </a:r>
            <a:r>
              <a:rPr lang="en-GB" sz="1800" i="0" kern="100">
                <a:solidFill>
                  <a:srgbClr val="000000"/>
                </a:solidFill>
                <a:effectLst/>
                <a:latin typeface="Aptos" panose="020B0004020202020204" pitchFamily="34" charset="0"/>
                <a:ea typeface="Trebuchet MS" panose="020B0603020202020204" pitchFamily="34" charset="0"/>
                <a:cs typeface="Trebuchet MS" panose="020B0603020202020204" pitchFamily="34" charset="0"/>
              </a:rPr>
              <a:t>Dear Advice Column, I sent a message to my friend, and they left me on ‘read.’ Now I feel ignored. Should I send another message or wait?"</a:t>
            </a:r>
            <a:endParaRPr lang="en-GB" sz="1800" i="0" kern="10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gn="l">
              <a:lnSpc>
                <a:spcPct val="115000"/>
              </a:lnSpc>
              <a:buFont typeface="Symbol" panose="05050102010706020507" pitchFamily="18" charset="2"/>
              <a:buChar char=""/>
            </a:pPr>
            <a:r>
              <a:rPr lang="en-GB" sz="1800" i="0" kern="100">
                <a:solidFill>
                  <a:srgbClr val="000000"/>
                </a:solidFill>
                <a:effectLst/>
                <a:latin typeface="Aptos" panose="020B0004020202020204" pitchFamily="34" charset="0"/>
                <a:ea typeface="Trebuchet MS" panose="020B0603020202020204" pitchFamily="34" charset="0"/>
                <a:cs typeface="Trebuchet MS" panose="020B0603020202020204" pitchFamily="34" charset="0"/>
              </a:rPr>
              <a:t>"Dear Advice Column, I saw that my friends made a group chat without me. I feel really left out, and I don’t know whether to ask them about it. What should I do?"</a:t>
            </a:r>
            <a:endParaRPr lang="en-GB" sz="1800" i="0" kern="10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gn="l">
              <a:lnSpc>
                <a:spcPct val="115000"/>
              </a:lnSpc>
              <a:buFont typeface="Symbol" panose="05050102010706020507" pitchFamily="18" charset="2"/>
              <a:buChar char=""/>
            </a:pPr>
            <a:r>
              <a:rPr lang="en-GB" sz="1800" i="0" kern="100">
                <a:solidFill>
                  <a:srgbClr val="000000"/>
                </a:solidFill>
                <a:effectLst/>
                <a:latin typeface="Aptos" panose="020B0004020202020204" pitchFamily="34" charset="0"/>
                <a:ea typeface="Trebuchet MS" panose="020B0603020202020204" pitchFamily="34" charset="0"/>
                <a:cs typeface="Trebuchet MS" panose="020B0603020202020204" pitchFamily="34" charset="0"/>
              </a:rPr>
              <a:t>"Dear Advice Column, my friend and I had a disagreement, and now they’re posting things online that I think are about me. I feel really hurt, but I don’t want to make things worse. What should I do?"</a:t>
            </a:r>
            <a:endParaRPr lang="en-GB" sz="1800" i="0" kern="10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gn="l">
              <a:lnSpc>
                <a:spcPct val="115000"/>
              </a:lnSpc>
              <a:spcAft>
                <a:spcPts val="800"/>
              </a:spcAft>
              <a:buFont typeface="Symbol" panose="05050102010706020507" pitchFamily="18" charset="2"/>
              <a:buChar char=""/>
            </a:pPr>
            <a:r>
              <a:rPr lang="en-GB" sz="1800" i="0" kern="100">
                <a:solidFill>
                  <a:srgbClr val="000000"/>
                </a:solidFill>
                <a:effectLst/>
                <a:latin typeface="Aptos" panose="020B0004020202020204" pitchFamily="34" charset="0"/>
                <a:ea typeface="Trebuchet MS" panose="020B0603020202020204" pitchFamily="34" charset="0"/>
                <a:cs typeface="Trebuchet MS" panose="020B0603020202020204" pitchFamily="34" charset="0"/>
              </a:rPr>
              <a:t>“Dear Advice Column, my friend sent me a message that seemed rude, but I’m not sure if they meant it that way. Should I ask them about it, or just ignore it?"</a:t>
            </a:r>
            <a:endParaRPr lang="en-GB" sz="1800" i="0" kern="100">
              <a:effectLst/>
              <a:latin typeface="Aptos" panose="020B0004020202020204" pitchFamily="34" charset="0"/>
              <a:ea typeface="Aptos" panose="020B0004020202020204" pitchFamily="34" charset="0"/>
              <a:cs typeface="Times New Roman" panose="02020603050405020304" pitchFamily="18" charset="0"/>
            </a:endParaRPr>
          </a:p>
          <a:p>
            <a:endParaRPr lang="en-GB" b="0"/>
          </a:p>
          <a:p>
            <a:pPr marL="0" indent="0">
              <a:buFont typeface="Arial" panose="020B0604020202020204" pitchFamily="34" charset="0"/>
              <a:buNone/>
            </a:pPr>
            <a:r>
              <a:rPr lang="en-GB" b="0"/>
              <a:t>Pupils apply their understanding of seeking support, resolving conflicts, and managing emotions online to give helpful advice.</a:t>
            </a:r>
            <a:br>
              <a:rPr lang="en-GB" b="0"/>
            </a:br>
            <a:br>
              <a:rPr lang="en-GB" b="0"/>
            </a:br>
            <a:r>
              <a:rPr lang="en-GB" b="1"/>
              <a:t>Encourage them to include: </a:t>
            </a:r>
          </a:p>
          <a:p>
            <a:pPr marL="171450" indent="-171450">
              <a:buFont typeface="Arial" panose="020B0604020202020204" pitchFamily="34" charset="0"/>
              <a:buChar char="•"/>
            </a:pPr>
            <a:r>
              <a:rPr lang="en-GB" b="0"/>
              <a:t>acknowledgment of how the person might feel</a:t>
            </a:r>
          </a:p>
          <a:p>
            <a:pPr marL="171450" indent="-171450">
              <a:buFont typeface="Arial" panose="020B0604020202020204" pitchFamily="34" charset="0"/>
              <a:buChar char="•"/>
            </a:pPr>
            <a:r>
              <a:rPr lang="en-GB" b="0"/>
              <a:t>supportive suggestions on how to handle the situation</a:t>
            </a:r>
          </a:p>
          <a:p>
            <a:pPr marL="171450" indent="-171450">
              <a:buFont typeface="Arial" panose="020B0604020202020204" pitchFamily="34" charset="0"/>
              <a:buChar char="•"/>
            </a:pPr>
            <a:r>
              <a:rPr lang="en-GB" b="0"/>
              <a:t>when to seek help from others (friends, adults, professionals)</a:t>
            </a:r>
          </a:p>
          <a:p>
            <a:pPr marL="171450" indent="-171450">
              <a:buFont typeface="Arial" panose="020B0604020202020204" pitchFamily="34" charset="0"/>
              <a:buChar char="•"/>
            </a:pPr>
            <a:r>
              <a:rPr lang="en-GB" b="0"/>
              <a:t>tips for self-regulation (taking a break, thinking before responding, avoiding escalation).</a:t>
            </a:r>
          </a:p>
          <a:p>
            <a:pPr marL="171450" indent="-171450">
              <a:buFont typeface="Arial" panose="020B0604020202020204" pitchFamily="34" charset="0"/>
              <a:buChar char="•"/>
            </a:pPr>
            <a:endParaRPr lang="en-GB" b="0"/>
          </a:p>
          <a:p>
            <a:pPr marL="0" indent="0">
              <a:buFont typeface="Arial" panose="020B0604020202020204" pitchFamily="34" charset="0"/>
              <a:buNone/>
            </a:pPr>
            <a:r>
              <a:rPr lang="en-GB"/>
              <a:t>Pupils can share their responses in pairs or small groups.</a:t>
            </a:r>
            <a:endParaRPr lang="en-GB" b="0"/>
          </a:p>
          <a:p>
            <a:endParaRPr lang="en-GB" b="0"/>
          </a:p>
          <a:p>
            <a:r>
              <a:rPr lang="en-GB" b="1"/>
              <a:t>Differentiation: support &amp; challenge ideas</a:t>
            </a:r>
          </a:p>
          <a:p>
            <a:pPr marL="0" indent="0">
              <a:buFont typeface="Arial" panose="020B0604020202020204" pitchFamily="34" charset="0"/>
              <a:buNone/>
            </a:pPr>
            <a:r>
              <a:rPr lang="en-GB" b="1"/>
              <a:t>Support:</a:t>
            </a:r>
          </a:p>
          <a:p>
            <a:pPr marL="171450" indent="-171450">
              <a:buFont typeface="Arial" panose="020B0604020202020204" pitchFamily="34" charset="0"/>
              <a:buChar char="•"/>
            </a:pPr>
            <a:r>
              <a:rPr lang="en-GB" b="0"/>
              <a:t>pupils can work in pairs to discuss ideas before writing their response</a:t>
            </a:r>
          </a:p>
          <a:p>
            <a:pPr marL="171450" indent="-171450">
              <a:buFont typeface="Arial" panose="020B0604020202020204" pitchFamily="34" charset="0"/>
              <a:buChar char="•"/>
            </a:pPr>
            <a:r>
              <a:rPr lang="en-GB" b="0"/>
              <a:t>provide sentence starters such as “I understand that you might be feeling…” or “One way to handle this situation is…”</a:t>
            </a:r>
          </a:p>
          <a:p>
            <a:pPr marL="171450" indent="-171450">
              <a:buFont typeface="Arial" panose="020B0604020202020204" pitchFamily="34" charset="0"/>
              <a:buChar char="•"/>
            </a:pPr>
            <a:r>
              <a:rPr lang="en-GB" b="0"/>
              <a:t>pupils who prefer speaking can record their advice as an audio response instead of writing.</a:t>
            </a:r>
            <a:br>
              <a:rPr lang="en-GB" b="0"/>
            </a:br>
            <a:endParaRPr lang="en-GB" b="0"/>
          </a:p>
          <a:p>
            <a:r>
              <a:rPr lang="en-GB" b="1"/>
              <a:t>Challenge:</a:t>
            </a:r>
            <a:endParaRPr lang="en-GB"/>
          </a:p>
          <a:p>
            <a:pPr marL="171450" indent="-171450">
              <a:buFont typeface="Arial" panose="020B0604020202020204" pitchFamily="34" charset="0"/>
              <a:buChar char="•"/>
            </a:pPr>
            <a:r>
              <a:rPr lang="en-GB"/>
              <a:t>pupils write two different responses: one that escalates the situation and one that helps resolve it.</a:t>
            </a:r>
          </a:p>
          <a:p>
            <a:pPr marL="171450" indent="-171450">
              <a:buFont typeface="Arial" panose="020B0604020202020204" pitchFamily="34" charset="0"/>
              <a:buChar char="•"/>
            </a:pPr>
            <a:endParaRPr lang="en-GB" b="0"/>
          </a:p>
        </p:txBody>
      </p:sp>
      <p:sp>
        <p:nvSpPr>
          <p:cNvPr id="4" name="Slide Number Placeholder 3">
            <a:extLst>
              <a:ext uri="{FF2B5EF4-FFF2-40B4-BE49-F238E27FC236}">
                <a16:creationId xmlns:a16="http://schemas.microsoft.com/office/drawing/2014/main" id="{CB24A6D6-E3F2-6CA7-81F4-ABB061F29F6F}"/>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9D9CBDF-6730-48DC-99FD-91A92230456E}"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2118089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B8BD71-7D96-7D7B-326B-96C21775C4B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5E07552-A4EC-6373-C980-199A523D007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8486DAC-18FE-2A6A-00C5-4F22892A2599}"/>
              </a:ext>
            </a:extLst>
          </p:cNvPr>
          <p:cNvSpPr>
            <a:spLocks noGrp="1"/>
          </p:cNvSpPr>
          <p:nvPr>
            <p:ph type="body" idx="1"/>
          </p:nvPr>
        </p:nvSpPr>
        <p:spPr/>
        <p:txBody>
          <a:bodyPr/>
          <a:lstStyle/>
          <a:p>
            <a:r>
              <a:rPr lang="en-US" b="1" i="0">
                <a:ea typeface="Calibri"/>
                <a:cs typeface="Calibri"/>
              </a:rPr>
              <a:t>5 mins</a:t>
            </a:r>
          </a:p>
          <a:p>
            <a:r>
              <a:rPr lang="en-GB" sz="1800" i="1">
                <a:effectLst/>
                <a:latin typeface="Aptos" panose="020B0004020202020204" pitchFamily="34" charset="0"/>
                <a:ea typeface="Aptos" panose="020B0004020202020204" pitchFamily="34" charset="0"/>
                <a:cs typeface="Times New Roman" panose="02020603050405020304" pitchFamily="18" charset="0"/>
              </a:rPr>
              <a:t>Pupils reflect on their learning by recording what they’ve learned, noting any remaining questions, and considering how to apply their insights to real-life friendships.</a:t>
            </a:r>
            <a:endParaRPr lang="en-US" b="1" i="1">
              <a:ea typeface="Calibri"/>
              <a:cs typeface="Calibri"/>
            </a:endParaRPr>
          </a:p>
        </p:txBody>
      </p:sp>
      <p:sp>
        <p:nvSpPr>
          <p:cNvPr id="4" name="Slide Number Placeholder 3">
            <a:extLst>
              <a:ext uri="{FF2B5EF4-FFF2-40B4-BE49-F238E27FC236}">
                <a16:creationId xmlns:a16="http://schemas.microsoft.com/office/drawing/2014/main" id="{AA16439C-31A7-7477-D752-B62A251170A8}"/>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894B28F-D339-41BE-98EC-6D0A54D61D8D}" type="slidenum">
              <a:rPr kumimoji="0" lang="en-GB"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2110304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618868-12AE-740B-4343-ADF8FEF0AB3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AAE00B6-088D-D9A4-60E2-D389280509D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2A2902E-9971-F7F9-24A3-2F60FE12A085}"/>
              </a:ext>
            </a:extLst>
          </p:cNvPr>
          <p:cNvSpPr>
            <a:spLocks noGrp="1"/>
          </p:cNvSpPr>
          <p:nvPr>
            <p:ph type="body" idx="1"/>
          </p:nvPr>
        </p:nvSpPr>
        <p:spPr/>
        <p:txBody>
          <a:bodyPr/>
          <a:lstStyle/>
          <a:p>
            <a:r>
              <a:rPr lang="en-GB" i="1"/>
              <a:t>This activity helps pupils reflect on what they have learned, identify any remaining questions, and think about how they can apply today’s lesson to real-life situations.</a:t>
            </a:r>
          </a:p>
          <a:p>
            <a:endParaRPr lang="en-GB"/>
          </a:p>
          <a:p>
            <a:r>
              <a:rPr lang="en-GB" b="1"/>
              <a:t>Ask pupils to complete the 3-2-1 reflection by writing:</a:t>
            </a:r>
          </a:p>
          <a:p>
            <a:pPr marL="171450" indent="-171450">
              <a:buFont typeface="Arial" panose="020B0604020202020204" pitchFamily="34" charset="0"/>
              <a:buChar char="•"/>
            </a:pPr>
            <a:r>
              <a:rPr lang="en-GB"/>
              <a:t>three things they learned today</a:t>
            </a:r>
          </a:p>
          <a:p>
            <a:pPr marL="171450" indent="-171450">
              <a:buFont typeface="Arial" panose="020B0604020202020204" pitchFamily="34" charset="0"/>
              <a:buChar char="•"/>
            </a:pPr>
            <a:r>
              <a:rPr lang="en-GB"/>
              <a:t>two questions they still have</a:t>
            </a:r>
          </a:p>
          <a:p>
            <a:pPr marL="171450" indent="-171450">
              <a:buFont typeface="Arial" panose="020B0604020202020204" pitchFamily="34" charset="0"/>
              <a:buChar char="•"/>
            </a:pPr>
            <a:r>
              <a:rPr lang="en-GB"/>
              <a:t>One thing they will apply in real life</a:t>
            </a:r>
          </a:p>
          <a:p>
            <a:pPr>
              <a:buFont typeface="Arial" panose="020B0604020202020204" pitchFamily="34" charset="0"/>
              <a:buChar char="•"/>
            </a:pPr>
            <a:endParaRPr lang="en-GB"/>
          </a:p>
          <a:p>
            <a:r>
              <a:rPr lang="en-GB"/>
              <a:t>Give pupils a few minutes to write their responses, however you choose to capture this - on paper, sticky notes, or whiteboards.</a:t>
            </a:r>
          </a:p>
          <a:p>
            <a:endParaRPr lang="en-GB"/>
          </a:p>
          <a:p>
            <a:r>
              <a:rPr lang="en-GB"/>
              <a:t>If time allows, ask them to share their reflections with a partner. They can discuss one thing they learned and one question they still have.</a:t>
            </a:r>
          </a:p>
          <a:p>
            <a:r>
              <a:rPr lang="en-GB"/>
              <a:t>Bring the class together and invite a few pupils to share key points from their reflections. Address any common questions and reinforce how today’s lesson connects to their online and face-to-face friendships.</a:t>
            </a:r>
          </a:p>
          <a:p>
            <a:pPr marL="171450" indent="-171450">
              <a:buFont typeface="Arial" panose="020B0604020202020204" pitchFamily="34" charset="0"/>
              <a:buChar char="•"/>
            </a:pPr>
            <a:endParaRPr lang="en-GB" b="0">
              <a:ea typeface="Calibri"/>
              <a:cs typeface="Calibri"/>
            </a:endParaRPr>
          </a:p>
        </p:txBody>
      </p:sp>
      <p:sp>
        <p:nvSpPr>
          <p:cNvPr id="4" name="Slide Number Placeholder 3">
            <a:extLst>
              <a:ext uri="{FF2B5EF4-FFF2-40B4-BE49-F238E27FC236}">
                <a16:creationId xmlns:a16="http://schemas.microsoft.com/office/drawing/2014/main" id="{330A8B7D-3466-EBB0-A52D-9DD3E9C8C39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9D9CBDF-6730-48DC-99FD-91A92230456E}"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7248254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E5959E-309B-B462-27B4-A89101B0DC2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091DB23-6CCB-B9BE-8817-3E55536C43B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1A807CC-3733-0B96-7123-B248A8DD611E}"/>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i="1">
                <a:effectLst/>
                <a:latin typeface="Trebuchet MS"/>
                <a:ea typeface="Trebuchet MS" panose="020B0603020202020204" pitchFamily="34" charset="0"/>
                <a:cs typeface="Trebuchet MS" panose="020B0603020202020204" pitchFamily="34" charset="0"/>
              </a:rPr>
              <a:t>Brain break – Opportunity for pupils to have time out: breaktime, or alternative physical activity/change of scene.</a:t>
            </a:r>
            <a:endParaRPr lang="en-GB" sz="1800" i="1">
              <a:effectLst/>
              <a:latin typeface="Trebuchet MS"/>
              <a:ea typeface="Calibri" panose="020F0502020204030204" pitchFamily="34" charset="0"/>
              <a:cs typeface="Calibri"/>
            </a:endParaRPr>
          </a:p>
          <a:p>
            <a:endParaRPr lang="en-US" i="1">
              <a:ea typeface="Calibri"/>
              <a:cs typeface="Calibri"/>
            </a:endParaRPr>
          </a:p>
        </p:txBody>
      </p:sp>
      <p:sp>
        <p:nvSpPr>
          <p:cNvPr id="4" name="Slide Number Placeholder 3">
            <a:extLst>
              <a:ext uri="{FF2B5EF4-FFF2-40B4-BE49-F238E27FC236}">
                <a16:creationId xmlns:a16="http://schemas.microsoft.com/office/drawing/2014/main" id="{F6779C45-6BD5-9A89-2830-608FAA181798}"/>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894B28F-D339-41BE-98EC-6D0A54D61D8D}" type="slidenum">
              <a:rPr kumimoji="0" lang="en-GB"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8194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9E8958-C036-CF41-3EEE-C4708BAE2A4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4B13DC4-393A-0C4D-7389-9158710FB06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1B363EC-6376-4754-7E04-9CA239839155}"/>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t>Read the learning outcome aloud or ask a pupil to, so everyone knows the focus of the activity.</a:t>
            </a:r>
          </a:p>
        </p:txBody>
      </p:sp>
      <p:sp>
        <p:nvSpPr>
          <p:cNvPr id="4" name="Slide Number Placeholder 3">
            <a:extLst>
              <a:ext uri="{FF2B5EF4-FFF2-40B4-BE49-F238E27FC236}">
                <a16:creationId xmlns:a16="http://schemas.microsoft.com/office/drawing/2014/main" id="{EEA7972B-BDEE-25AA-75D7-AD352D02758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894B28F-D339-41BE-98EC-6D0A54D61D8D}"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47765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9D970B-C36E-127D-D04C-5349741CFEB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9B1623E-FE6C-2BB3-F5AA-139FCF53899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CA958E8-D448-58FC-F70A-EFF77F8C82ED}"/>
              </a:ext>
            </a:extLst>
          </p:cNvPr>
          <p:cNvSpPr>
            <a:spLocks noGrp="1"/>
          </p:cNvSpPr>
          <p:nvPr>
            <p:ph type="body" idx="1"/>
          </p:nvPr>
        </p:nvSpPr>
        <p:spPr/>
        <p:txBody>
          <a:bodyPr/>
          <a:lstStyle/>
          <a:p>
            <a:r>
              <a:rPr lang="en-US" b="1">
                <a:ea typeface="Calibri"/>
                <a:cs typeface="Calibri"/>
              </a:rPr>
              <a:t>10 mins</a:t>
            </a:r>
          </a:p>
        </p:txBody>
      </p:sp>
      <p:sp>
        <p:nvSpPr>
          <p:cNvPr id="4" name="Slide Number Placeholder 3">
            <a:extLst>
              <a:ext uri="{FF2B5EF4-FFF2-40B4-BE49-F238E27FC236}">
                <a16:creationId xmlns:a16="http://schemas.microsoft.com/office/drawing/2014/main" id="{8FF936E1-0A7F-F6EC-2C40-6B29B8B08751}"/>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894B28F-D339-41BE-98EC-6D0A54D61D8D}" type="slidenum">
              <a:rPr kumimoji="0" lang="en-GB"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05515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AA2B6A-712E-3E21-3A9C-F9176D6094F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EB7B99F-E979-06BA-7184-2EDB398DE70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2018C35-D92C-403A-CABC-6086E819D230}"/>
              </a:ext>
            </a:extLst>
          </p:cNvPr>
          <p:cNvSpPr>
            <a:spLocks noGrp="1"/>
          </p:cNvSpPr>
          <p:nvPr>
            <p:ph type="body" idx="1"/>
          </p:nvPr>
        </p:nvSpPr>
        <p:spPr/>
        <p:txBody>
          <a:bodyPr/>
          <a:lstStyle/>
          <a:p>
            <a:r>
              <a:rPr lang="en-US" i="1">
                <a:cs typeface="Calibri"/>
              </a:rPr>
              <a:t>Baseline assessment activity</a:t>
            </a:r>
          </a:p>
          <a:p>
            <a:r>
              <a:rPr lang="en-GB" i="1">
                <a:ea typeface="Calibri"/>
                <a:cs typeface="Calibri"/>
              </a:rPr>
              <a:t>This activity helps pupils think about how friendship challenges happen both online and in-person. It encourages them to consider how they might react in different situations and whether digital interactions affect emotions differently.</a:t>
            </a:r>
          </a:p>
          <a:p>
            <a:endParaRPr lang="en-GB">
              <a:ea typeface="Calibri"/>
              <a:cs typeface="Calibri"/>
            </a:endParaRPr>
          </a:p>
          <a:p>
            <a:r>
              <a:rPr lang="en-GB"/>
              <a:t>Scenarios are displayed on large sheets around the room. Pupils will walk around and respond by writing on sticky notes, adding:</a:t>
            </a:r>
          </a:p>
          <a:p>
            <a:pPr marL="171450" indent="-171450">
              <a:buFont typeface="Arial" panose="020B0604020202020204" pitchFamily="34" charset="0"/>
              <a:buChar char="•"/>
            </a:pPr>
            <a:r>
              <a:rPr lang="en-GB" b="0"/>
              <a:t>how they would react to the situation</a:t>
            </a:r>
          </a:p>
          <a:p>
            <a:pPr marL="171450" indent="-171450">
              <a:buFont typeface="Arial" panose="020B0604020202020204" pitchFamily="34" charset="0"/>
              <a:buChar char="•"/>
            </a:pPr>
            <a:r>
              <a:rPr lang="en-GB" b="0"/>
              <a:t>any thoughts or questions they have about it.</a:t>
            </a:r>
          </a:p>
          <a:p>
            <a:endParaRPr lang="en-GB">
              <a:ea typeface="Calibri"/>
              <a:cs typeface="Calibri"/>
            </a:endParaRPr>
          </a:p>
          <a:p>
            <a:r>
              <a:rPr lang="en-GB">
                <a:ea typeface="Calibri"/>
                <a:cs typeface="Calibri"/>
              </a:rPr>
              <a:t>Supporting questions for each scenario if needed:</a:t>
            </a:r>
            <a:br>
              <a:rPr lang="en-GB">
                <a:ea typeface="Calibri"/>
                <a:cs typeface="Calibri"/>
              </a:rPr>
            </a:br>
            <a:endParaRPr lang="en-GB">
              <a:ea typeface="Calibri"/>
              <a:cs typeface="Calibri"/>
            </a:endParaRPr>
          </a:p>
          <a:p>
            <a:r>
              <a:rPr lang="en-GB" b="1"/>
              <a:t>Your friend leaves you out of a group chat.</a:t>
            </a:r>
            <a:endParaRPr lang="en-GB"/>
          </a:p>
          <a:p>
            <a:pPr marL="171450" indent="-171450">
              <a:buFont typeface="Arial" panose="020B0604020202020204" pitchFamily="34" charset="0"/>
              <a:buChar char="•"/>
            </a:pPr>
            <a:r>
              <a:rPr lang="en-GB" i="0"/>
              <a:t>how would you feel if this happened?</a:t>
            </a:r>
          </a:p>
          <a:p>
            <a:pPr marL="171450" indent="-171450">
              <a:buFont typeface="Arial" panose="020B0604020202020204" pitchFamily="34" charset="0"/>
              <a:buChar char="•"/>
            </a:pPr>
            <a:r>
              <a:rPr lang="en-GB" i="0"/>
              <a:t>what might be some reasons why you weren’t added?</a:t>
            </a:r>
          </a:p>
          <a:p>
            <a:pPr marL="171450" indent="-171450">
              <a:buFont typeface="Arial" panose="020B0604020202020204" pitchFamily="34" charset="0"/>
              <a:buChar char="•"/>
            </a:pPr>
            <a:r>
              <a:rPr lang="en-GB" i="0"/>
              <a:t>how could you find out why you were left out without making assumptions?</a:t>
            </a:r>
            <a:endParaRPr lang="en-GB" i="0">
              <a:cs typeface="Calibri"/>
            </a:endParaRPr>
          </a:p>
          <a:p>
            <a:pPr marL="171450" indent="-171450">
              <a:buFont typeface="Arial" panose="020B0604020202020204" pitchFamily="34" charset="0"/>
              <a:buChar char="•"/>
            </a:pPr>
            <a:endParaRPr lang="en-GB" b="1" i="0">
              <a:cs typeface="Calibri"/>
            </a:endParaRPr>
          </a:p>
          <a:p>
            <a:pPr marL="0" indent="0">
              <a:buFont typeface="Arial" panose="020B0604020202020204" pitchFamily="34" charset="0"/>
              <a:buNone/>
            </a:pPr>
            <a:r>
              <a:rPr lang="en-GB" b="1"/>
              <a:t>You see your friends whispering without you at lunch.</a:t>
            </a:r>
            <a:endParaRPr lang="en-GB"/>
          </a:p>
          <a:p>
            <a:pPr marL="171450" indent="-171450">
              <a:buFont typeface="Arial" panose="020B0604020202020204" pitchFamily="34" charset="0"/>
              <a:buChar char="•"/>
            </a:pPr>
            <a:r>
              <a:rPr lang="en-GB" i="0"/>
              <a:t>what thoughts might go through your head in this situation?</a:t>
            </a:r>
          </a:p>
          <a:p>
            <a:pPr marL="171450" indent="-171450">
              <a:buFont typeface="Arial" panose="020B0604020202020204" pitchFamily="34" charset="0"/>
              <a:buChar char="•"/>
            </a:pPr>
            <a:r>
              <a:rPr lang="en-GB" i="0"/>
              <a:t>how would you feel if this happened in person? Would it feel different online?</a:t>
            </a:r>
          </a:p>
          <a:p>
            <a:pPr marL="171450" indent="-171450">
              <a:buFont typeface="Arial" panose="020B0604020202020204" pitchFamily="34" charset="0"/>
              <a:buChar char="•"/>
            </a:pPr>
            <a:r>
              <a:rPr lang="en-GB" i="0"/>
              <a:t>could there be another explanation for their behaviour?</a:t>
            </a:r>
          </a:p>
          <a:p>
            <a:pPr marL="171450" indent="-171450">
              <a:buFont typeface="Arial" panose="020B0604020202020204" pitchFamily="34" charset="0"/>
              <a:buChar char="•"/>
            </a:pPr>
            <a:r>
              <a:rPr lang="en-GB" i="0"/>
              <a:t>what could you do if you’re feeling left out?</a:t>
            </a:r>
          </a:p>
          <a:p>
            <a:endParaRPr lang="en-GB">
              <a:ea typeface="Calibri"/>
              <a:cs typeface="Calibri"/>
            </a:endParaRPr>
          </a:p>
          <a:p>
            <a:r>
              <a:rPr lang="en-GB" b="1"/>
              <a:t>Your friend doesn’t save you a seat in class.</a:t>
            </a:r>
            <a:endParaRPr lang="en-GB"/>
          </a:p>
          <a:p>
            <a:pPr marL="171450" indent="-171450">
              <a:buFont typeface="Arial" panose="020B0604020202020204" pitchFamily="34" charset="0"/>
              <a:buChar char="•"/>
            </a:pPr>
            <a:r>
              <a:rPr lang="en-GB" i="0"/>
              <a:t>how important is it to always sit next to the same friend?</a:t>
            </a:r>
          </a:p>
          <a:p>
            <a:pPr marL="171450" indent="-171450">
              <a:buFont typeface="Arial" panose="020B0604020202020204" pitchFamily="34" charset="0"/>
              <a:buChar char="•"/>
            </a:pPr>
            <a:r>
              <a:rPr lang="en-GB" i="0"/>
              <a:t>could this have been an accident, or does it mean something more?</a:t>
            </a:r>
          </a:p>
          <a:p>
            <a:pPr marL="171450" indent="-171450">
              <a:buFont typeface="Arial" panose="020B0604020202020204" pitchFamily="34" charset="0"/>
              <a:buChar char="•"/>
            </a:pPr>
            <a:r>
              <a:rPr lang="en-GB" i="0"/>
              <a:t>how might you talk to your friend about it without causing conflict?</a:t>
            </a:r>
          </a:p>
          <a:p>
            <a:pPr marL="171450" indent="-171450">
              <a:buFont typeface="Arial" panose="020B0604020202020204" pitchFamily="34" charset="0"/>
              <a:buChar char="•"/>
            </a:pPr>
            <a:r>
              <a:rPr lang="en-GB" i="0"/>
              <a:t>what would a positive response look like?</a:t>
            </a:r>
          </a:p>
          <a:p>
            <a:endParaRPr lang="en-GB">
              <a:ea typeface="Calibri"/>
              <a:cs typeface="Calibri"/>
            </a:endParaRPr>
          </a:p>
          <a:p>
            <a:r>
              <a:rPr lang="en-GB" b="1"/>
              <a:t>You get a short reply to your message: "K."</a:t>
            </a:r>
            <a:endParaRPr lang="en-GB"/>
          </a:p>
          <a:p>
            <a:pPr marL="171450" indent="-171450">
              <a:buFont typeface="Arial" panose="020B0604020202020204" pitchFamily="34" charset="0"/>
              <a:buChar char="•"/>
            </a:pPr>
            <a:r>
              <a:rPr lang="en-GB" i="0"/>
              <a:t>how does this message make you feel?</a:t>
            </a:r>
          </a:p>
          <a:p>
            <a:pPr marL="171450" indent="-171450">
              <a:buFont typeface="Arial" panose="020B0604020202020204" pitchFamily="34" charset="0"/>
              <a:buChar char="•"/>
            </a:pPr>
            <a:r>
              <a:rPr lang="en-GB" i="0"/>
              <a:t>could it mean something different depending on the sender’s mood?</a:t>
            </a:r>
          </a:p>
          <a:p>
            <a:pPr marL="171450" indent="-171450">
              <a:buFont typeface="Arial" panose="020B0604020202020204" pitchFamily="34" charset="0"/>
              <a:buChar char="•"/>
            </a:pPr>
            <a:r>
              <a:rPr lang="en-GB" i="0"/>
              <a:t>is this message different from being ignored completely?</a:t>
            </a:r>
          </a:p>
          <a:p>
            <a:pPr marL="171450" indent="-171450">
              <a:buFont typeface="Arial" panose="020B0604020202020204" pitchFamily="34" charset="0"/>
              <a:buChar char="•"/>
            </a:pPr>
            <a:r>
              <a:rPr lang="en-GB" i="0"/>
              <a:t>how could you clarify what your friend means before reacting?</a:t>
            </a:r>
          </a:p>
          <a:p>
            <a:endParaRPr lang="en-GB">
              <a:ea typeface="Calibri"/>
              <a:cs typeface="Calibri"/>
            </a:endParaRPr>
          </a:p>
          <a:p>
            <a:r>
              <a:rPr lang="en-GB"/>
              <a:t>Encourage pupils to read others' responses and add different perspectives if they can.</a:t>
            </a:r>
          </a:p>
          <a:p>
            <a:r>
              <a:rPr lang="en-GB"/>
              <a:t>At the end, discuss key scenarios as a class and have pupils share their responses, focusing on how reactions might differ online versus in person.</a:t>
            </a:r>
          </a:p>
          <a:p>
            <a:endParaRPr lang="en-GB">
              <a:ea typeface="Calibri"/>
              <a:cs typeface="Calibri"/>
            </a:endParaRPr>
          </a:p>
          <a:p>
            <a:r>
              <a:rPr lang="en-GB" b="1"/>
              <a:t>Differentiation: support &amp; challenge ideas</a:t>
            </a:r>
          </a:p>
          <a:p>
            <a:pPr marL="0" indent="0">
              <a:buFont typeface="Arial" panose="020B0604020202020204" pitchFamily="34" charset="0"/>
              <a:buNone/>
            </a:pPr>
            <a:r>
              <a:rPr lang="en-GB" b="0"/>
              <a:t>Support:</a:t>
            </a:r>
          </a:p>
          <a:p>
            <a:pPr marL="171450" indent="-171450">
              <a:buFont typeface="Arial" panose="020B0604020202020204" pitchFamily="34" charset="0"/>
              <a:buChar char="•"/>
            </a:pPr>
            <a:r>
              <a:rPr lang="en-GB" b="0"/>
              <a:t>Provide sentence starters: </a:t>
            </a:r>
            <a:r>
              <a:rPr lang="en-GB" b="0" i="1"/>
              <a:t>“If this happened to me, I would…”</a:t>
            </a:r>
          </a:p>
          <a:p>
            <a:pPr marL="171450" indent="-171450">
              <a:buFont typeface="Arial" panose="020B0604020202020204" pitchFamily="34" charset="0"/>
              <a:buChar char="•"/>
            </a:pPr>
            <a:r>
              <a:rPr lang="en-GB" b="0"/>
              <a:t>Offer a word bank of emotions and possible responses.</a:t>
            </a:r>
          </a:p>
          <a:p>
            <a:endParaRPr lang="en-GB">
              <a:ea typeface="Calibri"/>
              <a:cs typeface="Calibri"/>
            </a:endParaRPr>
          </a:p>
        </p:txBody>
      </p:sp>
      <p:sp>
        <p:nvSpPr>
          <p:cNvPr id="4" name="Slide Number Placeholder 3">
            <a:extLst>
              <a:ext uri="{FF2B5EF4-FFF2-40B4-BE49-F238E27FC236}">
                <a16:creationId xmlns:a16="http://schemas.microsoft.com/office/drawing/2014/main" id="{EAF2560E-C241-C1DE-2CAD-446B634A1087}"/>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9D9CBDF-6730-48DC-99FD-91A92230456E}"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341908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702721-4560-D3D9-F6A0-6E7C1A1F2CD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A5C34E6-A09B-E510-D6AE-23E90E0D981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7E10D2F-9FD7-28FA-4EC0-1A88A7DD4DB9}"/>
              </a:ext>
            </a:extLst>
          </p:cNvPr>
          <p:cNvSpPr>
            <a:spLocks noGrp="1"/>
          </p:cNvSpPr>
          <p:nvPr>
            <p:ph type="body" idx="1"/>
          </p:nvPr>
        </p:nvSpPr>
        <p:spPr/>
        <p:txBody>
          <a:bodyPr/>
          <a:lstStyle/>
          <a:p>
            <a:r>
              <a:rPr lang="en-GB" b="1" i="0"/>
              <a:t>15 mins</a:t>
            </a:r>
            <a:endParaRPr lang="en-GB" sz="1200" b="1" i="0">
              <a:effectLst/>
              <a:latin typeface="+mn-lt"/>
              <a:ea typeface="+mn-ea"/>
              <a:cs typeface="+mn-cs"/>
            </a:endParaRPr>
          </a:p>
          <a:p>
            <a:r>
              <a:rPr lang="en-GB" sz="1800" i="1">
                <a:effectLst/>
                <a:latin typeface="Aptos" panose="020B0004020202020204" pitchFamily="34" charset="0"/>
                <a:ea typeface="Aptos" panose="020B0004020202020204" pitchFamily="34" charset="0"/>
                <a:cs typeface="Times New Roman" panose="02020603050405020304" pitchFamily="18" charset="0"/>
              </a:rPr>
              <a:t>This activity allows pupils to explore how conflict escalates online, considering how empathy, misunderstanding and digital communication impact relationships. They reflect on how emotions can be misread and how empathy helps de-escalate situations.</a:t>
            </a:r>
            <a:endParaRPr lang="en-GB" b="1" i="1"/>
          </a:p>
          <a:p>
            <a:endParaRPr lang="en-GB" i="1"/>
          </a:p>
          <a:p>
            <a:pPr marL="0" marR="0" lvl="0" indent="0" algn="l" defTabSz="914400" rtl="0" eaLnBrk="1" fontAlgn="auto" latinLnBrk="0" hangingPunct="1">
              <a:lnSpc>
                <a:spcPct val="100000"/>
              </a:lnSpc>
              <a:spcBef>
                <a:spcPts val="0"/>
              </a:spcBef>
              <a:spcAft>
                <a:spcPts val="0"/>
              </a:spcAft>
              <a:buClrTx/>
              <a:buSzTx/>
              <a:buFontTx/>
              <a:buNone/>
              <a:tabLst/>
              <a:defRPr/>
            </a:pPr>
            <a:r>
              <a:rPr lang="en-GB" i="0">
                <a:ea typeface="Calibri"/>
                <a:cs typeface="Calibri"/>
              </a:rPr>
              <a:t>Teacher to decide how best to facilitate this activity. </a:t>
            </a:r>
          </a:p>
          <a:p>
            <a:endParaRPr lang="en-GB" i="1"/>
          </a:p>
          <a:p>
            <a:r>
              <a:rPr lang="en-GB" i="0"/>
              <a:t>Teacher provides a further conflict scenario to the class that hasn’t been resolved in person or at school, but continues into the evening after one of the group messages another. </a:t>
            </a:r>
          </a:p>
          <a:p>
            <a:endParaRPr lang="en-US" i="0">
              <a:ea typeface="Calibri"/>
              <a:cs typeface="Calibri"/>
            </a:endParaRPr>
          </a:p>
          <a:p>
            <a:r>
              <a:rPr lang="en-GB" i="0"/>
              <a:t>Class to discuss how this might impact the wellbeing of the person involved – how might they feel? How do our levels of empathy and understanding change as we understand more about the scenario?</a:t>
            </a:r>
          </a:p>
          <a:p>
            <a:endParaRPr lang="en-US" i="0"/>
          </a:p>
          <a:p>
            <a:r>
              <a:rPr lang="en-GB" i="0"/>
              <a:t>What would you suggest that both people should do?  </a:t>
            </a:r>
            <a:endParaRPr lang="en-US" i="0">
              <a:ea typeface="Calibri"/>
              <a:cs typeface="Calibri"/>
            </a:endParaRPr>
          </a:p>
          <a:p>
            <a:endParaRPr lang="en-GB" i="0">
              <a:ea typeface="Calibri"/>
              <a:cs typeface="Calibri"/>
            </a:endParaRPr>
          </a:p>
          <a:p>
            <a:r>
              <a:rPr lang="en-GB" i="0"/>
              <a:t>Teacher leads the discussion exploring the entire scenario, encouraging the class to consider how the information in the scenario that has been gradually shared changes how we interpret the situation. </a:t>
            </a:r>
          </a:p>
          <a:p>
            <a:endParaRPr lang="en-GB" i="0"/>
          </a:p>
          <a:p>
            <a:r>
              <a:rPr lang="en-GB" i="0"/>
              <a:t>Do we think differently about each character and what they should do or how they should behave? </a:t>
            </a:r>
          </a:p>
          <a:p>
            <a:endParaRPr lang="en-GB" i="0"/>
          </a:p>
          <a:p>
            <a:r>
              <a:rPr lang="en-GB" i="0"/>
              <a:t>Do our levels of empathy change if we can see a character’s face in person?  </a:t>
            </a:r>
            <a:endParaRPr lang="en-GB" i="0">
              <a:ea typeface="Calibri"/>
              <a:cs typeface="Calibri"/>
            </a:endParaRPr>
          </a:p>
          <a:p>
            <a:endParaRPr lang="en-GB" i="0"/>
          </a:p>
          <a:p>
            <a:r>
              <a:rPr lang="en-GB" b="1" i="0"/>
              <a:t>Main point of discussion to draw out with the class:</a:t>
            </a:r>
          </a:p>
          <a:p>
            <a:endParaRPr lang="en-GB" i="0"/>
          </a:p>
          <a:p>
            <a:r>
              <a:rPr lang="en-GB" i="0"/>
              <a:t>Everyday communication can be misinterpreted and can escalate when online, especially when you can’t see how the other person is acting or reacting. You also don't know what experiences they are going through in their private lives.</a:t>
            </a:r>
          </a:p>
          <a:p>
            <a:endParaRPr lang="en-GB" i="0"/>
          </a:p>
          <a:p>
            <a:r>
              <a:rPr lang="en-GB" i="0"/>
              <a:t>Demonstrating empathy towards our friends helps us to imagine how they might be feeling and make choices about how we behave as a result. </a:t>
            </a:r>
          </a:p>
          <a:p>
            <a:endParaRPr lang="en-GB" i="0"/>
          </a:p>
          <a:p>
            <a:r>
              <a:rPr lang="en-GB" i="0"/>
              <a:t>Demonstrating empathy online is harder because we can't always see or hear the other person so we must think very carefully about what we're saying and how we're saying it.  </a:t>
            </a:r>
          </a:p>
          <a:p>
            <a:endParaRPr lang="en-GB" i="0">
              <a:ea typeface="Calibri"/>
              <a:cs typeface="Calibri"/>
            </a:endParaRPr>
          </a:p>
        </p:txBody>
      </p:sp>
      <p:sp>
        <p:nvSpPr>
          <p:cNvPr id="4" name="Slide Number Placeholder 3">
            <a:extLst>
              <a:ext uri="{FF2B5EF4-FFF2-40B4-BE49-F238E27FC236}">
                <a16:creationId xmlns:a16="http://schemas.microsoft.com/office/drawing/2014/main" id="{3805916C-3249-1191-A8B6-05B19AE944A0}"/>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894B28F-D339-41BE-98EC-6D0A54D61D8D}" type="slidenum">
              <a:rPr kumimoji="0" lang="en-GB"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959486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00DB0C-EBCC-2237-4805-73FFD6C5F06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1B51D5D-752E-9CB5-1DDD-9D98EB1EA14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0381EE1-CD8A-C215-94C5-4179C05BF2EF}"/>
              </a:ext>
            </a:extLst>
          </p:cNvPr>
          <p:cNvSpPr>
            <a:spLocks noGrp="1"/>
          </p:cNvSpPr>
          <p:nvPr>
            <p:ph type="body" idx="1"/>
          </p:nvPr>
        </p:nvSpPr>
        <p:spPr/>
        <p:txBody>
          <a:bodyPr/>
          <a:lstStyle/>
          <a:p>
            <a:r>
              <a:rPr lang="en-GB" i="1">
                <a:ea typeface="Calibri"/>
                <a:cs typeface="Calibri"/>
              </a:rPr>
              <a:t>Teacher to share images and read accompanying notes whilst pausing for discussion. </a:t>
            </a:r>
          </a:p>
          <a:p>
            <a:endParaRPr lang="en-GB" i="1">
              <a:ea typeface="Calibri"/>
              <a:cs typeface="Calibri"/>
            </a:endParaRPr>
          </a:p>
          <a:p>
            <a:r>
              <a:rPr lang="en-GB">
                <a:ea typeface="Calibri"/>
                <a:cs typeface="Calibri"/>
              </a:rPr>
              <a:t>Image one</a:t>
            </a:r>
          </a:p>
          <a:p>
            <a:r>
              <a:rPr lang="en-GB">
                <a:ea typeface="Calibri"/>
                <a:cs typeface="Calibri"/>
              </a:rPr>
              <a:t>You and your friends plan to have a football match at breaktime. However, your teacher asks you to stay in for a few moments to complete homework that you haven't finished. </a:t>
            </a:r>
          </a:p>
          <a:p>
            <a:r>
              <a:rPr lang="en-GB">
                <a:ea typeface="Calibri"/>
                <a:cs typeface="Calibri"/>
              </a:rPr>
              <a:t>How might you feel?</a:t>
            </a:r>
          </a:p>
          <a:p>
            <a:endParaRPr lang="en-GB">
              <a:ea typeface="Calibri"/>
              <a:cs typeface="Calibri"/>
            </a:endParaRPr>
          </a:p>
          <a:p>
            <a:endParaRPr lang="en-GB">
              <a:ea typeface="Calibri"/>
              <a:cs typeface="Calibri"/>
            </a:endParaRPr>
          </a:p>
        </p:txBody>
      </p:sp>
      <p:sp>
        <p:nvSpPr>
          <p:cNvPr id="4" name="Slide Number Placeholder 3">
            <a:extLst>
              <a:ext uri="{FF2B5EF4-FFF2-40B4-BE49-F238E27FC236}">
                <a16:creationId xmlns:a16="http://schemas.microsoft.com/office/drawing/2014/main" id="{0D58090B-1669-A3E6-C587-0FD4B0483976}"/>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9D9CBDF-6730-48DC-99FD-91A92230456E}"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245054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1F2B39-2D96-8726-4D3C-9F107170A09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DE08F04-119C-CAEA-6E51-7A402032D06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0A602BD-98BF-9638-2AFE-E084F002A3A4}"/>
              </a:ext>
            </a:extLst>
          </p:cNvPr>
          <p:cNvSpPr>
            <a:spLocks noGrp="1"/>
          </p:cNvSpPr>
          <p:nvPr>
            <p:ph type="body" idx="1"/>
          </p:nvPr>
        </p:nvSpPr>
        <p:spPr/>
        <p:txBody>
          <a:bodyPr/>
          <a:lstStyle/>
          <a:p>
            <a:r>
              <a:rPr lang="en-GB">
                <a:ea typeface="Calibri"/>
                <a:cs typeface="Calibri"/>
              </a:rPr>
              <a:t>Image two</a:t>
            </a:r>
            <a:endParaRPr lang="en-GB" i="1">
              <a:ea typeface="Calibri"/>
              <a:cs typeface="Calibri"/>
            </a:endParaRPr>
          </a:p>
          <a:p>
            <a:r>
              <a:rPr lang="en-GB">
                <a:ea typeface="Calibri"/>
                <a:cs typeface="Calibri"/>
              </a:rPr>
              <a:t>When you are finally able to join your friends, teams have been chosen and the game has started. As you approach, one of your friends turns to you and says frustratedly "Where have you been?!"</a:t>
            </a:r>
          </a:p>
          <a:p>
            <a:r>
              <a:rPr lang="en-GB">
                <a:ea typeface="Calibri"/>
                <a:cs typeface="Calibri"/>
              </a:rPr>
              <a:t>How might you feel?</a:t>
            </a:r>
          </a:p>
          <a:p>
            <a:endParaRPr lang="en-GB">
              <a:ea typeface="Calibri"/>
              <a:cs typeface="Calibri"/>
            </a:endParaRPr>
          </a:p>
          <a:p>
            <a:endParaRPr lang="en-GB">
              <a:ea typeface="Calibri"/>
              <a:cs typeface="Calibri"/>
            </a:endParaRPr>
          </a:p>
        </p:txBody>
      </p:sp>
      <p:sp>
        <p:nvSpPr>
          <p:cNvPr id="4" name="Slide Number Placeholder 3">
            <a:extLst>
              <a:ext uri="{FF2B5EF4-FFF2-40B4-BE49-F238E27FC236}">
                <a16:creationId xmlns:a16="http://schemas.microsoft.com/office/drawing/2014/main" id="{3A64EDE5-7FC6-FC2C-55C0-1B80D34DA91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9D9CBDF-6730-48DC-99FD-91A92230456E}"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000673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1F2B39-2D96-8726-4D3C-9F107170A09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DE08F04-119C-CAEA-6E51-7A402032D06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0A602BD-98BF-9638-2AFE-E084F002A3A4}"/>
              </a:ext>
            </a:extLst>
          </p:cNvPr>
          <p:cNvSpPr>
            <a:spLocks noGrp="1"/>
          </p:cNvSpPr>
          <p:nvPr>
            <p:ph type="body" idx="1"/>
          </p:nvPr>
        </p:nvSpPr>
        <p:spPr/>
        <p:txBody>
          <a:bodyPr/>
          <a:lstStyle/>
          <a:p>
            <a:r>
              <a:rPr lang="en-GB">
                <a:ea typeface="Calibri"/>
                <a:cs typeface="Calibri"/>
              </a:rPr>
              <a:t>Image three</a:t>
            </a:r>
            <a:endParaRPr lang="en-GB" i="1">
              <a:ea typeface="Calibri"/>
              <a:cs typeface="Calibri"/>
            </a:endParaRPr>
          </a:p>
          <a:p>
            <a:r>
              <a:rPr lang="en-GB">
                <a:ea typeface="Calibri"/>
                <a:cs typeface="Calibri"/>
              </a:rPr>
              <a:t>You join in the game but miss the last pass of the ball, meaning that the other team score the winning goal just as the bell goes. You see your friend roll their eyes and hear them mutter "Great". The group walk off the court and head back to the classroom without waiting for you. </a:t>
            </a:r>
          </a:p>
          <a:p>
            <a:r>
              <a:rPr lang="en-GB">
                <a:ea typeface="Calibri"/>
                <a:cs typeface="Calibri"/>
              </a:rPr>
              <a:t>How might you feel?</a:t>
            </a:r>
          </a:p>
          <a:p>
            <a:endParaRPr lang="en-GB">
              <a:ea typeface="Calibri"/>
              <a:cs typeface="Calibri"/>
            </a:endParaRPr>
          </a:p>
          <a:p>
            <a:endParaRPr lang="en-GB">
              <a:ea typeface="Calibri"/>
              <a:cs typeface="Calibri"/>
            </a:endParaRPr>
          </a:p>
        </p:txBody>
      </p:sp>
      <p:sp>
        <p:nvSpPr>
          <p:cNvPr id="4" name="Slide Number Placeholder 3">
            <a:extLst>
              <a:ext uri="{FF2B5EF4-FFF2-40B4-BE49-F238E27FC236}">
                <a16:creationId xmlns:a16="http://schemas.microsoft.com/office/drawing/2014/main" id="{3A64EDE5-7FC6-FC2C-55C0-1B80D34DA91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9D9CBDF-6730-48DC-99FD-91A92230456E}"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3392288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A21FB4-AA69-1BAD-765F-69845390D61A}"/>
              </a:ext>
            </a:extLst>
          </p:cNvPr>
          <p:cNvSpPr>
            <a:spLocks noGrp="1"/>
          </p:cNvSpPr>
          <p:nvPr>
            <p:ph type="ctrTitle" hasCustomPrompt="1"/>
          </p:nvPr>
        </p:nvSpPr>
        <p:spPr>
          <a:xfrm>
            <a:off x="6003741" y="502316"/>
            <a:ext cx="5717111" cy="1006475"/>
          </a:xfrm>
        </p:spPr>
        <p:txBody>
          <a:bodyPr anchor="b">
            <a:normAutofit/>
          </a:bodyPr>
          <a:lstStyle>
            <a:lvl1pPr algn="l">
              <a:defRPr sz="5400"/>
            </a:lvl1pPr>
          </a:lstStyle>
          <a:p>
            <a:r>
              <a:rPr lang="en-US"/>
              <a:t>Title</a:t>
            </a:r>
            <a:endParaRPr lang="en-GB"/>
          </a:p>
        </p:txBody>
      </p:sp>
      <p:sp>
        <p:nvSpPr>
          <p:cNvPr id="3" name="Subtitle 2">
            <a:extLst>
              <a:ext uri="{FF2B5EF4-FFF2-40B4-BE49-F238E27FC236}">
                <a16:creationId xmlns:a16="http://schemas.microsoft.com/office/drawing/2014/main" id="{1FDE53AC-7988-C838-3FEF-03574F224071}"/>
              </a:ext>
            </a:extLst>
          </p:cNvPr>
          <p:cNvSpPr>
            <a:spLocks noGrp="1"/>
          </p:cNvSpPr>
          <p:nvPr>
            <p:ph type="subTitle" idx="1" hasCustomPrompt="1"/>
          </p:nvPr>
        </p:nvSpPr>
        <p:spPr>
          <a:xfrm>
            <a:off x="6003742" y="1996717"/>
            <a:ext cx="5717110" cy="541337"/>
          </a:xfrm>
        </p:spPr>
        <p:txBody>
          <a:bodyPr>
            <a:normAutofit/>
          </a:bodyPr>
          <a:lstStyle>
            <a:lvl1pPr marL="0" indent="0" algn="l">
              <a:buNone/>
              <a:defRPr sz="3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Subtitle</a:t>
            </a:r>
            <a:endParaRPr lang="en-GB"/>
          </a:p>
        </p:txBody>
      </p:sp>
      <p:pic>
        <p:nvPicPr>
          <p:cNvPr id="8" name="Picture 7" descr="Anna Freud building the mental wellbeing of the next generation (logo)">
            <a:extLst>
              <a:ext uri="{FF2B5EF4-FFF2-40B4-BE49-F238E27FC236}">
                <a16:creationId xmlns:a16="http://schemas.microsoft.com/office/drawing/2014/main" id="{56B5CFDE-5DB0-0E42-A1F8-0AF3D503171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012853" y="5147178"/>
            <a:ext cx="3708000" cy="1308209"/>
          </a:xfrm>
          <a:prstGeom prst="rect">
            <a:avLst/>
          </a:prstGeom>
        </p:spPr>
      </p:pic>
      <p:sp>
        <p:nvSpPr>
          <p:cNvPr id="11" name="Text Placeholder 10">
            <a:extLst>
              <a:ext uri="{FF2B5EF4-FFF2-40B4-BE49-F238E27FC236}">
                <a16:creationId xmlns:a16="http://schemas.microsoft.com/office/drawing/2014/main" id="{C2F1C98A-AD2C-49F1-3C86-B5BFA0FED679}"/>
              </a:ext>
            </a:extLst>
          </p:cNvPr>
          <p:cNvSpPr>
            <a:spLocks noGrp="1"/>
          </p:cNvSpPr>
          <p:nvPr>
            <p:ph type="body" sz="quarter" idx="10" hasCustomPrompt="1"/>
          </p:nvPr>
        </p:nvSpPr>
        <p:spPr>
          <a:xfrm>
            <a:off x="6003925" y="2820988"/>
            <a:ext cx="5716927" cy="541337"/>
          </a:xfrm>
        </p:spPr>
        <p:txBody>
          <a:bodyPr>
            <a:normAutofit/>
          </a:bodyPr>
          <a:lstStyle>
            <a:lvl1pPr marL="0" indent="0">
              <a:buNone/>
              <a:defRPr sz="2000"/>
            </a:lvl1pPr>
          </a:lstStyle>
          <a:p>
            <a:pPr lvl="0"/>
            <a:r>
              <a:rPr lang="en-US"/>
              <a:t>Description</a:t>
            </a:r>
            <a:endParaRPr lang="en-GB"/>
          </a:p>
        </p:txBody>
      </p:sp>
      <p:pic>
        <p:nvPicPr>
          <p:cNvPr id="5122" name="Picture 2">
            <a:extLst>
              <a:ext uri="{FF2B5EF4-FFF2-40B4-BE49-F238E27FC236}">
                <a16:creationId xmlns:a16="http://schemas.microsoft.com/office/drawing/2014/main" id="{99F10F53-1863-BA34-D57A-9FC228745F3D}"/>
              </a:ext>
              <a:ext uri="{C183D7F6-B498-43B3-948B-1728B52AA6E4}">
                <adec:decorative xmlns:adec="http://schemas.microsoft.com/office/drawing/2017/decorative" val="1"/>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flipH="1">
            <a:off x="0" y="4008"/>
            <a:ext cx="5688000" cy="68539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49211951"/>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1_Comparison">
    <p:bg>
      <p:bgPr>
        <a:solidFill>
          <a:srgbClr val="EFF8F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D05028-BB12-075F-E39F-07C1B8ECE960}"/>
              </a:ext>
            </a:extLst>
          </p:cNvPr>
          <p:cNvSpPr>
            <a:spLocks noGrp="1"/>
          </p:cNvSpPr>
          <p:nvPr>
            <p:ph type="title" hasCustomPrompt="1"/>
          </p:nvPr>
        </p:nvSpPr>
        <p:spPr>
          <a:xfrm>
            <a:off x="839788" y="365125"/>
            <a:ext cx="10515600" cy="833755"/>
          </a:xfrm>
        </p:spPr>
        <p:txBody>
          <a:bodyPr anchor="b">
            <a:normAutofit/>
          </a:bodyPr>
          <a:lstStyle>
            <a:lvl1pPr>
              <a:defRPr sz="5400"/>
            </a:lvl1pPr>
          </a:lstStyle>
          <a:p>
            <a:r>
              <a:rPr lang="en-US"/>
              <a:t>Heading</a:t>
            </a:r>
            <a:endParaRPr lang="en-GB"/>
          </a:p>
        </p:txBody>
      </p:sp>
      <p:sp>
        <p:nvSpPr>
          <p:cNvPr id="3" name="Text Placeholder 2">
            <a:extLst>
              <a:ext uri="{FF2B5EF4-FFF2-40B4-BE49-F238E27FC236}">
                <a16:creationId xmlns:a16="http://schemas.microsoft.com/office/drawing/2014/main" id="{A4EADE59-C87F-04A5-0F9C-151E8AF24C14}"/>
              </a:ext>
            </a:extLst>
          </p:cNvPr>
          <p:cNvSpPr>
            <a:spLocks noGrp="1"/>
          </p:cNvSpPr>
          <p:nvPr>
            <p:ph type="body" idx="1" hasCustomPrompt="1"/>
          </p:nvPr>
        </p:nvSpPr>
        <p:spPr>
          <a:xfrm>
            <a:off x="839788" y="1467803"/>
            <a:ext cx="5157787" cy="523557"/>
          </a:xfrm>
        </p:spPr>
        <p:txBody>
          <a:bodyPr anchor="b">
            <a:normAutofit/>
          </a:bodyPr>
          <a:lstStyle>
            <a:lvl1pPr marL="0" indent="0">
              <a:buNone/>
              <a:defRPr sz="32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Sub-heading</a:t>
            </a:r>
          </a:p>
        </p:txBody>
      </p:sp>
      <p:sp>
        <p:nvSpPr>
          <p:cNvPr id="4" name="Content Placeholder 3">
            <a:extLst>
              <a:ext uri="{FF2B5EF4-FFF2-40B4-BE49-F238E27FC236}">
                <a16:creationId xmlns:a16="http://schemas.microsoft.com/office/drawing/2014/main" id="{685340CD-A5E8-1B87-597F-888F23EB7CDB}"/>
              </a:ext>
            </a:extLst>
          </p:cNvPr>
          <p:cNvSpPr>
            <a:spLocks noGrp="1"/>
          </p:cNvSpPr>
          <p:nvPr>
            <p:ph sz="half" idx="2"/>
          </p:nvPr>
        </p:nvSpPr>
        <p:spPr>
          <a:xfrm>
            <a:off x="839788" y="2260283"/>
            <a:ext cx="5157787" cy="3544363"/>
          </a:xfrm>
        </p:spPr>
        <p:txBody>
          <a:bodyPr>
            <a:normAutofit/>
          </a:bodyPr>
          <a:lstStyle>
            <a:lvl1pPr marL="0" indent="0">
              <a:buNone/>
              <a:defRPr sz="2000"/>
            </a:lvl1pPr>
          </a:lstStyle>
          <a:p>
            <a:pPr lvl="0"/>
            <a:r>
              <a:rPr lang="en-US"/>
              <a:t>Click to edit Master text styles</a:t>
            </a:r>
          </a:p>
        </p:txBody>
      </p:sp>
      <p:sp>
        <p:nvSpPr>
          <p:cNvPr id="5" name="Text Placeholder 4">
            <a:extLst>
              <a:ext uri="{FF2B5EF4-FFF2-40B4-BE49-F238E27FC236}">
                <a16:creationId xmlns:a16="http://schemas.microsoft.com/office/drawing/2014/main" id="{FA6576A3-56CB-90EF-C8E3-ACE323255E46}"/>
              </a:ext>
            </a:extLst>
          </p:cNvPr>
          <p:cNvSpPr>
            <a:spLocks noGrp="1"/>
          </p:cNvSpPr>
          <p:nvPr>
            <p:ph type="body" sz="quarter" idx="3" hasCustomPrompt="1"/>
          </p:nvPr>
        </p:nvSpPr>
        <p:spPr>
          <a:xfrm>
            <a:off x="6172200" y="1467803"/>
            <a:ext cx="5183188" cy="523557"/>
          </a:xfrm>
        </p:spPr>
        <p:txBody>
          <a:bodyPr anchor="b">
            <a:normAutofit/>
          </a:bodyPr>
          <a:lstStyle>
            <a:lvl1pPr marL="0" indent="0">
              <a:buNone/>
              <a:defRPr sz="32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Sub-heading</a:t>
            </a:r>
          </a:p>
        </p:txBody>
      </p:sp>
      <p:sp>
        <p:nvSpPr>
          <p:cNvPr id="6" name="Content Placeholder 5">
            <a:extLst>
              <a:ext uri="{FF2B5EF4-FFF2-40B4-BE49-F238E27FC236}">
                <a16:creationId xmlns:a16="http://schemas.microsoft.com/office/drawing/2014/main" id="{771D3BC1-B4F9-D5AF-F549-11C9953E963B}"/>
              </a:ext>
            </a:extLst>
          </p:cNvPr>
          <p:cNvSpPr>
            <a:spLocks noGrp="1"/>
          </p:cNvSpPr>
          <p:nvPr>
            <p:ph sz="quarter" idx="4"/>
          </p:nvPr>
        </p:nvSpPr>
        <p:spPr>
          <a:xfrm>
            <a:off x="6172200" y="2260283"/>
            <a:ext cx="5183188" cy="3544363"/>
          </a:xfrm>
        </p:spPr>
        <p:txBody>
          <a:bodyPr>
            <a:normAutofit/>
          </a:bodyPr>
          <a:lstStyle>
            <a:lvl1pPr marL="0" indent="0">
              <a:buNone/>
              <a:defRPr sz="2000"/>
            </a:lvl1pPr>
          </a:lstStyle>
          <a:p>
            <a:pPr lvl="0"/>
            <a:r>
              <a:rPr lang="en-US"/>
              <a:t>Click to edit Master text styles</a:t>
            </a:r>
          </a:p>
        </p:txBody>
      </p:sp>
      <p:pic>
        <p:nvPicPr>
          <p:cNvPr id="7" name="Picture 6" descr="Logo&#10;&#10;Description automatically generated">
            <a:extLst>
              <a:ext uri="{FF2B5EF4-FFF2-40B4-BE49-F238E27FC236}">
                <a16:creationId xmlns:a16="http://schemas.microsoft.com/office/drawing/2014/main" id="{9645DF51-77B3-4499-1BC2-D98C9F8228C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20137639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47B193-5ECF-37C1-FFAD-6CBFDED48DF0}"/>
              </a:ext>
            </a:extLst>
          </p:cNvPr>
          <p:cNvSpPr>
            <a:spLocks noGrp="1"/>
          </p:cNvSpPr>
          <p:nvPr>
            <p:ph type="title" hasCustomPrompt="1"/>
          </p:nvPr>
        </p:nvSpPr>
        <p:spPr>
          <a:xfrm>
            <a:off x="838200" y="365125"/>
            <a:ext cx="10515600" cy="925195"/>
          </a:xfrm>
        </p:spPr>
        <p:txBody>
          <a:bodyPr anchor="b">
            <a:normAutofit/>
          </a:bodyPr>
          <a:lstStyle>
            <a:lvl1pPr>
              <a:defRPr sz="5400"/>
            </a:lvl1pPr>
          </a:lstStyle>
          <a:p>
            <a:r>
              <a:rPr lang="en-US"/>
              <a:t>Heading</a:t>
            </a:r>
            <a:endParaRPr lang="en-GB"/>
          </a:p>
        </p:txBody>
      </p:sp>
      <p:sp>
        <p:nvSpPr>
          <p:cNvPr id="7" name="Oval 6">
            <a:extLst>
              <a:ext uri="{FF2B5EF4-FFF2-40B4-BE49-F238E27FC236}">
                <a16:creationId xmlns:a16="http://schemas.microsoft.com/office/drawing/2014/main" id="{9DB14662-A44A-81B2-4BC8-5D17FCA14617}"/>
              </a:ext>
              <a:ext uri="{C183D7F6-B498-43B3-948B-1728B52AA6E4}">
                <adec:decorative xmlns:adec="http://schemas.microsoft.com/office/drawing/2017/decorative" val="1"/>
              </a:ext>
            </a:extLst>
          </p:cNvPr>
          <p:cNvSpPr/>
          <p:nvPr userDrawn="1"/>
        </p:nvSpPr>
        <p:spPr>
          <a:xfrm>
            <a:off x="10572000" y="1366345"/>
            <a:ext cx="3240000" cy="3240000"/>
          </a:xfrm>
          <a:prstGeom prst="ellipse">
            <a:avLst/>
          </a:prstGeom>
          <a:solidFill>
            <a:srgbClr val="BEDC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 name="Picture 2" descr="Logo&#10;&#10;Description automatically generated">
            <a:extLst>
              <a:ext uri="{FF2B5EF4-FFF2-40B4-BE49-F238E27FC236}">
                <a16:creationId xmlns:a16="http://schemas.microsoft.com/office/drawing/2014/main" id="{7B7F3064-E975-7685-9B22-3D792F04E2B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145108617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1_Title Only">
    <p:bg>
      <p:bgPr>
        <a:solidFill>
          <a:srgbClr val="EFF8F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47B193-5ECF-37C1-FFAD-6CBFDED48DF0}"/>
              </a:ext>
            </a:extLst>
          </p:cNvPr>
          <p:cNvSpPr>
            <a:spLocks noGrp="1"/>
          </p:cNvSpPr>
          <p:nvPr>
            <p:ph type="title" hasCustomPrompt="1"/>
          </p:nvPr>
        </p:nvSpPr>
        <p:spPr>
          <a:xfrm>
            <a:off x="838200" y="365126"/>
            <a:ext cx="10515600" cy="1001219"/>
          </a:xfrm>
        </p:spPr>
        <p:txBody>
          <a:bodyPr anchor="b">
            <a:normAutofit/>
          </a:bodyPr>
          <a:lstStyle>
            <a:lvl1pPr>
              <a:defRPr sz="5400"/>
            </a:lvl1pPr>
          </a:lstStyle>
          <a:p>
            <a:r>
              <a:rPr lang="en-US"/>
              <a:t>Heading</a:t>
            </a:r>
            <a:endParaRPr lang="en-GB"/>
          </a:p>
        </p:txBody>
      </p:sp>
      <p:sp>
        <p:nvSpPr>
          <p:cNvPr id="3" name="Oval 2">
            <a:extLst>
              <a:ext uri="{FF2B5EF4-FFF2-40B4-BE49-F238E27FC236}">
                <a16:creationId xmlns:a16="http://schemas.microsoft.com/office/drawing/2014/main" id="{117CAE00-2AF0-E841-7D48-5AD42263E8C4}"/>
              </a:ext>
              <a:ext uri="{C183D7F6-B498-43B3-948B-1728B52AA6E4}">
                <adec:decorative xmlns:adec="http://schemas.microsoft.com/office/drawing/2017/decorative" val="1"/>
              </a:ext>
            </a:extLst>
          </p:cNvPr>
          <p:cNvSpPr/>
          <p:nvPr userDrawn="1"/>
        </p:nvSpPr>
        <p:spPr>
          <a:xfrm>
            <a:off x="10572000" y="1366345"/>
            <a:ext cx="3240000" cy="3240000"/>
          </a:xfrm>
          <a:prstGeom prst="ellipse">
            <a:avLst/>
          </a:prstGeom>
          <a:solidFill>
            <a:srgbClr val="FFEB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 name="Picture 3" descr="Logo&#10;&#10;Description automatically generated">
            <a:extLst>
              <a:ext uri="{FF2B5EF4-FFF2-40B4-BE49-F238E27FC236}">
                <a16:creationId xmlns:a16="http://schemas.microsoft.com/office/drawing/2014/main" id="{1C785A38-52CE-E8D4-3D26-012DD5AF7C8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344158721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2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47B193-5ECF-37C1-FFAD-6CBFDED48DF0}"/>
              </a:ext>
            </a:extLst>
          </p:cNvPr>
          <p:cNvSpPr>
            <a:spLocks noGrp="1"/>
          </p:cNvSpPr>
          <p:nvPr>
            <p:ph type="title" hasCustomPrompt="1"/>
          </p:nvPr>
        </p:nvSpPr>
        <p:spPr>
          <a:xfrm>
            <a:off x="838200" y="365125"/>
            <a:ext cx="10515600" cy="965835"/>
          </a:xfrm>
        </p:spPr>
        <p:txBody>
          <a:bodyPr anchor="b">
            <a:normAutofit/>
          </a:bodyPr>
          <a:lstStyle>
            <a:lvl1pPr>
              <a:defRPr sz="5400"/>
            </a:lvl1pPr>
          </a:lstStyle>
          <a:p>
            <a:r>
              <a:rPr lang="en-US"/>
              <a:t>Heading</a:t>
            </a:r>
            <a:endParaRPr lang="en-GB"/>
          </a:p>
        </p:txBody>
      </p:sp>
      <p:pic>
        <p:nvPicPr>
          <p:cNvPr id="6" name="Picture 5" descr="Anna Freud logo">
            <a:extLst>
              <a:ext uri="{FF2B5EF4-FFF2-40B4-BE49-F238E27FC236}">
                <a16:creationId xmlns:a16="http://schemas.microsoft.com/office/drawing/2014/main" id="{33AFDAC9-2D87-3E94-CDF0-06758C52E74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5219" y="5804646"/>
            <a:ext cx="2999995" cy="688229"/>
          </a:xfrm>
          <a:prstGeom prst="rect">
            <a:avLst/>
          </a:prstGeom>
        </p:spPr>
      </p:pic>
      <p:pic>
        <p:nvPicPr>
          <p:cNvPr id="3074" name="Picture 2">
            <a:extLst>
              <a:ext uri="{FF2B5EF4-FFF2-40B4-BE49-F238E27FC236}">
                <a16:creationId xmlns:a16="http://schemas.microsoft.com/office/drawing/2014/main" id="{695C8353-B018-BB9D-B079-64A15F645A9A}"/>
              </a:ext>
              <a:ext uri="{C183D7F6-B498-43B3-948B-1728B52AA6E4}">
                <adec:decorative xmlns:adec="http://schemas.microsoft.com/office/drawing/2017/decorative" val="1"/>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237354" y="3836276"/>
            <a:ext cx="7200616" cy="47935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8373854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3_Title Only">
    <p:bg>
      <p:bgPr>
        <a:solidFill>
          <a:srgbClr val="EFF8F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47B193-5ECF-37C1-FFAD-6CBFDED48DF0}"/>
              </a:ext>
            </a:extLst>
          </p:cNvPr>
          <p:cNvSpPr>
            <a:spLocks noGrp="1"/>
          </p:cNvSpPr>
          <p:nvPr>
            <p:ph type="title" hasCustomPrompt="1"/>
          </p:nvPr>
        </p:nvSpPr>
        <p:spPr>
          <a:xfrm>
            <a:off x="838200" y="365125"/>
            <a:ext cx="10515600" cy="864235"/>
          </a:xfrm>
        </p:spPr>
        <p:txBody>
          <a:bodyPr anchor="b">
            <a:normAutofit/>
          </a:bodyPr>
          <a:lstStyle>
            <a:lvl1pPr>
              <a:defRPr sz="5400"/>
            </a:lvl1pPr>
          </a:lstStyle>
          <a:p>
            <a:r>
              <a:rPr lang="en-US"/>
              <a:t>Heading</a:t>
            </a:r>
            <a:endParaRPr lang="en-GB"/>
          </a:p>
        </p:txBody>
      </p:sp>
      <p:pic>
        <p:nvPicPr>
          <p:cNvPr id="6" name="Picture 5" descr="Anna Freud logo">
            <a:extLst>
              <a:ext uri="{FF2B5EF4-FFF2-40B4-BE49-F238E27FC236}">
                <a16:creationId xmlns:a16="http://schemas.microsoft.com/office/drawing/2014/main" id="{33AFDAC9-2D87-3E94-CDF0-06758C52E74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5219" y="5804646"/>
            <a:ext cx="2999995" cy="688229"/>
          </a:xfrm>
          <a:prstGeom prst="rect">
            <a:avLst/>
          </a:prstGeom>
        </p:spPr>
      </p:pic>
      <p:pic>
        <p:nvPicPr>
          <p:cNvPr id="3074" name="Picture 2">
            <a:extLst>
              <a:ext uri="{FF2B5EF4-FFF2-40B4-BE49-F238E27FC236}">
                <a16:creationId xmlns:a16="http://schemas.microsoft.com/office/drawing/2014/main" id="{695C8353-B018-BB9D-B079-64A15F645A9A}"/>
              </a:ext>
              <a:ext uri="{C183D7F6-B498-43B3-948B-1728B52AA6E4}">
                <adec:decorative xmlns:adec="http://schemas.microsoft.com/office/drawing/2017/decorative" val="1"/>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237354" y="3836276"/>
            <a:ext cx="7200616" cy="47935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4745165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ntent and graphic">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47B193-5ECF-37C1-FFAD-6CBFDED48DF0}"/>
              </a:ext>
            </a:extLst>
          </p:cNvPr>
          <p:cNvSpPr>
            <a:spLocks noGrp="1"/>
          </p:cNvSpPr>
          <p:nvPr>
            <p:ph type="title" hasCustomPrompt="1"/>
          </p:nvPr>
        </p:nvSpPr>
        <p:spPr>
          <a:xfrm>
            <a:off x="838200" y="365125"/>
            <a:ext cx="10515600" cy="965835"/>
          </a:xfrm>
        </p:spPr>
        <p:txBody>
          <a:bodyPr anchor="b">
            <a:normAutofit/>
          </a:bodyPr>
          <a:lstStyle>
            <a:lvl1pPr>
              <a:defRPr sz="5400"/>
            </a:lvl1pPr>
          </a:lstStyle>
          <a:p>
            <a:r>
              <a:rPr lang="en-US"/>
              <a:t>Heading</a:t>
            </a:r>
            <a:endParaRPr lang="en-GB"/>
          </a:p>
        </p:txBody>
      </p:sp>
      <p:pic>
        <p:nvPicPr>
          <p:cNvPr id="6" name="Picture 5" descr="Anna Freud logo">
            <a:extLst>
              <a:ext uri="{FF2B5EF4-FFF2-40B4-BE49-F238E27FC236}">
                <a16:creationId xmlns:a16="http://schemas.microsoft.com/office/drawing/2014/main" id="{33AFDAC9-2D87-3E94-CDF0-06758C52E74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5219" y="5804646"/>
            <a:ext cx="2999995" cy="688229"/>
          </a:xfrm>
          <a:prstGeom prst="rect">
            <a:avLst/>
          </a:prstGeom>
        </p:spPr>
      </p:pic>
      <p:pic>
        <p:nvPicPr>
          <p:cNvPr id="3074" name="Picture 2">
            <a:extLst>
              <a:ext uri="{FF2B5EF4-FFF2-40B4-BE49-F238E27FC236}">
                <a16:creationId xmlns:a16="http://schemas.microsoft.com/office/drawing/2014/main" id="{695C8353-B018-BB9D-B079-64A15F645A9A}"/>
              </a:ext>
              <a:ext uri="{C183D7F6-B498-43B3-948B-1728B52AA6E4}">
                <adec:decorative xmlns:adec="http://schemas.microsoft.com/office/drawing/2017/decorative" val="1"/>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237354" y="3836276"/>
            <a:ext cx="7200616" cy="4793582"/>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3">
            <a:extLst>
              <a:ext uri="{FF2B5EF4-FFF2-40B4-BE49-F238E27FC236}">
                <a16:creationId xmlns:a16="http://schemas.microsoft.com/office/drawing/2014/main" id="{80E0980B-8C7E-FE7D-DA62-B5133635F56C}"/>
              </a:ext>
            </a:extLst>
          </p:cNvPr>
          <p:cNvSpPr>
            <a:spLocks noGrp="1"/>
          </p:cNvSpPr>
          <p:nvPr>
            <p:ph type="body" sz="quarter" idx="10"/>
          </p:nvPr>
        </p:nvSpPr>
        <p:spPr>
          <a:xfrm>
            <a:off x="838200" y="1717040"/>
            <a:ext cx="6761480" cy="3911600"/>
          </a:xfrm>
        </p:spPr>
        <p:txBody>
          <a:bodyPr>
            <a:normAutofit/>
          </a:bodyPr>
          <a:lstStyle>
            <a:lvl1pPr marL="0" indent="0">
              <a:buNone/>
              <a:defRPr sz="2000"/>
            </a:lvl1pPr>
          </a:lstStyle>
          <a:p>
            <a:pPr lvl="0"/>
            <a:r>
              <a:rPr lang="en-US"/>
              <a:t>Click to edit Master text styles</a:t>
            </a:r>
          </a:p>
        </p:txBody>
      </p:sp>
    </p:spTree>
    <p:extLst>
      <p:ext uri="{BB962C8B-B14F-4D97-AF65-F5344CB8AC3E}">
        <p14:creationId xmlns:p14="http://schemas.microsoft.com/office/powerpoint/2010/main" val="27736826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Content and graphic">
    <p:bg>
      <p:bgPr>
        <a:solidFill>
          <a:srgbClr val="EFF8F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47B193-5ECF-37C1-FFAD-6CBFDED48DF0}"/>
              </a:ext>
            </a:extLst>
          </p:cNvPr>
          <p:cNvSpPr>
            <a:spLocks noGrp="1"/>
          </p:cNvSpPr>
          <p:nvPr>
            <p:ph type="title" hasCustomPrompt="1"/>
          </p:nvPr>
        </p:nvSpPr>
        <p:spPr>
          <a:xfrm>
            <a:off x="838200" y="365125"/>
            <a:ext cx="10515600" cy="965835"/>
          </a:xfrm>
        </p:spPr>
        <p:txBody>
          <a:bodyPr anchor="b">
            <a:normAutofit/>
          </a:bodyPr>
          <a:lstStyle>
            <a:lvl1pPr>
              <a:defRPr sz="5400"/>
            </a:lvl1pPr>
          </a:lstStyle>
          <a:p>
            <a:r>
              <a:rPr lang="en-US"/>
              <a:t>Heading</a:t>
            </a:r>
            <a:endParaRPr lang="en-GB"/>
          </a:p>
        </p:txBody>
      </p:sp>
      <p:pic>
        <p:nvPicPr>
          <p:cNvPr id="6" name="Picture 5" descr="Anna Freud logo">
            <a:extLst>
              <a:ext uri="{FF2B5EF4-FFF2-40B4-BE49-F238E27FC236}">
                <a16:creationId xmlns:a16="http://schemas.microsoft.com/office/drawing/2014/main" id="{33AFDAC9-2D87-3E94-CDF0-06758C52E74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472419" y="5804646"/>
            <a:ext cx="2999995" cy="688229"/>
          </a:xfrm>
          <a:prstGeom prst="rect">
            <a:avLst/>
          </a:prstGeom>
        </p:spPr>
      </p:pic>
      <p:sp>
        <p:nvSpPr>
          <p:cNvPr id="4" name="Text Placeholder 3">
            <a:extLst>
              <a:ext uri="{FF2B5EF4-FFF2-40B4-BE49-F238E27FC236}">
                <a16:creationId xmlns:a16="http://schemas.microsoft.com/office/drawing/2014/main" id="{80E0980B-8C7E-FE7D-DA62-B5133635F56C}"/>
              </a:ext>
            </a:extLst>
          </p:cNvPr>
          <p:cNvSpPr>
            <a:spLocks noGrp="1"/>
          </p:cNvSpPr>
          <p:nvPr>
            <p:ph type="body" sz="quarter" idx="10"/>
          </p:nvPr>
        </p:nvSpPr>
        <p:spPr>
          <a:xfrm>
            <a:off x="838200" y="1717040"/>
            <a:ext cx="6761480" cy="3911600"/>
          </a:xfrm>
        </p:spPr>
        <p:txBody>
          <a:bodyPr>
            <a:normAutofit/>
          </a:bodyPr>
          <a:lstStyle>
            <a:lvl1pPr marL="0" indent="0">
              <a:buNone/>
              <a:defRPr sz="2000"/>
            </a:lvl1pPr>
          </a:lstStyle>
          <a:p>
            <a:pPr lvl="0"/>
            <a:r>
              <a:rPr lang="en-US"/>
              <a:t>Click to edit Master text styles</a:t>
            </a:r>
          </a:p>
        </p:txBody>
      </p:sp>
    </p:spTree>
    <p:extLst>
      <p:ext uri="{BB962C8B-B14F-4D97-AF65-F5344CB8AC3E}">
        <p14:creationId xmlns:p14="http://schemas.microsoft.com/office/powerpoint/2010/main" val="292032089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Content and graphic">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47B193-5ECF-37C1-FFAD-6CBFDED48DF0}"/>
              </a:ext>
            </a:extLst>
          </p:cNvPr>
          <p:cNvSpPr>
            <a:spLocks noGrp="1"/>
          </p:cNvSpPr>
          <p:nvPr>
            <p:ph type="title" hasCustomPrompt="1"/>
          </p:nvPr>
        </p:nvSpPr>
        <p:spPr>
          <a:xfrm>
            <a:off x="838200" y="365125"/>
            <a:ext cx="9423400" cy="925195"/>
          </a:xfrm>
        </p:spPr>
        <p:txBody>
          <a:bodyPr anchor="b">
            <a:normAutofit/>
          </a:bodyPr>
          <a:lstStyle>
            <a:lvl1pPr>
              <a:defRPr sz="5400"/>
            </a:lvl1pPr>
          </a:lstStyle>
          <a:p>
            <a:r>
              <a:rPr lang="en-US"/>
              <a:t>Heading</a:t>
            </a:r>
            <a:endParaRPr lang="en-GB"/>
          </a:p>
        </p:txBody>
      </p:sp>
      <p:pic>
        <p:nvPicPr>
          <p:cNvPr id="6" name="Picture 5" descr="Anna Freud logo">
            <a:extLst>
              <a:ext uri="{FF2B5EF4-FFF2-40B4-BE49-F238E27FC236}">
                <a16:creationId xmlns:a16="http://schemas.microsoft.com/office/drawing/2014/main" id="{33AFDAC9-2D87-3E94-CDF0-06758C52E74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5219" y="5804646"/>
            <a:ext cx="2999995" cy="688229"/>
          </a:xfrm>
          <a:prstGeom prst="rect">
            <a:avLst/>
          </a:prstGeom>
        </p:spPr>
      </p:pic>
      <p:sp>
        <p:nvSpPr>
          <p:cNvPr id="4" name="Text Placeholder 3">
            <a:extLst>
              <a:ext uri="{FF2B5EF4-FFF2-40B4-BE49-F238E27FC236}">
                <a16:creationId xmlns:a16="http://schemas.microsoft.com/office/drawing/2014/main" id="{80E0980B-8C7E-FE7D-DA62-B5133635F56C}"/>
              </a:ext>
            </a:extLst>
          </p:cNvPr>
          <p:cNvSpPr>
            <a:spLocks noGrp="1"/>
          </p:cNvSpPr>
          <p:nvPr>
            <p:ph type="body" sz="quarter" idx="10"/>
          </p:nvPr>
        </p:nvSpPr>
        <p:spPr>
          <a:xfrm>
            <a:off x="838200" y="1686560"/>
            <a:ext cx="8295640" cy="3992880"/>
          </a:xfrm>
        </p:spPr>
        <p:txBody>
          <a:bodyPr>
            <a:normAutofit/>
          </a:bodyPr>
          <a:lstStyle>
            <a:lvl1pPr marL="0" indent="0">
              <a:buNone/>
              <a:defRPr sz="2000"/>
            </a:lvl1pPr>
          </a:lstStyle>
          <a:p>
            <a:pPr lvl="0"/>
            <a:r>
              <a:rPr lang="en-US"/>
              <a:t>Click to edit Master text styles</a:t>
            </a:r>
          </a:p>
        </p:txBody>
      </p:sp>
      <p:sp>
        <p:nvSpPr>
          <p:cNvPr id="3" name="Oval 2">
            <a:extLst>
              <a:ext uri="{FF2B5EF4-FFF2-40B4-BE49-F238E27FC236}">
                <a16:creationId xmlns:a16="http://schemas.microsoft.com/office/drawing/2014/main" id="{F7F54681-4E04-9590-0BD1-CCE2C1F148BC}"/>
              </a:ext>
              <a:ext uri="{C183D7F6-B498-43B3-948B-1728B52AA6E4}">
                <adec:decorative xmlns:adec="http://schemas.microsoft.com/office/drawing/2017/decorative" val="1"/>
              </a:ext>
            </a:extLst>
          </p:cNvPr>
          <p:cNvSpPr/>
          <p:nvPr userDrawn="1"/>
        </p:nvSpPr>
        <p:spPr>
          <a:xfrm>
            <a:off x="9402000" y="840886"/>
            <a:ext cx="5580000" cy="5580000"/>
          </a:xfrm>
          <a:prstGeom prst="ellipse">
            <a:avLst/>
          </a:prstGeom>
          <a:solidFill>
            <a:srgbClr val="D7EA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886135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_Content and graphic">
    <p:bg>
      <p:bgPr>
        <a:solidFill>
          <a:srgbClr val="EFF8F9"/>
        </a:solidFill>
        <a:effectLst/>
      </p:bgPr>
    </p:bg>
    <p:spTree>
      <p:nvGrpSpPr>
        <p:cNvPr id="1" name=""/>
        <p:cNvGrpSpPr/>
        <p:nvPr/>
      </p:nvGrpSpPr>
      <p:grpSpPr>
        <a:xfrm>
          <a:off x="0" y="0"/>
          <a:ext cx="0" cy="0"/>
          <a:chOff x="0" y="0"/>
          <a:chExt cx="0" cy="0"/>
        </a:xfrm>
      </p:grpSpPr>
      <p:pic>
        <p:nvPicPr>
          <p:cNvPr id="6" name="Picture 5" descr="Anna Freud logo">
            <a:extLst>
              <a:ext uri="{FF2B5EF4-FFF2-40B4-BE49-F238E27FC236}">
                <a16:creationId xmlns:a16="http://schemas.microsoft.com/office/drawing/2014/main" id="{33AFDAC9-2D87-3E94-CDF0-06758C52E74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5219" y="5804646"/>
            <a:ext cx="2999995" cy="688229"/>
          </a:xfrm>
          <a:prstGeom prst="rect">
            <a:avLst/>
          </a:prstGeom>
        </p:spPr>
      </p:pic>
      <p:pic>
        <p:nvPicPr>
          <p:cNvPr id="6146" name="Picture 2">
            <a:extLst>
              <a:ext uri="{FF2B5EF4-FFF2-40B4-BE49-F238E27FC236}">
                <a16:creationId xmlns:a16="http://schemas.microsoft.com/office/drawing/2014/main" id="{B2DE0C2B-37D0-61B6-08C0-5A74E408E1A0}"/>
              </a:ext>
              <a:ext uri="{C183D7F6-B498-43B3-948B-1728B52AA6E4}">
                <adec:decorative xmlns:adec="http://schemas.microsoft.com/office/drawing/2017/decorative" val="1"/>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8935620" y="2610"/>
            <a:ext cx="3256380" cy="6647579"/>
          </a:xfrm>
          <a:prstGeom prst="rect">
            <a:avLst/>
          </a:prstGeom>
          <a:noFill/>
          <a:extLst>
            <a:ext uri="{909E8E84-426E-40DD-AFC4-6F175D3DCCD1}">
              <a14:hiddenFill xmlns:a14="http://schemas.microsoft.com/office/drawing/2010/main">
                <a:solidFill>
                  <a:srgbClr val="FFFFFF"/>
                </a:solidFill>
              </a14:hiddenFill>
            </a:ext>
          </a:extLst>
        </p:spPr>
      </p:pic>
      <p:sp>
        <p:nvSpPr>
          <p:cNvPr id="3" name="Title 1">
            <a:extLst>
              <a:ext uri="{FF2B5EF4-FFF2-40B4-BE49-F238E27FC236}">
                <a16:creationId xmlns:a16="http://schemas.microsoft.com/office/drawing/2014/main" id="{CDAA3D98-69A9-9D5A-2199-9A21FA9AD128}"/>
              </a:ext>
            </a:extLst>
          </p:cNvPr>
          <p:cNvSpPr>
            <a:spLocks noGrp="1"/>
          </p:cNvSpPr>
          <p:nvPr>
            <p:ph type="title" hasCustomPrompt="1"/>
          </p:nvPr>
        </p:nvSpPr>
        <p:spPr>
          <a:xfrm>
            <a:off x="838200" y="365125"/>
            <a:ext cx="9199880" cy="894715"/>
          </a:xfrm>
        </p:spPr>
        <p:txBody>
          <a:bodyPr anchor="b">
            <a:normAutofit/>
          </a:bodyPr>
          <a:lstStyle>
            <a:lvl1pPr>
              <a:defRPr sz="5400"/>
            </a:lvl1pPr>
          </a:lstStyle>
          <a:p>
            <a:r>
              <a:rPr lang="en-US"/>
              <a:t>Heading</a:t>
            </a:r>
            <a:endParaRPr lang="en-GB"/>
          </a:p>
        </p:txBody>
      </p:sp>
      <p:sp>
        <p:nvSpPr>
          <p:cNvPr id="5" name="Text Placeholder 3">
            <a:extLst>
              <a:ext uri="{FF2B5EF4-FFF2-40B4-BE49-F238E27FC236}">
                <a16:creationId xmlns:a16="http://schemas.microsoft.com/office/drawing/2014/main" id="{ACC131A5-2963-92B5-FD0E-EAEED541C7D2}"/>
              </a:ext>
            </a:extLst>
          </p:cNvPr>
          <p:cNvSpPr>
            <a:spLocks noGrp="1"/>
          </p:cNvSpPr>
          <p:nvPr>
            <p:ph type="body" sz="quarter" idx="10"/>
          </p:nvPr>
        </p:nvSpPr>
        <p:spPr>
          <a:xfrm>
            <a:off x="838200" y="1622355"/>
            <a:ext cx="8295640" cy="4057085"/>
          </a:xfrm>
        </p:spPr>
        <p:txBody>
          <a:bodyPr>
            <a:normAutofit/>
          </a:bodyPr>
          <a:lstStyle>
            <a:lvl1pPr marL="0" indent="0">
              <a:buNone/>
              <a:defRPr sz="2000"/>
            </a:lvl1pPr>
          </a:lstStyle>
          <a:p>
            <a:pPr lvl="0"/>
            <a:r>
              <a:rPr lang="en-US"/>
              <a:t>Click to edit Master text styles</a:t>
            </a:r>
          </a:p>
        </p:txBody>
      </p:sp>
    </p:spTree>
    <p:extLst>
      <p:ext uri="{BB962C8B-B14F-4D97-AF65-F5344CB8AC3E}">
        <p14:creationId xmlns:p14="http://schemas.microsoft.com/office/powerpoint/2010/main" val="429032256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hree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47B193-5ECF-37C1-FFAD-6CBFDED48DF0}"/>
              </a:ext>
            </a:extLst>
          </p:cNvPr>
          <p:cNvSpPr>
            <a:spLocks noGrp="1"/>
          </p:cNvSpPr>
          <p:nvPr>
            <p:ph type="title" hasCustomPrompt="1"/>
          </p:nvPr>
        </p:nvSpPr>
        <p:spPr>
          <a:xfrm>
            <a:off x="838200" y="311896"/>
            <a:ext cx="10515600" cy="934291"/>
          </a:xfrm>
        </p:spPr>
        <p:txBody>
          <a:bodyPr>
            <a:normAutofit/>
          </a:bodyPr>
          <a:lstStyle>
            <a:lvl1pPr>
              <a:defRPr sz="5400"/>
            </a:lvl1pPr>
          </a:lstStyle>
          <a:p>
            <a:r>
              <a:rPr lang="en-US"/>
              <a:t>Heading</a:t>
            </a:r>
            <a:endParaRPr lang="en-GB"/>
          </a:p>
        </p:txBody>
      </p:sp>
      <p:sp>
        <p:nvSpPr>
          <p:cNvPr id="4" name="Text Placeholder 3">
            <a:extLst>
              <a:ext uri="{FF2B5EF4-FFF2-40B4-BE49-F238E27FC236}">
                <a16:creationId xmlns:a16="http://schemas.microsoft.com/office/drawing/2014/main" id="{3B7A1D09-0680-835C-B1E6-2F430E4B4944}"/>
              </a:ext>
            </a:extLst>
          </p:cNvPr>
          <p:cNvSpPr>
            <a:spLocks noGrp="1"/>
          </p:cNvSpPr>
          <p:nvPr>
            <p:ph type="body" sz="quarter" idx="10"/>
          </p:nvPr>
        </p:nvSpPr>
        <p:spPr>
          <a:xfrm>
            <a:off x="838200" y="1595120"/>
            <a:ext cx="3344917" cy="4016693"/>
          </a:xfrm>
          <a:solidFill>
            <a:srgbClr val="BEDCAF"/>
          </a:solidFill>
        </p:spPr>
        <p:txBody>
          <a:bodyPr>
            <a:normAutofit/>
          </a:bodyPr>
          <a:lstStyle>
            <a:lvl1pPr marL="0" indent="0">
              <a:buNone/>
              <a:defRPr sz="3200"/>
            </a:lvl1pPr>
          </a:lstStyle>
          <a:p>
            <a:pPr lvl="0"/>
            <a:r>
              <a:rPr lang="en-US"/>
              <a:t>Click to edit Master text styles</a:t>
            </a:r>
          </a:p>
        </p:txBody>
      </p:sp>
      <p:sp>
        <p:nvSpPr>
          <p:cNvPr id="8" name="Text Placeholder 3">
            <a:extLst>
              <a:ext uri="{FF2B5EF4-FFF2-40B4-BE49-F238E27FC236}">
                <a16:creationId xmlns:a16="http://schemas.microsoft.com/office/drawing/2014/main" id="{9EA44CD9-C878-B52D-BF63-A011CC757E4B}"/>
              </a:ext>
            </a:extLst>
          </p:cNvPr>
          <p:cNvSpPr>
            <a:spLocks noGrp="1"/>
          </p:cNvSpPr>
          <p:nvPr>
            <p:ph type="body" sz="quarter" idx="11"/>
          </p:nvPr>
        </p:nvSpPr>
        <p:spPr>
          <a:xfrm>
            <a:off x="4423541" y="1595120"/>
            <a:ext cx="3344917" cy="4016693"/>
          </a:xfrm>
          <a:solidFill>
            <a:srgbClr val="F0AFCB"/>
          </a:solidFill>
        </p:spPr>
        <p:txBody>
          <a:bodyPr>
            <a:normAutofit/>
          </a:bodyPr>
          <a:lstStyle>
            <a:lvl1pPr marL="0" indent="0">
              <a:buNone/>
              <a:defRPr sz="3200"/>
            </a:lvl1pPr>
          </a:lstStyle>
          <a:p>
            <a:pPr lvl="0"/>
            <a:r>
              <a:rPr lang="en-US"/>
              <a:t>Click to edit Master text styles</a:t>
            </a:r>
          </a:p>
        </p:txBody>
      </p:sp>
      <p:sp>
        <p:nvSpPr>
          <p:cNvPr id="9" name="Text Placeholder 3">
            <a:extLst>
              <a:ext uri="{FF2B5EF4-FFF2-40B4-BE49-F238E27FC236}">
                <a16:creationId xmlns:a16="http://schemas.microsoft.com/office/drawing/2014/main" id="{E6AFE73B-FC8D-5A62-73CB-BE9567E8E816}"/>
              </a:ext>
            </a:extLst>
          </p:cNvPr>
          <p:cNvSpPr>
            <a:spLocks noGrp="1"/>
          </p:cNvSpPr>
          <p:nvPr>
            <p:ph type="body" sz="quarter" idx="12"/>
          </p:nvPr>
        </p:nvSpPr>
        <p:spPr>
          <a:xfrm>
            <a:off x="8008885" y="1595120"/>
            <a:ext cx="3344917" cy="4016693"/>
          </a:xfrm>
          <a:solidFill>
            <a:srgbClr val="AAA0CD"/>
          </a:solidFill>
        </p:spPr>
        <p:txBody>
          <a:bodyPr>
            <a:normAutofit/>
          </a:bodyPr>
          <a:lstStyle>
            <a:lvl1pPr marL="0" indent="0">
              <a:buNone/>
              <a:defRPr sz="3200"/>
            </a:lvl1pPr>
          </a:lstStyle>
          <a:p>
            <a:pPr lvl="0"/>
            <a:r>
              <a:rPr lang="en-US"/>
              <a:t>Click to edit Master text styles</a:t>
            </a:r>
          </a:p>
        </p:txBody>
      </p:sp>
      <p:pic>
        <p:nvPicPr>
          <p:cNvPr id="3" name="Picture 2" descr="Logo&#10;&#10;Description automatically generated">
            <a:extLst>
              <a:ext uri="{FF2B5EF4-FFF2-40B4-BE49-F238E27FC236}">
                <a16:creationId xmlns:a16="http://schemas.microsoft.com/office/drawing/2014/main" id="{86D5B82C-610F-4D15-4911-6CC1BB2DE50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20323854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1_Section Header">
    <p:bg>
      <p:bgPr>
        <a:solidFill>
          <a:srgbClr val="E4E1F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801E9A-F905-138B-49D1-D698181F5064}"/>
              </a:ext>
            </a:extLst>
          </p:cNvPr>
          <p:cNvSpPr>
            <a:spLocks noGrp="1"/>
          </p:cNvSpPr>
          <p:nvPr>
            <p:ph type="title" hasCustomPrompt="1"/>
          </p:nvPr>
        </p:nvSpPr>
        <p:spPr>
          <a:xfrm>
            <a:off x="6095999" y="819807"/>
            <a:ext cx="5709965" cy="1923394"/>
          </a:xfrm>
        </p:spPr>
        <p:txBody>
          <a:bodyPr anchor="b">
            <a:normAutofit/>
          </a:bodyPr>
          <a:lstStyle>
            <a:lvl1pPr>
              <a:defRPr sz="5400">
                <a:solidFill>
                  <a:schemeClr val="tx1"/>
                </a:solidFill>
              </a:defRPr>
            </a:lvl1pPr>
          </a:lstStyle>
          <a:p>
            <a:r>
              <a:rPr lang="en-US"/>
              <a:t>Title</a:t>
            </a:r>
            <a:endParaRPr lang="en-GB"/>
          </a:p>
        </p:txBody>
      </p:sp>
      <p:sp>
        <p:nvSpPr>
          <p:cNvPr id="3" name="Text Placeholder 2">
            <a:extLst>
              <a:ext uri="{FF2B5EF4-FFF2-40B4-BE49-F238E27FC236}">
                <a16:creationId xmlns:a16="http://schemas.microsoft.com/office/drawing/2014/main" id="{40FE6E3D-ADFA-1E62-EE5B-9ED7992FFB21}"/>
              </a:ext>
            </a:extLst>
          </p:cNvPr>
          <p:cNvSpPr>
            <a:spLocks noGrp="1"/>
          </p:cNvSpPr>
          <p:nvPr>
            <p:ph type="body" idx="1" hasCustomPrompt="1"/>
          </p:nvPr>
        </p:nvSpPr>
        <p:spPr>
          <a:xfrm>
            <a:off x="6095998" y="3119443"/>
            <a:ext cx="5709967" cy="619113"/>
          </a:xfrm>
        </p:spPr>
        <p:txBody>
          <a:bodyPr anchor="b">
            <a:normAutofit/>
          </a:bodyPr>
          <a:lstStyle>
            <a:lvl1pPr marL="0" indent="0">
              <a:buNone/>
              <a:defRPr sz="32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Sub-title</a:t>
            </a:r>
          </a:p>
        </p:txBody>
      </p:sp>
      <p:sp>
        <p:nvSpPr>
          <p:cNvPr id="5" name="Footer Placeholder 4">
            <a:extLst>
              <a:ext uri="{FF2B5EF4-FFF2-40B4-BE49-F238E27FC236}">
                <a16:creationId xmlns:a16="http://schemas.microsoft.com/office/drawing/2014/main" id="{CEA5FCE5-B1D7-4BBD-BDDD-C59998E60E5F}"/>
              </a:ext>
            </a:extLst>
          </p:cNvPr>
          <p:cNvSpPr>
            <a:spLocks noGrp="1"/>
          </p:cNvSpPr>
          <p:nvPr>
            <p:ph type="ftr" sz="quarter" idx="11"/>
          </p:nvPr>
        </p:nvSpPr>
        <p:spPr>
          <a:xfrm>
            <a:off x="6095999" y="4081079"/>
            <a:ext cx="5709968" cy="522819"/>
          </a:xfrm>
        </p:spPr>
        <p:txBody>
          <a:bodyPr/>
          <a:lstStyle>
            <a:lvl1pPr algn="l">
              <a:defRPr sz="2000">
                <a:solidFill>
                  <a:schemeClr val="tx1"/>
                </a:solidFill>
              </a:defRPr>
            </a:lvl1pPr>
          </a:lstStyle>
          <a:p>
            <a:r>
              <a:rPr lang="en-US"/>
              <a:t>Section name </a:t>
            </a:r>
            <a:endParaRPr lang="en-GB"/>
          </a:p>
        </p:txBody>
      </p:sp>
      <p:pic>
        <p:nvPicPr>
          <p:cNvPr id="9" name="Picture 8" descr="Logo&#10;&#10;Description automatically generated">
            <a:extLst>
              <a:ext uri="{FF2B5EF4-FFF2-40B4-BE49-F238E27FC236}">
                <a16:creationId xmlns:a16="http://schemas.microsoft.com/office/drawing/2014/main" id="{AF66F2F1-9A4F-742F-8FF3-24E41B7B2A3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pic>
        <p:nvPicPr>
          <p:cNvPr id="6" name="Picture 2">
            <a:extLst>
              <a:ext uri="{FF2B5EF4-FFF2-40B4-BE49-F238E27FC236}">
                <a16:creationId xmlns:a16="http://schemas.microsoft.com/office/drawing/2014/main" id="{F17A568B-E67A-47AB-C6B8-42C7B348F33A}"/>
              </a:ext>
              <a:ext uri="{C183D7F6-B498-43B3-948B-1728B52AA6E4}">
                <adec:decorative xmlns:adec="http://schemas.microsoft.com/office/drawing/2017/decorative" val="1"/>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363688" y="-560666"/>
            <a:ext cx="4881068" cy="82557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799084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Three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47B193-5ECF-37C1-FFAD-6CBFDED48DF0}"/>
              </a:ext>
            </a:extLst>
          </p:cNvPr>
          <p:cNvSpPr>
            <a:spLocks noGrp="1"/>
          </p:cNvSpPr>
          <p:nvPr>
            <p:ph type="title" hasCustomPrompt="1"/>
          </p:nvPr>
        </p:nvSpPr>
        <p:spPr>
          <a:xfrm>
            <a:off x="838200" y="365126"/>
            <a:ext cx="10515600" cy="896116"/>
          </a:xfrm>
        </p:spPr>
        <p:txBody>
          <a:bodyPr>
            <a:normAutofit/>
          </a:bodyPr>
          <a:lstStyle>
            <a:lvl1pPr>
              <a:defRPr sz="5400"/>
            </a:lvl1pPr>
          </a:lstStyle>
          <a:p>
            <a:r>
              <a:rPr lang="en-US"/>
              <a:t>Heading</a:t>
            </a:r>
            <a:endParaRPr lang="en-GB"/>
          </a:p>
        </p:txBody>
      </p:sp>
      <p:sp>
        <p:nvSpPr>
          <p:cNvPr id="4" name="Text Placeholder 3">
            <a:extLst>
              <a:ext uri="{FF2B5EF4-FFF2-40B4-BE49-F238E27FC236}">
                <a16:creationId xmlns:a16="http://schemas.microsoft.com/office/drawing/2014/main" id="{3B7A1D09-0680-835C-B1E6-2F430E4B4944}"/>
              </a:ext>
            </a:extLst>
          </p:cNvPr>
          <p:cNvSpPr>
            <a:spLocks noGrp="1"/>
          </p:cNvSpPr>
          <p:nvPr>
            <p:ph type="body" sz="quarter" idx="10"/>
          </p:nvPr>
        </p:nvSpPr>
        <p:spPr>
          <a:xfrm>
            <a:off x="838200" y="1605280"/>
            <a:ext cx="3344917" cy="4006533"/>
          </a:xfrm>
          <a:solidFill>
            <a:srgbClr val="FFF6E1"/>
          </a:solidFill>
        </p:spPr>
        <p:txBody>
          <a:bodyPr>
            <a:normAutofit/>
          </a:bodyPr>
          <a:lstStyle>
            <a:lvl1pPr marL="0" indent="0">
              <a:buNone/>
              <a:defRPr sz="3200"/>
            </a:lvl1pPr>
          </a:lstStyle>
          <a:p>
            <a:pPr lvl="0"/>
            <a:r>
              <a:rPr lang="en-US"/>
              <a:t>Click to edit Master text styles</a:t>
            </a:r>
          </a:p>
        </p:txBody>
      </p:sp>
      <p:sp>
        <p:nvSpPr>
          <p:cNvPr id="8" name="Text Placeholder 3">
            <a:extLst>
              <a:ext uri="{FF2B5EF4-FFF2-40B4-BE49-F238E27FC236}">
                <a16:creationId xmlns:a16="http://schemas.microsoft.com/office/drawing/2014/main" id="{9EA44CD9-C878-B52D-BF63-A011CC757E4B}"/>
              </a:ext>
            </a:extLst>
          </p:cNvPr>
          <p:cNvSpPr>
            <a:spLocks noGrp="1"/>
          </p:cNvSpPr>
          <p:nvPr>
            <p:ph type="body" sz="quarter" idx="11"/>
          </p:nvPr>
        </p:nvSpPr>
        <p:spPr>
          <a:xfrm>
            <a:off x="4423541" y="1605280"/>
            <a:ext cx="3344917" cy="4006533"/>
          </a:xfrm>
          <a:solidFill>
            <a:srgbClr val="D7EAD9"/>
          </a:solidFill>
        </p:spPr>
        <p:txBody>
          <a:bodyPr>
            <a:normAutofit/>
          </a:bodyPr>
          <a:lstStyle>
            <a:lvl1pPr marL="0" indent="0">
              <a:buNone/>
              <a:defRPr sz="3200"/>
            </a:lvl1pPr>
          </a:lstStyle>
          <a:p>
            <a:pPr lvl="0"/>
            <a:r>
              <a:rPr lang="en-US"/>
              <a:t>Click to edit Master text styles</a:t>
            </a:r>
          </a:p>
        </p:txBody>
      </p:sp>
      <p:sp>
        <p:nvSpPr>
          <p:cNvPr id="9" name="Text Placeholder 3">
            <a:extLst>
              <a:ext uri="{FF2B5EF4-FFF2-40B4-BE49-F238E27FC236}">
                <a16:creationId xmlns:a16="http://schemas.microsoft.com/office/drawing/2014/main" id="{E6AFE73B-FC8D-5A62-73CB-BE9567E8E816}"/>
              </a:ext>
            </a:extLst>
          </p:cNvPr>
          <p:cNvSpPr>
            <a:spLocks noGrp="1"/>
          </p:cNvSpPr>
          <p:nvPr>
            <p:ph type="body" sz="quarter" idx="12"/>
          </p:nvPr>
        </p:nvSpPr>
        <p:spPr>
          <a:xfrm>
            <a:off x="8008885" y="1605280"/>
            <a:ext cx="3344917" cy="4006533"/>
          </a:xfrm>
          <a:solidFill>
            <a:srgbClr val="E4E1F2"/>
          </a:solidFill>
        </p:spPr>
        <p:txBody>
          <a:bodyPr>
            <a:normAutofit/>
          </a:bodyPr>
          <a:lstStyle>
            <a:lvl1pPr marL="0" indent="0">
              <a:buNone/>
              <a:defRPr sz="3200"/>
            </a:lvl1pPr>
          </a:lstStyle>
          <a:p>
            <a:pPr lvl="0"/>
            <a:r>
              <a:rPr lang="en-US"/>
              <a:t>Click to edit Master text styles</a:t>
            </a:r>
          </a:p>
        </p:txBody>
      </p:sp>
      <p:pic>
        <p:nvPicPr>
          <p:cNvPr id="3" name="Picture 2" descr="Logo&#10;&#10;Description automatically generated">
            <a:extLst>
              <a:ext uri="{FF2B5EF4-FFF2-40B4-BE49-F238E27FC236}">
                <a16:creationId xmlns:a16="http://schemas.microsoft.com/office/drawing/2014/main" id="{A81410E0-1A4E-44E4-0C83-1A3D5FFC874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300882707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1" descr="Logo&#10;&#10;Description automatically generated">
            <a:extLst>
              <a:ext uri="{FF2B5EF4-FFF2-40B4-BE49-F238E27FC236}">
                <a16:creationId xmlns:a16="http://schemas.microsoft.com/office/drawing/2014/main" id="{10818A78-D8F6-0595-F967-F6038149979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205215687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1_Blank slide">
    <p:bg>
      <p:bgPr>
        <a:solidFill>
          <a:srgbClr val="EFF8F9"/>
        </a:solidFill>
        <a:effectLst/>
      </p:bgPr>
    </p:bg>
    <p:spTree>
      <p:nvGrpSpPr>
        <p:cNvPr id="1" name=""/>
        <p:cNvGrpSpPr/>
        <p:nvPr/>
      </p:nvGrpSpPr>
      <p:grpSpPr>
        <a:xfrm>
          <a:off x="0" y="0"/>
          <a:ext cx="0" cy="0"/>
          <a:chOff x="0" y="0"/>
          <a:chExt cx="0" cy="0"/>
        </a:xfrm>
      </p:grpSpPr>
      <p:pic>
        <p:nvPicPr>
          <p:cNvPr id="2" name="Picture 1" descr="Logo&#10;&#10;Description automatically generated">
            <a:extLst>
              <a:ext uri="{FF2B5EF4-FFF2-40B4-BE49-F238E27FC236}">
                <a16:creationId xmlns:a16="http://schemas.microsoft.com/office/drawing/2014/main" id="{A814BF6E-D9AB-C1AA-0AF5-241207067B9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127005234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3" name="Table Placeholder 2">
            <a:extLst>
              <a:ext uri="{FF2B5EF4-FFF2-40B4-BE49-F238E27FC236}">
                <a16:creationId xmlns:a16="http://schemas.microsoft.com/office/drawing/2014/main" id="{49289BE4-3F8A-F4CC-C4B1-81D47A1F8925}"/>
              </a:ext>
            </a:extLst>
          </p:cNvPr>
          <p:cNvSpPr>
            <a:spLocks noGrp="1"/>
          </p:cNvSpPr>
          <p:nvPr>
            <p:ph type="tbl" sz="quarter" idx="10"/>
          </p:nvPr>
        </p:nvSpPr>
        <p:spPr>
          <a:xfrm>
            <a:off x="839788" y="1676400"/>
            <a:ext cx="10512425" cy="3862552"/>
          </a:xfrm>
        </p:spPr>
        <p:txBody>
          <a:bodyPr/>
          <a:lstStyle/>
          <a:p>
            <a:r>
              <a:rPr lang="en-US"/>
              <a:t>Click icon to add table</a:t>
            </a:r>
            <a:endParaRPr lang="en-GB"/>
          </a:p>
        </p:txBody>
      </p:sp>
      <p:sp>
        <p:nvSpPr>
          <p:cNvPr id="4" name="Title 1">
            <a:extLst>
              <a:ext uri="{FF2B5EF4-FFF2-40B4-BE49-F238E27FC236}">
                <a16:creationId xmlns:a16="http://schemas.microsoft.com/office/drawing/2014/main" id="{6BF7E9C1-D302-2402-C8DD-8F1ED8915D2A}"/>
              </a:ext>
            </a:extLst>
          </p:cNvPr>
          <p:cNvSpPr>
            <a:spLocks noGrp="1"/>
          </p:cNvSpPr>
          <p:nvPr>
            <p:ph type="title" hasCustomPrompt="1"/>
          </p:nvPr>
        </p:nvSpPr>
        <p:spPr>
          <a:xfrm>
            <a:off x="839788" y="457200"/>
            <a:ext cx="10512425" cy="855988"/>
          </a:xfrm>
        </p:spPr>
        <p:txBody>
          <a:bodyPr anchor="b">
            <a:noAutofit/>
          </a:bodyPr>
          <a:lstStyle>
            <a:lvl1pPr>
              <a:defRPr sz="5400"/>
            </a:lvl1pPr>
          </a:lstStyle>
          <a:p>
            <a:r>
              <a:rPr lang="en-US"/>
              <a:t>Heading</a:t>
            </a:r>
            <a:endParaRPr lang="en-GB"/>
          </a:p>
        </p:txBody>
      </p:sp>
      <p:pic>
        <p:nvPicPr>
          <p:cNvPr id="2" name="Picture 1" descr="Logo&#10;&#10;Description automatically generated">
            <a:extLst>
              <a:ext uri="{FF2B5EF4-FFF2-40B4-BE49-F238E27FC236}">
                <a16:creationId xmlns:a16="http://schemas.microsoft.com/office/drawing/2014/main" id="{C07E9414-77EE-92A5-F83D-83EC11DA12B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151703966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Table">
    <p:bg>
      <p:bgPr>
        <a:solidFill>
          <a:srgbClr val="EFF8F9"/>
        </a:solidFill>
        <a:effectLst/>
      </p:bgPr>
    </p:bg>
    <p:spTree>
      <p:nvGrpSpPr>
        <p:cNvPr id="1" name=""/>
        <p:cNvGrpSpPr/>
        <p:nvPr/>
      </p:nvGrpSpPr>
      <p:grpSpPr>
        <a:xfrm>
          <a:off x="0" y="0"/>
          <a:ext cx="0" cy="0"/>
          <a:chOff x="0" y="0"/>
          <a:chExt cx="0" cy="0"/>
        </a:xfrm>
      </p:grpSpPr>
      <p:sp>
        <p:nvSpPr>
          <p:cNvPr id="3" name="Table Placeholder 2">
            <a:extLst>
              <a:ext uri="{FF2B5EF4-FFF2-40B4-BE49-F238E27FC236}">
                <a16:creationId xmlns:a16="http://schemas.microsoft.com/office/drawing/2014/main" id="{49289BE4-3F8A-F4CC-C4B1-81D47A1F8925}"/>
              </a:ext>
            </a:extLst>
          </p:cNvPr>
          <p:cNvSpPr>
            <a:spLocks noGrp="1"/>
          </p:cNvSpPr>
          <p:nvPr>
            <p:ph type="tbl" sz="quarter" idx="10"/>
          </p:nvPr>
        </p:nvSpPr>
        <p:spPr>
          <a:xfrm>
            <a:off x="839788" y="1676400"/>
            <a:ext cx="10512425" cy="3862552"/>
          </a:xfrm>
        </p:spPr>
        <p:txBody>
          <a:bodyPr/>
          <a:lstStyle/>
          <a:p>
            <a:r>
              <a:rPr lang="en-US"/>
              <a:t>Click icon to add table</a:t>
            </a:r>
            <a:endParaRPr lang="en-GB"/>
          </a:p>
        </p:txBody>
      </p:sp>
      <p:sp>
        <p:nvSpPr>
          <p:cNvPr id="4" name="Title 1">
            <a:extLst>
              <a:ext uri="{FF2B5EF4-FFF2-40B4-BE49-F238E27FC236}">
                <a16:creationId xmlns:a16="http://schemas.microsoft.com/office/drawing/2014/main" id="{6BF7E9C1-D302-2402-C8DD-8F1ED8915D2A}"/>
              </a:ext>
            </a:extLst>
          </p:cNvPr>
          <p:cNvSpPr>
            <a:spLocks noGrp="1"/>
          </p:cNvSpPr>
          <p:nvPr>
            <p:ph type="title" hasCustomPrompt="1"/>
          </p:nvPr>
        </p:nvSpPr>
        <p:spPr>
          <a:xfrm>
            <a:off x="839788" y="457200"/>
            <a:ext cx="10512425" cy="855988"/>
          </a:xfrm>
        </p:spPr>
        <p:txBody>
          <a:bodyPr anchor="b">
            <a:noAutofit/>
          </a:bodyPr>
          <a:lstStyle>
            <a:lvl1pPr>
              <a:defRPr sz="5400"/>
            </a:lvl1pPr>
          </a:lstStyle>
          <a:p>
            <a:r>
              <a:rPr lang="en-US"/>
              <a:t>Heading</a:t>
            </a:r>
            <a:endParaRPr lang="en-GB"/>
          </a:p>
        </p:txBody>
      </p:sp>
      <p:pic>
        <p:nvPicPr>
          <p:cNvPr id="2" name="Picture 1" descr="Logo&#10;&#10;Description automatically generated">
            <a:extLst>
              <a:ext uri="{FF2B5EF4-FFF2-40B4-BE49-F238E27FC236}">
                <a16:creationId xmlns:a16="http://schemas.microsoft.com/office/drawing/2014/main" id="{320281CD-7DB3-6117-C885-C2D44E806A3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374581415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_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E43551-9058-98E9-56A8-72EBA12776AF}"/>
              </a:ext>
            </a:extLst>
          </p:cNvPr>
          <p:cNvSpPr>
            <a:spLocks noGrp="1"/>
          </p:cNvSpPr>
          <p:nvPr>
            <p:ph type="title" hasCustomPrompt="1"/>
          </p:nvPr>
        </p:nvSpPr>
        <p:spPr>
          <a:xfrm>
            <a:off x="839788" y="457200"/>
            <a:ext cx="10512426" cy="873760"/>
          </a:xfrm>
        </p:spPr>
        <p:txBody>
          <a:bodyPr anchor="b">
            <a:normAutofit/>
          </a:bodyPr>
          <a:lstStyle>
            <a:lvl1pPr>
              <a:defRPr sz="5400"/>
            </a:lvl1pPr>
          </a:lstStyle>
          <a:p>
            <a:r>
              <a:rPr lang="en-US"/>
              <a:t>Heading</a:t>
            </a:r>
            <a:endParaRPr lang="en-GB"/>
          </a:p>
        </p:txBody>
      </p:sp>
      <p:sp>
        <p:nvSpPr>
          <p:cNvPr id="4" name="Text Placeholder 3">
            <a:extLst>
              <a:ext uri="{FF2B5EF4-FFF2-40B4-BE49-F238E27FC236}">
                <a16:creationId xmlns:a16="http://schemas.microsoft.com/office/drawing/2014/main" id="{7AA7B65F-6268-DCA7-191B-81737B5C1E7B}"/>
              </a:ext>
            </a:extLst>
          </p:cNvPr>
          <p:cNvSpPr>
            <a:spLocks noGrp="1"/>
          </p:cNvSpPr>
          <p:nvPr>
            <p:ph type="body" sz="half" idx="2" hasCustomPrompt="1"/>
          </p:nvPr>
        </p:nvSpPr>
        <p:spPr>
          <a:xfrm>
            <a:off x="7419976" y="1706880"/>
            <a:ext cx="3932237" cy="4000237"/>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Body copy </a:t>
            </a:r>
          </a:p>
        </p:txBody>
      </p:sp>
      <p:sp>
        <p:nvSpPr>
          <p:cNvPr id="9" name="Picture Placeholder 8">
            <a:extLst>
              <a:ext uri="{FF2B5EF4-FFF2-40B4-BE49-F238E27FC236}">
                <a16:creationId xmlns:a16="http://schemas.microsoft.com/office/drawing/2014/main" id="{4170CF0C-869A-19DD-B3A5-E71839F188F7}"/>
              </a:ext>
            </a:extLst>
          </p:cNvPr>
          <p:cNvSpPr>
            <a:spLocks noGrp="1"/>
          </p:cNvSpPr>
          <p:nvPr>
            <p:ph type="pic" sz="quarter" idx="13"/>
          </p:nvPr>
        </p:nvSpPr>
        <p:spPr>
          <a:xfrm>
            <a:off x="839787" y="1706880"/>
            <a:ext cx="6139082" cy="4000237"/>
          </a:xfrm>
        </p:spPr>
        <p:txBody>
          <a:bodyPr>
            <a:normAutofit/>
          </a:bodyPr>
          <a:lstStyle>
            <a:lvl1pPr>
              <a:defRPr sz="3200"/>
            </a:lvl1pPr>
          </a:lstStyle>
          <a:p>
            <a:r>
              <a:rPr lang="en-US"/>
              <a:t>Click icon to add picture</a:t>
            </a:r>
            <a:endParaRPr lang="en-GB"/>
          </a:p>
        </p:txBody>
      </p:sp>
      <p:pic>
        <p:nvPicPr>
          <p:cNvPr id="3" name="Picture 2" descr="Logo&#10;&#10;Description automatically generated">
            <a:extLst>
              <a:ext uri="{FF2B5EF4-FFF2-40B4-BE49-F238E27FC236}">
                <a16:creationId xmlns:a16="http://schemas.microsoft.com/office/drawing/2014/main" id="{C0E7F757-1C43-2E30-246E-3CAFABB28F3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283576342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3_Content with Caption">
    <p:bg>
      <p:bgPr>
        <a:solidFill>
          <a:srgbClr val="EFF8F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E43551-9058-98E9-56A8-72EBA12776AF}"/>
              </a:ext>
            </a:extLst>
          </p:cNvPr>
          <p:cNvSpPr>
            <a:spLocks noGrp="1"/>
          </p:cNvSpPr>
          <p:nvPr>
            <p:ph type="title" hasCustomPrompt="1"/>
          </p:nvPr>
        </p:nvSpPr>
        <p:spPr>
          <a:xfrm>
            <a:off x="839788" y="457200"/>
            <a:ext cx="10512426" cy="873760"/>
          </a:xfrm>
        </p:spPr>
        <p:txBody>
          <a:bodyPr anchor="b">
            <a:normAutofit/>
          </a:bodyPr>
          <a:lstStyle>
            <a:lvl1pPr>
              <a:defRPr sz="5400"/>
            </a:lvl1pPr>
          </a:lstStyle>
          <a:p>
            <a:r>
              <a:rPr lang="en-US"/>
              <a:t>Heading</a:t>
            </a:r>
            <a:endParaRPr lang="en-GB"/>
          </a:p>
        </p:txBody>
      </p:sp>
      <p:sp>
        <p:nvSpPr>
          <p:cNvPr id="4" name="Text Placeholder 3">
            <a:extLst>
              <a:ext uri="{FF2B5EF4-FFF2-40B4-BE49-F238E27FC236}">
                <a16:creationId xmlns:a16="http://schemas.microsoft.com/office/drawing/2014/main" id="{7AA7B65F-6268-DCA7-191B-81737B5C1E7B}"/>
              </a:ext>
            </a:extLst>
          </p:cNvPr>
          <p:cNvSpPr>
            <a:spLocks noGrp="1"/>
          </p:cNvSpPr>
          <p:nvPr>
            <p:ph type="body" sz="half" idx="2" hasCustomPrompt="1"/>
          </p:nvPr>
        </p:nvSpPr>
        <p:spPr>
          <a:xfrm>
            <a:off x="7419976" y="1706880"/>
            <a:ext cx="3932237" cy="4000237"/>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Body copy </a:t>
            </a:r>
          </a:p>
        </p:txBody>
      </p:sp>
      <p:sp>
        <p:nvSpPr>
          <p:cNvPr id="9" name="Picture Placeholder 8">
            <a:extLst>
              <a:ext uri="{FF2B5EF4-FFF2-40B4-BE49-F238E27FC236}">
                <a16:creationId xmlns:a16="http://schemas.microsoft.com/office/drawing/2014/main" id="{4170CF0C-869A-19DD-B3A5-E71839F188F7}"/>
              </a:ext>
            </a:extLst>
          </p:cNvPr>
          <p:cNvSpPr>
            <a:spLocks noGrp="1"/>
          </p:cNvSpPr>
          <p:nvPr>
            <p:ph type="pic" sz="quarter" idx="13"/>
          </p:nvPr>
        </p:nvSpPr>
        <p:spPr>
          <a:xfrm>
            <a:off x="839787" y="1706880"/>
            <a:ext cx="6139082" cy="4000237"/>
          </a:xfrm>
        </p:spPr>
        <p:txBody>
          <a:bodyPr>
            <a:normAutofit/>
          </a:bodyPr>
          <a:lstStyle>
            <a:lvl1pPr>
              <a:defRPr sz="3200"/>
            </a:lvl1pPr>
          </a:lstStyle>
          <a:p>
            <a:r>
              <a:rPr lang="en-US"/>
              <a:t>Click icon to add picture</a:t>
            </a:r>
            <a:endParaRPr lang="en-GB"/>
          </a:p>
        </p:txBody>
      </p:sp>
      <p:pic>
        <p:nvPicPr>
          <p:cNvPr id="3" name="Picture 2" descr="Logo&#10;&#10;Description automatically generated">
            <a:extLst>
              <a:ext uri="{FF2B5EF4-FFF2-40B4-BE49-F238E27FC236}">
                <a16:creationId xmlns:a16="http://schemas.microsoft.com/office/drawing/2014/main" id="{A866DF1D-ECE2-62B4-79BF-6CC9789D64F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164153767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E43551-9058-98E9-56A8-72EBA12776AF}"/>
              </a:ext>
            </a:extLst>
          </p:cNvPr>
          <p:cNvSpPr>
            <a:spLocks noGrp="1"/>
          </p:cNvSpPr>
          <p:nvPr>
            <p:ph type="title" hasCustomPrompt="1"/>
          </p:nvPr>
        </p:nvSpPr>
        <p:spPr>
          <a:xfrm>
            <a:off x="839788" y="457200"/>
            <a:ext cx="3932237" cy="1600200"/>
          </a:xfrm>
        </p:spPr>
        <p:txBody>
          <a:bodyPr anchor="b">
            <a:normAutofit/>
          </a:bodyPr>
          <a:lstStyle>
            <a:lvl1pPr>
              <a:defRPr sz="5400"/>
            </a:lvl1pPr>
          </a:lstStyle>
          <a:p>
            <a:r>
              <a:rPr lang="en-US"/>
              <a:t>Heading</a:t>
            </a:r>
            <a:endParaRPr lang="en-GB"/>
          </a:p>
        </p:txBody>
      </p:sp>
      <p:sp>
        <p:nvSpPr>
          <p:cNvPr id="4" name="Text Placeholder 3">
            <a:extLst>
              <a:ext uri="{FF2B5EF4-FFF2-40B4-BE49-F238E27FC236}">
                <a16:creationId xmlns:a16="http://schemas.microsoft.com/office/drawing/2014/main" id="{7AA7B65F-6268-DCA7-191B-81737B5C1E7B}"/>
              </a:ext>
            </a:extLst>
          </p:cNvPr>
          <p:cNvSpPr>
            <a:spLocks noGrp="1"/>
          </p:cNvSpPr>
          <p:nvPr>
            <p:ph type="body" sz="half" idx="2" hasCustomPrompt="1"/>
          </p:nvPr>
        </p:nvSpPr>
        <p:spPr>
          <a:xfrm>
            <a:off x="839788" y="2458720"/>
            <a:ext cx="3932237" cy="3248397"/>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Body copy </a:t>
            </a:r>
          </a:p>
        </p:txBody>
      </p:sp>
      <p:sp>
        <p:nvSpPr>
          <p:cNvPr id="9" name="Picture Placeholder 8">
            <a:extLst>
              <a:ext uri="{FF2B5EF4-FFF2-40B4-BE49-F238E27FC236}">
                <a16:creationId xmlns:a16="http://schemas.microsoft.com/office/drawing/2014/main" id="{4170CF0C-869A-19DD-B3A5-E71839F188F7}"/>
              </a:ext>
            </a:extLst>
          </p:cNvPr>
          <p:cNvSpPr>
            <a:spLocks noGrp="1"/>
          </p:cNvSpPr>
          <p:nvPr>
            <p:ph type="pic" sz="quarter" idx="13"/>
          </p:nvPr>
        </p:nvSpPr>
        <p:spPr>
          <a:xfrm>
            <a:off x="5076825" y="457200"/>
            <a:ext cx="6275388" cy="5249917"/>
          </a:xfrm>
        </p:spPr>
        <p:txBody>
          <a:bodyPr>
            <a:normAutofit/>
          </a:bodyPr>
          <a:lstStyle>
            <a:lvl1pPr>
              <a:defRPr sz="3200"/>
            </a:lvl1pPr>
          </a:lstStyle>
          <a:p>
            <a:r>
              <a:rPr lang="en-US"/>
              <a:t>Click icon to add picture</a:t>
            </a:r>
            <a:endParaRPr lang="en-GB"/>
          </a:p>
        </p:txBody>
      </p:sp>
      <p:pic>
        <p:nvPicPr>
          <p:cNvPr id="3" name="Picture 2" descr="Logo&#10;&#10;Description automatically generated">
            <a:extLst>
              <a:ext uri="{FF2B5EF4-FFF2-40B4-BE49-F238E27FC236}">
                <a16:creationId xmlns:a16="http://schemas.microsoft.com/office/drawing/2014/main" id="{BA0AA473-4700-1EF8-14D8-292C91BA053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136831728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Content with Caption">
    <p:bg>
      <p:bgPr>
        <a:solidFill>
          <a:srgbClr val="EFF8F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E43551-9058-98E9-56A8-72EBA12776AF}"/>
              </a:ext>
            </a:extLst>
          </p:cNvPr>
          <p:cNvSpPr>
            <a:spLocks noGrp="1"/>
          </p:cNvSpPr>
          <p:nvPr>
            <p:ph type="title" hasCustomPrompt="1"/>
          </p:nvPr>
        </p:nvSpPr>
        <p:spPr>
          <a:xfrm>
            <a:off x="839788" y="457200"/>
            <a:ext cx="3932237" cy="1600200"/>
          </a:xfrm>
        </p:spPr>
        <p:txBody>
          <a:bodyPr anchor="b">
            <a:normAutofit/>
          </a:bodyPr>
          <a:lstStyle>
            <a:lvl1pPr>
              <a:defRPr sz="5400"/>
            </a:lvl1pPr>
          </a:lstStyle>
          <a:p>
            <a:r>
              <a:rPr lang="en-US"/>
              <a:t>Heading</a:t>
            </a:r>
            <a:endParaRPr lang="en-GB"/>
          </a:p>
        </p:txBody>
      </p:sp>
      <p:sp>
        <p:nvSpPr>
          <p:cNvPr id="4" name="Text Placeholder 3">
            <a:extLst>
              <a:ext uri="{FF2B5EF4-FFF2-40B4-BE49-F238E27FC236}">
                <a16:creationId xmlns:a16="http://schemas.microsoft.com/office/drawing/2014/main" id="{7AA7B65F-6268-DCA7-191B-81737B5C1E7B}"/>
              </a:ext>
            </a:extLst>
          </p:cNvPr>
          <p:cNvSpPr>
            <a:spLocks noGrp="1"/>
          </p:cNvSpPr>
          <p:nvPr>
            <p:ph type="body" sz="half" idx="2" hasCustomPrompt="1"/>
          </p:nvPr>
        </p:nvSpPr>
        <p:spPr>
          <a:xfrm>
            <a:off x="839788" y="2458720"/>
            <a:ext cx="3932237" cy="3248397"/>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Body copy </a:t>
            </a:r>
          </a:p>
        </p:txBody>
      </p:sp>
      <p:sp>
        <p:nvSpPr>
          <p:cNvPr id="9" name="Picture Placeholder 8">
            <a:extLst>
              <a:ext uri="{FF2B5EF4-FFF2-40B4-BE49-F238E27FC236}">
                <a16:creationId xmlns:a16="http://schemas.microsoft.com/office/drawing/2014/main" id="{4170CF0C-869A-19DD-B3A5-E71839F188F7}"/>
              </a:ext>
            </a:extLst>
          </p:cNvPr>
          <p:cNvSpPr>
            <a:spLocks noGrp="1"/>
          </p:cNvSpPr>
          <p:nvPr>
            <p:ph type="pic" sz="quarter" idx="13"/>
          </p:nvPr>
        </p:nvSpPr>
        <p:spPr>
          <a:xfrm>
            <a:off x="5076825" y="457200"/>
            <a:ext cx="6275388" cy="5249917"/>
          </a:xfrm>
        </p:spPr>
        <p:txBody>
          <a:bodyPr>
            <a:normAutofit/>
          </a:bodyPr>
          <a:lstStyle>
            <a:lvl1pPr>
              <a:defRPr sz="3200"/>
            </a:lvl1pPr>
          </a:lstStyle>
          <a:p>
            <a:r>
              <a:rPr lang="en-US"/>
              <a:t>Click icon to add picture</a:t>
            </a:r>
            <a:endParaRPr lang="en-GB"/>
          </a:p>
        </p:txBody>
      </p:sp>
      <p:pic>
        <p:nvPicPr>
          <p:cNvPr id="3" name="Picture 2" descr="Logo&#10;&#10;Description automatically generated">
            <a:extLst>
              <a:ext uri="{FF2B5EF4-FFF2-40B4-BE49-F238E27FC236}">
                <a16:creationId xmlns:a16="http://schemas.microsoft.com/office/drawing/2014/main" id="{3C447A4A-A81C-D2E1-B2DA-0C8F48AB974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27018483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8_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E43551-9058-98E9-56A8-72EBA12776AF}"/>
              </a:ext>
            </a:extLst>
          </p:cNvPr>
          <p:cNvSpPr>
            <a:spLocks noGrp="1"/>
          </p:cNvSpPr>
          <p:nvPr>
            <p:ph type="title" hasCustomPrompt="1"/>
          </p:nvPr>
        </p:nvSpPr>
        <p:spPr>
          <a:xfrm>
            <a:off x="839788" y="457200"/>
            <a:ext cx="10512425" cy="855988"/>
          </a:xfrm>
        </p:spPr>
        <p:txBody>
          <a:bodyPr anchor="b">
            <a:noAutofit/>
          </a:bodyPr>
          <a:lstStyle>
            <a:lvl1pPr>
              <a:defRPr sz="5400"/>
            </a:lvl1pPr>
          </a:lstStyle>
          <a:p>
            <a:r>
              <a:rPr lang="en-US"/>
              <a:t>Heading</a:t>
            </a:r>
            <a:endParaRPr lang="en-GB"/>
          </a:p>
        </p:txBody>
      </p:sp>
      <p:sp>
        <p:nvSpPr>
          <p:cNvPr id="4" name="Text Placeholder 3">
            <a:extLst>
              <a:ext uri="{FF2B5EF4-FFF2-40B4-BE49-F238E27FC236}">
                <a16:creationId xmlns:a16="http://schemas.microsoft.com/office/drawing/2014/main" id="{7AA7B65F-6268-DCA7-191B-81737B5C1E7B}"/>
              </a:ext>
            </a:extLst>
          </p:cNvPr>
          <p:cNvSpPr>
            <a:spLocks noGrp="1"/>
          </p:cNvSpPr>
          <p:nvPr>
            <p:ph type="body" sz="half" idx="2" hasCustomPrompt="1"/>
          </p:nvPr>
        </p:nvSpPr>
        <p:spPr>
          <a:xfrm>
            <a:off x="839788" y="2333297"/>
            <a:ext cx="3932237" cy="3373820"/>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Body copy </a:t>
            </a:r>
          </a:p>
        </p:txBody>
      </p:sp>
      <p:sp>
        <p:nvSpPr>
          <p:cNvPr id="9" name="Picture Placeholder 8">
            <a:extLst>
              <a:ext uri="{FF2B5EF4-FFF2-40B4-BE49-F238E27FC236}">
                <a16:creationId xmlns:a16="http://schemas.microsoft.com/office/drawing/2014/main" id="{4170CF0C-869A-19DD-B3A5-E71839F188F7}"/>
              </a:ext>
            </a:extLst>
          </p:cNvPr>
          <p:cNvSpPr>
            <a:spLocks noGrp="1"/>
          </p:cNvSpPr>
          <p:nvPr>
            <p:ph type="pic" sz="quarter" idx="13"/>
          </p:nvPr>
        </p:nvSpPr>
        <p:spPr>
          <a:xfrm>
            <a:off x="5076825" y="2333296"/>
            <a:ext cx="6275388" cy="3373820"/>
          </a:xfrm>
        </p:spPr>
        <p:txBody>
          <a:bodyPr>
            <a:normAutofit/>
          </a:bodyPr>
          <a:lstStyle>
            <a:lvl1pPr>
              <a:defRPr sz="2000"/>
            </a:lvl1pPr>
          </a:lstStyle>
          <a:p>
            <a:r>
              <a:rPr lang="en-US"/>
              <a:t>Click icon to add picture</a:t>
            </a:r>
            <a:endParaRPr lang="en-GB"/>
          </a:p>
        </p:txBody>
      </p:sp>
      <p:sp>
        <p:nvSpPr>
          <p:cNvPr id="6" name="Text Placeholder 5">
            <a:extLst>
              <a:ext uri="{FF2B5EF4-FFF2-40B4-BE49-F238E27FC236}">
                <a16:creationId xmlns:a16="http://schemas.microsoft.com/office/drawing/2014/main" id="{822F1393-E028-C078-53E8-6393CE111203}"/>
              </a:ext>
            </a:extLst>
          </p:cNvPr>
          <p:cNvSpPr>
            <a:spLocks noGrp="1"/>
          </p:cNvSpPr>
          <p:nvPr>
            <p:ph type="body" sz="quarter" idx="14" hasCustomPrompt="1"/>
          </p:nvPr>
        </p:nvSpPr>
        <p:spPr>
          <a:xfrm>
            <a:off x="839788" y="1628498"/>
            <a:ext cx="10512425" cy="536629"/>
          </a:xfrm>
        </p:spPr>
        <p:txBody>
          <a:bodyPr>
            <a:normAutofit/>
          </a:bodyPr>
          <a:lstStyle>
            <a:lvl1pPr marL="0" indent="0">
              <a:buNone/>
              <a:defRPr sz="3200"/>
            </a:lvl1pPr>
          </a:lstStyle>
          <a:p>
            <a:pPr lvl="0"/>
            <a:r>
              <a:rPr lang="en-US"/>
              <a:t>Sub-heading</a:t>
            </a:r>
          </a:p>
        </p:txBody>
      </p:sp>
      <p:pic>
        <p:nvPicPr>
          <p:cNvPr id="3" name="Picture 2" descr="Logo&#10;&#10;Description automatically generated">
            <a:extLst>
              <a:ext uri="{FF2B5EF4-FFF2-40B4-BE49-F238E27FC236}">
                <a16:creationId xmlns:a16="http://schemas.microsoft.com/office/drawing/2014/main" id="{98FB88F9-9339-88AE-D59E-BCF2EAFAFB6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32298547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3_Section Header">
    <p:bg>
      <p:bgPr>
        <a:solidFill>
          <a:srgbClr val="D7EAD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801E9A-F905-138B-49D1-D698181F5064}"/>
              </a:ext>
            </a:extLst>
          </p:cNvPr>
          <p:cNvSpPr>
            <a:spLocks noGrp="1"/>
          </p:cNvSpPr>
          <p:nvPr>
            <p:ph type="title" hasCustomPrompt="1"/>
          </p:nvPr>
        </p:nvSpPr>
        <p:spPr>
          <a:xfrm>
            <a:off x="6095999" y="819807"/>
            <a:ext cx="5709965" cy="1923394"/>
          </a:xfrm>
        </p:spPr>
        <p:txBody>
          <a:bodyPr anchor="b">
            <a:normAutofit/>
          </a:bodyPr>
          <a:lstStyle>
            <a:lvl1pPr>
              <a:defRPr sz="5400">
                <a:solidFill>
                  <a:schemeClr val="tx1"/>
                </a:solidFill>
              </a:defRPr>
            </a:lvl1pPr>
          </a:lstStyle>
          <a:p>
            <a:r>
              <a:rPr lang="en-US"/>
              <a:t>Title</a:t>
            </a:r>
            <a:endParaRPr lang="en-GB"/>
          </a:p>
        </p:txBody>
      </p:sp>
      <p:sp>
        <p:nvSpPr>
          <p:cNvPr id="3" name="Text Placeholder 2">
            <a:extLst>
              <a:ext uri="{FF2B5EF4-FFF2-40B4-BE49-F238E27FC236}">
                <a16:creationId xmlns:a16="http://schemas.microsoft.com/office/drawing/2014/main" id="{40FE6E3D-ADFA-1E62-EE5B-9ED7992FFB21}"/>
              </a:ext>
            </a:extLst>
          </p:cNvPr>
          <p:cNvSpPr>
            <a:spLocks noGrp="1"/>
          </p:cNvSpPr>
          <p:nvPr>
            <p:ph type="body" idx="1" hasCustomPrompt="1"/>
          </p:nvPr>
        </p:nvSpPr>
        <p:spPr>
          <a:xfrm>
            <a:off x="6095998" y="3119443"/>
            <a:ext cx="5709967" cy="619113"/>
          </a:xfrm>
        </p:spPr>
        <p:txBody>
          <a:bodyPr anchor="b">
            <a:normAutofit/>
          </a:bodyPr>
          <a:lstStyle>
            <a:lvl1pPr marL="0" indent="0">
              <a:buNone/>
              <a:defRPr sz="32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Sub-title</a:t>
            </a:r>
          </a:p>
        </p:txBody>
      </p:sp>
      <p:sp>
        <p:nvSpPr>
          <p:cNvPr id="5" name="Footer Placeholder 4">
            <a:extLst>
              <a:ext uri="{FF2B5EF4-FFF2-40B4-BE49-F238E27FC236}">
                <a16:creationId xmlns:a16="http://schemas.microsoft.com/office/drawing/2014/main" id="{CEA5FCE5-B1D7-4BBD-BDDD-C59998E60E5F}"/>
              </a:ext>
            </a:extLst>
          </p:cNvPr>
          <p:cNvSpPr>
            <a:spLocks noGrp="1"/>
          </p:cNvSpPr>
          <p:nvPr>
            <p:ph type="ftr" sz="quarter" idx="11"/>
          </p:nvPr>
        </p:nvSpPr>
        <p:spPr>
          <a:xfrm>
            <a:off x="6095999" y="4081079"/>
            <a:ext cx="5709968" cy="522819"/>
          </a:xfrm>
        </p:spPr>
        <p:txBody>
          <a:bodyPr/>
          <a:lstStyle>
            <a:lvl1pPr algn="l">
              <a:defRPr sz="2000">
                <a:solidFill>
                  <a:schemeClr val="tx1"/>
                </a:solidFill>
              </a:defRPr>
            </a:lvl1pPr>
          </a:lstStyle>
          <a:p>
            <a:r>
              <a:rPr lang="en-US"/>
              <a:t>Section name </a:t>
            </a:r>
            <a:endParaRPr lang="en-GB"/>
          </a:p>
        </p:txBody>
      </p:sp>
      <p:pic>
        <p:nvPicPr>
          <p:cNvPr id="9" name="Picture 8" descr="Logo&#10;&#10;Description automatically generated">
            <a:extLst>
              <a:ext uri="{FF2B5EF4-FFF2-40B4-BE49-F238E27FC236}">
                <a16:creationId xmlns:a16="http://schemas.microsoft.com/office/drawing/2014/main" id="{AF66F2F1-9A4F-742F-8FF3-24E41B7B2A3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pic>
        <p:nvPicPr>
          <p:cNvPr id="4" name="Picture 2">
            <a:extLst>
              <a:ext uri="{FF2B5EF4-FFF2-40B4-BE49-F238E27FC236}">
                <a16:creationId xmlns:a16="http://schemas.microsoft.com/office/drawing/2014/main" id="{0CDD4252-DCE1-B8E0-4F68-71FC6F32CDF7}"/>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4569" y="-1848039"/>
            <a:ext cx="5264150" cy="99349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5003889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9_Content with Caption">
    <p:bg>
      <p:bgPr>
        <a:solidFill>
          <a:srgbClr val="EFF8F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E43551-9058-98E9-56A8-72EBA12776AF}"/>
              </a:ext>
            </a:extLst>
          </p:cNvPr>
          <p:cNvSpPr>
            <a:spLocks noGrp="1"/>
          </p:cNvSpPr>
          <p:nvPr>
            <p:ph type="title" hasCustomPrompt="1"/>
          </p:nvPr>
        </p:nvSpPr>
        <p:spPr>
          <a:xfrm>
            <a:off x="839788" y="457200"/>
            <a:ext cx="10512425" cy="855988"/>
          </a:xfrm>
        </p:spPr>
        <p:txBody>
          <a:bodyPr anchor="b">
            <a:noAutofit/>
          </a:bodyPr>
          <a:lstStyle>
            <a:lvl1pPr>
              <a:defRPr sz="5400"/>
            </a:lvl1pPr>
          </a:lstStyle>
          <a:p>
            <a:r>
              <a:rPr lang="en-US"/>
              <a:t>Heading</a:t>
            </a:r>
            <a:endParaRPr lang="en-GB"/>
          </a:p>
        </p:txBody>
      </p:sp>
      <p:sp>
        <p:nvSpPr>
          <p:cNvPr id="4" name="Text Placeholder 3">
            <a:extLst>
              <a:ext uri="{FF2B5EF4-FFF2-40B4-BE49-F238E27FC236}">
                <a16:creationId xmlns:a16="http://schemas.microsoft.com/office/drawing/2014/main" id="{7AA7B65F-6268-DCA7-191B-81737B5C1E7B}"/>
              </a:ext>
            </a:extLst>
          </p:cNvPr>
          <p:cNvSpPr>
            <a:spLocks noGrp="1"/>
          </p:cNvSpPr>
          <p:nvPr>
            <p:ph type="body" sz="half" idx="2" hasCustomPrompt="1"/>
          </p:nvPr>
        </p:nvSpPr>
        <p:spPr>
          <a:xfrm>
            <a:off x="839788" y="2333297"/>
            <a:ext cx="3932237" cy="3373820"/>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Body copy </a:t>
            </a:r>
          </a:p>
        </p:txBody>
      </p:sp>
      <p:sp>
        <p:nvSpPr>
          <p:cNvPr id="9" name="Picture Placeholder 8">
            <a:extLst>
              <a:ext uri="{FF2B5EF4-FFF2-40B4-BE49-F238E27FC236}">
                <a16:creationId xmlns:a16="http://schemas.microsoft.com/office/drawing/2014/main" id="{4170CF0C-869A-19DD-B3A5-E71839F188F7}"/>
              </a:ext>
            </a:extLst>
          </p:cNvPr>
          <p:cNvSpPr>
            <a:spLocks noGrp="1"/>
          </p:cNvSpPr>
          <p:nvPr>
            <p:ph type="pic" sz="quarter" idx="13"/>
          </p:nvPr>
        </p:nvSpPr>
        <p:spPr>
          <a:xfrm>
            <a:off x="5076825" y="2333296"/>
            <a:ext cx="6275388" cy="3373820"/>
          </a:xfrm>
        </p:spPr>
        <p:txBody>
          <a:bodyPr>
            <a:normAutofit/>
          </a:bodyPr>
          <a:lstStyle>
            <a:lvl1pPr>
              <a:defRPr sz="2000"/>
            </a:lvl1pPr>
          </a:lstStyle>
          <a:p>
            <a:r>
              <a:rPr lang="en-US"/>
              <a:t>Click icon to add picture</a:t>
            </a:r>
            <a:endParaRPr lang="en-GB"/>
          </a:p>
        </p:txBody>
      </p:sp>
      <p:sp>
        <p:nvSpPr>
          <p:cNvPr id="6" name="Text Placeholder 5">
            <a:extLst>
              <a:ext uri="{FF2B5EF4-FFF2-40B4-BE49-F238E27FC236}">
                <a16:creationId xmlns:a16="http://schemas.microsoft.com/office/drawing/2014/main" id="{822F1393-E028-C078-53E8-6393CE111203}"/>
              </a:ext>
            </a:extLst>
          </p:cNvPr>
          <p:cNvSpPr>
            <a:spLocks noGrp="1"/>
          </p:cNvSpPr>
          <p:nvPr>
            <p:ph type="body" sz="quarter" idx="14" hasCustomPrompt="1"/>
          </p:nvPr>
        </p:nvSpPr>
        <p:spPr>
          <a:xfrm>
            <a:off x="839788" y="1628498"/>
            <a:ext cx="10512425" cy="536629"/>
          </a:xfrm>
        </p:spPr>
        <p:txBody>
          <a:bodyPr>
            <a:normAutofit/>
          </a:bodyPr>
          <a:lstStyle>
            <a:lvl1pPr marL="0" indent="0">
              <a:buNone/>
              <a:defRPr sz="3200"/>
            </a:lvl1pPr>
          </a:lstStyle>
          <a:p>
            <a:pPr lvl="0"/>
            <a:r>
              <a:rPr lang="en-US"/>
              <a:t>Sub-heading</a:t>
            </a:r>
          </a:p>
        </p:txBody>
      </p:sp>
      <p:pic>
        <p:nvPicPr>
          <p:cNvPr id="3" name="Picture 2" descr="Logo&#10;&#10;Description automatically generated">
            <a:extLst>
              <a:ext uri="{FF2B5EF4-FFF2-40B4-BE49-F238E27FC236}">
                <a16:creationId xmlns:a16="http://schemas.microsoft.com/office/drawing/2014/main" id="{C1D839B2-599E-4855-94CE-DD9BFA4E9CC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260201049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4_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E43551-9058-98E9-56A8-72EBA12776AF}"/>
              </a:ext>
            </a:extLst>
          </p:cNvPr>
          <p:cNvSpPr>
            <a:spLocks noGrp="1"/>
          </p:cNvSpPr>
          <p:nvPr>
            <p:ph type="title" hasCustomPrompt="1"/>
          </p:nvPr>
        </p:nvSpPr>
        <p:spPr>
          <a:xfrm>
            <a:off x="839788" y="457200"/>
            <a:ext cx="5256212" cy="1600200"/>
          </a:xfrm>
        </p:spPr>
        <p:txBody>
          <a:bodyPr anchor="b">
            <a:normAutofit/>
          </a:bodyPr>
          <a:lstStyle>
            <a:lvl1pPr>
              <a:defRPr sz="5400"/>
            </a:lvl1pPr>
          </a:lstStyle>
          <a:p>
            <a:r>
              <a:rPr lang="en-US"/>
              <a:t>Heading</a:t>
            </a:r>
            <a:endParaRPr lang="en-GB"/>
          </a:p>
        </p:txBody>
      </p:sp>
      <p:sp>
        <p:nvSpPr>
          <p:cNvPr id="4" name="Text Placeholder 3">
            <a:extLst>
              <a:ext uri="{FF2B5EF4-FFF2-40B4-BE49-F238E27FC236}">
                <a16:creationId xmlns:a16="http://schemas.microsoft.com/office/drawing/2014/main" id="{7AA7B65F-6268-DCA7-191B-81737B5C1E7B}"/>
              </a:ext>
            </a:extLst>
          </p:cNvPr>
          <p:cNvSpPr>
            <a:spLocks noGrp="1"/>
          </p:cNvSpPr>
          <p:nvPr>
            <p:ph type="body" sz="half" idx="2" hasCustomPrompt="1"/>
          </p:nvPr>
        </p:nvSpPr>
        <p:spPr>
          <a:xfrm>
            <a:off x="839788" y="2397760"/>
            <a:ext cx="5256212" cy="3309357"/>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Body copy </a:t>
            </a:r>
          </a:p>
        </p:txBody>
      </p:sp>
      <p:sp>
        <p:nvSpPr>
          <p:cNvPr id="9" name="Picture Placeholder 8">
            <a:extLst>
              <a:ext uri="{FF2B5EF4-FFF2-40B4-BE49-F238E27FC236}">
                <a16:creationId xmlns:a16="http://schemas.microsoft.com/office/drawing/2014/main" id="{4170CF0C-869A-19DD-B3A5-E71839F188F7}"/>
              </a:ext>
            </a:extLst>
          </p:cNvPr>
          <p:cNvSpPr>
            <a:spLocks noGrp="1"/>
          </p:cNvSpPr>
          <p:nvPr>
            <p:ph type="pic" sz="quarter" idx="13"/>
          </p:nvPr>
        </p:nvSpPr>
        <p:spPr>
          <a:xfrm>
            <a:off x="6600496" y="457201"/>
            <a:ext cx="4751716" cy="2445487"/>
          </a:xfrm>
        </p:spPr>
        <p:txBody>
          <a:bodyPr>
            <a:normAutofit/>
          </a:bodyPr>
          <a:lstStyle>
            <a:lvl1pPr>
              <a:defRPr sz="2000"/>
            </a:lvl1pPr>
          </a:lstStyle>
          <a:p>
            <a:r>
              <a:rPr lang="en-US"/>
              <a:t>Click icon to add picture</a:t>
            </a:r>
            <a:endParaRPr lang="en-GB"/>
          </a:p>
        </p:txBody>
      </p:sp>
      <p:sp>
        <p:nvSpPr>
          <p:cNvPr id="3" name="Picture Placeholder 8">
            <a:extLst>
              <a:ext uri="{FF2B5EF4-FFF2-40B4-BE49-F238E27FC236}">
                <a16:creationId xmlns:a16="http://schemas.microsoft.com/office/drawing/2014/main" id="{7F2DE485-35E3-8EE5-CAF5-F98967D1E9E6}"/>
              </a:ext>
            </a:extLst>
          </p:cNvPr>
          <p:cNvSpPr>
            <a:spLocks noGrp="1"/>
          </p:cNvSpPr>
          <p:nvPr>
            <p:ph type="pic" sz="quarter" idx="14"/>
          </p:nvPr>
        </p:nvSpPr>
        <p:spPr>
          <a:xfrm>
            <a:off x="6600496" y="3157870"/>
            <a:ext cx="4751716" cy="2549247"/>
          </a:xfrm>
        </p:spPr>
        <p:txBody>
          <a:bodyPr>
            <a:normAutofit/>
          </a:bodyPr>
          <a:lstStyle>
            <a:lvl1pPr>
              <a:defRPr sz="2000"/>
            </a:lvl1pPr>
          </a:lstStyle>
          <a:p>
            <a:r>
              <a:rPr lang="en-US"/>
              <a:t>Click icon to add picture</a:t>
            </a:r>
            <a:endParaRPr lang="en-GB"/>
          </a:p>
        </p:txBody>
      </p:sp>
      <p:pic>
        <p:nvPicPr>
          <p:cNvPr id="5" name="Picture 4" descr="Logo&#10;&#10;Description automatically generated">
            <a:extLst>
              <a:ext uri="{FF2B5EF4-FFF2-40B4-BE49-F238E27FC236}">
                <a16:creationId xmlns:a16="http://schemas.microsoft.com/office/drawing/2014/main" id="{E4631B59-9ACC-6F81-CB6A-56E017D0A34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246154877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5_Content with Caption">
    <p:bg>
      <p:bgPr>
        <a:solidFill>
          <a:srgbClr val="EFF8F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E43551-9058-98E9-56A8-72EBA12776AF}"/>
              </a:ext>
            </a:extLst>
          </p:cNvPr>
          <p:cNvSpPr>
            <a:spLocks noGrp="1"/>
          </p:cNvSpPr>
          <p:nvPr>
            <p:ph type="title" hasCustomPrompt="1"/>
          </p:nvPr>
        </p:nvSpPr>
        <p:spPr>
          <a:xfrm>
            <a:off x="839788" y="457200"/>
            <a:ext cx="5256212" cy="1600200"/>
          </a:xfrm>
        </p:spPr>
        <p:txBody>
          <a:bodyPr anchor="b">
            <a:normAutofit/>
          </a:bodyPr>
          <a:lstStyle>
            <a:lvl1pPr>
              <a:defRPr sz="5400"/>
            </a:lvl1pPr>
          </a:lstStyle>
          <a:p>
            <a:r>
              <a:rPr lang="en-US"/>
              <a:t>Heading</a:t>
            </a:r>
            <a:endParaRPr lang="en-GB"/>
          </a:p>
        </p:txBody>
      </p:sp>
      <p:sp>
        <p:nvSpPr>
          <p:cNvPr id="4" name="Text Placeholder 3">
            <a:extLst>
              <a:ext uri="{FF2B5EF4-FFF2-40B4-BE49-F238E27FC236}">
                <a16:creationId xmlns:a16="http://schemas.microsoft.com/office/drawing/2014/main" id="{7AA7B65F-6268-DCA7-191B-81737B5C1E7B}"/>
              </a:ext>
            </a:extLst>
          </p:cNvPr>
          <p:cNvSpPr>
            <a:spLocks noGrp="1"/>
          </p:cNvSpPr>
          <p:nvPr>
            <p:ph type="body" sz="half" idx="2" hasCustomPrompt="1"/>
          </p:nvPr>
        </p:nvSpPr>
        <p:spPr>
          <a:xfrm>
            <a:off x="839788" y="2397760"/>
            <a:ext cx="5256212" cy="3309357"/>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Body copy </a:t>
            </a:r>
          </a:p>
        </p:txBody>
      </p:sp>
      <p:sp>
        <p:nvSpPr>
          <p:cNvPr id="9" name="Picture Placeholder 8">
            <a:extLst>
              <a:ext uri="{FF2B5EF4-FFF2-40B4-BE49-F238E27FC236}">
                <a16:creationId xmlns:a16="http://schemas.microsoft.com/office/drawing/2014/main" id="{4170CF0C-869A-19DD-B3A5-E71839F188F7}"/>
              </a:ext>
            </a:extLst>
          </p:cNvPr>
          <p:cNvSpPr>
            <a:spLocks noGrp="1"/>
          </p:cNvSpPr>
          <p:nvPr>
            <p:ph type="pic" sz="quarter" idx="13"/>
          </p:nvPr>
        </p:nvSpPr>
        <p:spPr>
          <a:xfrm>
            <a:off x="6600496" y="457201"/>
            <a:ext cx="4751716" cy="2445487"/>
          </a:xfrm>
        </p:spPr>
        <p:txBody>
          <a:bodyPr>
            <a:normAutofit/>
          </a:bodyPr>
          <a:lstStyle>
            <a:lvl1pPr>
              <a:defRPr sz="2000"/>
            </a:lvl1pPr>
          </a:lstStyle>
          <a:p>
            <a:r>
              <a:rPr lang="en-US"/>
              <a:t>Click icon to add picture</a:t>
            </a:r>
            <a:endParaRPr lang="en-GB"/>
          </a:p>
        </p:txBody>
      </p:sp>
      <p:sp>
        <p:nvSpPr>
          <p:cNvPr id="3" name="Picture Placeholder 8">
            <a:extLst>
              <a:ext uri="{FF2B5EF4-FFF2-40B4-BE49-F238E27FC236}">
                <a16:creationId xmlns:a16="http://schemas.microsoft.com/office/drawing/2014/main" id="{7F2DE485-35E3-8EE5-CAF5-F98967D1E9E6}"/>
              </a:ext>
            </a:extLst>
          </p:cNvPr>
          <p:cNvSpPr>
            <a:spLocks noGrp="1"/>
          </p:cNvSpPr>
          <p:nvPr>
            <p:ph type="pic" sz="quarter" idx="14"/>
          </p:nvPr>
        </p:nvSpPr>
        <p:spPr>
          <a:xfrm>
            <a:off x="6600496" y="3157870"/>
            <a:ext cx="4751716" cy="2549247"/>
          </a:xfrm>
        </p:spPr>
        <p:txBody>
          <a:bodyPr>
            <a:normAutofit/>
          </a:bodyPr>
          <a:lstStyle>
            <a:lvl1pPr>
              <a:defRPr sz="2000"/>
            </a:lvl1pPr>
          </a:lstStyle>
          <a:p>
            <a:r>
              <a:rPr lang="en-US"/>
              <a:t>Click icon to add picture</a:t>
            </a:r>
            <a:endParaRPr lang="en-GB"/>
          </a:p>
        </p:txBody>
      </p:sp>
      <p:pic>
        <p:nvPicPr>
          <p:cNvPr id="5" name="Picture 4" descr="Logo&#10;&#10;Description automatically generated">
            <a:extLst>
              <a:ext uri="{FF2B5EF4-FFF2-40B4-BE49-F238E27FC236}">
                <a16:creationId xmlns:a16="http://schemas.microsoft.com/office/drawing/2014/main" id="{E4631B59-9ACC-6F81-CB6A-56E017D0A34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160091985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6_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E43551-9058-98E9-56A8-72EBA12776AF}"/>
              </a:ext>
            </a:extLst>
          </p:cNvPr>
          <p:cNvSpPr>
            <a:spLocks noGrp="1"/>
          </p:cNvSpPr>
          <p:nvPr>
            <p:ph type="title" hasCustomPrompt="1"/>
          </p:nvPr>
        </p:nvSpPr>
        <p:spPr>
          <a:xfrm>
            <a:off x="839788" y="457200"/>
            <a:ext cx="10512424" cy="853658"/>
          </a:xfrm>
        </p:spPr>
        <p:txBody>
          <a:bodyPr anchor="b">
            <a:noAutofit/>
          </a:bodyPr>
          <a:lstStyle>
            <a:lvl1pPr>
              <a:defRPr sz="5400"/>
            </a:lvl1pPr>
          </a:lstStyle>
          <a:p>
            <a:r>
              <a:rPr lang="en-US"/>
              <a:t>Heading</a:t>
            </a:r>
            <a:endParaRPr lang="en-GB"/>
          </a:p>
        </p:txBody>
      </p:sp>
      <p:sp>
        <p:nvSpPr>
          <p:cNvPr id="4" name="Text Placeholder 3">
            <a:extLst>
              <a:ext uri="{FF2B5EF4-FFF2-40B4-BE49-F238E27FC236}">
                <a16:creationId xmlns:a16="http://schemas.microsoft.com/office/drawing/2014/main" id="{7AA7B65F-6268-DCA7-191B-81737B5C1E7B}"/>
              </a:ext>
            </a:extLst>
          </p:cNvPr>
          <p:cNvSpPr>
            <a:spLocks noGrp="1"/>
          </p:cNvSpPr>
          <p:nvPr>
            <p:ph type="body" sz="half" idx="2" hasCustomPrompt="1"/>
          </p:nvPr>
        </p:nvSpPr>
        <p:spPr>
          <a:xfrm>
            <a:off x="839787" y="1587062"/>
            <a:ext cx="6307247" cy="4120056"/>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Body copy </a:t>
            </a:r>
          </a:p>
        </p:txBody>
      </p:sp>
      <p:sp>
        <p:nvSpPr>
          <p:cNvPr id="9" name="Picture Placeholder 8">
            <a:extLst>
              <a:ext uri="{FF2B5EF4-FFF2-40B4-BE49-F238E27FC236}">
                <a16:creationId xmlns:a16="http://schemas.microsoft.com/office/drawing/2014/main" id="{4170CF0C-869A-19DD-B3A5-E71839F188F7}"/>
              </a:ext>
            </a:extLst>
          </p:cNvPr>
          <p:cNvSpPr>
            <a:spLocks noGrp="1"/>
          </p:cNvSpPr>
          <p:nvPr>
            <p:ph type="pic" sz="quarter" idx="13"/>
          </p:nvPr>
        </p:nvSpPr>
        <p:spPr>
          <a:xfrm>
            <a:off x="7662040" y="1587062"/>
            <a:ext cx="3690171" cy="1954924"/>
          </a:xfrm>
        </p:spPr>
        <p:txBody>
          <a:bodyPr>
            <a:normAutofit/>
          </a:bodyPr>
          <a:lstStyle>
            <a:lvl1pPr>
              <a:defRPr sz="2000"/>
            </a:lvl1pPr>
          </a:lstStyle>
          <a:p>
            <a:r>
              <a:rPr lang="en-US"/>
              <a:t>Click icon to add picture</a:t>
            </a:r>
            <a:endParaRPr lang="en-GB"/>
          </a:p>
        </p:txBody>
      </p:sp>
      <p:sp>
        <p:nvSpPr>
          <p:cNvPr id="5" name="Picture Placeholder 8">
            <a:extLst>
              <a:ext uri="{FF2B5EF4-FFF2-40B4-BE49-F238E27FC236}">
                <a16:creationId xmlns:a16="http://schemas.microsoft.com/office/drawing/2014/main" id="{DE652335-1513-5E89-BE62-F1B08F346D75}"/>
              </a:ext>
            </a:extLst>
          </p:cNvPr>
          <p:cNvSpPr>
            <a:spLocks noGrp="1"/>
          </p:cNvSpPr>
          <p:nvPr>
            <p:ph type="pic" sz="quarter" idx="14"/>
          </p:nvPr>
        </p:nvSpPr>
        <p:spPr>
          <a:xfrm>
            <a:off x="7662040" y="3678621"/>
            <a:ext cx="3690172" cy="2028497"/>
          </a:xfrm>
        </p:spPr>
        <p:txBody>
          <a:bodyPr>
            <a:normAutofit/>
          </a:bodyPr>
          <a:lstStyle>
            <a:lvl1pPr>
              <a:defRPr sz="2000"/>
            </a:lvl1pPr>
          </a:lstStyle>
          <a:p>
            <a:r>
              <a:rPr lang="en-US"/>
              <a:t>Click icon to add picture</a:t>
            </a:r>
            <a:endParaRPr lang="en-GB"/>
          </a:p>
        </p:txBody>
      </p:sp>
      <p:pic>
        <p:nvPicPr>
          <p:cNvPr id="3" name="Picture 2" descr="Logo&#10;&#10;Description automatically generated">
            <a:extLst>
              <a:ext uri="{FF2B5EF4-FFF2-40B4-BE49-F238E27FC236}">
                <a16:creationId xmlns:a16="http://schemas.microsoft.com/office/drawing/2014/main" id="{4ED4B8A1-A413-52C8-0E4D-54723741C44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143666221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7_Content with Caption">
    <p:bg>
      <p:bgPr>
        <a:solidFill>
          <a:srgbClr val="EFF8F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E43551-9058-98E9-56A8-72EBA12776AF}"/>
              </a:ext>
            </a:extLst>
          </p:cNvPr>
          <p:cNvSpPr>
            <a:spLocks noGrp="1"/>
          </p:cNvSpPr>
          <p:nvPr>
            <p:ph type="title" hasCustomPrompt="1"/>
          </p:nvPr>
        </p:nvSpPr>
        <p:spPr>
          <a:xfrm>
            <a:off x="839788" y="457200"/>
            <a:ext cx="10512424" cy="853658"/>
          </a:xfrm>
        </p:spPr>
        <p:txBody>
          <a:bodyPr anchor="b">
            <a:noAutofit/>
          </a:bodyPr>
          <a:lstStyle>
            <a:lvl1pPr>
              <a:defRPr sz="5400"/>
            </a:lvl1pPr>
          </a:lstStyle>
          <a:p>
            <a:r>
              <a:rPr lang="en-US"/>
              <a:t>Heading</a:t>
            </a:r>
            <a:endParaRPr lang="en-GB"/>
          </a:p>
        </p:txBody>
      </p:sp>
      <p:sp>
        <p:nvSpPr>
          <p:cNvPr id="4" name="Text Placeholder 3">
            <a:extLst>
              <a:ext uri="{FF2B5EF4-FFF2-40B4-BE49-F238E27FC236}">
                <a16:creationId xmlns:a16="http://schemas.microsoft.com/office/drawing/2014/main" id="{7AA7B65F-6268-DCA7-191B-81737B5C1E7B}"/>
              </a:ext>
            </a:extLst>
          </p:cNvPr>
          <p:cNvSpPr>
            <a:spLocks noGrp="1"/>
          </p:cNvSpPr>
          <p:nvPr>
            <p:ph type="body" sz="half" idx="2" hasCustomPrompt="1"/>
          </p:nvPr>
        </p:nvSpPr>
        <p:spPr>
          <a:xfrm>
            <a:off x="839787" y="1587062"/>
            <a:ext cx="6307247" cy="4120056"/>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Body copy </a:t>
            </a:r>
          </a:p>
        </p:txBody>
      </p:sp>
      <p:sp>
        <p:nvSpPr>
          <p:cNvPr id="9" name="Picture Placeholder 8">
            <a:extLst>
              <a:ext uri="{FF2B5EF4-FFF2-40B4-BE49-F238E27FC236}">
                <a16:creationId xmlns:a16="http://schemas.microsoft.com/office/drawing/2014/main" id="{4170CF0C-869A-19DD-B3A5-E71839F188F7}"/>
              </a:ext>
            </a:extLst>
          </p:cNvPr>
          <p:cNvSpPr>
            <a:spLocks noGrp="1"/>
          </p:cNvSpPr>
          <p:nvPr>
            <p:ph type="pic" sz="quarter" idx="13"/>
          </p:nvPr>
        </p:nvSpPr>
        <p:spPr>
          <a:xfrm>
            <a:off x="7662040" y="1587062"/>
            <a:ext cx="3690171" cy="1954924"/>
          </a:xfrm>
        </p:spPr>
        <p:txBody>
          <a:bodyPr>
            <a:normAutofit/>
          </a:bodyPr>
          <a:lstStyle>
            <a:lvl1pPr>
              <a:defRPr sz="2000"/>
            </a:lvl1pPr>
          </a:lstStyle>
          <a:p>
            <a:r>
              <a:rPr lang="en-US"/>
              <a:t>Click icon to add picture</a:t>
            </a:r>
            <a:endParaRPr lang="en-GB"/>
          </a:p>
        </p:txBody>
      </p:sp>
      <p:sp>
        <p:nvSpPr>
          <p:cNvPr id="5" name="Picture Placeholder 8">
            <a:extLst>
              <a:ext uri="{FF2B5EF4-FFF2-40B4-BE49-F238E27FC236}">
                <a16:creationId xmlns:a16="http://schemas.microsoft.com/office/drawing/2014/main" id="{DE652335-1513-5E89-BE62-F1B08F346D75}"/>
              </a:ext>
            </a:extLst>
          </p:cNvPr>
          <p:cNvSpPr>
            <a:spLocks noGrp="1"/>
          </p:cNvSpPr>
          <p:nvPr>
            <p:ph type="pic" sz="quarter" idx="14"/>
          </p:nvPr>
        </p:nvSpPr>
        <p:spPr>
          <a:xfrm>
            <a:off x="7662040" y="3678621"/>
            <a:ext cx="3690172" cy="2028497"/>
          </a:xfrm>
        </p:spPr>
        <p:txBody>
          <a:bodyPr>
            <a:normAutofit/>
          </a:bodyPr>
          <a:lstStyle>
            <a:lvl1pPr>
              <a:defRPr sz="2000"/>
            </a:lvl1pPr>
          </a:lstStyle>
          <a:p>
            <a:r>
              <a:rPr lang="en-US"/>
              <a:t>Click icon to add picture</a:t>
            </a:r>
            <a:endParaRPr lang="en-GB"/>
          </a:p>
        </p:txBody>
      </p:sp>
      <p:pic>
        <p:nvPicPr>
          <p:cNvPr id="3" name="Picture 2" descr="Logo&#10;&#10;Description automatically generated">
            <a:extLst>
              <a:ext uri="{FF2B5EF4-FFF2-40B4-BE49-F238E27FC236}">
                <a16:creationId xmlns:a16="http://schemas.microsoft.com/office/drawing/2014/main" id="{0DBA66B6-E447-7D19-3230-B1B5CAC75DA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344116287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4098" name="Picture 2">
            <a:extLst>
              <a:ext uri="{FF2B5EF4-FFF2-40B4-BE49-F238E27FC236}">
                <a16:creationId xmlns:a16="http://schemas.microsoft.com/office/drawing/2014/main" id="{6BCD04C2-E6B1-F464-2A55-475AB435C996}"/>
              </a:ext>
              <a:ext uri="{C183D7F6-B498-43B3-948B-1728B52AA6E4}">
                <adec:decorative xmlns:adec="http://schemas.microsoft.com/office/drawing/2017/decorative" val="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478815" y="-42040"/>
            <a:ext cx="1713186" cy="7084853"/>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Anna Freud building the mental wellbeing of the next generation (logo)">
            <a:extLst>
              <a:ext uri="{FF2B5EF4-FFF2-40B4-BE49-F238E27FC236}">
                <a16:creationId xmlns:a16="http://schemas.microsoft.com/office/drawing/2014/main" id="{11DDF857-6228-80CF-908B-084AA1715502}"/>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43910" y="4985121"/>
            <a:ext cx="3708000" cy="1308208"/>
          </a:xfrm>
          <a:prstGeom prst="rect">
            <a:avLst/>
          </a:prstGeom>
        </p:spPr>
      </p:pic>
      <p:sp>
        <p:nvSpPr>
          <p:cNvPr id="8" name="TextBox 7">
            <a:extLst>
              <a:ext uri="{FF2B5EF4-FFF2-40B4-BE49-F238E27FC236}">
                <a16:creationId xmlns:a16="http://schemas.microsoft.com/office/drawing/2014/main" id="{A5BF540D-9080-D9BC-48AD-25B84FBAD53B}"/>
              </a:ext>
            </a:extLst>
          </p:cNvPr>
          <p:cNvSpPr txBox="1"/>
          <p:nvPr userDrawn="1"/>
        </p:nvSpPr>
        <p:spPr>
          <a:xfrm>
            <a:off x="543910" y="4204138"/>
            <a:ext cx="3708000" cy="400110"/>
          </a:xfrm>
          <a:prstGeom prst="rect">
            <a:avLst/>
          </a:prstGeom>
          <a:noFill/>
        </p:spPr>
        <p:txBody>
          <a:bodyPr wrap="square" rtlCol="0">
            <a:spAutoFit/>
          </a:bodyPr>
          <a:lstStyle/>
          <a:p>
            <a:r>
              <a:rPr lang="en-US" sz="2000" b="1"/>
              <a:t>annafreud.org</a:t>
            </a:r>
            <a:endParaRPr lang="en-GB" sz="2000" b="1"/>
          </a:p>
        </p:txBody>
      </p:sp>
      <p:sp>
        <p:nvSpPr>
          <p:cNvPr id="10" name="Text Placeholder 9">
            <a:extLst>
              <a:ext uri="{FF2B5EF4-FFF2-40B4-BE49-F238E27FC236}">
                <a16:creationId xmlns:a16="http://schemas.microsoft.com/office/drawing/2014/main" id="{B1D4C1F2-01C8-2034-41B1-16C708113B3C}"/>
              </a:ext>
            </a:extLst>
          </p:cNvPr>
          <p:cNvSpPr>
            <a:spLocks noGrp="1"/>
          </p:cNvSpPr>
          <p:nvPr>
            <p:ph type="body" sz="quarter" idx="10"/>
          </p:nvPr>
        </p:nvSpPr>
        <p:spPr>
          <a:xfrm>
            <a:off x="543910" y="2522976"/>
            <a:ext cx="5454650" cy="1206500"/>
          </a:xfrm>
        </p:spPr>
        <p:txBody>
          <a:bodyPr>
            <a:normAutofit/>
          </a:bodyPr>
          <a:lstStyle>
            <a:lvl1pPr marL="0" indent="0">
              <a:buNone/>
              <a:defRPr sz="2000"/>
            </a:lvl1pPr>
          </a:lstStyle>
          <a:p>
            <a:pPr lvl="0"/>
            <a:r>
              <a:rPr lang="en-US"/>
              <a:t>Click to edit Master text styles</a:t>
            </a:r>
          </a:p>
        </p:txBody>
      </p:sp>
    </p:spTree>
    <p:extLst>
      <p:ext uri="{BB962C8B-B14F-4D97-AF65-F5344CB8AC3E}">
        <p14:creationId xmlns:p14="http://schemas.microsoft.com/office/powerpoint/2010/main" val="358044466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Section Break - Green">
    <p:bg>
      <p:bgPr>
        <a:blipFill rotWithShape="1">
          <a:blip r:embed="rId2"/>
          <a:stretch>
            <a:fillRect/>
          </a:stretch>
        </a:blipFill>
        <a:effectLst/>
      </p:bgPr>
    </p:bg>
    <p:spTree>
      <p:nvGrpSpPr>
        <p:cNvPr id="1" name=""/>
        <p:cNvGrpSpPr/>
        <p:nvPr/>
      </p:nvGrpSpPr>
      <p:grpSpPr>
        <a:xfrm>
          <a:off x="0" y="0"/>
          <a:ext cx="0" cy="0"/>
          <a:chOff x="0" y="0"/>
          <a:chExt cx="0" cy="0"/>
        </a:xfrm>
      </p:grpSpPr>
      <p:sp>
        <p:nvSpPr>
          <p:cNvPr id="7" name="Title 1"/>
          <p:cNvSpPr>
            <a:spLocks noGrp="1"/>
          </p:cNvSpPr>
          <p:nvPr>
            <p:ph type="ctrTitle"/>
          </p:nvPr>
        </p:nvSpPr>
        <p:spPr>
          <a:xfrm>
            <a:off x="374016" y="1722319"/>
            <a:ext cx="7019384" cy="1145005"/>
          </a:xfrm>
        </p:spPr>
        <p:txBody>
          <a:bodyPr/>
          <a:lstStyle>
            <a:lvl1pPr>
              <a:defRPr sz="3200"/>
            </a:lvl1pPr>
          </a:lstStyle>
          <a:p>
            <a:r>
              <a:rPr lang="en-US"/>
              <a:t>Click to edit Master title style</a:t>
            </a:r>
          </a:p>
        </p:txBody>
      </p:sp>
      <p:sp>
        <p:nvSpPr>
          <p:cNvPr id="8" name="Subtitle 2"/>
          <p:cNvSpPr>
            <a:spLocks noGrp="1"/>
          </p:cNvSpPr>
          <p:nvPr>
            <p:ph type="subTitle" idx="1"/>
          </p:nvPr>
        </p:nvSpPr>
        <p:spPr>
          <a:xfrm>
            <a:off x="374016" y="3136736"/>
            <a:ext cx="7019384" cy="1752600"/>
          </a:xfrm>
        </p:spPr>
        <p:txBody>
          <a:bodyPr/>
          <a:lstStyle>
            <a:lvl1pPr marL="0" indent="0" algn="l">
              <a:buNone/>
              <a:defRPr>
                <a:solidFill>
                  <a:schemeClr val="tx1">
                    <a:tint val="75000"/>
                  </a:schemeClr>
                </a:solidFill>
                <a:latin typeface="+mn-lt"/>
                <a:cs typeface="Verdana"/>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13" name="Content Placeholder 12"/>
          <p:cNvSpPr>
            <a:spLocks noGrp="1"/>
          </p:cNvSpPr>
          <p:nvPr>
            <p:ph sz="quarter" idx="11" hasCustomPrompt="1"/>
          </p:nvPr>
        </p:nvSpPr>
        <p:spPr>
          <a:xfrm>
            <a:off x="374016" y="1300164"/>
            <a:ext cx="4513368" cy="365125"/>
          </a:xfrm>
        </p:spPr>
        <p:txBody>
          <a:bodyPr anchor="t" anchorCtr="0">
            <a:normAutofit/>
          </a:bodyPr>
          <a:lstStyle>
            <a:lvl1pPr marL="0" indent="0">
              <a:lnSpc>
                <a:spcPct val="100000"/>
              </a:lnSpc>
              <a:spcAft>
                <a:spcPts val="0"/>
              </a:spcAft>
              <a:defRPr sz="1200">
                <a:latin typeface="+mn-lt"/>
                <a:cs typeface="Verdana"/>
              </a:defRPr>
            </a:lvl1pPr>
          </a:lstStyle>
          <a:p>
            <a:pPr lvl="0"/>
            <a:r>
              <a:rPr lang="en-GB"/>
              <a:t>Section #</a:t>
            </a:r>
            <a:endParaRPr lang="en-US"/>
          </a:p>
        </p:txBody>
      </p:sp>
      <p:cxnSp>
        <p:nvCxnSpPr>
          <p:cNvPr id="14" name="Straight Connector 13"/>
          <p:cNvCxnSpPr/>
          <p:nvPr userDrawn="1"/>
        </p:nvCxnSpPr>
        <p:spPr>
          <a:xfrm>
            <a:off x="477085" y="490643"/>
            <a:ext cx="11290545" cy="1588"/>
          </a:xfrm>
          <a:prstGeom prst="line">
            <a:avLst/>
          </a:prstGeom>
          <a:ln w="12700" cap="flat" cmpd="sng" algn="ctr">
            <a:solidFill>
              <a:srgbClr val="FFFFF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15" name="TextBox 14"/>
          <p:cNvSpPr txBox="1"/>
          <p:nvPr userDrawn="1"/>
        </p:nvSpPr>
        <p:spPr>
          <a:xfrm>
            <a:off x="374017" y="202720"/>
            <a:ext cx="5456945" cy="230832"/>
          </a:xfrm>
          <a:prstGeom prst="rect">
            <a:avLst/>
          </a:prstGeom>
          <a:noFill/>
        </p:spPr>
        <p:txBody>
          <a:bodyPr wrap="square" rtlCol="0">
            <a:spAutoFit/>
          </a:bodyPr>
          <a:lstStyle/>
          <a:p>
            <a:r>
              <a:rPr lang="en-US" sz="900" b="1">
                <a:latin typeface="+mn-lt"/>
                <a:cs typeface="Verdana"/>
              </a:rPr>
              <a:t>Anna Freud National Centre for Children and Families</a:t>
            </a:r>
          </a:p>
        </p:txBody>
      </p:sp>
      <p:sp>
        <p:nvSpPr>
          <p:cNvPr id="10" name="Slide Number Placeholder 5"/>
          <p:cNvSpPr>
            <a:spLocks noGrp="1"/>
          </p:cNvSpPr>
          <p:nvPr>
            <p:ph type="sldNum" sz="quarter" idx="4"/>
          </p:nvPr>
        </p:nvSpPr>
        <p:spPr>
          <a:xfrm>
            <a:off x="11131828" y="202721"/>
            <a:ext cx="705593" cy="230832"/>
          </a:xfrm>
          <a:prstGeom prst="rect">
            <a:avLst/>
          </a:prstGeom>
        </p:spPr>
        <p:txBody>
          <a:bodyPr vert="horz" lIns="91440" tIns="45720" rIns="91440" bIns="45720" rtlCol="0" anchor="t" anchorCtr="0"/>
          <a:lstStyle>
            <a:lvl1pPr algn="r">
              <a:defRPr sz="900" b="1">
                <a:solidFill>
                  <a:schemeClr val="tx1">
                    <a:tint val="75000"/>
                  </a:schemeClr>
                </a:solidFill>
                <a:latin typeface="+mn-lt"/>
                <a:cs typeface="Verdana"/>
              </a:defRPr>
            </a:lvl1pPr>
          </a:lstStyle>
          <a:p>
            <a:fld id="{462AC695-DD95-4246-9D7F-71FDA65D9A0C}" type="slidenum">
              <a:rPr lang="en-US" smtClean="0"/>
              <a:pPr/>
              <a:t>‹#›</a:t>
            </a:fld>
            <a:endParaRPr lang="en-US"/>
          </a:p>
        </p:txBody>
      </p:sp>
      <p:pic>
        <p:nvPicPr>
          <p:cNvPr id="11" name="Picture 10" descr="AF-logo-RGB-Green+White.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64256" y="6110810"/>
            <a:ext cx="2520443" cy="428735"/>
          </a:xfrm>
          <a:prstGeom prst="rect">
            <a:avLst/>
          </a:prstGeom>
        </p:spPr>
      </p:pic>
    </p:spTree>
    <p:extLst>
      <p:ext uri="{BB962C8B-B14F-4D97-AF65-F5344CB8AC3E}">
        <p14:creationId xmlns:p14="http://schemas.microsoft.com/office/powerpoint/2010/main" val="508141313"/>
      </p:ext>
    </p:extLst>
  </p:cSld>
  <p:clrMapOvr>
    <a:overrideClrMapping bg1="dk1" tx1="lt1" bg2="dk2" tx2="lt2" accent1="accent1" accent2="accent2" accent3="accent3" accent4="accent4" accent5="accent5" accent6="accent6" hlink="hlink" folHlink="folHlink"/>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Blank sli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cxnSp>
        <p:nvCxnSpPr>
          <p:cNvPr id="8" name="Straight Connector 7"/>
          <p:cNvCxnSpPr/>
          <p:nvPr userDrawn="1"/>
        </p:nvCxnSpPr>
        <p:spPr>
          <a:xfrm>
            <a:off x="477085" y="491437"/>
            <a:ext cx="5483153" cy="1588"/>
          </a:xfrm>
          <a:prstGeom prst="line">
            <a:avLst/>
          </a:prstGeom>
          <a:ln w="12700" cap="flat" cmpd="sng" algn="ctr">
            <a:solidFill>
              <a:schemeClr val="accent5">
                <a:lumMod val="60000"/>
                <a:lumOff val="4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userDrawn="1"/>
        </p:nvCxnSpPr>
        <p:spPr>
          <a:xfrm>
            <a:off x="6285349" y="491437"/>
            <a:ext cx="5483153" cy="1588"/>
          </a:xfrm>
          <a:prstGeom prst="line">
            <a:avLst/>
          </a:prstGeom>
          <a:ln w="12700" cap="flat" cmpd="sng" algn="ctr">
            <a:solidFill>
              <a:schemeClr val="accent5">
                <a:lumMod val="60000"/>
                <a:lumOff val="4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10" name="Footer Placeholder 4"/>
          <p:cNvSpPr>
            <a:spLocks noGrp="1"/>
          </p:cNvSpPr>
          <p:nvPr>
            <p:ph type="ftr" sz="quarter" idx="3"/>
          </p:nvPr>
        </p:nvSpPr>
        <p:spPr>
          <a:xfrm>
            <a:off x="6181409" y="202721"/>
            <a:ext cx="4700100" cy="230832"/>
          </a:xfrm>
          <a:prstGeom prst="rect">
            <a:avLst/>
          </a:prstGeom>
        </p:spPr>
        <p:txBody>
          <a:bodyPr vert="horz" lIns="91440" tIns="45720" rIns="91440" bIns="45720" rtlCol="0" anchor="t" anchorCtr="0"/>
          <a:lstStyle>
            <a:lvl1pPr algn="l">
              <a:defRPr sz="800">
                <a:solidFill>
                  <a:schemeClr val="tx1">
                    <a:tint val="75000"/>
                  </a:schemeClr>
                </a:solidFill>
                <a:latin typeface="+mn-lt"/>
                <a:cs typeface="Verdana"/>
              </a:defRPr>
            </a:lvl1pPr>
          </a:lstStyle>
          <a:p>
            <a:r>
              <a:rPr lang="en-GB"/>
              <a:t>Initial Mental Health Awareness Training</a:t>
            </a:r>
            <a:endParaRPr lang="en-US"/>
          </a:p>
        </p:txBody>
      </p:sp>
      <p:sp>
        <p:nvSpPr>
          <p:cNvPr id="11" name="Slide Number Placeholder 5"/>
          <p:cNvSpPr>
            <a:spLocks noGrp="1"/>
          </p:cNvSpPr>
          <p:nvPr>
            <p:ph type="sldNum" sz="quarter" idx="4"/>
          </p:nvPr>
        </p:nvSpPr>
        <p:spPr>
          <a:xfrm>
            <a:off x="11131828" y="202721"/>
            <a:ext cx="705593" cy="230832"/>
          </a:xfrm>
          <a:prstGeom prst="rect">
            <a:avLst/>
          </a:prstGeom>
        </p:spPr>
        <p:txBody>
          <a:bodyPr vert="horz" lIns="91440" tIns="45720" rIns="91440" bIns="45720" rtlCol="0" anchor="t" anchorCtr="0"/>
          <a:lstStyle>
            <a:lvl1pPr algn="r">
              <a:defRPr sz="900" b="1">
                <a:solidFill>
                  <a:schemeClr val="tx1">
                    <a:tint val="75000"/>
                  </a:schemeClr>
                </a:solidFill>
                <a:latin typeface="+mn-lt"/>
                <a:cs typeface="Verdana"/>
              </a:defRPr>
            </a:lvl1pPr>
          </a:lstStyle>
          <a:p>
            <a:fld id="{462AC695-DD95-4246-9D7F-71FDA65D9A0C}" type="slidenum">
              <a:rPr lang="en-US" smtClean="0"/>
              <a:pPr/>
              <a:t>‹#›</a:t>
            </a:fld>
            <a:endParaRPr lang="en-US"/>
          </a:p>
        </p:txBody>
      </p:sp>
      <p:sp>
        <p:nvSpPr>
          <p:cNvPr id="12" name="TextBox 11"/>
          <p:cNvSpPr txBox="1"/>
          <p:nvPr userDrawn="1"/>
        </p:nvSpPr>
        <p:spPr>
          <a:xfrm>
            <a:off x="374017" y="202720"/>
            <a:ext cx="5456945" cy="230832"/>
          </a:xfrm>
          <a:prstGeom prst="rect">
            <a:avLst/>
          </a:prstGeom>
          <a:noFill/>
        </p:spPr>
        <p:txBody>
          <a:bodyPr wrap="square" rtlCol="0">
            <a:spAutoFit/>
          </a:bodyPr>
          <a:lstStyle/>
          <a:p>
            <a:r>
              <a:rPr lang="en-US" sz="900" b="1">
                <a:latin typeface="+mn-lt"/>
                <a:cs typeface="Verdana"/>
              </a:rPr>
              <a:t>Anna Freud National Centre for Children and Families</a:t>
            </a:r>
          </a:p>
        </p:txBody>
      </p:sp>
      <p:pic>
        <p:nvPicPr>
          <p:cNvPr id="15" name="Picture 14" descr="AF-logo-Greyscale.png"/>
          <p:cNvPicPr>
            <a:picLocks noChangeAspect="1"/>
          </p:cNvPicPr>
          <p:nvPr userDrawn="1"/>
        </p:nvPicPr>
        <p:blipFill>
          <a:blip r:embed="rId2"/>
          <a:stretch>
            <a:fillRect/>
          </a:stretch>
        </p:blipFill>
        <p:spPr>
          <a:xfrm>
            <a:off x="459460" y="6248616"/>
            <a:ext cx="2106264" cy="358282"/>
          </a:xfrm>
          <a:prstGeom prst="rect">
            <a:avLst/>
          </a:prstGeom>
        </p:spPr>
      </p:pic>
    </p:spTree>
    <p:extLst>
      <p:ext uri="{BB962C8B-B14F-4D97-AF65-F5344CB8AC3E}">
        <p14:creationId xmlns:p14="http://schemas.microsoft.com/office/powerpoint/2010/main" val="312743708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Content + image + caption">
    <p:spTree>
      <p:nvGrpSpPr>
        <p:cNvPr id="1" name=""/>
        <p:cNvGrpSpPr/>
        <p:nvPr/>
      </p:nvGrpSpPr>
      <p:grpSpPr>
        <a:xfrm>
          <a:off x="0" y="0"/>
          <a:ext cx="0" cy="0"/>
          <a:chOff x="0" y="0"/>
          <a:chExt cx="0" cy="0"/>
        </a:xfrm>
      </p:grpSpPr>
      <p:sp>
        <p:nvSpPr>
          <p:cNvPr id="15" name="Content Placeholder 3"/>
          <p:cNvSpPr>
            <a:spLocks noGrp="1"/>
          </p:cNvSpPr>
          <p:nvPr>
            <p:ph sz="quarter" idx="13" hasCustomPrompt="1"/>
          </p:nvPr>
        </p:nvSpPr>
        <p:spPr>
          <a:xfrm>
            <a:off x="6284384" y="1395685"/>
            <a:ext cx="5484283" cy="4724128"/>
          </a:xfrm>
        </p:spPr>
        <p:txBody>
          <a:bodyPr/>
          <a:lstStyle/>
          <a:p>
            <a:pPr lvl="0"/>
            <a:r>
              <a:rPr lang="en-US"/>
              <a:t>Object or image</a:t>
            </a:r>
          </a:p>
        </p:txBody>
      </p:sp>
      <p:sp>
        <p:nvSpPr>
          <p:cNvPr id="2" name="Title 1"/>
          <p:cNvSpPr>
            <a:spLocks noGrp="1"/>
          </p:cNvSpPr>
          <p:nvPr>
            <p:ph type="title"/>
          </p:nvPr>
        </p:nvSpPr>
        <p:spPr/>
        <p:txBody>
          <a:bodyPr/>
          <a:lstStyle/>
          <a:p>
            <a:r>
              <a:rPr lang="en-US"/>
              <a:t>Click to edit Master title style</a:t>
            </a:r>
          </a:p>
        </p:txBody>
      </p:sp>
      <p:cxnSp>
        <p:nvCxnSpPr>
          <p:cNvPr id="8" name="Straight Connector 7"/>
          <p:cNvCxnSpPr/>
          <p:nvPr userDrawn="1"/>
        </p:nvCxnSpPr>
        <p:spPr>
          <a:xfrm>
            <a:off x="477085" y="491437"/>
            <a:ext cx="5483153" cy="1588"/>
          </a:xfrm>
          <a:prstGeom prst="line">
            <a:avLst/>
          </a:prstGeom>
          <a:ln w="12700" cap="flat" cmpd="sng" algn="ctr">
            <a:solidFill>
              <a:schemeClr val="accent5">
                <a:lumMod val="60000"/>
                <a:lumOff val="4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userDrawn="1"/>
        </p:nvCxnSpPr>
        <p:spPr>
          <a:xfrm>
            <a:off x="6285349" y="491437"/>
            <a:ext cx="5483153" cy="1588"/>
          </a:xfrm>
          <a:prstGeom prst="line">
            <a:avLst/>
          </a:prstGeom>
          <a:ln w="12700" cap="flat" cmpd="sng" algn="ctr">
            <a:solidFill>
              <a:schemeClr val="accent5">
                <a:lumMod val="60000"/>
                <a:lumOff val="4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10" name="Footer Placeholder 4"/>
          <p:cNvSpPr>
            <a:spLocks noGrp="1"/>
          </p:cNvSpPr>
          <p:nvPr>
            <p:ph type="ftr" sz="quarter" idx="3"/>
          </p:nvPr>
        </p:nvSpPr>
        <p:spPr>
          <a:xfrm>
            <a:off x="6181409" y="202721"/>
            <a:ext cx="4700100" cy="230832"/>
          </a:xfrm>
          <a:prstGeom prst="rect">
            <a:avLst/>
          </a:prstGeom>
        </p:spPr>
        <p:txBody>
          <a:bodyPr vert="horz" lIns="91440" tIns="45720" rIns="91440" bIns="45720" rtlCol="0" anchor="t" anchorCtr="0"/>
          <a:lstStyle>
            <a:lvl1pPr algn="l">
              <a:defRPr sz="800">
                <a:solidFill>
                  <a:schemeClr val="tx1">
                    <a:tint val="75000"/>
                  </a:schemeClr>
                </a:solidFill>
                <a:latin typeface="+mn-lt"/>
                <a:cs typeface="Verdana"/>
              </a:defRPr>
            </a:lvl1pPr>
          </a:lstStyle>
          <a:p>
            <a:r>
              <a:rPr lang="en-GB"/>
              <a:t>Initial Mental Health Awareness Training</a:t>
            </a:r>
            <a:endParaRPr lang="en-US"/>
          </a:p>
        </p:txBody>
      </p:sp>
      <p:sp>
        <p:nvSpPr>
          <p:cNvPr id="11" name="Slide Number Placeholder 5"/>
          <p:cNvSpPr>
            <a:spLocks noGrp="1"/>
          </p:cNvSpPr>
          <p:nvPr>
            <p:ph type="sldNum" sz="quarter" idx="4"/>
          </p:nvPr>
        </p:nvSpPr>
        <p:spPr>
          <a:xfrm>
            <a:off x="11131828" y="202721"/>
            <a:ext cx="705593" cy="230832"/>
          </a:xfrm>
          <a:prstGeom prst="rect">
            <a:avLst/>
          </a:prstGeom>
        </p:spPr>
        <p:txBody>
          <a:bodyPr vert="horz" lIns="91440" tIns="45720" rIns="91440" bIns="45720" rtlCol="0" anchor="t" anchorCtr="0"/>
          <a:lstStyle>
            <a:lvl1pPr algn="r">
              <a:defRPr sz="900" b="1">
                <a:solidFill>
                  <a:schemeClr val="tx1">
                    <a:tint val="75000"/>
                  </a:schemeClr>
                </a:solidFill>
                <a:latin typeface="+mn-lt"/>
                <a:cs typeface="Verdana"/>
              </a:defRPr>
            </a:lvl1pPr>
          </a:lstStyle>
          <a:p>
            <a:fld id="{462AC695-DD95-4246-9D7F-71FDA65D9A0C}" type="slidenum">
              <a:rPr lang="en-US" smtClean="0"/>
              <a:pPr/>
              <a:t>‹#›</a:t>
            </a:fld>
            <a:endParaRPr lang="en-US"/>
          </a:p>
        </p:txBody>
      </p:sp>
      <p:sp>
        <p:nvSpPr>
          <p:cNvPr id="12" name="TextBox 11"/>
          <p:cNvSpPr txBox="1"/>
          <p:nvPr userDrawn="1"/>
        </p:nvSpPr>
        <p:spPr>
          <a:xfrm>
            <a:off x="374017" y="202720"/>
            <a:ext cx="5456945" cy="230832"/>
          </a:xfrm>
          <a:prstGeom prst="rect">
            <a:avLst/>
          </a:prstGeom>
          <a:noFill/>
        </p:spPr>
        <p:txBody>
          <a:bodyPr wrap="square" rtlCol="0">
            <a:spAutoFit/>
          </a:bodyPr>
          <a:lstStyle/>
          <a:p>
            <a:r>
              <a:rPr lang="en-US" sz="900" b="1">
                <a:latin typeface="+mn-lt"/>
                <a:cs typeface="Verdana"/>
              </a:rPr>
              <a:t>Anna Freud National Centre for Children and Families</a:t>
            </a:r>
          </a:p>
        </p:txBody>
      </p:sp>
      <p:sp>
        <p:nvSpPr>
          <p:cNvPr id="14" name="Content Placeholder 13"/>
          <p:cNvSpPr>
            <a:spLocks noGrp="1"/>
          </p:cNvSpPr>
          <p:nvPr>
            <p:ph sz="quarter" idx="10"/>
          </p:nvPr>
        </p:nvSpPr>
        <p:spPr>
          <a:xfrm>
            <a:off x="344569" y="1395686"/>
            <a:ext cx="5486849" cy="472383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1" name="Picture 20" descr="AF-logo-Greyscale.png"/>
          <p:cNvPicPr>
            <a:picLocks noChangeAspect="1"/>
          </p:cNvPicPr>
          <p:nvPr userDrawn="1"/>
        </p:nvPicPr>
        <p:blipFill>
          <a:blip r:embed="rId2"/>
          <a:stretch>
            <a:fillRect/>
          </a:stretch>
        </p:blipFill>
        <p:spPr>
          <a:xfrm>
            <a:off x="459460" y="6248616"/>
            <a:ext cx="2106264" cy="358282"/>
          </a:xfrm>
          <a:prstGeom prst="rect">
            <a:avLst/>
          </a:prstGeom>
        </p:spPr>
      </p:pic>
      <p:sp>
        <p:nvSpPr>
          <p:cNvPr id="16" name="Text Placeholder 22"/>
          <p:cNvSpPr>
            <a:spLocks noGrp="1"/>
          </p:cNvSpPr>
          <p:nvPr>
            <p:ph type="body" sz="quarter" idx="12"/>
          </p:nvPr>
        </p:nvSpPr>
        <p:spPr>
          <a:xfrm>
            <a:off x="6284384" y="5393424"/>
            <a:ext cx="5484283" cy="726096"/>
          </a:xfrm>
          <a:solidFill>
            <a:schemeClr val="tx2"/>
          </a:solidFill>
        </p:spPr>
        <p:txBody>
          <a:bodyPr>
            <a:noAutofit/>
          </a:bodyPr>
          <a:lstStyle>
            <a:lvl1pPr>
              <a:defRPr sz="1200">
                <a:solidFill>
                  <a:schemeClr val="bg1"/>
                </a:solidFill>
              </a:defRPr>
            </a:lvl1pPr>
            <a:lvl2pPr>
              <a:defRPr sz="1200">
                <a:solidFill>
                  <a:schemeClr val="bg1"/>
                </a:solidFill>
              </a:defRPr>
            </a:lvl2pPr>
            <a:lvl3pPr>
              <a:defRPr sz="1200">
                <a:solidFill>
                  <a:schemeClr val="bg1"/>
                </a:solidFill>
              </a:defRPr>
            </a:lvl3pPr>
            <a:lvl4pPr>
              <a:defRPr sz="1200">
                <a:solidFill>
                  <a:schemeClr val="bg1"/>
                </a:solidFill>
              </a:defRPr>
            </a:lvl4pPr>
            <a:lvl5pPr>
              <a:defRPr sz="12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6007350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4_Section Header">
    <p:bg>
      <p:bgPr>
        <a:solidFill>
          <a:srgbClr val="FBE3F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801E9A-F905-138B-49D1-D698181F5064}"/>
              </a:ext>
            </a:extLst>
          </p:cNvPr>
          <p:cNvSpPr>
            <a:spLocks noGrp="1"/>
          </p:cNvSpPr>
          <p:nvPr>
            <p:ph type="title" hasCustomPrompt="1"/>
          </p:nvPr>
        </p:nvSpPr>
        <p:spPr>
          <a:xfrm>
            <a:off x="6095999" y="819807"/>
            <a:ext cx="5709965" cy="1923394"/>
          </a:xfrm>
        </p:spPr>
        <p:txBody>
          <a:bodyPr anchor="b">
            <a:normAutofit/>
          </a:bodyPr>
          <a:lstStyle>
            <a:lvl1pPr>
              <a:defRPr sz="5400">
                <a:solidFill>
                  <a:schemeClr val="tx1"/>
                </a:solidFill>
              </a:defRPr>
            </a:lvl1pPr>
          </a:lstStyle>
          <a:p>
            <a:r>
              <a:rPr lang="en-US"/>
              <a:t>Title</a:t>
            </a:r>
            <a:endParaRPr lang="en-GB"/>
          </a:p>
        </p:txBody>
      </p:sp>
      <p:sp>
        <p:nvSpPr>
          <p:cNvPr id="3" name="Text Placeholder 2">
            <a:extLst>
              <a:ext uri="{FF2B5EF4-FFF2-40B4-BE49-F238E27FC236}">
                <a16:creationId xmlns:a16="http://schemas.microsoft.com/office/drawing/2014/main" id="{40FE6E3D-ADFA-1E62-EE5B-9ED7992FFB21}"/>
              </a:ext>
            </a:extLst>
          </p:cNvPr>
          <p:cNvSpPr>
            <a:spLocks noGrp="1"/>
          </p:cNvSpPr>
          <p:nvPr>
            <p:ph type="body" idx="1" hasCustomPrompt="1"/>
          </p:nvPr>
        </p:nvSpPr>
        <p:spPr>
          <a:xfrm>
            <a:off x="6095998" y="3119443"/>
            <a:ext cx="5709967" cy="619113"/>
          </a:xfrm>
        </p:spPr>
        <p:txBody>
          <a:bodyPr anchor="b">
            <a:normAutofit/>
          </a:bodyPr>
          <a:lstStyle>
            <a:lvl1pPr marL="0" indent="0">
              <a:buNone/>
              <a:defRPr sz="32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Sub-title</a:t>
            </a:r>
          </a:p>
        </p:txBody>
      </p:sp>
      <p:sp>
        <p:nvSpPr>
          <p:cNvPr id="5" name="Footer Placeholder 4">
            <a:extLst>
              <a:ext uri="{FF2B5EF4-FFF2-40B4-BE49-F238E27FC236}">
                <a16:creationId xmlns:a16="http://schemas.microsoft.com/office/drawing/2014/main" id="{CEA5FCE5-B1D7-4BBD-BDDD-C59998E60E5F}"/>
              </a:ext>
            </a:extLst>
          </p:cNvPr>
          <p:cNvSpPr>
            <a:spLocks noGrp="1"/>
          </p:cNvSpPr>
          <p:nvPr>
            <p:ph type="ftr" sz="quarter" idx="11"/>
          </p:nvPr>
        </p:nvSpPr>
        <p:spPr>
          <a:xfrm>
            <a:off x="6095999" y="4081079"/>
            <a:ext cx="5709968" cy="522819"/>
          </a:xfrm>
        </p:spPr>
        <p:txBody>
          <a:bodyPr/>
          <a:lstStyle>
            <a:lvl1pPr algn="l">
              <a:defRPr sz="2000">
                <a:solidFill>
                  <a:schemeClr val="tx1"/>
                </a:solidFill>
              </a:defRPr>
            </a:lvl1pPr>
          </a:lstStyle>
          <a:p>
            <a:r>
              <a:rPr lang="en-US"/>
              <a:t>Section name </a:t>
            </a:r>
            <a:endParaRPr lang="en-GB"/>
          </a:p>
        </p:txBody>
      </p:sp>
      <p:pic>
        <p:nvPicPr>
          <p:cNvPr id="9" name="Picture 8" descr="Logo&#10;&#10;Description automatically generated">
            <a:extLst>
              <a:ext uri="{FF2B5EF4-FFF2-40B4-BE49-F238E27FC236}">
                <a16:creationId xmlns:a16="http://schemas.microsoft.com/office/drawing/2014/main" id="{AF66F2F1-9A4F-742F-8FF3-24E41B7B2A3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pic>
        <p:nvPicPr>
          <p:cNvPr id="6" name="Picture 2">
            <a:extLst>
              <a:ext uri="{FF2B5EF4-FFF2-40B4-BE49-F238E27FC236}">
                <a16:creationId xmlns:a16="http://schemas.microsoft.com/office/drawing/2014/main" id="{0FC346D8-86F7-FD6D-BAC7-30CD434DF87C}"/>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386033" y="2327887"/>
            <a:ext cx="5038259" cy="22022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229953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A3084A-BC5F-9065-7F62-D7FF578AF8ED}"/>
              </a:ext>
            </a:extLst>
          </p:cNvPr>
          <p:cNvSpPr>
            <a:spLocks noGrp="1"/>
          </p:cNvSpPr>
          <p:nvPr>
            <p:ph type="title" hasCustomPrompt="1"/>
          </p:nvPr>
        </p:nvSpPr>
        <p:spPr>
          <a:xfrm>
            <a:off x="838200" y="365125"/>
            <a:ext cx="10515600" cy="884555"/>
          </a:xfrm>
        </p:spPr>
        <p:txBody>
          <a:bodyPr anchor="b">
            <a:normAutofit/>
          </a:bodyPr>
          <a:lstStyle>
            <a:lvl1pPr>
              <a:defRPr sz="5400"/>
            </a:lvl1pPr>
          </a:lstStyle>
          <a:p>
            <a:r>
              <a:rPr lang="en-US"/>
              <a:t>Heading</a:t>
            </a:r>
            <a:endParaRPr lang="en-GB"/>
          </a:p>
        </p:txBody>
      </p:sp>
      <p:sp>
        <p:nvSpPr>
          <p:cNvPr id="3" name="Content Placeholder 2">
            <a:extLst>
              <a:ext uri="{FF2B5EF4-FFF2-40B4-BE49-F238E27FC236}">
                <a16:creationId xmlns:a16="http://schemas.microsoft.com/office/drawing/2014/main" id="{864C0CCD-E3D5-36E3-BF8E-02059DB20A70}"/>
              </a:ext>
            </a:extLst>
          </p:cNvPr>
          <p:cNvSpPr>
            <a:spLocks noGrp="1"/>
          </p:cNvSpPr>
          <p:nvPr>
            <p:ph idx="1"/>
          </p:nvPr>
        </p:nvSpPr>
        <p:spPr>
          <a:xfrm>
            <a:off x="838200" y="1676400"/>
            <a:ext cx="10515600" cy="4124632"/>
          </a:xfrm>
        </p:spPr>
        <p:txBody>
          <a:bodyPr/>
          <a:lstStyle>
            <a:lvl1pPr marL="0" indent="0">
              <a:buNone/>
              <a:defRPr sz="2000"/>
            </a:lvl1pPr>
          </a:lstStyle>
          <a:p>
            <a:pPr lvl="0"/>
            <a:r>
              <a:rPr lang="en-US"/>
              <a:t>Click to edit Master text styles</a:t>
            </a:r>
          </a:p>
        </p:txBody>
      </p:sp>
      <p:pic>
        <p:nvPicPr>
          <p:cNvPr id="4" name="Picture 3" descr="Logo&#10;&#10;Description automatically generated">
            <a:extLst>
              <a:ext uri="{FF2B5EF4-FFF2-40B4-BE49-F238E27FC236}">
                <a16:creationId xmlns:a16="http://schemas.microsoft.com/office/drawing/2014/main" id="{2CFA0F06-D520-6625-1077-E895EC2AD34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11322240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1_Title and Content">
    <p:bg>
      <p:bgPr>
        <a:solidFill>
          <a:srgbClr val="EFF8F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A3084A-BC5F-9065-7F62-D7FF578AF8ED}"/>
              </a:ext>
            </a:extLst>
          </p:cNvPr>
          <p:cNvSpPr>
            <a:spLocks noGrp="1"/>
          </p:cNvSpPr>
          <p:nvPr>
            <p:ph type="title" hasCustomPrompt="1"/>
          </p:nvPr>
        </p:nvSpPr>
        <p:spPr>
          <a:xfrm>
            <a:off x="838200" y="365125"/>
            <a:ext cx="10515600" cy="884555"/>
          </a:xfrm>
        </p:spPr>
        <p:txBody>
          <a:bodyPr anchor="b">
            <a:normAutofit/>
          </a:bodyPr>
          <a:lstStyle>
            <a:lvl1pPr>
              <a:defRPr sz="5400"/>
            </a:lvl1pPr>
          </a:lstStyle>
          <a:p>
            <a:r>
              <a:rPr lang="en-US"/>
              <a:t>Heading</a:t>
            </a:r>
            <a:endParaRPr lang="en-GB"/>
          </a:p>
        </p:txBody>
      </p:sp>
      <p:sp>
        <p:nvSpPr>
          <p:cNvPr id="3" name="Content Placeholder 2">
            <a:extLst>
              <a:ext uri="{FF2B5EF4-FFF2-40B4-BE49-F238E27FC236}">
                <a16:creationId xmlns:a16="http://schemas.microsoft.com/office/drawing/2014/main" id="{864C0CCD-E3D5-36E3-BF8E-02059DB20A70}"/>
              </a:ext>
            </a:extLst>
          </p:cNvPr>
          <p:cNvSpPr>
            <a:spLocks noGrp="1"/>
          </p:cNvSpPr>
          <p:nvPr>
            <p:ph idx="1"/>
          </p:nvPr>
        </p:nvSpPr>
        <p:spPr>
          <a:xfrm>
            <a:off x="838200" y="1676400"/>
            <a:ext cx="10515600" cy="4124632"/>
          </a:xfrm>
        </p:spPr>
        <p:txBody>
          <a:bodyPr/>
          <a:lstStyle>
            <a:lvl1pPr marL="0" indent="0">
              <a:buNone/>
              <a:defRPr sz="2000"/>
            </a:lvl1pPr>
          </a:lstStyle>
          <a:p>
            <a:pPr lvl="0"/>
            <a:r>
              <a:rPr lang="en-US"/>
              <a:t>Click to edit Master text styles</a:t>
            </a:r>
          </a:p>
        </p:txBody>
      </p:sp>
      <p:pic>
        <p:nvPicPr>
          <p:cNvPr id="4" name="Picture 3" descr="Logo&#10;&#10;Description automatically generated">
            <a:extLst>
              <a:ext uri="{FF2B5EF4-FFF2-40B4-BE49-F238E27FC236}">
                <a16:creationId xmlns:a16="http://schemas.microsoft.com/office/drawing/2014/main" id="{EB659E16-0E65-EE82-2BA9-62D384F6EB2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37792810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A40C61-B1B9-DEBA-78D1-4386DA2A8CE1}"/>
              </a:ext>
            </a:extLst>
          </p:cNvPr>
          <p:cNvSpPr>
            <a:spLocks noGrp="1"/>
          </p:cNvSpPr>
          <p:nvPr>
            <p:ph type="title" hasCustomPrompt="1"/>
          </p:nvPr>
        </p:nvSpPr>
        <p:spPr>
          <a:xfrm>
            <a:off x="838200" y="365124"/>
            <a:ext cx="10515600" cy="935356"/>
          </a:xfrm>
        </p:spPr>
        <p:txBody>
          <a:bodyPr anchor="b">
            <a:normAutofit/>
          </a:bodyPr>
          <a:lstStyle>
            <a:lvl1pPr>
              <a:defRPr sz="5400"/>
            </a:lvl1pPr>
          </a:lstStyle>
          <a:p>
            <a:r>
              <a:rPr lang="en-US"/>
              <a:t>Heading</a:t>
            </a:r>
            <a:endParaRPr lang="en-GB"/>
          </a:p>
        </p:txBody>
      </p:sp>
      <p:sp>
        <p:nvSpPr>
          <p:cNvPr id="3" name="Content Placeholder 2">
            <a:extLst>
              <a:ext uri="{FF2B5EF4-FFF2-40B4-BE49-F238E27FC236}">
                <a16:creationId xmlns:a16="http://schemas.microsoft.com/office/drawing/2014/main" id="{5A332298-FA3F-3AD3-9E8A-0032AF846894}"/>
              </a:ext>
            </a:extLst>
          </p:cNvPr>
          <p:cNvSpPr>
            <a:spLocks noGrp="1"/>
          </p:cNvSpPr>
          <p:nvPr>
            <p:ph sz="half" idx="1"/>
          </p:nvPr>
        </p:nvSpPr>
        <p:spPr>
          <a:xfrm>
            <a:off x="838201" y="1686560"/>
            <a:ext cx="5181600" cy="4118086"/>
          </a:xfrm>
        </p:spPr>
        <p:txBody>
          <a:bodyPr>
            <a:normAutofit/>
          </a:bodyPr>
          <a:lstStyle>
            <a:lvl1pPr marL="0" indent="0">
              <a:buNone/>
              <a:defRPr sz="2000"/>
            </a:lvl1pPr>
          </a:lstStyle>
          <a:p>
            <a:pPr lvl="0"/>
            <a:r>
              <a:rPr lang="en-US"/>
              <a:t>Click to edit Master text styles</a:t>
            </a:r>
          </a:p>
        </p:txBody>
      </p:sp>
      <p:sp>
        <p:nvSpPr>
          <p:cNvPr id="4" name="Content Placeholder 3">
            <a:extLst>
              <a:ext uri="{FF2B5EF4-FFF2-40B4-BE49-F238E27FC236}">
                <a16:creationId xmlns:a16="http://schemas.microsoft.com/office/drawing/2014/main" id="{B878167D-2A40-D342-AC43-56F4AC267E24}"/>
              </a:ext>
            </a:extLst>
          </p:cNvPr>
          <p:cNvSpPr>
            <a:spLocks noGrp="1"/>
          </p:cNvSpPr>
          <p:nvPr>
            <p:ph sz="half" idx="2"/>
          </p:nvPr>
        </p:nvSpPr>
        <p:spPr>
          <a:xfrm>
            <a:off x="6172201" y="1686560"/>
            <a:ext cx="5181600" cy="4118086"/>
          </a:xfrm>
        </p:spPr>
        <p:txBody>
          <a:bodyPr>
            <a:normAutofit/>
          </a:bodyPr>
          <a:lstStyle>
            <a:lvl1pPr marL="0" indent="0">
              <a:buNone/>
              <a:defRPr sz="2000"/>
            </a:lvl1pPr>
          </a:lstStyle>
          <a:p>
            <a:pPr lvl="0"/>
            <a:r>
              <a:rPr lang="en-US"/>
              <a:t>Click to edit Master text styles</a:t>
            </a:r>
          </a:p>
        </p:txBody>
      </p:sp>
      <p:pic>
        <p:nvPicPr>
          <p:cNvPr id="5" name="Picture 4" descr="Logo&#10;&#10;Description automatically generated">
            <a:extLst>
              <a:ext uri="{FF2B5EF4-FFF2-40B4-BE49-F238E27FC236}">
                <a16:creationId xmlns:a16="http://schemas.microsoft.com/office/drawing/2014/main" id="{950ECA6D-CFEB-C8CB-026E-8F21874D253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11283220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1_Two Content">
    <p:bg>
      <p:bgPr>
        <a:solidFill>
          <a:srgbClr val="EFF8F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A40C61-B1B9-DEBA-78D1-4386DA2A8CE1}"/>
              </a:ext>
            </a:extLst>
          </p:cNvPr>
          <p:cNvSpPr>
            <a:spLocks noGrp="1"/>
          </p:cNvSpPr>
          <p:nvPr>
            <p:ph type="title" hasCustomPrompt="1"/>
          </p:nvPr>
        </p:nvSpPr>
        <p:spPr>
          <a:xfrm>
            <a:off x="838200" y="365124"/>
            <a:ext cx="10515600" cy="935356"/>
          </a:xfrm>
        </p:spPr>
        <p:txBody>
          <a:bodyPr anchor="b">
            <a:normAutofit/>
          </a:bodyPr>
          <a:lstStyle>
            <a:lvl1pPr>
              <a:defRPr sz="5400"/>
            </a:lvl1pPr>
          </a:lstStyle>
          <a:p>
            <a:r>
              <a:rPr lang="en-US"/>
              <a:t>Heading</a:t>
            </a:r>
            <a:endParaRPr lang="en-GB"/>
          </a:p>
        </p:txBody>
      </p:sp>
      <p:sp>
        <p:nvSpPr>
          <p:cNvPr id="3" name="Content Placeholder 2">
            <a:extLst>
              <a:ext uri="{FF2B5EF4-FFF2-40B4-BE49-F238E27FC236}">
                <a16:creationId xmlns:a16="http://schemas.microsoft.com/office/drawing/2014/main" id="{5A332298-FA3F-3AD3-9E8A-0032AF846894}"/>
              </a:ext>
            </a:extLst>
          </p:cNvPr>
          <p:cNvSpPr>
            <a:spLocks noGrp="1"/>
          </p:cNvSpPr>
          <p:nvPr>
            <p:ph sz="half" idx="1"/>
          </p:nvPr>
        </p:nvSpPr>
        <p:spPr>
          <a:xfrm>
            <a:off x="838201" y="1686560"/>
            <a:ext cx="5181600" cy="4118086"/>
          </a:xfrm>
        </p:spPr>
        <p:txBody>
          <a:bodyPr>
            <a:normAutofit/>
          </a:bodyPr>
          <a:lstStyle>
            <a:lvl1pPr marL="0" indent="0">
              <a:buNone/>
              <a:defRPr sz="2000"/>
            </a:lvl1pPr>
          </a:lstStyle>
          <a:p>
            <a:pPr lvl="0"/>
            <a:r>
              <a:rPr lang="en-US"/>
              <a:t>Click to edit Master text styles</a:t>
            </a:r>
          </a:p>
        </p:txBody>
      </p:sp>
      <p:sp>
        <p:nvSpPr>
          <p:cNvPr id="4" name="Content Placeholder 3">
            <a:extLst>
              <a:ext uri="{FF2B5EF4-FFF2-40B4-BE49-F238E27FC236}">
                <a16:creationId xmlns:a16="http://schemas.microsoft.com/office/drawing/2014/main" id="{B878167D-2A40-D342-AC43-56F4AC267E24}"/>
              </a:ext>
            </a:extLst>
          </p:cNvPr>
          <p:cNvSpPr>
            <a:spLocks noGrp="1"/>
          </p:cNvSpPr>
          <p:nvPr>
            <p:ph sz="half" idx="2"/>
          </p:nvPr>
        </p:nvSpPr>
        <p:spPr>
          <a:xfrm>
            <a:off x="6172201" y="1686560"/>
            <a:ext cx="5181600" cy="4118086"/>
          </a:xfrm>
        </p:spPr>
        <p:txBody>
          <a:bodyPr>
            <a:normAutofit/>
          </a:bodyPr>
          <a:lstStyle>
            <a:lvl1pPr marL="0" indent="0">
              <a:buNone/>
              <a:defRPr sz="2000"/>
            </a:lvl1pPr>
          </a:lstStyle>
          <a:p>
            <a:pPr lvl="0"/>
            <a:r>
              <a:rPr lang="en-US"/>
              <a:t>Click to edit Master text styles</a:t>
            </a:r>
          </a:p>
        </p:txBody>
      </p:sp>
      <p:pic>
        <p:nvPicPr>
          <p:cNvPr id="5" name="Picture 4" descr="Logo&#10;&#10;Description automatically generated">
            <a:extLst>
              <a:ext uri="{FF2B5EF4-FFF2-40B4-BE49-F238E27FC236}">
                <a16:creationId xmlns:a16="http://schemas.microsoft.com/office/drawing/2014/main" id="{80D20C31-6D3B-D4EC-0107-A7D9E3D27AE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39701226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D05028-BB12-075F-E39F-07C1B8ECE960}"/>
              </a:ext>
            </a:extLst>
          </p:cNvPr>
          <p:cNvSpPr>
            <a:spLocks noGrp="1"/>
          </p:cNvSpPr>
          <p:nvPr>
            <p:ph type="title" hasCustomPrompt="1"/>
          </p:nvPr>
        </p:nvSpPr>
        <p:spPr>
          <a:xfrm>
            <a:off x="839788" y="365125"/>
            <a:ext cx="10515600" cy="833755"/>
          </a:xfrm>
        </p:spPr>
        <p:txBody>
          <a:bodyPr anchor="b">
            <a:normAutofit/>
          </a:bodyPr>
          <a:lstStyle>
            <a:lvl1pPr>
              <a:defRPr sz="5400"/>
            </a:lvl1pPr>
          </a:lstStyle>
          <a:p>
            <a:r>
              <a:rPr lang="en-US"/>
              <a:t>Heading</a:t>
            </a:r>
            <a:endParaRPr lang="en-GB"/>
          </a:p>
        </p:txBody>
      </p:sp>
      <p:sp>
        <p:nvSpPr>
          <p:cNvPr id="3" name="Text Placeholder 2">
            <a:extLst>
              <a:ext uri="{FF2B5EF4-FFF2-40B4-BE49-F238E27FC236}">
                <a16:creationId xmlns:a16="http://schemas.microsoft.com/office/drawing/2014/main" id="{A4EADE59-C87F-04A5-0F9C-151E8AF24C14}"/>
              </a:ext>
            </a:extLst>
          </p:cNvPr>
          <p:cNvSpPr>
            <a:spLocks noGrp="1"/>
          </p:cNvSpPr>
          <p:nvPr>
            <p:ph type="body" idx="1" hasCustomPrompt="1"/>
          </p:nvPr>
        </p:nvSpPr>
        <p:spPr>
          <a:xfrm>
            <a:off x="839788" y="1467803"/>
            <a:ext cx="5157787" cy="523557"/>
          </a:xfrm>
        </p:spPr>
        <p:txBody>
          <a:bodyPr anchor="b">
            <a:normAutofit/>
          </a:bodyPr>
          <a:lstStyle>
            <a:lvl1pPr marL="0" indent="0">
              <a:buNone/>
              <a:defRPr sz="32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Sub-heading</a:t>
            </a:r>
          </a:p>
        </p:txBody>
      </p:sp>
      <p:sp>
        <p:nvSpPr>
          <p:cNvPr id="4" name="Content Placeholder 3">
            <a:extLst>
              <a:ext uri="{FF2B5EF4-FFF2-40B4-BE49-F238E27FC236}">
                <a16:creationId xmlns:a16="http://schemas.microsoft.com/office/drawing/2014/main" id="{685340CD-A5E8-1B87-597F-888F23EB7CDB}"/>
              </a:ext>
            </a:extLst>
          </p:cNvPr>
          <p:cNvSpPr>
            <a:spLocks noGrp="1"/>
          </p:cNvSpPr>
          <p:nvPr>
            <p:ph sz="half" idx="2"/>
          </p:nvPr>
        </p:nvSpPr>
        <p:spPr>
          <a:xfrm>
            <a:off x="839788" y="2260283"/>
            <a:ext cx="5157787" cy="3544363"/>
          </a:xfrm>
        </p:spPr>
        <p:txBody>
          <a:bodyPr>
            <a:normAutofit/>
          </a:bodyPr>
          <a:lstStyle>
            <a:lvl1pPr marL="0" indent="0">
              <a:buNone/>
              <a:defRPr sz="2000"/>
            </a:lvl1pPr>
          </a:lstStyle>
          <a:p>
            <a:pPr lvl="0"/>
            <a:r>
              <a:rPr lang="en-US"/>
              <a:t>Click to edit Master text styles</a:t>
            </a:r>
          </a:p>
        </p:txBody>
      </p:sp>
      <p:sp>
        <p:nvSpPr>
          <p:cNvPr id="5" name="Text Placeholder 4">
            <a:extLst>
              <a:ext uri="{FF2B5EF4-FFF2-40B4-BE49-F238E27FC236}">
                <a16:creationId xmlns:a16="http://schemas.microsoft.com/office/drawing/2014/main" id="{FA6576A3-56CB-90EF-C8E3-ACE323255E46}"/>
              </a:ext>
            </a:extLst>
          </p:cNvPr>
          <p:cNvSpPr>
            <a:spLocks noGrp="1"/>
          </p:cNvSpPr>
          <p:nvPr>
            <p:ph type="body" sz="quarter" idx="3" hasCustomPrompt="1"/>
          </p:nvPr>
        </p:nvSpPr>
        <p:spPr>
          <a:xfrm>
            <a:off x="6172200" y="1467803"/>
            <a:ext cx="5183188" cy="523557"/>
          </a:xfrm>
        </p:spPr>
        <p:txBody>
          <a:bodyPr anchor="b">
            <a:normAutofit/>
          </a:bodyPr>
          <a:lstStyle>
            <a:lvl1pPr marL="0" indent="0">
              <a:buNone/>
              <a:defRPr sz="32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Sub-heading</a:t>
            </a:r>
          </a:p>
        </p:txBody>
      </p:sp>
      <p:sp>
        <p:nvSpPr>
          <p:cNvPr id="6" name="Content Placeholder 5">
            <a:extLst>
              <a:ext uri="{FF2B5EF4-FFF2-40B4-BE49-F238E27FC236}">
                <a16:creationId xmlns:a16="http://schemas.microsoft.com/office/drawing/2014/main" id="{771D3BC1-B4F9-D5AF-F549-11C9953E963B}"/>
              </a:ext>
            </a:extLst>
          </p:cNvPr>
          <p:cNvSpPr>
            <a:spLocks noGrp="1"/>
          </p:cNvSpPr>
          <p:nvPr>
            <p:ph sz="quarter" idx="4"/>
          </p:nvPr>
        </p:nvSpPr>
        <p:spPr>
          <a:xfrm>
            <a:off x="6172200" y="2260283"/>
            <a:ext cx="5183188" cy="3544363"/>
          </a:xfrm>
        </p:spPr>
        <p:txBody>
          <a:bodyPr>
            <a:normAutofit/>
          </a:bodyPr>
          <a:lstStyle>
            <a:lvl1pPr marL="0" indent="0">
              <a:buNone/>
              <a:defRPr sz="2000"/>
            </a:lvl1pPr>
          </a:lstStyle>
          <a:p>
            <a:pPr lvl="0"/>
            <a:r>
              <a:rPr lang="en-US"/>
              <a:t>Click to edit Master text styles</a:t>
            </a:r>
          </a:p>
        </p:txBody>
      </p:sp>
      <p:pic>
        <p:nvPicPr>
          <p:cNvPr id="7" name="Picture 6" descr="Logo&#10;&#10;Description automatically generated">
            <a:extLst>
              <a:ext uri="{FF2B5EF4-FFF2-40B4-BE49-F238E27FC236}">
                <a16:creationId xmlns:a16="http://schemas.microsoft.com/office/drawing/2014/main" id="{27056A8D-3B8B-56C2-E7CF-BCDA449169E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2201943842"/>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theme" Target="../theme/theme1.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644267A-C416-C6A6-8822-9262735DEA9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D4378778-84DB-7783-7604-AC782BEF2B4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9BA15CA-7E15-6B35-78CE-50B0AB8509E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335D721-1692-4798-AF37-A3D709008F23}" type="datetimeFigureOut">
              <a:rPr lang="en-GB" smtClean="0"/>
              <a:t>02/06/2025</a:t>
            </a:fld>
            <a:endParaRPr lang="en-GB"/>
          </a:p>
        </p:txBody>
      </p:sp>
      <p:sp>
        <p:nvSpPr>
          <p:cNvPr id="5" name="Footer Placeholder 4">
            <a:extLst>
              <a:ext uri="{FF2B5EF4-FFF2-40B4-BE49-F238E27FC236}">
                <a16:creationId xmlns:a16="http://schemas.microsoft.com/office/drawing/2014/main" id="{92A5BACC-C551-AD93-EF28-ADD816CF9D2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3E7B2831-619D-0273-7E9A-CB78BC0C39A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44D6DA7-933C-44DE-80C8-EC4B394CC34D}" type="slidenum">
              <a:rPr lang="en-GB" smtClean="0"/>
              <a:t>‹#›</a:t>
            </a:fld>
            <a:endParaRPr lang="en-GB"/>
          </a:p>
        </p:txBody>
      </p:sp>
    </p:spTree>
    <p:extLst>
      <p:ext uri="{BB962C8B-B14F-4D97-AF65-F5344CB8AC3E}">
        <p14:creationId xmlns:p14="http://schemas.microsoft.com/office/powerpoint/2010/main" val="231517650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 id="2147483690" r:id="rId30"/>
    <p:sldLayoutId id="2147483691" r:id="rId31"/>
    <p:sldLayoutId id="2147483692" r:id="rId32"/>
    <p:sldLayoutId id="2147483693" r:id="rId33"/>
    <p:sldLayoutId id="2147483694" r:id="rId34"/>
    <p:sldLayoutId id="2147483695" r:id="rId35"/>
    <p:sldLayoutId id="2147483696" r:id="rId36"/>
    <p:sldLayoutId id="2147483697" r:id="rId37"/>
    <p:sldLayoutId id="2147483698" r:id="rId3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notesSlide" Target="../notesSlides/notesSlide13.xml"/><Relationship Id="rId1" Type="http://schemas.openxmlformats.org/officeDocument/2006/relationships/slideLayout" Target="../slideLayouts/slideLayout6.xml"/><Relationship Id="rId4" Type="http://schemas.openxmlformats.org/officeDocument/2006/relationships/image" Target="../media/image24.emf"/></Relationships>
</file>

<file path=ppt/slides/_rels/slide14.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29.svg"/></Relationships>
</file>

<file path=ppt/slides/_rels/slide17.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notesSlide" Target="../notesSlides/notesSlide17.xml"/><Relationship Id="rId1" Type="http://schemas.openxmlformats.org/officeDocument/2006/relationships/slideLayout" Target="../slideLayouts/slideLayout24.xml"/></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8.xml"/><Relationship Id="rId1" Type="http://schemas.openxmlformats.org/officeDocument/2006/relationships/slideLayout" Target="../slideLayouts/slideLayout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32.sv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35.svg"/></Relationships>
</file>

<file path=ppt/slides/_rels/slide22.x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notesSlide" Target="../notesSlides/notesSlide22.xml"/><Relationship Id="rId1" Type="http://schemas.openxmlformats.org/officeDocument/2006/relationships/slideLayout" Target="../slideLayouts/slideLayout8.xml"/><Relationship Id="rId5" Type="http://schemas.openxmlformats.org/officeDocument/2006/relationships/image" Target="../media/image38.emf"/><Relationship Id="rId4" Type="http://schemas.openxmlformats.org/officeDocument/2006/relationships/image" Target="../media/image37.emf"/></Relationships>
</file>

<file path=ppt/slides/_rels/slide23.xml.rels><?xml version="1.0" encoding="UTF-8" standalone="yes"?>
<Relationships xmlns="http://schemas.openxmlformats.org/package/2006/relationships"><Relationship Id="rId3" Type="http://schemas.openxmlformats.org/officeDocument/2006/relationships/image" Target="../media/image39.emf"/><Relationship Id="rId2" Type="http://schemas.openxmlformats.org/officeDocument/2006/relationships/notesSlide" Target="../notesSlides/notesSlide23.xml"/><Relationship Id="rId1" Type="http://schemas.openxmlformats.org/officeDocument/2006/relationships/slideLayout" Target="../slideLayouts/slideLayout6.xml"/><Relationship Id="rId5" Type="http://schemas.openxmlformats.org/officeDocument/2006/relationships/image" Target="../media/image18.png"/><Relationship Id="rId4" Type="http://schemas.openxmlformats.org/officeDocument/2006/relationships/image" Target="../media/image40.emf"/></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5.sv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7.svg"/></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6.xml"/><Relationship Id="rId4" Type="http://schemas.openxmlformats.org/officeDocument/2006/relationships/image" Target="../media/image19.emf"/></Relationships>
</file>

<file path=ppt/slides/_rels/slide8.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F07611-77D3-754C-F3F4-EC38749667C1}"/>
              </a:ext>
            </a:extLst>
          </p:cNvPr>
          <p:cNvSpPr>
            <a:spLocks noGrp="1"/>
          </p:cNvSpPr>
          <p:nvPr>
            <p:ph type="ctrTitle"/>
          </p:nvPr>
        </p:nvSpPr>
        <p:spPr>
          <a:xfrm>
            <a:off x="5932683" y="4028120"/>
            <a:ext cx="5717111" cy="1006475"/>
          </a:xfrm>
        </p:spPr>
        <p:txBody>
          <a:bodyPr>
            <a:normAutofit fontScale="90000"/>
          </a:bodyPr>
          <a:lstStyle/>
          <a:p>
            <a:r>
              <a:rPr lang="en-GB" sz="4900"/>
              <a:t>Let’s talk about healthy relationships: friendships and conflict</a:t>
            </a:r>
            <a:br>
              <a:rPr lang="en-GB"/>
            </a:br>
            <a:r>
              <a:rPr lang="en-GB" sz="3100"/>
              <a:t>  </a:t>
            </a:r>
            <a:br>
              <a:rPr lang="en-GB" sz="3100"/>
            </a:br>
            <a:r>
              <a:rPr lang="en-GB" sz="3100"/>
              <a:t>Lesson series</a:t>
            </a:r>
          </a:p>
        </p:txBody>
      </p:sp>
    </p:spTree>
    <p:extLst>
      <p:ext uri="{BB962C8B-B14F-4D97-AF65-F5344CB8AC3E}">
        <p14:creationId xmlns:p14="http://schemas.microsoft.com/office/powerpoint/2010/main" val="86850891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48D5D1-BE1B-25AC-555E-7047524D3108}"/>
            </a:ext>
          </a:extLst>
        </p:cNvPr>
        <p:cNvGrpSpPr/>
        <p:nvPr/>
      </p:nvGrpSpPr>
      <p:grpSpPr>
        <a:xfrm>
          <a:off x="0" y="0"/>
          <a:ext cx="0" cy="0"/>
          <a:chOff x="0" y="0"/>
          <a:chExt cx="0" cy="0"/>
        </a:xfrm>
      </p:grpSpPr>
      <p:sp>
        <p:nvSpPr>
          <p:cNvPr id="7" name="Title 1">
            <a:extLst>
              <a:ext uri="{FF2B5EF4-FFF2-40B4-BE49-F238E27FC236}">
                <a16:creationId xmlns:a16="http://schemas.microsoft.com/office/drawing/2014/main" id="{4677BD0D-2D44-12A7-811A-D07B46C035E0}"/>
              </a:ext>
            </a:extLst>
          </p:cNvPr>
          <p:cNvSpPr txBox="1">
            <a:spLocks noGrp="1"/>
          </p:cNvSpPr>
          <p:nvPr>
            <p:ph type="title" idx="4294967295"/>
          </p:nvPr>
        </p:nvSpPr>
        <p:spPr>
          <a:xfrm>
            <a:off x="838200" y="614690"/>
            <a:ext cx="10515600" cy="884555"/>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rmAutofit/>
          </a:bodyPr>
          <a:lstStyle>
            <a:lvl1pPr algn="l" defTabSz="914400" rtl="0" eaLnBrk="1" latinLnBrk="0" hangingPunct="1">
              <a:lnSpc>
                <a:spcPct val="90000"/>
              </a:lnSpc>
              <a:spcBef>
                <a:spcPct val="0"/>
              </a:spcBef>
              <a:buNone/>
              <a:defRPr sz="5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4800" b="0" i="0" u="none" strike="noStrike" kern="1200" cap="none" spc="0" normalizeH="0" baseline="0" noProof="0" dirty="0">
                <a:ln>
                  <a:noFill/>
                </a:ln>
                <a:solidFill>
                  <a:srgbClr val="232D5A"/>
                </a:solidFill>
                <a:effectLst/>
                <a:uLnTx/>
                <a:uFillTx/>
                <a:latin typeface="Trebuchet MS"/>
                <a:ea typeface="+mj-ea"/>
                <a:cs typeface="+mj-cs"/>
              </a:rPr>
              <a:t>How might you feel?</a:t>
            </a:r>
          </a:p>
        </p:txBody>
      </p:sp>
      <p:sp>
        <p:nvSpPr>
          <p:cNvPr id="3" name="Content Placeholder 2">
            <a:extLst>
              <a:ext uri="{FF2B5EF4-FFF2-40B4-BE49-F238E27FC236}">
                <a16:creationId xmlns:a16="http://schemas.microsoft.com/office/drawing/2014/main" id="{65A245BA-F9EB-F6A0-5E32-02E362CE6B19}"/>
              </a:ext>
            </a:extLst>
          </p:cNvPr>
          <p:cNvSpPr>
            <a:spLocks noGrp="1"/>
          </p:cNvSpPr>
          <p:nvPr>
            <p:ph idx="1"/>
          </p:nvPr>
        </p:nvSpPr>
        <p:spPr>
          <a:xfrm>
            <a:off x="838200" y="1676400"/>
            <a:ext cx="6256867" cy="4124632"/>
          </a:xfrm>
        </p:spPr>
        <p:txBody>
          <a:bodyPr vert="horz" lIns="91440" tIns="45720" rIns="91440" bIns="45720" rtlCol="0" anchor="t">
            <a:normAutofit/>
          </a:bodyPr>
          <a:lstStyle/>
          <a:p>
            <a:pPr>
              <a:lnSpc>
                <a:spcPct val="100000"/>
              </a:lnSpc>
              <a:spcBef>
                <a:spcPts val="0"/>
              </a:spcBef>
            </a:pPr>
            <a:r>
              <a:rPr lang="en-GB">
                <a:latin typeface="Trebuchet MS"/>
                <a:ea typeface="Calibri"/>
                <a:cs typeface="Calibri"/>
              </a:rPr>
              <a:t>That evening, you are trying to concentrate on your homework but your baby brother is crying and, just like last night, you can't hear yourself think. </a:t>
            </a:r>
          </a:p>
          <a:p>
            <a:pPr>
              <a:lnSpc>
                <a:spcPct val="100000"/>
              </a:lnSpc>
              <a:spcBef>
                <a:spcPts val="0"/>
              </a:spcBef>
            </a:pPr>
            <a:r>
              <a:rPr lang="en-GB">
                <a:latin typeface="Trebuchet MS"/>
                <a:ea typeface="Calibri"/>
                <a:cs typeface="Calibri"/>
              </a:rPr>
              <a:t>Your mum is working late and she normally helps you with your homework. </a:t>
            </a:r>
          </a:p>
          <a:p>
            <a:pPr>
              <a:lnSpc>
                <a:spcPct val="100000"/>
              </a:lnSpc>
              <a:spcBef>
                <a:spcPts val="0"/>
              </a:spcBef>
            </a:pPr>
            <a:br>
              <a:rPr lang="en-GB">
                <a:latin typeface="Trebuchet MS"/>
                <a:ea typeface="Calibri"/>
                <a:cs typeface="Calibri"/>
              </a:rPr>
            </a:br>
            <a:r>
              <a:rPr lang="en-GB">
                <a:latin typeface="Trebuchet MS"/>
                <a:ea typeface="Calibri"/>
                <a:cs typeface="Calibri"/>
              </a:rPr>
              <a:t>You think about asking your dad for help, but you can see he is getting stressed trying to look after your brother, get your dinner ready and answer </a:t>
            </a:r>
            <a:br>
              <a:rPr lang="en-GB">
                <a:latin typeface="Trebuchet MS"/>
                <a:ea typeface="Calibri"/>
                <a:cs typeface="Calibri"/>
              </a:rPr>
            </a:br>
            <a:r>
              <a:rPr lang="en-GB">
                <a:latin typeface="Trebuchet MS"/>
                <a:ea typeface="Calibri"/>
                <a:cs typeface="Calibri"/>
              </a:rPr>
              <a:t>work calls. </a:t>
            </a:r>
            <a:endParaRPr lang="en-US">
              <a:latin typeface="Trebuchet MS"/>
              <a:ea typeface="Calibri"/>
              <a:cs typeface="Calibri"/>
            </a:endParaRPr>
          </a:p>
          <a:p>
            <a:pPr>
              <a:lnSpc>
                <a:spcPct val="100000"/>
              </a:lnSpc>
              <a:spcBef>
                <a:spcPts val="0"/>
              </a:spcBef>
            </a:pPr>
            <a:endParaRPr lang="en-GB">
              <a:latin typeface="Trebuchet MS"/>
              <a:ea typeface="Calibri"/>
              <a:cs typeface="Calibri"/>
            </a:endParaRPr>
          </a:p>
          <a:p>
            <a:pPr>
              <a:lnSpc>
                <a:spcPct val="100000"/>
              </a:lnSpc>
              <a:spcBef>
                <a:spcPts val="0"/>
              </a:spcBef>
            </a:pPr>
            <a:r>
              <a:rPr lang="en-GB" b="1">
                <a:latin typeface="Trebuchet MS"/>
                <a:ea typeface="Calibri"/>
                <a:cs typeface="Calibri"/>
              </a:rPr>
              <a:t>How might you feel?</a:t>
            </a:r>
            <a:endParaRPr lang="en-US" b="1">
              <a:latin typeface="Trebuchet MS"/>
            </a:endParaRPr>
          </a:p>
        </p:txBody>
      </p:sp>
      <p:sp>
        <p:nvSpPr>
          <p:cNvPr id="2" name="Rectangle 1">
            <a:extLst>
              <a:ext uri="{FF2B5EF4-FFF2-40B4-BE49-F238E27FC236}">
                <a16:creationId xmlns:a16="http://schemas.microsoft.com/office/drawing/2014/main" id="{349B2ED3-25C4-6CBC-DB6A-FC257416C229}"/>
              </a:ext>
              <a:ext uri="{C183D7F6-B498-43B3-948B-1728B52AA6E4}">
                <adec:decorative xmlns:adec="http://schemas.microsoft.com/office/drawing/2017/decorative" val="1"/>
              </a:ext>
            </a:extLst>
          </p:cNvPr>
          <p:cNvSpPr/>
          <p:nvPr/>
        </p:nvSpPr>
        <p:spPr>
          <a:xfrm>
            <a:off x="7552267" y="0"/>
            <a:ext cx="4639733"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rebuchet MS"/>
              <a:ea typeface="+mn-ea"/>
              <a:cs typeface="+mn-cs"/>
            </a:endParaRPr>
          </a:p>
        </p:txBody>
      </p:sp>
      <p:pic>
        <p:nvPicPr>
          <p:cNvPr id="8" name="Picture 7">
            <a:extLst>
              <a:ext uri="{FF2B5EF4-FFF2-40B4-BE49-F238E27FC236}">
                <a16:creationId xmlns:a16="http://schemas.microsoft.com/office/drawing/2014/main" id="{4EE0F1F5-D0B0-23B1-5079-BF6B14DB2B0F}"/>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7708325" y="1270000"/>
            <a:ext cx="4064575" cy="5588000"/>
          </a:xfrm>
          <a:prstGeom prst="rect">
            <a:avLst/>
          </a:prstGeom>
        </p:spPr>
      </p:pic>
    </p:spTree>
    <p:extLst>
      <p:ext uri="{BB962C8B-B14F-4D97-AF65-F5344CB8AC3E}">
        <p14:creationId xmlns:p14="http://schemas.microsoft.com/office/powerpoint/2010/main" val="9401582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48D5D1-BE1B-25AC-555E-7047524D3108}"/>
            </a:ext>
          </a:extLst>
        </p:cNvPr>
        <p:cNvGrpSpPr/>
        <p:nvPr/>
      </p:nvGrpSpPr>
      <p:grpSpPr>
        <a:xfrm>
          <a:off x="0" y="0"/>
          <a:ext cx="0" cy="0"/>
          <a:chOff x="0" y="0"/>
          <a:chExt cx="0" cy="0"/>
        </a:xfrm>
      </p:grpSpPr>
      <p:sp>
        <p:nvSpPr>
          <p:cNvPr id="10" name="Title 1">
            <a:extLst>
              <a:ext uri="{FF2B5EF4-FFF2-40B4-BE49-F238E27FC236}">
                <a16:creationId xmlns:a16="http://schemas.microsoft.com/office/drawing/2014/main" id="{A45E2D34-09CC-7020-8F73-8C5337F46D96}"/>
              </a:ext>
            </a:extLst>
          </p:cNvPr>
          <p:cNvSpPr txBox="1">
            <a:spLocks noGrp="1"/>
          </p:cNvSpPr>
          <p:nvPr>
            <p:ph type="title" idx="4294967295"/>
          </p:nvPr>
        </p:nvSpPr>
        <p:spPr>
          <a:xfrm>
            <a:off x="838200" y="614690"/>
            <a:ext cx="10515600" cy="884555"/>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rmAutofit/>
          </a:bodyPr>
          <a:lstStyle>
            <a:lvl1pPr algn="l" defTabSz="914400" rtl="0" eaLnBrk="1" latinLnBrk="0" hangingPunct="1">
              <a:lnSpc>
                <a:spcPct val="90000"/>
              </a:lnSpc>
              <a:spcBef>
                <a:spcPct val="0"/>
              </a:spcBef>
              <a:buNone/>
              <a:defRPr sz="5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4800" b="0" i="0" u="none" strike="noStrike" kern="1200" cap="none" spc="0" normalizeH="0" baseline="0" noProof="0" dirty="0">
                <a:ln>
                  <a:noFill/>
                </a:ln>
                <a:solidFill>
                  <a:srgbClr val="232D5A"/>
                </a:solidFill>
                <a:effectLst/>
                <a:uLnTx/>
                <a:uFillTx/>
                <a:latin typeface="Trebuchet MS"/>
                <a:ea typeface="+mj-ea"/>
                <a:cs typeface="+mj-cs"/>
              </a:rPr>
              <a:t>How might you feel?</a:t>
            </a:r>
          </a:p>
        </p:txBody>
      </p:sp>
      <p:sp>
        <p:nvSpPr>
          <p:cNvPr id="9" name="Content Placeholder 2">
            <a:extLst>
              <a:ext uri="{FF2B5EF4-FFF2-40B4-BE49-F238E27FC236}">
                <a16:creationId xmlns:a16="http://schemas.microsoft.com/office/drawing/2014/main" id="{68EF1302-515B-B651-8AE5-9DC24CF8BDA9}"/>
              </a:ext>
            </a:extLst>
          </p:cNvPr>
          <p:cNvSpPr txBox="1">
            <a:spLocks/>
          </p:cNvSpPr>
          <p:nvPr/>
        </p:nvSpPr>
        <p:spPr>
          <a:xfrm>
            <a:off x="838200" y="1676400"/>
            <a:ext cx="6256867" cy="4124632"/>
          </a:xfrm>
          <a:prstGeom prst="rect">
            <a:avLst/>
          </a:prstGeom>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GB" sz="2000" b="0" i="0" u="none" strike="noStrike" kern="1200" cap="none" spc="0" normalizeH="0" baseline="0" noProof="0">
                <a:ln>
                  <a:noFill/>
                </a:ln>
                <a:solidFill>
                  <a:srgbClr val="232D5A"/>
                </a:solidFill>
                <a:effectLst/>
                <a:uLnTx/>
                <a:uFillTx/>
                <a:latin typeface="Trebuchet MS"/>
                <a:ea typeface="Calibri"/>
                <a:cs typeface="Calibri"/>
              </a:rPr>
              <a:t>You go to your bedroom to </a:t>
            </a:r>
            <a:r>
              <a:rPr kumimoji="0" lang="en-US" sz="2000" b="0" i="0" u="none" strike="noStrike" kern="1200" cap="none" spc="0" normalizeH="0" baseline="0" noProof="0">
                <a:ln>
                  <a:noFill/>
                </a:ln>
                <a:solidFill>
                  <a:srgbClr val="232D5A"/>
                </a:solidFill>
                <a:effectLst/>
                <a:uLnTx/>
                <a:uFillTx/>
                <a:latin typeface="Trebuchet MS"/>
                <a:ea typeface="Calibri"/>
                <a:cs typeface="Calibri"/>
              </a:rPr>
              <a:t>try and get some peace and quiet and find your younger sister in your room going through your things. </a:t>
            </a:r>
            <a:endParaRPr kumimoji="0" lang="en-GB" sz="2000" b="0" i="0" u="none" strike="noStrike" kern="1200" cap="none" spc="0" normalizeH="0" baseline="0" noProof="0">
              <a:ln>
                <a:noFill/>
              </a:ln>
              <a:solidFill>
                <a:srgbClr val="232D5A"/>
              </a:solidFill>
              <a:effectLst/>
              <a:uLnTx/>
              <a:uFillTx/>
              <a:latin typeface="Trebuchet MS"/>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en-US" sz="2000" b="0" i="0" u="none" strike="noStrike" kern="1200" cap="none" spc="0" normalizeH="0" baseline="0" noProof="0">
              <a:ln>
                <a:noFill/>
              </a:ln>
              <a:solidFill>
                <a:srgbClr val="232D5A"/>
              </a:solidFill>
              <a:effectLst/>
              <a:uLnTx/>
              <a:uFillTx/>
              <a:latin typeface="Trebuchet MS"/>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2000" b="0" i="0" u="none" strike="noStrike" kern="1200" cap="none" spc="0" normalizeH="0" baseline="0" noProof="0">
                <a:ln>
                  <a:noFill/>
                </a:ln>
                <a:solidFill>
                  <a:srgbClr val="232D5A"/>
                </a:solidFill>
                <a:effectLst/>
                <a:uLnTx/>
                <a:uFillTx/>
                <a:latin typeface="Trebuchet MS"/>
                <a:ea typeface="Calibri"/>
                <a:cs typeface="Calibri"/>
              </a:rPr>
              <a:t>You shout and order her to leave your room. She bangs the door which causes your dad to come running up the stairs. He tells you off for shouting at your sister, saying that you should know better because you are older.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en-US" sz="2000" b="0" i="0" u="none" strike="noStrike" kern="1200" cap="none" spc="0" normalizeH="0" baseline="0" noProof="0">
              <a:ln>
                <a:noFill/>
              </a:ln>
              <a:solidFill>
                <a:srgbClr val="232D5A"/>
              </a:solidFill>
              <a:effectLst/>
              <a:uLnTx/>
              <a:uFillTx/>
              <a:latin typeface="Trebuchet MS"/>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GB" sz="2000" b="1" i="0" u="none" strike="noStrike" kern="1200" cap="none" spc="0" normalizeH="0" baseline="0" noProof="0">
                <a:ln>
                  <a:noFill/>
                </a:ln>
                <a:solidFill>
                  <a:srgbClr val="232D5A"/>
                </a:solidFill>
                <a:effectLst/>
                <a:uLnTx/>
                <a:uFillTx/>
                <a:latin typeface="Trebuchet MS"/>
                <a:ea typeface="Calibri"/>
                <a:cs typeface="Calibri"/>
              </a:rPr>
              <a:t>How might you feel?</a:t>
            </a:r>
            <a:endParaRPr kumimoji="0" lang="en-US" sz="2000" b="1" i="0" u="none" strike="noStrike" kern="1200" cap="none" spc="0" normalizeH="0" baseline="0" noProof="0">
              <a:ln>
                <a:noFill/>
              </a:ln>
              <a:solidFill>
                <a:srgbClr val="232D5A"/>
              </a:solidFill>
              <a:effectLst/>
              <a:uLnTx/>
              <a:uFillTx/>
              <a:latin typeface="Trebuchet MS"/>
              <a:ea typeface="+mn-ea"/>
              <a:cs typeface="+mn-cs"/>
            </a:endParaRPr>
          </a:p>
        </p:txBody>
      </p:sp>
      <p:sp>
        <p:nvSpPr>
          <p:cNvPr id="2" name="Rectangle 1">
            <a:extLst>
              <a:ext uri="{FF2B5EF4-FFF2-40B4-BE49-F238E27FC236}">
                <a16:creationId xmlns:a16="http://schemas.microsoft.com/office/drawing/2014/main" id="{E8722970-EF97-47E5-DFE3-442A34F58612}"/>
              </a:ext>
              <a:ext uri="{C183D7F6-B498-43B3-948B-1728B52AA6E4}">
                <adec:decorative xmlns:adec="http://schemas.microsoft.com/office/drawing/2017/decorative" val="1"/>
              </a:ext>
            </a:extLst>
          </p:cNvPr>
          <p:cNvSpPr/>
          <p:nvPr/>
        </p:nvSpPr>
        <p:spPr>
          <a:xfrm>
            <a:off x="7552267" y="0"/>
            <a:ext cx="4639733"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rebuchet MS"/>
              <a:ea typeface="+mn-ea"/>
              <a:cs typeface="+mn-cs"/>
            </a:endParaRPr>
          </a:p>
        </p:txBody>
      </p:sp>
      <p:pic>
        <p:nvPicPr>
          <p:cNvPr id="13" name="Picture 12">
            <a:extLst>
              <a:ext uri="{FF2B5EF4-FFF2-40B4-BE49-F238E27FC236}">
                <a16:creationId xmlns:a16="http://schemas.microsoft.com/office/drawing/2014/main" id="{01F3E0F9-914C-9394-CB87-E9B5357480EA}"/>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8226393" y="1913467"/>
            <a:ext cx="3291479" cy="4944533"/>
          </a:xfrm>
          <a:prstGeom prst="rect">
            <a:avLst/>
          </a:prstGeom>
        </p:spPr>
      </p:pic>
    </p:spTree>
    <p:extLst>
      <p:ext uri="{BB962C8B-B14F-4D97-AF65-F5344CB8AC3E}">
        <p14:creationId xmlns:p14="http://schemas.microsoft.com/office/powerpoint/2010/main" val="223526178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48D5D1-BE1B-25AC-555E-7047524D3108}"/>
            </a:ext>
          </a:extLst>
        </p:cNvPr>
        <p:cNvGrpSpPr/>
        <p:nvPr/>
      </p:nvGrpSpPr>
      <p:grpSpPr>
        <a:xfrm>
          <a:off x="0" y="0"/>
          <a:ext cx="0" cy="0"/>
          <a:chOff x="0" y="0"/>
          <a:chExt cx="0" cy="0"/>
        </a:xfrm>
      </p:grpSpPr>
      <p:sp>
        <p:nvSpPr>
          <p:cNvPr id="7" name="Title 1">
            <a:extLst>
              <a:ext uri="{FF2B5EF4-FFF2-40B4-BE49-F238E27FC236}">
                <a16:creationId xmlns:a16="http://schemas.microsoft.com/office/drawing/2014/main" id="{04752AD5-D584-5D4B-ED71-32DEFF29D335}"/>
              </a:ext>
            </a:extLst>
          </p:cNvPr>
          <p:cNvSpPr txBox="1">
            <a:spLocks noGrp="1"/>
          </p:cNvSpPr>
          <p:nvPr>
            <p:ph type="title" idx="4294967295"/>
          </p:nvPr>
        </p:nvSpPr>
        <p:spPr>
          <a:xfrm>
            <a:off x="838200" y="614690"/>
            <a:ext cx="10515600" cy="884555"/>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rmAutofit/>
          </a:bodyPr>
          <a:lstStyle>
            <a:lvl1pPr algn="l" defTabSz="914400" rtl="0" eaLnBrk="1" latinLnBrk="0" hangingPunct="1">
              <a:lnSpc>
                <a:spcPct val="90000"/>
              </a:lnSpc>
              <a:spcBef>
                <a:spcPct val="0"/>
              </a:spcBef>
              <a:buNone/>
              <a:defRPr sz="5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4800" b="0" i="0" u="none" strike="noStrike" kern="1200" cap="none" spc="0" normalizeH="0" baseline="0" noProof="0" dirty="0">
                <a:ln>
                  <a:noFill/>
                </a:ln>
                <a:solidFill>
                  <a:srgbClr val="232D5A"/>
                </a:solidFill>
                <a:effectLst/>
                <a:uLnTx/>
                <a:uFillTx/>
                <a:latin typeface="Trebuchet MS"/>
                <a:ea typeface="+mj-ea"/>
                <a:cs typeface="+mj-cs"/>
              </a:rPr>
              <a:t>How might you feel?</a:t>
            </a:r>
          </a:p>
        </p:txBody>
      </p:sp>
      <p:sp>
        <p:nvSpPr>
          <p:cNvPr id="3" name="Content Placeholder 2">
            <a:extLst>
              <a:ext uri="{FF2B5EF4-FFF2-40B4-BE49-F238E27FC236}">
                <a16:creationId xmlns:a16="http://schemas.microsoft.com/office/drawing/2014/main" id="{65A245BA-F9EB-F6A0-5E32-02E362CE6B19}"/>
              </a:ext>
            </a:extLst>
          </p:cNvPr>
          <p:cNvSpPr>
            <a:spLocks noGrp="1"/>
          </p:cNvSpPr>
          <p:nvPr>
            <p:ph idx="1"/>
          </p:nvPr>
        </p:nvSpPr>
        <p:spPr>
          <a:xfrm>
            <a:off x="922869" y="1879600"/>
            <a:ext cx="5850464" cy="4124632"/>
          </a:xfrm>
        </p:spPr>
        <p:txBody>
          <a:bodyPr vert="horz" lIns="91440" tIns="45720" rIns="91440" bIns="45720" rtlCol="0" anchor="t">
            <a:normAutofit/>
          </a:bodyPr>
          <a:lstStyle/>
          <a:p>
            <a:pPr>
              <a:lnSpc>
                <a:spcPct val="100000"/>
              </a:lnSpc>
              <a:spcBef>
                <a:spcPts val="0"/>
              </a:spcBef>
            </a:pPr>
            <a:r>
              <a:rPr lang="en-GB" sz="2400">
                <a:latin typeface="Trebuchet MS"/>
                <a:ea typeface="Calibri"/>
                <a:cs typeface="Calibri"/>
              </a:rPr>
              <a:t>To distract yourself, you decide to log online and play a game. A message pops up from the friend you were playing with at breaktime. "What happened with you today??" </a:t>
            </a:r>
          </a:p>
          <a:p>
            <a:pPr>
              <a:lnSpc>
                <a:spcPct val="100000"/>
              </a:lnSpc>
              <a:spcBef>
                <a:spcPts val="0"/>
              </a:spcBef>
            </a:pPr>
            <a:endParaRPr lang="en-GB" sz="2400">
              <a:latin typeface="Trebuchet MS"/>
              <a:cs typeface="Calibri"/>
            </a:endParaRPr>
          </a:p>
          <a:p>
            <a:pPr>
              <a:lnSpc>
                <a:spcPct val="100000"/>
              </a:lnSpc>
              <a:spcBef>
                <a:spcPts val="0"/>
              </a:spcBef>
            </a:pPr>
            <a:r>
              <a:rPr lang="en-GB" sz="2400" b="1">
                <a:latin typeface="Trebuchet MS"/>
                <a:cs typeface="Calibri"/>
              </a:rPr>
              <a:t>How might you feel?</a:t>
            </a:r>
            <a:endParaRPr lang="en-US" sz="2400" b="1">
              <a:latin typeface="Trebuchet MS"/>
            </a:endParaRPr>
          </a:p>
        </p:txBody>
      </p:sp>
      <p:sp>
        <p:nvSpPr>
          <p:cNvPr id="6" name="Rectangle 5">
            <a:extLst>
              <a:ext uri="{FF2B5EF4-FFF2-40B4-BE49-F238E27FC236}">
                <a16:creationId xmlns:a16="http://schemas.microsoft.com/office/drawing/2014/main" id="{7B25BDCC-5BB5-9952-5A4D-8C86AC71BFC1}"/>
              </a:ext>
              <a:ext uri="{C183D7F6-B498-43B3-948B-1728B52AA6E4}">
                <adec:decorative xmlns:adec="http://schemas.microsoft.com/office/drawing/2017/decorative" val="1"/>
              </a:ext>
            </a:extLst>
          </p:cNvPr>
          <p:cNvSpPr/>
          <p:nvPr/>
        </p:nvSpPr>
        <p:spPr>
          <a:xfrm>
            <a:off x="7552267" y="0"/>
            <a:ext cx="4639733"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rebuchet MS"/>
              <a:ea typeface="+mn-ea"/>
              <a:cs typeface="+mn-cs"/>
            </a:endParaRPr>
          </a:p>
        </p:txBody>
      </p:sp>
      <p:pic>
        <p:nvPicPr>
          <p:cNvPr id="8" name="Picture 7">
            <a:extLst>
              <a:ext uri="{FF2B5EF4-FFF2-40B4-BE49-F238E27FC236}">
                <a16:creationId xmlns:a16="http://schemas.microsoft.com/office/drawing/2014/main" id="{167EF750-4615-17B7-CA7C-941BF94F0559}"/>
              </a:ext>
              <a:ext uri="{C183D7F6-B498-43B3-948B-1728B52AA6E4}">
                <adec:decorative xmlns:adec="http://schemas.microsoft.com/office/drawing/2017/decorative" val="1"/>
              </a:ext>
            </a:extLst>
          </p:cNvPr>
          <p:cNvPicPr>
            <a:picLocks noChangeAspect="1"/>
          </p:cNvPicPr>
          <p:nvPr/>
        </p:nvPicPr>
        <p:blipFill>
          <a:blip r:embed="rId3"/>
          <a:srcRect r="25954"/>
          <a:stretch/>
        </p:blipFill>
        <p:spPr>
          <a:xfrm>
            <a:off x="7770283" y="1753245"/>
            <a:ext cx="4421717" cy="3975341"/>
          </a:xfrm>
          <a:prstGeom prst="rect">
            <a:avLst/>
          </a:prstGeom>
        </p:spPr>
      </p:pic>
    </p:spTree>
    <p:extLst>
      <p:ext uri="{BB962C8B-B14F-4D97-AF65-F5344CB8AC3E}">
        <p14:creationId xmlns:p14="http://schemas.microsoft.com/office/powerpoint/2010/main" val="135586823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48D5D1-BE1B-25AC-555E-7047524D3108}"/>
            </a:ext>
          </a:extLst>
        </p:cNvPr>
        <p:cNvGrpSpPr/>
        <p:nvPr/>
      </p:nvGrpSpPr>
      <p:grpSpPr>
        <a:xfrm>
          <a:off x="0" y="0"/>
          <a:ext cx="0" cy="0"/>
          <a:chOff x="0" y="0"/>
          <a:chExt cx="0" cy="0"/>
        </a:xfrm>
      </p:grpSpPr>
      <p:sp>
        <p:nvSpPr>
          <p:cNvPr id="8" name="Title 1">
            <a:extLst>
              <a:ext uri="{FF2B5EF4-FFF2-40B4-BE49-F238E27FC236}">
                <a16:creationId xmlns:a16="http://schemas.microsoft.com/office/drawing/2014/main" id="{7B27DA3C-A2FF-68B2-91FC-BB0DDA68CA29}"/>
              </a:ext>
            </a:extLst>
          </p:cNvPr>
          <p:cNvSpPr txBox="1">
            <a:spLocks noGrp="1"/>
          </p:cNvSpPr>
          <p:nvPr>
            <p:ph type="title" idx="4294967295"/>
          </p:nvPr>
        </p:nvSpPr>
        <p:spPr>
          <a:xfrm>
            <a:off x="838200" y="614690"/>
            <a:ext cx="10515600" cy="884555"/>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rmAutofit/>
          </a:bodyPr>
          <a:lstStyle>
            <a:lvl1pPr algn="l" defTabSz="914400" rtl="0" eaLnBrk="1" latinLnBrk="0" hangingPunct="1">
              <a:lnSpc>
                <a:spcPct val="90000"/>
              </a:lnSpc>
              <a:spcBef>
                <a:spcPct val="0"/>
              </a:spcBef>
              <a:buNone/>
              <a:defRPr sz="5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4800" b="0" i="0" u="none" strike="noStrike" kern="1200" cap="none" spc="0" normalizeH="0" baseline="0" noProof="0" dirty="0">
                <a:ln>
                  <a:noFill/>
                </a:ln>
                <a:solidFill>
                  <a:srgbClr val="232D5A"/>
                </a:solidFill>
                <a:effectLst/>
                <a:uLnTx/>
                <a:uFillTx/>
                <a:latin typeface="Trebuchet MS"/>
                <a:ea typeface="+mj-ea"/>
                <a:cs typeface="+mj-cs"/>
              </a:rPr>
              <a:t>How might you feel?</a:t>
            </a:r>
          </a:p>
        </p:txBody>
      </p:sp>
      <p:sp>
        <p:nvSpPr>
          <p:cNvPr id="6" name="Content Placeholder 2">
            <a:extLst>
              <a:ext uri="{FF2B5EF4-FFF2-40B4-BE49-F238E27FC236}">
                <a16:creationId xmlns:a16="http://schemas.microsoft.com/office/drawing/2014/main" id="{A1343A3D-42E6-0096-40F3-FF8A9CD12E00}"/>
              </a:ext>
            </a:extLst>
          </p:cNvPr>
          <p:cNvSpPr txBox="1">
            <a:spLocks/>
          </p:cNvSpPr>
          <p:nvPr/>
        </p:nvSpPr>
        <p:spPr>
          <a:xfrm>
            <a:off x="922869" y="1879600"/>
            <a:ext cx="5850464" cy="4124632"/>
          </a:xfrm>
          <a:prstGeom prst="rect">
            <a:avLst/>
          </a:prstGeom>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GB" sz="2400" b="0" i="0" u="none" strike="noStrike" kern="1200" cap="none" spc="0" normalizeH="0" baseline="0" noProof="0">
                <a:ln>
                  <a:noFill/>
                </a:ln>
                <a:solidFill>
                  <a:srgbClr val="232D5A"/>
                </a:solidFill>
                <a:effectLst/>
                <a:uLnTx/>
                <a:uFillTx/>
                <a:latin typeface="Trebuchet MS"/>
                <a:ea typeface="Calibri"/>
                <a:cs typeface="Calibri"/>
              </a:rPr>
              <a:t>Now you've seen their face, how </a:t>
            </a:r>
            <a:br>
              <a:rPr kumimoji="0" lang="en-GB" sz="2400" b="0" i="0" u="none" strike="noStrike" kern="1200" cap="none" spc="0" normalizeH="0" baseline="0" noProof="0">
                <a:ln>
                  <a:noFill/>
                </a:ln>
                <a:solidFill>
                  <a:srgbClr val="232D5A"/>
                </a:solidFill>
                <a:effectLst/>
                <a:uLnTx/>
                <a:uFillTx/>
                <a:latin typeface="Trebuchet MS"/>
                <a:ea typeface="Calibri"/>
                <a:cs typeface="Calibri"/>
              </a:rPr>
            </a:br>
            <a:r>
              <a:rPr kumimoji="0" lang="en-GB" sz="2400" b="0" i="0" u="none" strike="noStrike" kern="1200" cap="none" spc="0" normalizeH="0" baseline="0" noProof="0">
                <a:ln>
                  <a:noFill/>
                </a:ln>
                <a:solidFill>
                  <a:srgbClr val="232D5A"/>
                </a:solidFill>
                <a:effectLst/>
                <a:uLnTx/>
                <a:uFillTx/>
                <a:latin typeface="Trebuchet MS"/>
                <a:ea typeface="Calibri"/>
                <a:cs typeface="Calibri"/>
              </a:rPr>
              <a:t>were they feeling when they sent </a:t>
            </a:r>
            <a:br>
              <a:rPr kumimoji="0" lang="en-GB" sz="2400" b="0" i="0" u="none" strike="noStrike" kern="1200" cap="none" spc="0" normalizeH="0" baseline="0" noProof="0">
                <a:ln>
                  <a:noFill/>
                </a:ln>
                <a:solidFill>
                  <a:srgbClr val="232D5A"/>
                </a:solidFill>
                <a:effectLst/>
                <a:uLnTx/>
                <a:uFillTx/>
                <a:latin typeface="Trebuchet MS"/>
                <a:ea typeface="Calibri"/>
                <a:cs typeface="Calibri"/>
              </a:rPr>
            </a:br>
            <a:r>
              <a:rPr kumimoji="0" lang="en-GB" sz="2400" b="0" i="0" u="none" strike="noStrike" kern="1200" cap="none" spc="0" normalizeH="0" baseline="0" noProof="0">
                <a:ln>
                  <a:noFill/>
                </a:ln>
                <a:solidFill>
                  <a:srgbClr val="232D5A"/>
                </a:solidFill>
                <a:effectLst/>
                <a:uLnTx/>
                <a:uFillTx/>
                <a:latin typeface="Trebuchet MS"/>
                <a:ea typeface="Calibri"/>
                <a:cs typeface="Calibri"/>
              </a:rPr>
              <a:t>the message? </a:t>
            </a:r>
          </a:p>
        </p:txBody>
      </p:sp>
      <p:sp>
        <p:nvSpPr>
          <p:cNvPr id="3" name="Content Placeholder 2">
            <a:extLst>
              <a:ext uri="{FF2B5EF4-FFF2-40B4-BE49-F238E27FC236}">
                <a16:creationId xmlns:a16="http://schemas.microsoft.com/office/drawing/2014/main" id="{65A245BA-F9EB-F6A0-5E32-02E362CE6B19}"/>
              </a:ext>
            </a:extLst>
          </p:cNvPr>
          <p:cNvSpPr>
            <a:spLocks noGrp="1"/>
          </p:cNvSpPr>
          <p:nvPr>
            <p:ph idx="1"/>
          </p:nvPr>
        </p:nvSpPr>
        <p:spPr>
          <a:xfrm>
            <a:off x="12970934" y="1499245"/>
            <a:ext cx="10515600" cy="4124632"/>
          </a:xfrm>
        </p:spPr>
        <p:txBody>
          <a:bodyPr vert="horz" lIns="91440" tIns="45720" rIns="91440" bIns="45720" rtlCol="0" anchor="t">
            <a:normAutofit/>
          </a:bodyPr>
          <a:lstStyle/>
          <a:p>
            <a:pPr>
              <a:lnSpc>
                <a:spcPct val="100000"/>
              </a:lnSpc>
              <a:spcBef>
                <a:spcPts val="0"/>
              </a:spcBef>
            </a:pPr>
            <a:r>
              <a:rPr lang="en-GB" sz="2400">
                <a:latin typeface="Trebuchet MS"/>
                <a:ea typeface="Calibri"/>
                <a:cs typeface="Calibri"/>
              </a:rPr>
              <a:t>Image six</a:t>
            </a:r>
          </a:p>
          <a:p>
            <a:pPr>
              <a:lnSpc>
                <a:spcPct val="100000"/>
              </a:lnSpc>
              <a:spcBef>
                <a:spcPts val="0"/>
              </a:spcBef>
            </a:pPr>
            <a:r>
              <a:rPr lang="en-GB" sz="2400" i="1">
                <a:latin typeface="Trebuchet MS"/>
                <a:ea typeface="Calibri"/>
                <a:cs typeface="Calibri"/>
              </a:rPr>
              <a:t>Teacher to show image of friend sending the message, with a concerned expression. Ask the class:</a:t>
            </a:r>
            <a:r>
              <a:rPr lang="en-GB" sz="2400">
                <a:latin typeface="Trebuchet MS"/>
                <a:ea typeface="Calibri"/>
                <a:cs typeface="Calibri"/>
              </a:rPr>
              <a:t> Now you've seen their face, how were they feeling when they sent the message? </a:t>
            </a:r>
            <a:endParaRPr lang="en-US" sz="2400">
              <a:latin typeface="Trebuchet MS"/>
            </a:endParaRPr>
          </a:p>
        </p:txBody>
      </p:sp>
      <p:sp>
        <p:nvSpPr>
          <p:cNvPr id="7" name="Rectangle 6">
            <a:extLst>
              <a:ext uri="{FF2B5EF4-FFF2-40B4-BE49-F238E27FC236}">
                <a16:creationId xmlns:a16="http://schemas.microsoft.com/office/drawing/2014/main" id="{65A2E8C5-241E-F3F2-1295-B9BD42A34349}"/>
              </a:ext>
              <a:ext uri="{C183D7F6-B498-43B3-948B-1728B52AA6E4}">
                <adec:decorative xmlns:adec="http://schemas.microsoft.com/office/drawing/2017/decorative" val="1"/>
              </a:ext>
            </a:extLst>
          </p:cNvPr>
          <p:cNvSpPr/>
          <p:nvPr/>
        </p:nvSpPr>
        <p:spPr>
          <a:xfrm>
            <a:off x="7552267" y="16933"/>
            <a:ext cx="4639733"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rebuchet MS"/>
              <a:ea typeface="+mn-ea"/>
              <a:cs typeface="+mn-cs"/>
            </a:endParaRPr>
          </a:p>
        </p:txBody>
      </p:sp>
      <p:pic>
        <p:nvPicPr>
          <p:cNvPr id="2" name="Picture 1">
            <a:extLst>
              <a:ext uri="{FF2B5EF4-FFF2-40B4-BE49-F238E27FC236}">
                <a16:creationId xmlns:a16="http://schemas.microsoft.com/office/drawing/2014/main" id="{6C7DC825-2F77-1559-72FD-32C7A0E223D3}"/>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8176997" y="693287"/>
            <a:ext cx="3360293" cy="6194627"/>
          </a:xfrm>
          <a:prstGeom prst="rect">
            <a:avLst/>
          </a:prstGeom>
        </p:spPr>
      </p:pic>
      <p:pic>
        <p:nvPicPr>
          <p:cNvPr id="9" name="Picture 8">
            <a:extLst>
              <a:ext uri="{FF2B5EF4-FFF2-40B4-BE49-F238E27FC236}">
                <a16:creationId xmlns:a16="http://schemas.microsoft.com/office/drawing/2014/main" id="{A32996BC-2277-BA14-F481-54AFAE46B82B}"/>
              </a:ext>
              <a:ext uri="{C183D7F6-B498-43B3-948B-1728B52AA6E4}">
                <adec:decorative xmlns:adec="http://schemas.microsoft.com/office/drawing/2017/decorative" val="1"/>
              </a:ext>
            </a:extLst>
          </p:cNvPr>
          <p:cNvPicPr>
            <a:picLocks noChangeAspect="1"/>
          </p:cNvPicPr>
          <p:nvPr/>
        </p:nvPicPr>
        <p:blipFill>
          <a:blip r:embed="rId4"/>
          <a:srcRect r="-28"/>
          <a:stretch/>
        </p:blipFill>
        <p:spPr>
          <a:xfrm>
            <a:off x="4113548" y="3458914"/>
            <a:ext cx="5152316" cy="3429000"/>
          </a:xfrm>
          <a:prstGeom prst="rect">
            <a:avLst/>
          </a:prstGeom>
        </p:spPr>
      </p:pic>
    </p:spTree>
    <p:extLst>
      <p:ext uri="{BB962C8B-B14F-4D97-AF65-F5344CB8AC3E}">
        <p14:creationId xmlns:p14="http://schemas.microsoft.com/office/powerpoint/2010/main" val="376090475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48D5D1-BE1B-25AC-555E-7047524D3108}"/>
            </a:ext>
          </a:extLst>
        </p:cNvPr>
        <p:cNvGrpSpPr/>
        <p:nvPr/>
      </p:nvGrpSpPr>
      <p:grpSpPr>
        <a:xfrm>
          <a:off x="0" y="0"/>
          <a:ext cx="0" cy="0"/>
          <a:chOff x="0" y="0"/>
          <a:chExt cx="0" cy="0"/>
        </a:xfrm>
      </p:grpSpPr>
      <p:sp>
        <p:nvSpPr>
          <p:cNvPr id="7" name="Title 1">
            <a:extLst>
              <a:ext uri="{FF2B5EF4-FFF2-40B4-BE49-F238E27FC236}">
                <a16:creationId xmlns:a16="http://schemas.microsoft.com/office/drawing/2014/main" id="{2B49B646-CC1B-D621-7D85-A35AA598A089}"/>
              </a:ext>
            </a:extLst>
          </p:cNvPr>
          <p:cNvSpPr txBox="1">
            <a:spLocks noGrp="1"/>
          </p:cNvSpPr>
          <p:nvPr>
            <p:ph type="title" idx="4294967295"/>
          </p:nvPr>
        </p:nvSpPr>
        <p:spPr>
          <a:xfrm>
            <a:off x="838200" y="614690"/>
            <a:ext cx="10515600" cy="884555"/>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rmAutofit/>
          </a:bodyPr>
          <a:lstStyle>
            <a:lvl1pPr algn="l" defTabSz="914400" rtl="0" eaLnBrk="1" latinLnBrk="0" hangingPunct="1">
              <a:lnSpc>
                <a:spcPct val="90000"/>
              </a:lnSpc>
              <a:spcBef>
                <a:spcPct val="0"/>
              </a:spcBef>
              <a:buNone/>
              <a:defRPr sz="5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4800" b="0" i="0" u="none" strike="noStrike" kern="1200" cap="none" spc="0" normalizeH="0" baseline="0" noProof="0" dirty="0">
                <a:ln>
                  <a:noFill/>
                </a:ln>
                <a:solidFill>
                  <a:srgbClr val="232D5A"/>
                </a:solidFill>
                <a:effectLst/>
                <a:uLnTx/>
                <a:uFillTx/>
                <a:latin typeface="Trebuchet MS"/>
                <a:ea typeface="+mj-ea"/>
                <a:cs typeface="+mj-cs"/>
              </a:rPr>
              <a:t>How might you feel?</a:t>
            </a:r>
          </a:p>
        </p:txBody>
      </p:sp>
      <p:sp>
        <p:nvSpPr>
          <p:cNvPr id="3" name="Content Placeholder 2">
            <a:extLst>
              <a:ext uri="{FF2B5EF4-FFF2-40B4-BE49-F238E27FC236}">
                <a16:creationId xmlns:a16="http://schemas.microsoft.com/office/drawing/2014/main" id="{65A245BA-F9EB-F6A0-5E32-02E362CE6B19}"/>
              </a:ext>
            </a:extLst>
          </p:cNvPr>
          <p:cNvSpPr>
            <a:spLocks noGrp="1"/>
          </p:cNvSpPr>
          <p:nvPr>
            <p:ph idx="1"/>
          </p:nvPr>
        </p:nvSpPr>
        <p:spPr>
          <a:xfrm>
            <a:off x="838200" y="1676400"/>
            <a:ext cx="6138333" cy="4124632"/>
          </a:xfrm>
        </p:spPr>
        <p:txBody>
          <a:bodyPr vert="horz" lIns="91440" tIns="45720" rIns="91440" bIns="45720" rtlCol="0" anchor="t">
            <a:normAutofit/>
          </a:bodyPr>
          <a:lstStyle/>
          <a:p>
            <a:pPr>
              <a:lnSpc>
                <a:spcPct val="100000"/>
              </a:lnSpc>
              <a:spcBef>
                <a:spcPts val="0"/>
              </a:spcBef>
            </a:pPr>
            <a:r>
              <a:rPr lang="en-GB" sz="2800">
                <a:latin typeface="Trebuchet MS"/>
                <a:ea typeface="Calibri"/>
                <a:cs typeface="Calibri"/>
              </a:rPr>
              <a:t>You reply "You're always having a </a:t>
            </a:r>
            <a:br>
              <a:rPr lang="en-GB" sz="2800">
                <a:latin typeface="Trebuchet MS"/>
                <a:ea typeface="Calibri"/>
                <a:cs typeface="Calibri"/>
              </a:rPr>
            </a:br>
            <a:r>
              <a:rPr lang="en-GB" sz="2800">
                <a:latin typeface="Trebuchet MS"/>
                <a:ea typeface="Calibri"/>
                <a:cs typeface="Calibri"/>
              </a:rPr>
              <a:t>go at me, just leave me alone all right!!"</a:t>
            </a:r>
            <a:endParaRPr lang="en-US" sz="2800">
              <a:latin typeface="Trebuchet MS"/>
            </a:endParaRPr>
          </a:p>
        </p:txBody>
      </p:sp>
      <p:sp>
        <p:nvSpPr>
          <p:cNvPr id="6" name="Rectangle 5">
            <a:extLst>
              <a:ext uri="{FF2B5EF4-FFF2-40B4-BE49-F238E27FC236}">
                <a16:creationId xmlns:a16="http://schemas.microsoft.com/office/drawing/2014/main" id="{77FA5201-C6F5-3923-C205-F6D802D71F64}"/>
              </a:ext>
              <a:ext uri="{C183D7F6-B498-43B3-948B-1728B52AA6E4}">
                <adec:decorative xmlns:adec="http://schemas.microsoft.com/office/drawing/2017/decorative" val="1"/>
              </a:ext>
            </a:extLst>
          </p:cNvPr>
          <p:cNvSpPr/>
          <p:nvPr/>
        </p:nvSpPr>
        <p:spPr>
          <a:xfrm>
            <a:off x="7552267" y="16933"/>
            <a:ext cx="4639733"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rebuchet MS"/>
              <a:ea typeface="+mn-ea"/>
              <a:cs typeface="+mn-cs"/>
            </a:endParaRPr>
          </a:p>
        </p:txBody>
      </p:sp>
      <p:pic>
        <p:nvPicPr>
          <p:cNvPr id="10" name="Picture 9">
            <a:extLst>
              <a:ext uri="{FF2B5EF4-FFF2-40B4-BE49-F238E27FC236}">
                <a16:creationId xmlns:a16="http://schemas.microsoft.com/office/drawing/2014/main" id="{1094D4E1-B387-7D50-4384-77AB6F7AC16A}"/>
              </a:ext>
              <a:ext uri="{C183D7F6-B498-43B3-948B-1728B52AA6E4}">
                <adec:decorative xmlns:adec="http://schemas.microsoft.com/office/drawing/2017/decorative" val="1"/>
              </a:ext>
            </a:extLst>
          </p:cNvPr>
          <p:cNvPicPr>
            <a:picLocks noChangeAspect="1"/>
          </p:cNvPicPr>
          <p:nvPr/>
        </p:nvPicPr>
        <p:blipFill>
          <a:blip r:embed="rId3"/>
          <a:srcRect r="25404"/>
          <a:stretch/>
        </p:blipFill>
        <p:spPr>
          <a:xfrm>
            <a:off x="7704667" y="1796432"/>
            <a:ext cx="4487333" cy="4004600"/>
          </a:xfrm>
          <a:prstGeom prst="rect">
            <a:avLst/>
          </a:prstGeom>
        </p:spPr>
      </p:pic>
    </p:spTree>
    <p:extLst>
      <p:ext uri="{BB962C8B-B14F-4D97-AF65-F5344CB8AC3E}">
        <p14:creationId xmlns:p14="http://schemas.microsoft.com/office/powerpoint/2010/main" val="188734412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48D5D1-BE1B-25AC-555E-7047524D3108}"/>
            </a:ext>
          </a:extLst>
        </p:cNvPr>
        <p:cNvGrpSpPr/>
        <p:nvPr/>
      </p:nvGrpSpPr>
      <p:grpSpPr>
        <a:xfrm>
          <a:off x="0" y="0"/>
          <a:ext cx="0" cy="0"/>
          <a:chOff x="0" y="0"/>
          <a:chExt cx="0" cy="0"/>
        </a:xfrm>
      </p:grpSpPr>
      <p:sp>
        <p:nvSpPr>
          <p:cNvPr id="7" name="Title 1">
            <a:extLst>
              <a:ext uri="{FF2B5EF4-FFF2-40B4-BE49-F238E27FC236}">
                <a16:creationId xmlns:a16="http://schemas.microsoft.com/office/drawing/2014/main" id="{CD1861D8-BFDE-5258-CE09-F9EF70FF96B2}"/>
              </a:ext>
            </a:extLst>
          </p:cNvPr>
          <p:cNvSpPr txBox="1">
            <a:spLocks noGrp="1"/>
          </p:cNvSpPr>
          <p:nvPr>
            <p:ph type="title" idx="4294967295"/>
          </p:nvPr>
        </p:nvSpPr>
        <p:spPr>
          <a:xfrm>
            <a:off x="838200" y="614690"/>
            <a:ext cx="10515600" cy="884555"/>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rmAutofit/>
          </a:bodyPr>
          <a:lstStyle>
            <a:lvl1pPr algn="l" defTabSz="914400" rtl="0" eaLnBrk="1" latinLnBrk="0" hangingPunct="1">
              <a:lnSpc>
                <a:spcPct val="90000"/>
              </a:lnSpc>
              <a:spcBef>
                <a:spcPct val="0"/>
              </a:spcBef>
              <a:buNone/>
              <a:defRPr sz="5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4800" b="0" i="0" u="none" strike="noStrike" kern="1200" cap="none" spc="0" normalizeH="0" baseline="0" noProof="0" dirty="0">
                <a:ln>
                  <a:noFill/>
                </a:ln>
                <a:solidFill>
                  <a:srgbClr val="232D5A"/>
                </a:solidFill>
                <a:effectLst/>
                <a:uLnTx/>
                <a:uFillTx/>
                <a:latin typeface="Trebuchet MS"/>
                <a:ea typeface="+mj-ea"/>
                <a:cs typeface="+mj-cs"/>
              </a:rPr>
              <a:t>How might you feel?</a:t>
            </a:r>
          </a:p>
        </p:txBody>
      </p:sp>
      <p:sp>
        <p:nvSpPr>
          <p:cNvPr id="3" name="Content Placeholder 2">
            <a:extLst>
              <a:ext uri="{FF2B5EF4-FFF2-40B4-BE49-F238E27FC236}">
                <a16:creationId xmlns:a16="http://schemas.microsoft.com/office/drawing/2014/main" id="{65A245BA-F9EB-F6A0-5E32-02E362CE6B19}"/>
              </a:ext>
            </a:extLst>
          </p:cNvPr>
          <p:cNvSpPr>
            <a:spLocks noGrp="1"/>
          </p:cNvSpPr>
          <p:nvPr>
            <p:ph idx="1"/>
          </p:nvPr>
        </p:nvSpPr>
        <p:spPr>
          <a:xfrm>
            <a:off x="838201" y="1676400"/>
            <a:ext cx="5715000" cy="4124632"/>
          </a:xfrm>
        </p:spPr>
        <p:txBody>
          <a:bodyPr vert="horz" lIns="91440" tIns="45720" rIns="91440" bIns="45720" rtlCol="0" anchor="t">
            <a:normAutofit/>
          </a:bodyPr>
          <a:lstStyle/>
          <a:p>
            <a:pPr>
              <a:lnSpc>
                <a:spcPct val="100000"/>
              </a:lnSpc>
              <a:spcBef>
                <a:spcPts val="0"/>
              </a:spcBef>
            </a:pPr>
            <a:r>
              <a:rPr lang="en-GB" sz="2400">
                <a:latin typeface="Trebuchet MS"/>
                <a:ea typeface="Calibri"/>
                <a:cs typeface="Calibri"/>
              </a:rPr>
              <a:t>The following day in school, you </a:t>
            </a:r>
            <a:br>
              <a:rPr lang="en-GB" sz="2400">
                <a:latin typeface="Trebuchet MS"/>
                <a:ea typeface="Calibri"/>
                <a:cs typeface="Calibri"/>
              </a:rPr>
            </a:br>
            <a:r>
              <a:rPr lang="en-GB" sz="2400">
                <a:latin typeface="Trebuchet MS"/>
                <a:ea typeface="Calibri"/>
                <a:cs typeface="Calibri"/>
              </a:rPr>
              <a:t>walk over to meet your friends in </a:t>
            </a:r>
            <a:br>
              <a:rPr lang="en-GB" sz="2400">
                <a:latin typeface="Trebuchet MS"/>
                <a:ea typeface="Calibri"/>
                <a:cs typeface="Calibri"/>
              </a:rPr>
            </a:br>
            <a:r>
              <a:rPr lang="en-GB" sz="2400">
                <a:latin typeface="Trebuchet MS"/>
                <a:ea typeface="Calibri"/>
                <a:cs typeface="Calibri"/>
              </a:rPr>
              <a:t>the playground. </a:t>
            </a:r>
          </a:p>
          <a:p>
            <a:pPr>
              <a:lnSpc>
                <a:spcPct val="100000"/>
              </a:lnSpc>
              <a:spcBef>
                <a:spcPts val="0"/>
              </a:spcBef>
            </a:pPr>
            <a:endParaRPr lang="en-GB" sz="2400">
              <a:latin typeface="Trebuchet MS"/>
              <a:ea typeface="Calibri"/>
              <a:cs typeface="Calibri"/>
            </a:endParaRPr>
          </a:p>
          <a:p>
            <a:pPr>
              <a:lnSpc>
                <a:spcPct val="100000"/>
              </a:lnSpc>
              <a:spcBef>
                <a:spcPts val="0"/>
              </a:spcBef>
            </a:pPr>
            <a:r>
              <a:rPr lang="en-GB" sz="2400">
                <a:latin typeface="Trebuchet MS"/>
                <a:ea typeface="Calibri"/>
                <a:cs typeface="Calibri"/>
              </a:rPr>
              <a:t>As you approach, they turn away and you can hear them snigger as your friend says "Come on, let's leave </a:t>
            </a:r>
            <a:br>
              <a:rPr lang="en-GB" sz="2400">
                <a:latin typeface="Trebuchet MS"/>
                <a:ea typeface="Calibri"/>
                <a:cs typeface="Calibri"/>
              </a:rPr>
            </a:br>
            <a:r>
              <a:rPr lang="en-GB" sz="2400">
                <a:latin typeface="Trebuchet MS"/>
                <a:ea typeface="Calibri"/>
                <a:cs typeface="Calibri"/>
              </a:rPr>
              <a:t>him </a:t>
            </a:r>
            <a:r>
              <a:rPr lang="en-GB" sz="2400" b="1" i="1">
                <a:latin typeface="Trebuchet MS"/>
                <a:ea typeface="Calibri"/>
                <a:cs typeface="Calibri"/>
              </a:rPr>
              <a:t>alone</a:t>
            </a:r>
            <a:r>
              <a:rPr lang="en-GB" sz="2400">
                <a:latin typeface="Trebuchet MS"/>
                <a:ea typeface="Calibri"/>
                <a:cs typeface="Calibri"/>
              </a:rPr>
              <a:t>."</a:t>
            </a:r>
            <a:endParaRPr lang="en-US" sz="2400">
              <a:latin typeface="Trebuchet MS"/>
            </a:endParaRPr>
          </a:p>
        </p:txBody>
      </p:sp>
      <p:sp>
        <p:nvSpPr>
          <p:cNvPr id="6" name="Rectangle 5">
            <a:extLst>
              <a:ext uri="{FF2B5EF4-FFF2-40B4-BE49-F238E27FC236}">
                <a16:creationId xmlns:a16="http://schemas.microsoft.com/office/drawing/2014/main" id="{AB37C53E-D336-9946-9E34-A49296C23AFB}"/>
              </a:ext>
              <a:ext uri="{C183D7F6-B498-43B3-948B-1728B52AA6E4}">
                <adec:decorative xmlns:adec="http://schemas.microsoft.com/office/drawing/2017/decorative" val="1"/>
              </a:ext>
            </a:extLst>
          </p:cNvPr>
          <p:cNvSpPr/>
          <p:nvPr/>
        </p:nvSpPr>
        <p:spPr>
          <a:xfrm>
            <a:off x="7552267" y="16933"/>
            <a:ext cx="4639733"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rebuchet MS"/>
              <a:ea typeface="+mn-ea"/>
              <a:cs typeface="+mn-cs"/>
            </a:endParaRPr>
          </a:p>
        </p:txBody>
      </p:sp>
      <p:pic>
        <p:nvPicPr>
          <p:cNvPr id="8" name="Picture 7">
            <a:extLst>
              <a:ext uri="{FF2B5EF4-FFF2-40B4-BE49-F238E27FC236}">
                <a16:creationId xmlns:a16="http://schemas.microsoft.com/office/drawing/2014/main" id="{7067EB6D-FD14-C6AF-BC59-DF37C5ADFAED}"/>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8143342" y="1680879"/>
            <a:ext cx="3457581" cy="5194054"/>
          </a:xfrm>
          <a:prstGeom prst="rect">
            <a:avLst/>
          </a:prstGeom>
        </p:spPr>
      </p:pic>
    </p:spTree>
    <p:extLst>
      <p:ext uri="{BB962C8B-B14F-4D97-AF65-F5344CB8AC3E}">
        <p14:creationId xmlns:p14="http://schemas.microsoft.com/office/powerpoint/2010/main" val="188017239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7B1C57-C8E1-FDB2-61C8-6819BC32C75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7A11E45-7322-E70C-0B5A-4AA3EADBC9AC}"/>
              </a:ext>
            </a:extLst>
          </p:cNvPr>
          <p:cNvSpPr>
            <a:spLocks noGrp="1"/>
          </p:cNvSpPr>
          <p:nvPr>
            <p:ph type="title"/>
          </p:nvPr>
        </p:nvSpPr>
        <p:spPr>
          <a:xfrm>
            <a:off x="5398168" y="1505606"/>
            <a:ext cx="6115118" cy="1923394"/>
          </a:xfrm>
        </p:spPr>
        <p:txBody>
          <a:bodyPr>
            <a:normAutofit/>
          </a:bodyPr>
          <a:lstStyle/>
          <a:p>
            <a:r>
              <a:rPr lang="en-GB"/>
              <a:t>Empathy in online communication</a:t>
            </a:r>
          </a:p>
        </p:txBody>
      </p:sp>
      <p:sp>
        <p:nvSpPr>
          <p:cNvPr id="3" name="Text Placeholder 2">
            <a:extLst>
              <a:ext uri="{FF2B5EF4-FFF2-40B4-BE49-F238E27FC236}">
                <a16:creationId xmlns:a16="http://schemas.microsoft.com/office/drawing/2014/main" id="{3487647B-E39B-761D-E6B5-C70F70BC0FA7}"/>
              </a:ext>
            </a:extLst>
          </p:cNvPr>
          <p:cNvSpPr>
            <a:spLocks noGrp="1"/>
          </p:cNvSpPr>
          <p:nvPr>
            <p:ph type="body" idx="1"/>
          </p:nvPr>
        </p:nvSpPr>
        <p:spPr>
          <a:xfrm>
            <a:off x="5398166" y="3805242"/>
            <a:ext cx="5709967" cy="995357"/>
          </a:xfrm>
        </p:spPr>
        <p:txBody>
          <a:bodyPr>
            <a:normAutofit fontScale="85000" lnSpcReduction="10000"/>
          </a:bodyPr>
          <a:lstStyle/>
          <a:p>
            <a:r>
              <a:rPr lang="en-GB"/>
              <a:t>How can we be mindful of others when we can’t see or hear them?</a:t>
            </a:r>
          </a:p>
        </p:txBody>
      </p:sp>
      <p:grpSp>
        <p:nvGrpSpPr>
          <p:cNvPr id="7" name="Group 6" descr="Explain">
            <a:extLst>
              <a:ext uri="{FF2B5EF4-FFF2-40B4-BE49-F238E27FC236}">
                <a16:creationId xmlns:a16="http://schemas.microsoft.com/office/drawing/2014/main" id="{0F2B51D1-E24D-E933-25A8-26804742F440}"/>
              </a:ext>
            </a:extLst>
          </p:cNvPr>
          <p:cNvGrpSpPr/>
          <p:nvPr/>
        </p:nvGrpSpPr>
        <p:grpSpPr>
          <a:xfrm>
            <a:off x="10043348" y="198925"/>
            <a:ext cx="1888866" cy="698157"/>
            <a:chOff x="10043348" y="16045"/>
            <a:chExt cx="1888866" cy="698157"/>
          </a:xfrm>
        </p:grpSpPr>
        <p:sp>
          <p:nvSpPr>
            <p:cNvPr id="8" name="Title 1">
              <a:extLst>
                <a:ext uri="{FF2B5EF4-FFF2-40B4-BE49-F238E27FC236}">
                  <a16:creationId xmlns:a16="http://schemas.microsoft.com/office/drawing/2014/main" id="{72FA6609-A8A9-085D-8C38-DD1A0E1ED41F}"/>
                </a:ext>
              </a:extLst>
            </p:cNvPr>
            <p:cNvSpPr txBox="1">
              <a:spLocks/>
            </p:cNvSpPr>
            <p:nvPr/>
          </p:nvSpPr>
          <p:spPr>
            <a:xfrm>
              <a:off x="10043348" y="140858"/>
              <a:ext cx="1655805" cy="481914"/>
            </a:xfrm>
            <a:prstGeom prst="rect">
              <a:avLst/>
            </a:prstGeom>
          </p:spPr>
          <p:txBody>
            <a:bodyPr vert="horz" lIns="91440" tIns="45720" rIns="91440" bIns="45720" rtlCol="0" anchor="b">
              <a:normAutofit fontScale="97500"/>
            </a:bodyPr>
            <a:lstStyle>
              <a:lvl1pPr algn="l" defTabSz="914400" rtl="0" eaLnBrk="1" latinLnBrk="0" hangingPunct="1">
                <a:lnSpc>
                  <a:spcPct val="90000"/>
                </a:lnSpc>
                <a:spcBef>
                  <a:spcPct val="0"/>
                </a:spcBef>
                <a:buNone/>
                <a:defRPr sz="5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2400" b="0" i="0" u="none" strike="noStrike" kern="1200" cap="none" spc="0" normalizeH="0" baseline="0" noProof="0">
                  <a:ln>
                    <a:noFill/>
                  </a:ln>
                  <a:solidFill>
                    <a:srgbClr val="232D5A"/>
                  </a:solidFill>
                  <a:effectLst/>
                  <a:uLnTx/>
                  <a:uFillTx/>
                  <a:latin typeface="Trebuchet MS"/>
                  <a:ea typeface="+mj-ea"/>
                  <a:cs typeface="+mj-cs"/>
                </a:rPr>
                <a:t> Explain</a:t>
              </a:r>
              <a:endParaRPr kumimoji="0" lang="en-GB" sz="2400" b="0" i="0" u="none" strike="noStrike" kern="1200" cap="none" spc="0" normalizeH="0" baseline="0" noProof="0">
                <a:ln>
                  <a:noFill/>
                </a:ln>
                <a:solidFill>
                  <a:srgbClr val="232D5A"/>
                </a:solidFill>
                <a:effectLst/>
                <a:uLnTx/>
                <a:uFillTx/>
                <a:latin typeface="Trebuchet MS"/>
                <a:ea typeface="+mj-ea"/>
                <a:cs typeface="+mj-cs"/>
              </a:endParaRPr>
            </a:p>
          </p:txBody>
        </p:sp>
        <p:pic>
          <p:nvPicPr>
            <p:cNvPr id="9" name="Graphic 8" descr="Teacher with solid fill">
              <a:extLst>
                <a:ext uri="{FF2B5EF4-FFF2-40B4-BE49-F238E27FC236}">
                  <a16:creationId xmlns:a16="http://schemas.microsoft.com/office/drawing/2014/main" id="{AFB75714-2A06-E171-0433-E83E76526CE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234057" y="16045"/>
              <a:ext cx="698157" cy="698157"/>
            </a:xfrm>
            <a:prstGeom prst="rect">
              <a:avLst/>
            </a:prstGeom>
          </p:spPr>
        </p:pic>
      </p:grpSp>
    </p:spTree>
    <p:extLst>
      <p:ext uri="{BB962C8B-B14F-4D97-AF65-F5344CB8AC3E}">
        <p14:creationId xmlns:p14="http://schemas.microsoft.com/office/powerpoint/2010/main" val="11028942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D80566-E977-00EE-CB45-CC95D83155EA}"/>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52461F95-6C88-BCF7-4FEA-0409C979C936}"/>
              </a:ext>
            </a:extLst>
          </p:cNvPr>
          <p:cNvSpPr>
            <a:spLocks noGrp="1"/>
          </p:cNvSpPr>
          <p:nvPr>
            <p:ph type="title"/>
          </p:nvPr>
        </p:nvSpPr>
        <p:spPr>
          <a:xfrm>
            <a:off x="757590" y="668057"/>
            <a:ext cx="10512425" cy="855988"/>
          </a:xfrm>
        </p:spPr>
        <p:txBody>
          <a:bodyPr/>
          <a:lstStyle/>
          <a:p>
            <a:r>
              <a:rPr lang="en-GB" sz="4400"/>
              <a:t>Empathy in online communication</a:t>
            </a:r>
            <a:endParaRPr lang="en-US" sz="4400"/>
          </a:p>
        </p:txBody>
      </p:sp>
      <p:sp>
        <p:nvSpPr>
          <p:cNvPr id="9" name="Rectangle 1">
            <a:extLst>
              <a:ext uri="{FF2B5EF4-FFF2-40B4-BE49-F238E27FC236}">
                <a16:creationId xmlns:a16="http://schemas.microsoft.com/office/drawing/2014/main" id="{E703208B-5295-14ED-F337-4E80104F5940}"/>
              </a:ext>
              <a:ext uri="{C183D7F6-B498-43B3-948B-1728B52AA6E4}">
                <adec:decorative xmlns:adec="http://schemas.microsoft.com/office/drawing/2017/decorative" val="1"/>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232D5A"/>
              </a:solidFill>
              <a:effectLst/>
              <a:uLnTx/>
              <a:uFillTx/>
              <a:latin typeface="Trebuchet MS"/>
              <a:ea typeface="+mn-ea"/>
              <a:cs typeface="+mn-cs"/>
            </a:endParaRPr>
          </a:p>
        </p:txBody>
      </p:sp>
      <p:pic>
        <p:nvPicPr>
          <p:cNvPr id="2" name="Picture 1" descr="An illustrated computer screen with the text &quot;I guess you're just busy then&quot;">
            <a:extLst>
              <a:ext uri="{FF2B5EF4-FFF2-40B4-BE49-F238E27FC236}">
                <a16:creationId xmlns:a16="http://schemas.microsoft.com/office/drawing/2014/main" id="{59199798-5CD2-FB6E-B06C-FA51750CCA7D}"/>
              </a:ext>
            </a:extLst>
          </p:cNvPr>
          <p:cNvPicPr>
            <a:picLocks noChangeAspect="1"/>
          </p:cNvPicPr>
          <p:nvPr/>
        </p:nvPicPr>
        <p:blipFill>
          <a:blip r:embed="rId3"/>
          <a:stretch>
            <a:fillRect/>
          </a:stretch>
        </p:blipFill>
        <p:spPr>
          <a:xfrm>
            <a:off x="3475335" y="2192101"/>
            <a:ext cx="5418582" cy="3607183"/>
          </a:xfrm>
          <a:prstGeom prst="rect">
            <a:avLst/>
          </a:prstGeom>
        </p:spPr>
      </p:pic>
      <p:sp>
        <p:nvSpPr>
          <p:cNvPr id="4" name="Pentagon 3">
            <a:extLst>
              <a:ext uri="{FF2B5EF4-FFF2-40B4-BE49-F238E27FC236}">
                <a16:creationId xmlns:a16="http://schemas.microsoft.com/office/drawing/2014/main" id="{FAB30FB0-3D87-8317-FDC5-4AD0C865A104}"/>
              </a:ext>
            </a:extLst>
          </p:cNvPr>
          <p:cNvSpPr/>
          <p:nvPr/>
        </p:nvSpPr>
        <p:spPr>
          <a:xfrm>
            <a:off x="757590" y="2424911"/>
            <a:ext cx="2717745" cy="944822"/>
          </a:xfrm>
          <a:prstGeom prst="homePlate">
            <a:avLst/>
          </a:prstGeom>
          <a:solidFill>
            <a:srgbClr val="ABD8E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002060"/>
                </a:solidFill>
                <a:effectLst/>
                <a:uLnTx/>
                <a:uFillTx/>
                <a:latin typeface="Trebuchet MS"/>
                <a:ea typeface="+mn-ea"/>
                <a:cs typeface="+mn-cs"/>
              </a:rPr>
              <a:t>They’re annoyed </a:t>
            </a:r>
            <a:br>
              <a:rPr kumimoji="0" lang="en-GB" sz="1800" b="0" i="0" u="none" strike="noStrike" kern="1200" cap="none" spc="0" normalizeH="0" baseline="0" noProof="0">
                <a:ln>
                  <a:noFill/>
                </a:ln>
                <a:solidFill>
                  <a:srgbClr val="002060"/>
                </a:solidFill>
                <a:effectLst/>
                <a:uLnTx/>
                <a:uFillTx/>
                <a:latin typeface="Trebuchet MS"/>
                <a:ea typeface="+mn-ea"/>
                <a:cs typeface="+mn-cs"/>
              </a:rPr>
            </a:br>
            <a:r>
              <a:rPr kumimoji="0" lang="en-GB" sz="1800" b="0" i="0" u="none" strike="noStrike" kern="1200" cap="none" spc="0" normalizeH="0" baseline="0" noProof="0">
                <a:ln>
                  <a:noFill/>
                </a:ln>
                <a:solidFill>
                  <a:srgbClr val="002060"/>
                </a:solidFill>
                <a:effectLst/>
                <a:uLnTx/>
                <a:uFillTx/>
                <a:latin typeface="Trebuchet MS"/>
                <a:ea typeface="+mn-ea"/>
                <a:cs typeface="+mn-cs"/>
              </a:rPr>
              <a:t>at me!</a:t>
            </a:r>
          </a:p>
        </p:txBody>
      </p:sp>
      <p:sp>
        <p:nvSpPr>
          <p:cNvPr id="5" name="Pentagon 4">
            <a:extLst>
              <a:ext uri="{FF2B5EF4-FFF2-40B4-BE49-F238E27FC236}">
                <a16:creationId xmlns:a16="http://schemas.microsoft.com/office/drawing/2014/main" id="{25614315-14FA-8A2A-08CF-9058F2C74EBD}"/>
              </a:ext>
            </a:extLst>
          </p:cNvPr>
          <p:cNvSpPr/>
          <p:nvPr/>
        </p:nvSpPr>
        <p:spPr>
          <a:xfrm>
            <a:off x="757590" y="3662568"/>
            <a:ext cx="2717745" cy="944822"/>
          </a:xfrm>
          <a:prstGeom prst="homePlate">
            <a:avLst/>
          </a:prstGeom>
          <a:solidFill>
            <a:srgbClr val="ABD8E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002060"/>
                </a:solidFill>
                <a:effectLst/>
                <a:uLnTx/>
                <a:uFillTx/>
                <a:latin typeface="Trebuchet MS"/>
                <a:ea typeface="+mn-ea"/>
                <a:cs typeface="+mn-cs"/>
              </a:rPr>
              <a:t>They’re feeling </a:t>
            </a:r>
            <a:br>
              <a:rPr kumimoji="0" lang="en-GB" sz="1800" b="0" i="0" u="none" strike="noStrike" kern="1200" cap="none" spc="0" normalizeH="0" baseline="0" noProof="0">
                <a:ln>
                  <a:noFill/>
                </a:ln>
                <a:solidFill>
                  <a:srgbClr val="002060"/>
                </a:solidFill>
                <a:effectLst/>
                <a:uLnTx/>
                <a:uFillTx/>
                <a:latin typeface="Trebuchet MS"/>
                <a:ea typeface="+mn-ea"/>
                <a:cs typeface="+mn-cs"/>
              </a:rPr>
            </a:br>
            <a:r>
              <a:rPr kumimoji="0" lang="en-GB" sz="1800" b="0" i="0" u="none" strike="noStrike" kern="1200" cap="none" spc="0" normalizeH="0" baseline="0" noProof="0">
                <a:ln>
                  <a:noFill/>
                </a:ln>
                <a:solidFill>
                  <a:srgbClr val="002060"/>
                </a:solidFill>
                <a:effectLst/>
                <a:uLnTx/>
                <a:uFillTx/>
                <a:latin typeface="Trebuchet MS"/>
                <a:ea typeface="+mn-ea"/>
                <a:cs typeface="+mn-cs"/>
              </a:rPr>
              <a:t>sad.</a:t>
            </a:r>
          </a:p>
        </p:txBody>
      </p:sp>
      <p:sp>
        <p:nvSpPr>
          <p:cNvPr id="6" name="Pentagon 5">
            <a:extLst>
              <a:ext uri="{FF2B5EF4-FFF2-40B4-BE49-F238E27FC236}">
                <a16:creationId xmlns:a16="http://schemas.microsoft.com/office/drawing/2014/main" id="{FBB20C35-6483-8450-E226-6EE66D08F9BD}"/>
              </a:ext>
            </a:extLst>
          </p:cNvPr>
          <p:cNvSpPr/>
          <p:nvPr/>
        </p:nvSpPr>
        <p:spPr>
          <a:xfrm flipH="1">
            <a:off x="8716667" y="2336099"/>
            <a:ext cx="2717744" cy="944822"/>
          </a:xfrm>
          <a:prstGeom prst="homePlate">
            <a:avLst/>
          </a:prstGeom>
          <a:solidFill>
            <a:srgbClr val="ABD8E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002060"/>
                </a:solidFill>
                <a:effectLst/>
                <a:uLnTx/>
                <a:uFillTx/>
                <a:latin typeface="Trebuchet MS"/>
                <a:ea typeface="+mn-ea"/>
                <a:cs typeface="+mn-cs"/>
              </a:rPr>
              <a:t>They don’t care.</a:t>
            </a:r>
          </a:p>
        </p:txBody>
      </p:sp>
      <p:sp>
        <p:nvSpPr>
          <p:cNvPr id="7" name="Pentagon 6">
            <a:extLst>
              <a:ext uri="{FF2B5EF4-FFF2-40B4-BE49-F238E27FC236}">
                <a16:creationId xmlns:a16="http://schemas.microsoft.com/office/drawing/2014/main" id="{D80759AA-F27B-9BA0-70A7-B847C6A62291}"/>
              </a:ext>
            </a:extLst>
          </p:cNvPr>
          <p:cNvSpPr/>
          <p:nvPr/>
        </p:nvSpPr>
        <p:spPr>
          <a:xfrm flipH="1">
            <a:off x="8716666" y="3662568"/>
            <a:ext cx="2717744" cy="944822"/>
          </a:xfrm>
          <a:prstGeom prst="homePlate">
            <a:avLst/>
          </a:prstGeom>
          <a:solidFill>
            <a:srgbClr val="ABD8E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002060"/>
                </a:solidFill>
                <a:effectLst/>
                <a:uLnTx/>
                <a:uFillTx/>
                <a:latin typeface="Trebuchet MS"/>
                <a:ea typeface="+mn-ea"/>
                <a:cs typeface="+mn-cs"/>
              </a:rPr>
              <a:t>They’re just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002060"/>
                </a:solidFill>
                <a:effectLst/>
                <a:uLnTx/>
                <a:uFillTx/>
                <a:latin typeface="Trebuchet MS"/>
                <a:ea typeface="+mn-ea"/>
                <a:cs typeface="+mn-cs"/>
              </a:rPr>
              <a:t>joking.</a:t>
            </a:r>
          </a:p>
        </p:txBody>
      </p:sp>
    </p:spTree>
    <p:extLst>
      <p:ext uri="{BB962C8B-B14F-4D97-AF65-F5344CB8AC3E}">
        <p14:creationId xmlns:p14="http://schemas.microsoft.com/office/powerpoint/2010/main" val="35845486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500"/>
                                        <p:tgtEl>
                                          <p:spTgt spid="6"/>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9A04F1-77EC-966F-EDA3-FB9E95623D8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C091897-2E26-CFAB-F0C1-655D076B0CB7}"/>
              </a:ext>
            </a:extLst>
          </p:cNvPr>
          <p:cNvSpPr>
            <a:spLocks noGrp="1"/>
          </p:cNvSpPr>
          <p:nvPr>
            <p:ph type="title"/>
          </p:nvPr>
        </p:nvSpPr>
        <p:spPr>
          <a:xfrm>
            <a:off x="838200" y="614997"/>
            <a:ext cx="10515600" cy="884555"/>
          </a:xfrm>
        </p:spPr>
        <p:txBody>
          <a:bodyPr>
            <a:normAutofit/>
          </a:bodyPr>
          <a:lstStyle/>
          <a:p>
            <a:r>
              <a:rPr lang="en-GB"/>
              <a:t>Circles of support</a:t>
            </a:r>
          </a:p>
        </p:txBody>
      </p:sp>
      <p:graphicFrame>
        <p:nvGraphicFramePr>
          <p:cNvPr id="7" name="Diagram 6" descr="A circular chart showing 4 segments with the labels - people in school, professionals, people outside school, me">
            <a:extLst>
              <a:ext uri="{FF2B5EF4-FFF2-40B4-BE49-F238E27FC236}">
                <a16:creationId xmlns:a16="http://schemas.microsoft.com/office/drawing/2014/main" id="{A0AA04FA-BC35-4392-8480-F0596079AED2}"/>
              </a:ext>
              <a:ext uri="{C183D7F6-B498-43B3-948B-1728B52AA6E4}">
                <adec:decorative xmlns:adec="http://schemas.microsoft.com/office/drawing/2017/decorative" val="0"/>
              </a:ext>
            </a:extLst>
          </p:cNvPr>
          <p:cNvGraphicFramePr/>
          <p:nvPr>
            <p:extLst>
              <p:ext uri="{D42A27DB-BD31-4B8C-83A1-F6EECF244321}">
                <p14:modId xmlns:p14="http://schemas.microsoft.com/office/powerpoint/2010/main" val="4180226115"/>
              </p:ext>
            </p:extLst>
          </p:nvPr>
        </p:nvGraphicFramePr>
        <p:xfrm>
          <a:off x="1219200" y="1508467"/>
          <a:ext cx="9753600" cy="473453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55525837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F1C14F-AD06-D8FE-78B9-5A5F1BB0180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1AC1E52-147E-3560-6EF9-64C5FD46EE9B}"/>
              </a:ext>
            </a:extLst>
          </p:cNvPr>
          <p:cNvSpPr>
            <a:spLocks noGrp="1"/>
          </p:cNvSpPr>
          <p:nvPr>
            <p:ph type="title"/>
          </p:nvPr>
        </p:nvSpPr>
        <p:spPr>
          <a:xfrm>
            <a:off x="5518483" y="1806395"/>
            <a:ext cx="5709965" cy="1923394"/>
          </a:xfrm>
        </p:spPr>
        <p:txBody>
          <a:bodyPr/>
          <a:lstStyle/>
          <a:p>
            <a:r>
              <a:rPr lang="en-GB"/>
              <a:t>Advice column</a:t>
            </a:r>
          </a:p>
        </p:txBody>
      </p:sp>
      <p:sp>
        <p:nvSpPr>
          <p:cNvPr id="3" name="Text Placeholder 2">
            <a:extLst>
              <a:ext uri="{FF2B5EF4-FFF2-40B4-BE49-F238E27FC236}">
                <a16:creationId xmlns:a16="http://schemas.microsoft.com/office/drawing/2014/main" id="{ECF7D32A-5C5B-B14B-EC8A-D5E51D7B49FA}"/>
              </a:ext>
            </a:extLst>
          </p:cNvPr>
          <p:cNvSpPr>
            <a:spLocks noGrp="1"/>
          </p:cNvSpPr>
          <p:nvPr>
            <p:ph type="body" idx="1"/>
          </p:nvPr>
        </p:nvSpPr>
        <p:spPr>
          <a:xfrm>
            <a:off x="5518483" y="3729789"/>
            <a:ext cx="5709967" cy="619113"/>
          </a:xfrm>
        </p:spPr>
        <p:txBody>
          <a:bodyPr>
            <a:normAutofit/>
          </a:bodyPr>
          <a:lstStyle/>
          <a:p>
            <a:r>
              <a:rPr lang="en-GB"/>
              <a:t>What advice would you give?</a:t>
            </a:r>
          </a:p>
        </p:txBody>
      </p:sp>
      <p:grpSp>
        <p:nvGrpSpPr>
          <p:cNvPr id="4" name="Group 3" descr="Elaborate">
            <a:extLst>
              <a:ext uri="{FF2B5EF4-FFF2-40B4-BE49-F238E27FC236}">
                <a16:creationId xmlns:a16="http://schemas.microsoft.com/office/drawing/2014/main" id="{75D346DB-8E7C-EB95-4E1B-14EE9A0FE1AE}"/>
              </a:ext>
            </a:extLst>
          </p:cNvPr>
          <p:cNvGrpSpPr/>
          <p:nvPr/>
        </p:nvGrpSpPr>
        <p:grpSpPr>
          <a:xfrm>
            <a:off x="10072366" y="244484"/>
            <a:ext cx="1884405" cy="481914"/>
            <a:chOff x="10240808" y="124168"/>
            <a:chExt cx="1884405" cy="481914"/>
          </a:xfrm>
        </p:grpSpPr>
        <p:sp>
          <p:nvSpPr>
            <p:cNvPr id="5" name="Title 1">
              <a:extLst>
                <a:ext uri="{FF2B5EF4-FFF2-40B4-BE49-F238E27FC236}">
                  <a16:creationId xmlns:a16="http://schemas.microsoft.com/office/drawing/2014/main" id="{BDD7DE29-F6FC-D9F9-BA07-46FA0522AA22}"/>
                </a:ext>
              </a:extLst>
            </p:cNvPr>
            <p:cNvSpPr txBox="1">
              <a:spLocks/>
            </p:cNvSpPr>
            <p:nvPr/>
          </p:nvSpPr>
          <p:spPr>
            <a:xfrm>
              <a:off x="10240808" y="124168"/>
              <a:ext cx="1655805" cy="481914"/>
            </a:xfrm>
            <a:prstGeom prst="rect">
              <a:avLst/>
            </a:prstGeom>
          </p:spPr>
          <p:txBody>
            <a:bodyPr vert="horz" lIns="91440" tIns="45720" rIns="91440" bIns="45720" rtlCol="0" anchor="b">
              <a:normAutofit fontScale="97500"/>
            </a:bodyPr>
            <a:lstStyle>
              <a:lvl1pPr algn="l" defTabSz="914400" rtl="0" eaLnBrk="1" latinLnBrk="0" hangingPunct="1">
                <a:lnSpc>
                  <a:spcPct val="90000"/>
                </a:lnSpc>
                <a:spcBef>
                  <a:spcPct val="0"/>
                </a:spcBef>
                <a:buNone/>
                <a:defRPr sz="5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2400" b="0" i="0" u="none" strike="noStrike" kern="1200" cap="none" spc="0" normalizeH="0" baseline="0" noProof="0">
                  <a:ln>
                    <a:noFill/>
                  </a:ln>
                  <a:solidFill>
                    <a:srgbClr val="232D5A"/>
                  </a:solidFill>
                  <a:effectLst/>
                  <a:uLnTx/>
                  <a:uFillTx/>
                  <a:latin typeface="Trebuchet MS"/>
                  <a:ea typeface="+mj-ea"/>
                  <a:cs typeface="+mj-cs"/>
                </a:rPr>
                <a:t>E</a:t>
              </a:r>
              <a:r>
                <a:rPr kumimoji="0" lang="en-US" sz="2400" b="0" i="0" u="none" strike="noStrike" kern="1200" cap="none" spc="0" normalizeH="0" baseline="0" noProof="0" err="1">
                  <a:ln>
                    <a:noFill/>
                  </a:ln>
                  <a:solidFill>
                    <a:srgbClr val="232D5A"/>
                  </a:solidFill>
                  <a:effectLst/>
                  <a:uLnTx/>
                  <a:uFillTx/>
                  <a:latin typeface="Trebuchet MS"/>
                  <a:ea typeface="+mj-ea"/>
                  <a:cs typeface="+mj-cs"/>
                </a:rPr>
                <a:t>laborate</a:t>
              </a:r>
              <a:endParaRPr kumimoji="0" lang="en-GB" sz="2400" b="0" i="0" u="none" strike="noStrike" kern="1200" cap="none" spc="0" normalizeH="0" baseline="0" noProof="0">
                <a:ln>
                  <a:noFill/>
                </a:ln>
                <a:solidFill>
                  <a:srgbClr val="232D5A"/>
                </a:solidFill>
                <a:effectLst/>
                <a:uLnTx/>
                <a:uFillTx/>
                <a:latin typeface="Trebuchet MS"/>
                <a:ea typeface="+mj-ea"/>
                <a:cs typeface="+mj-cs"/>
              </a:endParaRPr>
            </a:p>
          </p:txBody>
        </p:sp>
        <p:pic>
          <p:nvPicPr>
            <p:cNvPr id="6" name="Graphic 5" descr="Pen with solid fill">
              <a:extLst>
                <a:ext uri="{FF2B5EF4-FFF2-40B4-BE49-F238E27FC236}">
                  <a16:creationId xmlns:a16="http://schemas.microsoft.com/office/drawing/2014/main" id="{21B14CCC-6346-D7BC-9F05-D42B402D6DC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668013" y="124168"/>
              <a:ext cx="457200" cy="457200"/>
            </a:xfrm>
            <a:prstGeom prst="rect">
              <a:avLst/>
            </a:prstGeom>
          </p:spPr>
        </p:pic>
      </p:grpSp>
    </p:spTree>
    <p:extLst>
      <p:ext uri="{BB962C8B-B14F-4D97-AF65-F5344CB8AC3E}">
        <p14:creationId xmlns:p14="http://schemas.microsoft.com/office/powerpoint/2010/main" val="749996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E552F9-0103-D3EC-9F93-ACF7DFD6666A}"/>
              </a:ext>
            </a:extLst>
          </p:cNvPr>
          <p:cNvSpPr>
            <a:spLocks noGrp="1"/>
          </p:cNvSpPr>
          <p:nvPr>
            <p:ph type="title"/>
          </p:nvPr>
        </p:nvSpPr>
        <p:spPr>
          <a:xfrm>
            <a:off x="6095998" y="1196049"/>
            <a:ext cx="5709965" cy="1923394"/>
          </a:xfrm>
        </p:spPr>
        <p:txBody>
          <a:bodyPr>
            <a:normAutofit/>
          </a:bodyPr>
          <a:lstStyle/>
          <a:p>
            <a:r>
              <a:rPr lang="en-US" sz="7200" b="1"/>
              <a:t>Part three</a:t>
            </a:r>
          </a:p>
        </p:txBody>
      </p:sp>
      <p:sp>
        <p:nvSpPr>
          <p:cNvPr id="3" name="Text Placeholder 2">
            <a:extLst>
              <a:ext uri="{FF2B5EF4-FFF2-40B4-BE49-F238E27FC236}">
                <a16:creationId xmlns:a16="http://schemas.microsoft.com/office/drawing/2014/main" id="{89B1A0BE-2CEA-C496-B7CC-FCF3EF36FA83}"/>
              </a:ext>
            </a:extLst>
          </p:cNvPr>
          <p:cNvSpPr>
            <a:spLocks noGrp="1"/>
          </p:cNvSpPr>
          <p:nvPr>
            <p:ph type="body" idx="1"/>
          </p:nvPr>
        </p:nvSpPr>
        <p:spPr/>
        <p:txBody>
          <a:bodyPr/>
          <a:lstStyle/>
          <a:p>
            <a:r>
              <a:rPr lang="en-GB"/>
              <a:t>Our digital world </a:t>
            </a:r>
          </a:p>
        </p:txBody>
      </p:sp>
    </p:spTree>
    <p:extLst>
      <p:ext uri="{BB962C8B-B14F-4D97-AF65-F5344CB8AC3E}">
        <p14:creationId xmlns:p14="http://schemas.microsoft.com/office/powerpoint/2010/main" val="92269823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58BBAE-315F-0D7F-6B95-2022DC67FD5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086CBB5-610B-CEBF-2FCD-1B153EE70C04}"/>
              </a:ext>
            </a:extLst>
          </p:cNvPr>
          <p:cNvSpPr>
            <a:spLocks noGrp="1"/>
          </p:cNvSpPr>
          <p:nvPr>
            <p:ph type="title"/>
          </p:nvPr>
        </p:nvSpPr>
        <p:spPr>
          <a:xfrm>
            <a:off x="838200" y="614997"/>
            <a:ext cx="10515600" cy="884555"/>
          </a:xfrm>
        </p:spPr>
        <p:txBody>
          <a:bodyPr>
            <a:normAutofit/>
          </a:bodyPr>
          <a:lstStyle/>
          <a:p>
            <a:r>
              <a:rPr lang="en-GB"/>
              <a:t>Time to give advice!</a:t>
            </a:r>
          </a:p>
        </p:txBody>
      </p:sp>
      <p:sp>
        <p:nvSpPr>
          <p:cNvPr id="13" name="TextBox 12">
            <a:extLst>
              <a:ext uri="{FF2B5EF4-FFF2-40B4-BE49-F238E27FC236}">
                <a16:creationId xmlns:a16="http://schemas.microsoft.com/office/drawing/2014/main" id="{55A26C2D-7F56-191B-C2F0-D34F359D8E64}"/>
              </a:ext>
            </a:extLst>
          </p:cNvPr>
          <p:cNvSpPr txBox="1"/>
          <p:nvPr/>
        </p:nvSpPr>
        <p:spPr>
          <a:xfrm>
            <a:off x="4968240" y="1924104"/>
            <a:ext cx="6522720" cy="34778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a:ln>
                  <a:noFill/>
                </a:ln>
                <a:solidFill>
                  <a:srgbClr val="232D5A"/>
                </a:solidFill>
                <a:effectLst/>
                <a:uLnTx/>
                <a:uFillTx/>
                <a:latin typeface="Trebuchet MS"/>
                <a:ea typeface="+mn-ea"/>
                <a:cs typeface="+mn-cs"/>
              </a:rPr>
              <a:t>You are going to imagine you are an advice columnist.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a:ln>
                <a:noFill/>
              </a:ln>
              <a:solidFill>
                <a:srgbClr val="232D5A"/>
              </a:solidFill>
              <a:effectLst/>
              <a:uLnTx/>
              <a:uFillTx/>
              <a:latin typeface="Trebuchet MS"/>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a:ln>
                  <a:noFill/>
                </a:ln>
                <a:solidFill>
                  <a:srgbClr val="232D5A"/>
                </a:solidFill>
                <a:effectLst/>
                <a:uLnTx/>
                <a:uFillTx/>
                <a:latin typeface="Trebuchet MS"/>
                <a:ea typeface="+mn-ea"/>
                <a:cs typeface="+mn-cs"/>
              </a:rPr>
              <a:t>Your task is to write advice to someone experiencing an online friendship issue.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a:ln>
                <a:noFill/>
              </a:ln>
              <a:solidFill>
                <a:srgbClr val="232D5A"/>
              </a:solidFill>
              <a:effectLst/>
              <a:uLnTx/>
              <a:uFillTx/>
              <a:latin typeface="Trebuchet MS"/>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a:ln>
                  <a:noFill/>
                </a:ln>
                <a:solidFill>
                  <a:srgbClr val="232D5A"/>
                </a:solidFill>
                <a:effectLst/>
                <a:uLnTx/>
                <a:uFillTx/>
                <a:latin typeface="Trebuchet MS"/>
                <a:ea typeface="+mn-ea"/>
                <a:cs typeface="+mn-cs"/>
              </a:rPr>
              <a:t>In your response, think about how the person might be feeling and suggest a positive way to handle the situation.</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a:ln>
                <a:noFill/>
              </a:ln>
              <a:solidFill>
                <a:srgbClr val="232D5A"/>
              </a:solidFill>
              <a:effectLst/>
              <a:uLnTx/>
              <a:uFillTx/>
              <a:latin typeface="Trebuchet MS"/>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a:ln>
                  <a:noFill/>
                </a:ln>
                <a:solidFill>
                  <a:srgbClr val="232D5A"/>
                </a:solidFill>
                <a:effectLst/>
                <a:uLnTx/>
                <a:uFillTx/>
                <a:latin typeface="Trebuchet MS"/>
                <a:ea typeface="+mn-ea"/>
                <a:cs typeface="+mn-cs"/>
              </a:rPr>
              <a:t>Include advice on when they might need to ask for help from others and tips for staying calm before reacting.</a:t>
            </a:r>
          </a:p>
        </p:txBody>
      </p:sp>
      <p:pic>
        <p:nvPicPr>
          <p:cNvPr id="3" name="Picture 2">
            <a:extLst>
              <a:ext uri="{FF2B5EF4-FFF2-40B4-BE49-F238E27FC236}">
                <a16:creationId xmlns:a16="http://schemas.microsoft.com/office/drawing/2014/main" id="{14ADC9E1-8567-9CC4-EDAD-55189BB5A13A}"/>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838200" y="1924104"/>
            <a:ext cx="3931920" cy="3876540"/>
          </a:xfrm>
          <a:prstGeom prst="rect">
            <a:avLst/>
          </a:prstGeom>
        </p:spPr>
      </p:pic>
    </p:spTree>
    <p:extLst>
      <p:ext uri="{BB962C8B-B14F-4D97-AF65-F5344CB8AC3E}">
        <p14:creationId xmlns:p14="http://schemas.microsoft.com/office/powerpoint/2010/main" val="40452519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17AEEF-3C99-2404-3B3D-D3D7E835DE4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B7DBD3B-041F-0EA0-8C0F-DC8012C21BBB}"/>
              </a:ext>
            </a:extLst>
          </p:cNvPr>
          <p:cNvSpPr>
            <a:spLocks noGrp="1"/>
          </p:cNvSpPr>
          <p:nvPr>
            <p:ph type="title"/>
          </p:nvPr>
        </p:nvSpPr>
        <p:spPr>
          <a:xfrm>
            <a:off x="5398168" y="1505606"/>
            <a:ext cx="6115118" cy="1923394"/>
          </a:xfrm>
        </p:spPr>
        <p:txBody>
          <a:bodyPr>
            <a:normAutofit/>
          </a:bodyPr>
          <a:lstStyle/>
          <a:p>
            <a:r>
              <a:rPr lang="en-GB"/>
              <a:t>Reflecting on </a:t>
            </a:r>
            <a:br>
              <a:rPr lang="en-GB"/>
            </a:br>
            <a:r>
              <a:rPr lang="en-GB"/>
              <a:t>our learning</a:t>
            </a:r>
          </a:p>
        </p:txBody>
      </p:sp>
      <p:sp>
        <p:nvSpPr>
          <p:cNvPr id="3" name="Text Placeholder 2">
            <a:extLst>
              <a:ext uri="{FF2B5EF4-FFF2-40B4-BE49-F238E27FC236}">
                <a16:creationId xmlns:a16="http://schemas.microsoft.com/office/drawing/2014/main" id="{D68BBCE9-78AA-8E1C-04E1-31F08FCDA83F}"/>
              </a:ext>
            </a:extLst>
          </p:cNvPr>
          <p:cNvSpPr>
            <a:spLocks noGrp="1"/>
          </p:cNvSpPr>
          <p:nvPr>
            <p:ph type="body" idx="1"/>
          </p:nvPr>
        </p:nvSpPr>
        <p:spPr>
          <a:xfrm>
            <a:off x="5398168" y="3429000"/>
            <a:ext cx="5709967" cy="995357"/>
          </a:xfrm>
        </p:spPr>
        <p:txBody>
          <a:bodyPr>
            <a:normAutofit/>
          </a:bodyPr>
          <a:lstStyle/>
          <a:p>
            <a:r>
              <a:rPr lang="en-GB" sz="2400"/>
              <a:t>What will you take away from </a:t>
            </a:r>
            <a:br>
              <a:rPr lang="en-GB" sz="2400"/>
            </a:br>
            <a:r>
              <a:rPr lang="en-GB" sz="2400"/>
              <a:t>this session?</a:t>
            </a:r>
          </a:p>
        </p:txBody>
      </p:sp>
      <p:grpSp>
        <p:nvGrpSpPr>
          <p:cNvPr id="7" name="Group 6" descr="Evaluate">
            <a:extLst>
              <a:ext uri="{FF2B5EF4-FFF2-40B4-BE49-F238E27FC236}">
                <a16:creationId xmlns:a16="http://schemas.microsoft.com/office/drawing/2014/main" id="{64277452-ED98-AE87-3E5B-A07E0141EFA6}"/>
              </a:ext>
            </a:extLst>
          </p:cNvPr>
          <p:cNvGrpSpPr/>
          <p:nvPr/>
        </p:nvGrpSpPr>
        <p:grpSpPr>
          <a:xfrm>
            <a:off x="9977021" y="133955"/>
            <a:ext cx="2032099" cy="752587"/>
            <a:chOff x="10159901" y="-40324"/>
            <a:chExt cx="2032099" cy="752587"/>
          </a:xfrm>
        </p:grpSpPr>
        <p:sp>
          <p:nvSpPr>
            <p:cNvPr id="8" name="Title 1">
              <a:extLst>
                <a:ext uri="{FF2B5EF4-FFF2-40B4-BE49-F238E27FC236}">
                  <a16:creationId xmlns:a16="http://schemas.microsoft.com/office/drawing/2014/main" id="{DD984DB8-786E-083E-AAE7-CF267D654CED}"/>
                </a:ext>
              </a:extLst>
            </p:cNvPr>
            <p:cNvSpPr txBox="1">
              <a:spLocks/>
            </p:cNvSpPr>
            <p:nvPr/>
          </p:nvSpPr>
          <p:spPr>
            <a:xfrm>
              <a:off x="10159901" y="133083"/>
              <a:ext cx="1655805" cy="481914"/>
            </a:xfrm>
            <a:prstGeom prst="rect">
              <a:avLst/>
            </a:prstGeom>
          </p:spPr>
          <p:txBody>
            <a:bodyPr vert="horz" lIns="91440" tIns="45720" rIns="91440" bIns="45720" rtlCol="0" anchor="b">
              <a:normAutofit fontScale="97500"/>
            </a:bodyPr>
            <a:lstStyle>
              <a:lvl1pPr algn="l" defTabSz="914400" rtl="0" eaLnBrk="1" latinLnBrk="0" hangingPunct="1">
                <a:lnSpc>
                  <a:spcPct val="90000"/>
                </a:lnSpc>
                <a:spcBef>
                  <a:spcPct val="0"/>
                </a:spcBef>
                <a:buNone/>
                <a:defRPr sz="5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2400" b="0" i="0" u="none" strike="noStrike" kern="1200" cap="none" spc="0" normalizeH="0" baseline="0" noProof="0">
                  <a:ln>
                    <a:noFill/>
                  </a:ln>
                  <a:solidFill>
                    <a:srgbClr val="232D5A"/>
                  </a:solidFill>
                  <a:effectLst/>
                  <a:uLnTx/>
                  <a:uFillTx/>
                  <a:latin typeface="Trebuchet MS"/>
                  <a:ea typeface="+mj-ea"/>
                  <a:cs typeface="+mj-cs"/>
                </a:rPr>
                <a:t>Evaluate</a:t>
              </a:r>
              <a:endParaRPr kumimoji="0" lang="en-GB" sz="2400" b="0" i="0" u="none" strike="noStrike" kern="1200" cap="none" spc="0" normalizeH="0" baseline="0" noProof="0">
                <a:ln>
                  <a:noFill/>
                </a:ln>
                <a:solidFill>
                  <a:srgbClr val="232D5A"/>
                </a:solidFill>
                <a:effectLst/>
                <a:uLnTx/>
                <a:uFillTx/>
                <a:latin typeface="Trebuchet MS"/>
                <a:ea typeface="+mj-ea"/>
                <a:cs typeface="+mj-cs"/>
              </a:endParaRPr>
            </a:p>
          </p:txBody>
        </p:sp>
        <p:pic>
          <p:nvPicPr>
            <p:cNvPr id="9" name="Graphic 8" descr="Thought bubble outline">
              <a:extLst>
                <a:ext uri="{FF2B5EF4-FFF2-40B4-BE49-F238E27FC236}">
                  <a16:creationId xmlns:a16="http://schemas.microsoft.com/office/drawing/2014/main" id="{904EE076-2A8F-8424-488D-E553705064D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439413" y="-40324"/>
              <a:ext cx="752587" cy="752587"/>
            </a:xfrm>
            <a:prstGeom prst="rect">
              <a:avLst/>
            </a:prstGeom>
          </p:spPr>
        </p:pic>
      </p:grpSp>
    </p:spTree>
    <p:extLst>
      <p:ext uri="{BB962C8B-B14F-4D97-AF65-F5344CB8AC3E}">
        <p14:creationId xmlns:p14="http://schemas.microsoft.com/office/powerpoint/2010/main" val="68439720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03E792-E946-CD1C-9C1E-FB27222A3D49}"/>
            </a:ext>
          </a:extLst>
        </p:cNvPr>
        <p:cNvGrpSpPr/>
        <p:nvPr/>
      </p:nvGrpSpPr>
      <p:grpSpPr>
        <a:xfrm>
          <a:off x="0" y="0"/>
          <a:ext cx="0" cy="0"/>
          <a:chOff x="0" y="0"/>
          <a:chExt cx="0" cy="0"/>
        </a:xfrm>
      </p:grpSpPr>
      <p:sp>
        <p:nvSpPr>
          <p:cNvPr id="18" name="Rectangle 17">
            <a:extLst>
              <a:ext uri="{FF2B5EF4-FFF2-40B4-BE49-F238E27FC236}">
                <a16:creationId xmlns:a16="http://schemas.microsoft.com/office/drawing/2014/main" id="{157757B4-F20A-90BA-B672-19A841965BC0}"/>
              </a:ext>
              <a:ext uri="{C183D7F6-B498-43B3-948B-1728B52AA6E4}">
                <adec:decorative xmlns:adec="http://schemas.microsoft.com/office/drawing/2017/decorative" val="1"/>
              </a:ext>
            </a:extLst>
          </p:cNvPr>
          <p:cNvSpPr/>
          <p:nvPr/>
        </p:nvSpPr>
        <p:spPr>
          <a:xfrm>
            <a:off x="1545874" y="1720370"/>
            <a:ext cx="9100251" cy="398968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4" name="Title 3">
            <a:extLst>
              <a:ext uri="{FF2B5EF4-FFF2-40B4-BE49-F238E27FC236}">
                <a16:creationId xmlns:a16="http://schemas.microsoft.com/office/drawing/2014/main" id="{904A36B0-72D3-048A-B2B0-7499FE37281D}"/>
              </a:ext>
            </a:extLst>
          </p:cNvPr>
          <p:cNvSpPr txBox="1">
            <a:spLocks noGrp="1"/>
          </p:cNvSpPr>
          <p:nvPr>
            <p:ph type="title" idx="4294967295"/>
          </p:nvPr>
        </p:nvSpPr>
        <p:spPr>
          <a:xfrm>
            <a:off x="1431574" y="863479"/>
            <a:ext cx="9328851" cy="52322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800" b="1" i="0" u="none" strike="noStrike" kern="1200" cap="none" spc="0" normalizeH="0" baseline="0" noProof="0" dirty="0">
                <a:ln>
                  <a:noFill/>
                </a:ln>
                <a:solidFill>
                  <a:srgbClr val="232D5A"/>
                </a:solidFill>
                <a:effectLst/>
                <a:uLnTx/>
                <a:uFillTx/>
                <a:latin typeface="Trebuchet MS"/>
                <a:ea typeface="+mn-ea"/>
                <a:cs typeface="+mn-cs"/>
              </a:rPr>
              <a:t>Think about this session and answer the following:</a:t>
            </a:r>
          </a:p>
        </p:txBody>
      </p:sp>
      <p:pic>
        <p:nvPicPr>
          <p:cNvPr id="5" name="Picture 4" descr="3">
            <a:extLst>
              <a:ext uri="{FF2B5EF4-FFF2-40B4-BE49-F238E27FC236}">
                <a16:creationId xmlns:a16="http://schemas.microsoft.com/office/drawing/2014/main" id="{80DB6A40-61C3-2742-E4B1-B1BAABB2156C}"/>
              </a:ext>
            </a:extLst>
          </p:cNvPr>
          <p:cNvPicPr>
            <a:picLocks noChangeAspect="1"/>
          </p:cNvPicPr>
          <p:nvPr/>
        </p:nvPicPr>
        <p:blipFill>
          <a:blip r:embed="rId3"/>
          <a:stretch>
            <a:fillRect/>
          </a:stretch>
        </p:blipFill>
        <p:spPr>
          <a:xfrm>
            <a:off x="2082672" y="1938871"/>
            <a:ext cx="675698" cy="1004884"/>
          </a:xfrm>
          <a:prstGeom prst="rect">
            <a:avLst/>
          </a:prstGeom>
        </p:spPr>
      </p:pic>
      <p:sp>
        <p:nvSpPr>
          <p:cNvPr id="8" name="TextBox 7">
            <a:extLst>
              <a:ext uri="{FF2B5EF4-FFF2-40B4-BE49-F238E27FC236}">
                <a16:creationId xmlns:a16="http://schemas.microsoft.com/office/drawing/2014/main" id="{239656FF-3A15-8ED9-9018-732C40EB39A2}"/>
              </a:ext>
            </a:extLst>
          </p:cNvPr>
          <p:cNvSpPr txBox="1"/>
          <p:nvPr/>
        </p:nvSpPr>
        <p:spPr>
          <a:xfrm>
            <a:off x="2884611" y="2179703"/>
            <a:ext cx="9517380" cy="52322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800" b="0" i="0" u="none" strike="noStrike" kern="1200" cap="none" spc="0" normalizeH="0" baseline="0" noProof="0">
                <a:ln>
                  <a:noFill/>
                </a:ln>
                <a:solidFill>
                  <a:srgbClr val="232D5A"/>
                </a:solidFill>
                <a:effectLst/>
                <a:uLnTx/>
                <a:uFillTx/>
                <a:latin typeface="Trebuchet MS"/>
                <a:ea typeface="+mn-ea"/>
                <a:cs typeface="+mn-cs"/>
              </a:rPr>
              <a:t>things you learned today</a:t>
            </a:r>
          </a:p>
        </p:txBody>
      </p:sp>
      <p:pic>
        <p:nvPicPr>
          <p:cNvPr id="9" name="Picture 8" descr="2">
            <a:extLst>
              <a:ext uri="{FF2B5EF4-FFF2-40B4-BE49-F238E27FC236}">
                <a16:creationId xmlns:a16="http://schemas.microsoft.com/office/drawing/2014/main" id="{DF3C5542-10A7-33D1-FFCE-D5C7FC8FD133}"/>
              </a:ext>
            </a:extLst>
          </p:cNvPr>
          <p:cNvPicPr>
            <a:picLocks noChangeAspect="1"/>
          </p:cNvPicPr>
          <p:nvPr/>
        </p:nvPicPr>
        <p:blipFill>
          <a:blip r:embed="rId4"/>
          <a:stretch>
            <a:fillRect/>
          </a:stretch>
        </p:blipFill>
        <p:spPr>
          <a:xfrm>
            <a:off x="2082672" y="3153632"/>
            <a:ext cx="675698" cy="918256"/>
          </a:xfrm>
          <a:prstGeom prst="rect">
            <a:avLst/>
          </a:prstGeom>
        </p:spPr>
      </p:pic>
      <p:sp>
        <p:nvSpPr>
          <p:cNvPr id="10" name="TextBox 9">
            <a:extLst>
              <a:ext uri="{FF2B5EF4-FFF2-40B4-BE49-F238E27FC236}">
                <a16:creationId xmlns:a16="http://schemas.microsoft.com/office/drawing/2014/main" id="{73520FEB-2360-118A-83AB-7FBEDB2188E8}"/>
              </a:ext>
            </a:extLst>
          </p:cNvPr>
          <p:cNvSpPr txBox="1"/>
          <p:nvPr/>
        </p:nvSpPr>
        <p:spPr>
          <a:xfrm>
            <a:off x="2884611" y="3351150"/>
            <a:ext cx="9517380" cy="52322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800" b="0" i="0" u="none" strike="noStrike" kern="1200" cap="none" spc="0" normalizeH="0" baseline="0" noProof="0">
                <a:ln>
                  <a:noFill/>
                </a:ln>
                <a:solidFill>
                  <a:srgbClr val="232D5A"/>
                </a:solidFill>
                <a:effectLst/>
                <a:uLnTx/>
                <a:uFillTx/>
                <a:latin typeface="Trebuchet MS"/>
                <a:ea typeface="+mn-ea"/>
                <a:cs typeface="+mn-cs"/>
              </a:rPr>
              <a:t>questions you still have</a:t>
            </a:r>
          </a:p>
        </p:txBody>
      </p:sp>
      <p:pic>
        <p:nvPicPr>
          <p:cNvPr id="14" name="Picture 13" descr="1">
            <a:extLst>
              <a:ext uri="{FF2B5EF4-FFF2-40B4-BE49-F238E27FC236}">
                <a16:creationId xmlns:a16="http://schemas.microsoft.com/office/drawing/2014/main" id="{4C0A6570-BAD2-4DE3-EC53-3E4459E5EF54}"/>
              </a:ext>
            </a:extLst>
          </p:cNvPr>
          <p:cNvPicPr>
            <a:picLocks noChangeAspect="1"/>
          </p:cNvPicPr>
          <p:nvPr/>
        </p:nvPicPr>
        <p:blipFill>
          <a:blip r:embed="rId5"/>
          <a:stretch>
            <a:fillRect/>
          </a:stretch>
        </p:blipFill>
        <p:spPr>
          <a:xfrm>
            <a:off x="2156346" y="4246770"/>
            <a:ext cx="528349" cy="1303261"/>
          </a:xfrm>
          <a:prstGeom prst="rect">
            <a:avLst/>
          </a:prstGeom>
        </p:spPr>
      </p:pic>
      <p:sp>
        <p:nvSpPr>
          <p:cNvPr id="17" name="TextBox 16">
            <a:extLst>
              <a:ext uri="{FF2B5EF4-FFF2-40B4-BE49-F238E27FC236}">
                <a16:creationId xmlns:a16="http://schemas.microsoft.com/office/drawing/2014/main" id="{A895887E-A8BF-B8A7-A653-A5AE116720DC}"/>
              </a:ext>
            </a:extLst>
          </p:cNvPr>
          <p:cNvSpPr txBox="1"/>
          <p:nvPr/>
        </p:nvSpPr>
        <p:spPr>
          <a:xfrm>
            <a:off x="2884611" y="4591551"/>
            <a:ext cx="7223760" cy="52322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800" b="0" i="0" u="none" strike="noStrike" kern="1200" cap="none" spc="0" normalizeH="0" baseline="0" noProof="0">
                <a:ln>
                  <a:noFill/>
                </a:ln>
                <a:solidFill>
                  <a:srgbClr val="232D5A"/>
                </a:solidFill>
                <a:effectLst/>
                <a:uLnTx/>
                <a:uFillTx/>
                <a:latin typeface="Trebuchet MS"/>
                <a:ea typeface="+mn-ea"/>
                <a:cs typeface="+mn-cs"/>
              </a:rPr>
              <a:t>thing you will apply in real life</a:t>
            </a:r>
          </a:p>
        </p:txBody>
      </p:sp>
    </p:spTree>
    <p:extLst>
      <p:ext uri="{BB962C8B-B14F-4D97-AF65-F5344CB8AC3E}">
        <p14:creationId xmlns:p14="http://schemas.microsoft.com/office/powerpoint/2010/main" val="20007033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500"/>
                                        <p:tgtEl>
                                          <p:spTgt spid="9"/>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par>
                          <p:cTn id="18" fill="hold">
                            <p:stCondLst>
                              <p:cond delay="1000"/>
                            </p:stCondLst>
                            <p:childTnLst>
                              <p:par>
                                <p:cTn id="19" presetID="10" presetClass="entr" presetSubtype="0" fill="hold"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500"/>
                                        <p:tgtEl>
                                          <p:spTgt spid="14"/>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fade">
                                      <p:cBhvr>
                                        <p:cTn id="2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BE92E7-2000-0961-AD00-360BBCC5B427}"/>
            </a:ext>
          </a:extLst>
        </p:cNvPr>
        <p:cNvGrpSpPr/>
        <p:nvPr/>
      </p:nvGrpSpPr>
      <p:grpSpPr>
        <a:xfrm>
          <a:off x="0" y="0"/>
          <a:ext cx="0" cy="0"/>
          <a:chOff x="0" y="0"/>
          <a:chExt cx="0" cy="0"/>
        </a:xfrm>
      </p:grpSpPr>
      <p:sp>
        <p:nvSpPr>
          <p:cNvPr id="6" name="Rounded Rectangle 5">
            <a:extLst>
              <a:ext uri="{FF2B5EF4-FFF2-40B4-BE49-F238E27FC236}">
                <a16:creationId xmlns:a16="http://schemas.microsoft.com/office/drawing/2014/main" id="{C30C11A1-D98E-0847-0044-A3C8D6296E6C}"/>
              </a:ext>
              <a:ext uri="{C183D7F6-B498-43B3-948B-1728B52AA6E4}">
                <adec:decorative xmlns:adec="http://schemas.microsoft.com/office/drawing/2017/decorative" val="1"/>
              </a:ext>
            </a:extLst>
          </p:cNvPr>
          <p:cNvSpPr/>
          <p:nvPr/>
        </p:nvSpPr>
        <p:spPr>
          <a:xfrm>
            <a:off x="8605157" y="5094514"/>
            <a:ext cx="3461657" cy="1763486"/>
          </a:xfrm>
          <a:prstGeom prst="roundRect">
            <a:avLst/>
          </a:prstGeom>
          <a:solidFill>
            <a:srgbClr val="F0F9F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rebuchet MS"/>
              <a:ea typeface="+mn-ea"/>
              <a:cs typeface="+mn-cs"/>
            </a:endParaRPr>
          </a:p>
        </p:txBody>
      </p:sp>
      <p:pic>
        <p:nvPicPr>
          <p:cNvPr id="7" name="Picture 6">
            <a:extLst>
              <a:ext uri="{FF2B5EF4-FFF2-40B4-BE49-F238E27FC236}">
                <a16:creationId xmlns:a16="http://schemas.microsoft.com/office/drawing/2014/main" id="{80EDF6CC-868B-B8EC-055C-ED3B238318E3}"/>
              </a:ext>
              <a:ext uri="{C183D7F6-B498-43B3-948B-1728B52AA6E4}">
                <adec:decorative xmlns:adec="http://schemas.microsoft.com/office/drawing/2017/decorative" val="1"/>
              </a:ext>
            </a:extLst>
          </p:cNvPr>
          <p:cNvPicPr>
            <a:picLocks noChangeAspect="1"/>
          </p:cNvPicPr>
          <p:nvPr/>
        </p:nvPicPr>
        <p:blipFill>
          <a:blip r:embed="rId3"/>
          <a:srcRect t="3119" b="74403"/>
          <a:stretch/>
        </p:blipFill>
        <p:spPr>
          <a:xfrm>
            <a:off x="-256272" y="-1"/>
            <a:ext cx="12704537" cy="6858001"/>
          </a:xfrm>
          <a:prstGeom prst="rect">
            <a:avLst/>
          </a:prstGeom>
        </p:spPr>
      </p:pic>
      <p:pic>
        <p:nvPicPr>
          <p:cNvPr id="8" name="Picture 7">
            <a:extLst>
              <a:ext uri="{FF2B5EF4-FFF2-40B4-BE49-F238E27FC236}">
                <a16:creationId xmlns:a16="http://schemas.microsoft.com/office/drawing/2014/main" id="{8BAFEF2B-BC98-7386-AE2B-7788E91DA8B1}"/>
              </a:ext>
              <a:ext uri="{C183D7F6-B498-43B3-948B-1728B52AA6E4}">
                <adec:decorative xmlns:adec="http://schemas.microsoft.com/office/drawing/2017/decorative" val="1"/>
              </a:ext>
            </a:extLst>
          </p:cNvPr>
          <p:cNvPicPr>
            <a:picLocks noChangeAspect="1"/>
          </p:cNvPicPr>
          <p:nvPr/>
        </p:nvPicPr>
        <p:blipFill>
          <a:blip r:embed="rId4"/>
          <a:srcRect b="65225"/>
          <a:stretch/>
        </p:blipFill>
        <p:spPr>
          <a:xfrm>
            <a:off x="2890608" y="1357038"/>
            <a:ext cx="6410779" cy="5500962"/>
          </a:xfrm>
          <a:prstGeom prst="rect">
            <a:avLst/>
          </a:prstGeom>
        </p:spPr>
      </p:pic>
      <p:sp>
        <p:nvSpPr>
          <p:cNvPr id="9" name="Title 1">
            <a:extLst>
              <a:ext uri="{FF2B5EF4-FFF2-40B4-BE49-F238E27FC236}">
                <a16:creationId xmlns:a16="http://schemas.microsoft.com/office/drawing/2014/main" id="{D7555022-D252-AE3E-C1F6-8185311EAF27}"/>
              </a:ext>
            </a:extLst>
          </p:cNvPr>
          <p:cNvSpPr>
            <a:spLocks noGrp="1"/>
          </p:cNvSpPr>
          <p:nvPr>
            <p:ph type="title"/>
          </p:nvPr>
        </p:nvSpPr>
        <p:spPr>
          <a:xfrm>
            <a:off x="4329953" y="2378746"/>
            <a:ext cx="3953435" cy="1365704"/>
          </a:xfrm>
        </p:spPr>
        <p:txBody>
          <a:bodyPr anchor="b">
            <a:normAutofit/>
          </a:bodyPr>
          <a:lstStyle/>
          <a:p>
            <a:r>
              <a:rPr lang="en-US">
                <a:solidFill>
                  <a:schemeClr val="bg1"/>
                </a:solidFill>
              </a:rPr>
              <a:t>Brain break</a:t>
            </a:r>
            <a:endParaRPr lang="en-GB">
              <a:solidFill>
                <a:schemeClr val="bg1"/>
              </a:solidFill>
            </a:endParaRPr>
          </a:p>
        </p:txBody>
      </p:sp>
      <p:pic>
        <p:nvPicPr>
          <p:cNvPr id="10" name="Picture 9">
            <a:extLst>
              <a:ext uri="{FF2B5EF4-FFF2-40B4-BE49-F238E27FC236}">
                <a16:creationId xmlns:a16="http://schemas.microsoft.com/office/drawing/2014/main" id="{88B1F6B8-F896-B791-14A5-66A66BE889BC}"/>
              </a:ext>
              <a:ext uri="{C183D7F6-B498-43B3-948B-1728B52AA6E4}">
                <adec:decorative xmlns:adec="http://schemas.microsoft.com/office/drawing/2017/decorative" val="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787708" y="5790965"/>
            <a:ext cx="3026556" cy="693735"/>
          </a:xfrm>
          <a:prstGeom prst="rect">
            <a:avLst/>
          </a:prstGeom>
        </p:spPr>
      </p:pic>
    </p:spTree>
    <p:extLst>
      <p:ext uri="{BB962C8B-B14F-4D97-AF65-F5344CB8AC3E}">
        <p14:creationId xmlns:p14="http://schemas.microsoft.com/office/powerpoint/2010/main" val="8222716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54448C-AFA0-5489-4B16-C552AE1BB147}"/>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48FB2F16-5CFD-CC65-7261-21DE4499F2D5}"/>
              </a:ext>
            </a:extLst>
          </p:cNvPr>
          <p:cNvSpPr>
            <a:spLocks noGrp="1"/>
          </p:cNvSpPr>
          <p:nvPr>
            <p:ph type="title"/>
          </p:nvPr>
        </p:nvSpPr>
        <p:spPr/>
        <p:txBody>
          <a:bodyPr/>
          <a:lstStyle/>
          <a:p>
            <a:r>
              <a:rPr lang="en-US"/>
              <a:t>Learning outcome</a:t>
            </a:r>
            <a:endParaRPr lang="en-GB"/>
          </a:p>
        </p:txBody>
      </p:sp>
      <p:sp>
        <p:nvSpPr>
          <p:cNvPr id="6" name="TextBox 5">
            <a:extLst>
              <a:ext uri="{FF2B5EF4-FFF2-40B4-BE49-F238E27FC236}">
                <a16:creationId xmlns:a16="http://schemas.microsoft.com/office/drawing/2014/main" id="{5F5E5040-E9E3-20A3-6884-052EDF3EC25A}"/>
              </a:ext>
            </a:extLst>
          </p:cNvPr>
          <p:cNvSpPr txBox="1"/>
          <p:nvPr/>
        </p:nvSpPr>
        <p:spPr>
          <a:xfrm>
            <a:off x="838200" y="1498355"/>
            <a:ext cx="9768840" cy="3785652"/>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a:ln>
                  <a:noFill/>
                </a:ln>
                <a:solidFill>
                  <a:srgbClr val="232D5A"/>
                </a:solidFill>
                <a:effectLst/>
                <a:uLnTx/>
                <a:uFillTx/>
                <a:latin typeface="Trebuchet MS"/>
                <a:ea typeface="+mn-ea"/>
                <a:cs typeface="+mn-cs"/>
              </a:rPr>
              <a:t>You will examine how digital communication can affect friendships, recognise potential misunderstandings online and understand the importance of empathy in digital interactions.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a:ln>
                <a:noFill/>
              </a:ln>
              <a:solidFill>
                <a:srgbClr val="232D5A"/>
              </a:solidFill>
              <a:effectLst/>
              <a:uLnTx/>
              <a:uFillTx/>
              <a:latin typeface="Trebuchet MS"/>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a:ln>
                  <a:noFill/>
                </a:ln>
                <a:solidFill>
                  <a:srgbClr val="232D5A"/>
                </a:solidFill>
                <a:effectLst/>
                <a:uLnTx/>
                <a:uFillTx/>
                <a:latin typeface="Trebuchet MS"/>
                <a:ea typeface="+mn-ea"/>
                <a:cs typeface="+mn-cs"/>
              </a:rPr>
              <a:t>You will have the opportunity to:</a:t>
            </a:r>
            <a:endParaRPr kumimoji="0" lang="en-GB" sz="2400" b="1" i="0" u="none" strike="noStrike" kern="1200" cap="none" spc="0" normalizeH="0" baseline="0" noProof="0">
              <a:ln>
                <a:noFill/>
              </a:ln>
              <a:solidFill>
                <a:srgbClr val="232D5A"/>
              </a:solidFill>
              <a:effectLst/>
              <a:uLnTx/>
              <a:uFillTx/>
              <a:latin typeface="Trebuchet MS"/>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000" b="1" i="0" u="none" strike="noStrike" kern="1200" cap="none" spc="0" normalizeH="0" baseline="0" noProof="0">
              <a:ln>
                <a:noFill/>
              </a:ln>
              <a:solidFill>
                <a:srgbClr val="232D5A"/>
              </a:solidFill>
              <a:effectLst/>
              <a:uLnTx/>
              <a:uFillTx/>
              <a:latin typeface="Trebuchet MS"/>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000" b="1" i="0" u="none" strike="noStrike" kern="1200" cap="none" spc="0" normalizeH="0" baseline="0" noProof="0">
                <a:ln>
                  <a:noFill/>
                </a:ln>
                <a:solidFill>
                  <a:srgbClr val="232D5A"/>
                </a:solidFill>
                <a:effectLst/>
                <a:uLnTx/>
                <a:uFillTx/>
                <a:latin typeface="Trebuchet MS"/>
                <a:ea typeface="+mn-ea"/>
                <a:cs typeface="+mn-cs"/>
              </a:rPr>
              <a:t>recognise </a:t>
            </a:r>
            <a:r>
              <a:rPr kumimoji="0" lang="en-GB" sz="2000" b="0" i="0" u="none" strike="noStrike" kern="1200" cap="none" spc="0" normalizeH="0" baseline="0" noProof="0">
                <a:ln>
                  <a:noFill/>
                </a:ln>
                <a:solidFill>
                  <a:srgbClr val="232D5A"/>
                </a:solidFill>
                <a:effectLst/>
                <a:uLnTx/>
                <a:uFillTx/>
                <a:latin typeface="Trebuchet MS"/>
                <a:ea typeface="+mn-ea"/>
                <a:cs typeface="+mn-cs"/>
              </a:rPr>
              <a:t>when online interactions might lead to misunderstandings or conflict.</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000" b="1" i="0" u="none" strike="noStrike" kern="1200" cap="none" spc="0" normalizeH="0" baseline="0" noProof="0">
                <a:ln>
                  <a:noFill/>
                </a:ln>
                <a:solidFill>
                  <a:srgbClr val="232D5A"/>
                </a:solidFill>
                <a:effectLst/>
                <a:uLnTx/>
                <a:uFillTx/>
                <a:latin typeface="Trebuchet MS"/>
                <a:ea typeface="+mn-ea"/>
                <a:cs typeface="+mn-cs"/>
              </a:rPr>
              <a:t>explain</a:t>
            </a:r>
            <a:r>
              <a:rPr kumimoji="0" lang="en-GB" sz="2000" b="0" i="0" u="none" strike="noStrike" kern="1200" cap="none" spc="0" normalizeH="0" baseline="0" noProof="0">
                <a:ln>
                  <a:noFill/>
                </a:ln>
                <a:solidFill>
                  <a:srgbClr val="232D5A"/>
                </a:solidFill>
                <a:effectLst/>
                <a:uLnTx/>
                <a:uFillTx/>
                <a:latin typeface="Trebuchet MS"/>
                <a:ea typeface="+mn-ea"/>
                <a:cs typeface="+mn-cs"/>
              </a:rPr>
              <a:t> how empathy can help prevent or resolve digital conflicts.</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000" b="1" i="0" u="none" strike="noStrike" kern="1200" cap="none" spc="0" normalizeH="0" baseline="0" noProof="0">
                <a:ln>
                  <a:noFill/>
                </a:ln>
                <a:solidFill>
                  <a:srgbClr val="232D5A"/>
                </a:solidFill>
                <a:effectLst/>
                <a:uLnTx/>
                <a:uFillTx/>
                <a:latin typeface="Trebuchet MS"/>
                <a:ea typeface="+mn-ea"/>
                <a:cs typeface="+mn-cs"/>
              </a:rPr>
              <a:t>compare</a:t>
            </a:r>
            <a:r>
              <a:rPr kumimoji="0" lang="en-GB" sz="2000" b="0" i="0" u="none" strike="noStrike" kern="1200" cap="none" spc="0" normalizeH="0" baseline="0" noProof="0">
                <a:ln>
                  <a:noFill/>
                </a:ln>
                <a:solidFill>
                  <a:srgbClr val="232D5A"/>
                </a:solidFill>
                <a:effectLst/>
                <a:uLnTx/>
                <a:uFillTx/>
                <a:latin typeface="Trebuchet MS"/>
                <a:ea typeface="+mn-ea"/>
                <a:cs typeface="+mn-cs"/>
              </a:rPr>
              <a:t> face-to-face and online communication, identifying the similarities and differences in conflict resolution.</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000" b="1" i="0" u="none" strike="noStrike" kern="1200" cap="none" spc="0" normalizeH="0" baseline="0" noProof="0">
                <a:ln>
                  <a:noFill/>
                </a:ln>
                <a:solidFill>
                  <a:srgbClr val="232D5A"/>
                </a:solidFill>
                <a:effectLst/>
                <a:uLnTx/>
                <a:uFillTx/>
                <a:latin typeface="Trebuchet MS"/>
                <a:ea typeface="+mn-ea"/>
                <a:cs typeface="+mn-cs"/>
              </a:rPr>
              <a:t>identify</a:t>
            </a:r>
            <a:r>
              <a:rPr kumimoji="0" lang="en-GB" sz="2000" b="0" i="0" u="none" strike="noStrike" kern="1200" cap="none" spc="0" normalizeH="0" baseline="0" noProof="0">
                <a:ln>
                  <a:noFill/>
                </a:ln>
                <a:solidFill>
                  <a:srgbClr val="232D5A"/>
                </a:solidFill>
                <a:effectLst/>
                <a:uLnTx/>
                <a:uFillTx/>
                <a:latin typeface="Trebuchet MS"/>
                <a:ea typeface="+mn-ea"/>
                <a:cs typeface="+mn-cs"/>
              </a:rPr>
              <a:t> trusted sources of support when facing friendship challenges, both online and offline.</a:t>
            </a:r>
          </a:p>
        </p:txBody>
      </p:sp>
    </p:spTree>
    <p:extLst>
      <p:ext uri="{BB962C8B-B14F-4D97-AF65-F5344CB8AC3E}">
        <p14:creationId xmlns:p14="http://schemas.microsoft.com/office/powerpoint/2010/main" val="42865647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684E5E-2C67-A20A-904B-2DB3809B1F0D}"/>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1E67D867-50C7-219B-70A2-0A08C3201F74}"/>
              </a:ext>
            </a:extLst>
          </p:cNvPr>
          <p:cNvSpPr>
            <a:spLocks noGrp="1"/>
          </p:cNvSpPr>
          <p:nvPr>
            <p:ph type="title"/>
          </p:nvPr>
        </p:nvSpPr>
        <p:spPr>
          <a:xfrm>
            <a:off x="5494420" y="1505606"/>
            <a:ext cx="6068930" cy="1923394"/>
          </a:xfrm>
        </p:spPr>
        <p:txBody>
          <a:bodyPr>
            <a:normAutofit fontScale="90000"/>
          </a:bodyPr>
          <a:lstStyle/>
          <a:p>
            <a:r>
              <a:rPr lang="en-GB"/>
              <a:t>Navigating friendship challenges</a:t>
            </a:r>
          </a:p>
        </p:txBody>
      </p:sp>
      <p:sp>
        <p:nvSpPr>
          <p:cNvPr id="3" name="Text Placeholder 2">
            <a:extLst>
              <a:ext uri="{FF2B5EF4-FFF2-40B4-BE49-F238E27FC236}">
                <a16:creationId xmlns:a16="http://schemas.microsoft.com/office/drawing/2014/main" id="{640F7768-DBC1-DB2A-04CA-12F427962693}"/>
              </a:ext>
            </a:extLst>
          </p:cNvPr>
          <p:cNvSpPr>
            <a:spLocks noGrp="1"/>
          </p:cNvSpPr>
          <p:nvPr>
            <p:ph type="body" idx="1"/>
          </p:nvPr>
        </p:nvSpPr>
        <p:spPr>
          <a:xfrm>
            <a:off x="5494419" y="3805242"/>
            <a:ext cx="5709967" cy="619113"/>
          </a:xfrm>
        </p:spPr>
        <p:txBody>
          <a:bodyPr>
            <a:normAutofit fontScale="70000" lnSpcReduction="20000"/>
          </a:bodyPr>
          <a:lstStyle/>
          <a:p>
            <a:r>
              <a:rPr lang="en-GB"/>
              <a:t>How would you react in these situations?</a:t>
            </a:r>
          </a:p>
        </p:txBody>
      </p:sp>
      <p:grpSp>
        <p:nvGrpSpPr>
          <p:cNvPr id="2" name="Group 1" descr="Engage">
            <a:extLst>
              <a:ext uri="{FF2B5EF4-FFF2-40B4-BE49-F238E27FC236}">
                <a16:creationId xmlns:a16="http://schemas.microsoft.com/office/drawing/2014/main" id="{C9AEDD6F-C5F9-0B6C-9460-C44A5FE11F76}"/>
              </a:ext>
            </a:extLst>
          </p:cNvPr>
          <p:cNvGrpSpPr/>
          <p:nvPr/>
        </p:nvGrpSpPr>
        <p:grpSpPr>
          <a:xfrm>
            <a:off x="10288545" y="202857"/>
            <a:ext cx="1655805" cy="609600"/>
            <a:chOff x="10383795" y="88557"/>
            <a:chExt cx="1655805" cy="609600"/>
          </a:xfrm>
        </p:grpSpPr>
        <p:sp>
          <p:nvSpPr>
            <p:cNvPr id="4" name="Title 1">
              <a:extLst>
                <a:ext uri="{FF2B5EF4-FFF2-40B4-BE49-F238E27FC236}">
                  <a16:creationId xmlns:a16="http://schemas.microsoft.com/office/drawing/2014/main" id="{9A12C50C-4457-5818-2EE3-D8AC5103E29E}"/>
                </a:ext>
              </a:extLst>
            </p:cNvPr>
            <p:cNvSpPr txBox="1">
              <a:spLocks/>
            </p:cNvSpPr>
            <p:nvPr/>
          </p:nvSpPr>
          <p:spPr>
            <a:xfrm>
              <a:off x="10383795" y="88557"/>
              <a:ext cx="1655805" cy="481914"/>
            </a:xfrm>
            <a:prstGeom prst="rect">
              <a:avLst/>
            </a:prstGeom>
          </p:spPr>
          <p:txBody>
            <a:bodyPr vert="horz" lIns="91440" tIns="45720" rIns="91440" bIns="45720" rtlCol="0" anchor="b">
              <a:normAutofit fontScale="97500"/>
            </a:bodyPr>
            <a:lstStyle>
              <a:lvl1pPr algn="l" defTabSz="914400" rtl="0" eaLnBrk="1" latinLnBrk="0" hangingPunct="1">
                <a:lnSpc>
                  <a:spcPct val="90000"/>
                </a:lnSpc>
                <a:spcBef>
                  <a:spcPct val="0"/>
                </a:spcBef>
                <a:buNone/>
                <a:defRPr sz="5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2400" b="0" i="0" u="none" strike="noStrike" kern="1200" cap="none" spc="0" normalizeH="0" baseline="0" noProof="0">
                  <a:ln>
                    <a:noFill/>
                  </a:ln>
                  <a:solidFill>
                    <a:srgbClr val="232D5A"/>
                  </a:solidFill>
                  <a:effectLst/>
                  <a:uLnTx/>
                  <a:uFillTx/>
                  <a:latin typeface="Trebuchet MS"/>
                  <a:ea typeface="+mj-ea"/>
                  <a:cs typeface="+mj-cs"/>
                </a:rPr>
                <a:t>E</a:t>
              </a:r>
              <a:r>
                <a:rPr kumimoji="0" lang="en-US" sz="2400" b="0" i="0" u="none" strike="noStrike" kern="1200" cap="none" spc="0" normalizeH="0" baseline="0" noProof="0" err="1">
                  <a:ln>
                    <a:noFill/>
                  </a:ln>
                  <a:solidFill>
                    <a:srgbClr val="232D5A"/>
                  </a:solidFill>
                  <a:effectLst/>
                  <a:uLnTx/>
                  <a:uFillTx/>
                  <a:latin typeface="Trebuchet MS"/>
                  <a:ea typeface="+mj-ea"/>
                  <a:cs typeface="+mj-cs"/>
                </a:rPr>
                <a:t>ngage</a:t>
              </a:r>
              <a:endParaRPr kumimoji="0" lang="en-GB" sz="2400" b="0" i="0" u="none" strike="noStrike" kern="1200" cap="none" spc="0" normalizeH="0" baseline="0" noProof="0">
                <a:ln>
                  <a:noFill/>
                </a:ln>
                <a:solidFill>
                  <a:srgbClr val="232D5A"/>
                </a:solidFill>
                <a:effectLst/>
                <a:uLnTx/>
                <a:uFillTx/>
                <a:latin typeface="Trebuchet MS"/>
                <a:ea typeface="+mj-ea"/>
                <a:cs typeface="+mj-cs"/>
              </a:endParaRPr>
            </a:p>
          </p:txBody>
        </p:sp>
        <p:pic>
          <p:nvPicPr>
            <p:cNvPr id="6" name="Graphic 5" descr="Lightbulb and gear with solid fill">
              <a:extLst>
                <a:ext uri="{FF2B5EF4-FFF2-40B4-BE49-F238E27FC236}">
                  <a16:creationId xmlns:a16="http://schemas.microsoft.com/office/drawing/2014/main" id="{C40E724D-5649-2BAC-F79D-3EA66CFEDF2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430000" y="88557"/>
              <a:ext cx="609600" cy="609600"/>
            </a:xfrm>
            <a:prstGeom prst="rect">
              <a:avLst/>
            </a:prstGeom>
          </p:spPr>
        </p:pic>
      </p:grpSp>
    </p:spTree>
    <p:extLst>
      <p:ext uri="{BB962C8B-B14F-4D97-AF65-F5344CB8AC3E}">
        <p14:creationId xmlns:p14="http://schemas.microsoft.com/office/powerpoint/2010/main" val="26614619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A8C111-DC7C-27BA-70F1-C63699BD6F6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D5C7DFB-DB01-F119-BDC4-5D6EAAEFAD12}"/>
              </a:ext>
            </a:extLst>
          </p:cNvPr>
          <p:cNvSpPr>
            <a:spLocks noGrp="1"/>
          </p:cNvSpPr>
          <p:nvPr>
            <p:ph type="title"/>
          </p:nvPr>
        </p:nvSpPr>
        <p:spPr>
          <a:xfrm>
            <a:off x="838198" y="621301"/>
            <a:ext cx="10515600" cy="935356"/>
          </a:xfrm>
        </p:spPr>
        <p:txBody>
          <a:bodyPr anchor="b">
            <a:normAutofit/>
          </a:bodyPr>
          <a:lstStyle/>
          <a:p>
            <a:r>
              <a:rPr lang="en-GB"/>
              <a:t>How would you react?</a:t>
            </a:r>
          </a:p>
        </p:txBody>
      </p:sp>
      <p:sp>
        <p:nvSpPr>
          <p:cNvPr id="7" name="Speech Bubble: Rectangle with Corners Rounded 6">
            <a:extLst>
              <a:ext uri="{FF2B5EF4-FFF2-40B4-BE49-F238E27FC236}">
                <a16:creationId xmlns:a16="http://schemas.microsoft.com/office/drawing/2014/main" id="{330A5F62-042F-29EF-B2AA-C2BF8A7B6AB2}"/>
              </a:ext>
            </a:extLst>
          </p:cNvPr>
          <p:cNvSpPr/>
          <p:nvPr/>
        </p:nvSpPr>
        <p:spPr>
          <a:xfrm>
            <a:off x="6095998" y="4269527"/>
            <a:ext cx="3695702" cy="1219200"/>
          </a:xfrm>
          <a:prstGeom prst="wedgeRoundRectCallout">
            <a:avLst>
              <a:gd name="adj1" fmla="val -35032"/>
              <a:gd name="adj2" fmla="val 85018"/>
              <a:gd name="adj3" fmla="val 16667"/>
            </a:avLst>
          </a:prstGeom>
          <a:solidFill>
            <a:srgbClr val="C8E5C6"/>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a:ln>
                  <a:noFill/>
                </a:ln>
                <a:solidFill>
                  <a:srgbClr val="002060"/>
                </a:solidFill>
                <a:effectLst/>
                <a:uLnTx/>
                <a:uFillTx/>
                <a:latin typeface="Trebuchet MS"/>
                <a:ea typeface="+mn-ea"/>
                <a:cs typeface="+mn-cs"/>
              </a:rPr>
              <a:t>You get a short reply </a:t>
            </a:r>
            <a:br>
              <a:rPr kumimoji="0" lang="en-GB" sz="2000" b="0" i="0" u="none" strike="noStrike" kern="1200" cap="none" spc="0" normalizeH="0" baseline="0" noProof="0">
                <a:ln>
                  <a:noFill/>
                </a:ln>
                <a:solidFill>
                  <a:srgbClr val="002060"/>
                </a:solidFill>
                <a:effectLst/>
                <a:uLnTx/>
                <a:uFillTx/>
                <a:latin typeface="Trebuchet MS"/>
                <a:ea typeface="+mn-ea"/>
                <a:cs typeface="+mn-cs"/>
              </a:rPr>
            </a:br>
            <a:r>
              <a:rPr kumimoji="0" lang="en-GB" sz="2000" b="0" i="0" u="none" strike="noStrike" kern="1200" cap="none" spc="0" normalizeH="0" baseline="0" noProof="0">
                <a:ln>
                  <a:noFill/>
                </a:ln>
                <a:solidFill>
                  <a:srgbClr val="002060"/>
                </a:solidFill>
                <a:effectLst/>
                <a:uLnTx/>
                <a:uFillTx/>
                <a:latin typeface="Trebuchet MS"/>
                <a:ea typeface="+mn-ea"/>
                <a:cs typeface="+mn-cs"/>
              </a:rPr>
              <a:t>to your message ‘K.’</a:t>
            </a:r>
          </a:p>
        </p:txBody>
      </p:sp>
      <p:sp>
        <p:nvSpPr>
          <p:cNvPr id="9" name="Speech Bubble: Rectangle with Corners Rounded 8">
            <a:extLst>
              <a:ext uri="{FF2B5EF4-FFF2-40B4-BE49-F238E27FC236}">
                <a16:creationId xmlns:a16="http://schemas.microsoft.com/office/drawing/2014/main" id="{A99FFC3F-D2B2-346E-0ABC-8615ABF9C7E6}"/>
              </a:ext>
            </a:extLst>
          </p:cNvPr>
          <p:cNvSpPr/>
          <p:nvPr/>
        </p:nvSpPr>
        <p:spPr>
          <a:xfrm>
            <a:off x="1447798" y="4269527"/>
            <a:ext cx="3676652" cy="1219200"/>
          </a:xfrm>
          <a:prstGeom prst="wedgeRoundRectCallout">
            <a:avLst>
              <a:gd name="adj1" fmla="val -37152"/>
              <a:gd name="adj2" fmla="val -93844"/>
              <a:gd name="adj3" fmla="val 16667"/>
            </a:avLst>
          </a:prstGeom>
          <a:solidFill>
            <a:srgbClr val="C8E5C6"/>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a:ln>
                  <a:noFill/>
                </a:ln>
                <a:solidFill>
                  <a:srgbClr val="002060"/>
                </a:solidFill>
                <a:effectLst/>
                <a:uLnTx/>
                <a:uFillTx/>
                <a:latin typeface="Trebuchet MS"/>
                <a:ea typeface="+mn-ea"/>
                <a:cs typeface="+mn-cs"/>
              </a:rPr>
              <a:t>Your friend doesn’t save you a seat in class.</a:t>
            </a:r>
          </a:p>
        </p:txBody>
      </p:sp>
      <p:sp>
        <p:nvSpPr>
          <p:cNvPr id="14" name="Speech Bubble: Rectangle with Corners Rounded 13">
            <a:extLst>
              <a:ext uri="{FF2B5EF4-FFF2-40B4-BE49-F238E27FC236}">
                <a16:creationId xmlns:a16="http://schemas.microsoft.com/office/drawing/2014/main" id="{A899A0F5-7FCE-18C7-0BE8-8606B8178354}"/>
              </a:ext>
            </a:extLst>
          </p:cNvPr>
          <p:cNvSpPr/>
          <p:nvPr/>
        </p:nvSpPr>
        <p:spPr>
          <a:xfrm>
            <a:off x="6438900" y="2588473"/>
            <a:ext cx="3695702" cy="1219200"/>
          </a:xfrm>
          <a:prstGeom prst="wedgeRoundRectCallout">
            <a:avLst>
              <a:gd name="adj1" fmla="val 29115"/>
              <a:gd name="adj2" fmla="val -99704"/>
              <a:gd name="adj3" fmla="val 16667"/>
            </a:avLst>
          </a:prstGeom>
          <a:solidFill>
            <a:srgbClr val="C8E5C6"/>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a:ln>
                  <a:noFill/>
                </a:ln>
                <a:solidFill>
                  <a:srgbClr val="002060"/>
                </a:solidFill>
                <a:effectLst/>
                <a:uLnTx/>
                <a:uFillTx/>
                <a:latin typeface="Trebuchet MS"/>
                <a:ea typeface="+mn-ea"/>
                <a:cs typeface="+mn-cs"/>
              </a:rPr>
              <a:t>You see your friends whispering without you at lunch</a:t>
            </a:r>
          </a:p>
        </p:txBody>
      </p:sp>
      <p:sp>
        <p:nvSpPr>
          <p:cNvPr id="15" name="Speech Bubble: Rectangle with Corners Rounded 14">
            <a:extLst>
              <a:ext uri="{FF2B5EF4-FFF2-40B4-BE49-F238E27FC236}">
                <a16:creationId xmlns:a16="http://schemas.microsoft.com/office/drawing/2014/main" id="{782D8BA9-7AF1-5A20-16DD-BCA4C6C94307}"/>
              </a:ext>
            </a:extLst>
          </p:cNvPr>
          <p:cNvSpPr/>
          <p:nvPr/>
        </p:nvSpPr>
        <p:spPr>
          <a:xfrm>
            <a:off x="2057398" y="2125692"/>
            <a:ext cx="3676652" cy="1219200"/>
          </a:xfrm>
          <a:prstGeom prst="wedgeRoundRectCallout">
            <a:avLst>
              <a:gd name="adj1" fmla="val 36538"/>
              <a:gd name="adj2" fmla="val 95045"/>
              <a:gd name="adj3" fmla="val 16667"/>
            </a:avLst>
          </a:prstGeom>
          <a:solidFill>
            <a:srgbClr val="C8E5C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a:ln>
                  <a:noFill/>
                </a:ln>
                <a:solidFill>
                  <a:srgbClr val="002060"/>
                </a:solidFill>
                <a:effectLst/>
                <a:uLnTx/>
                <a:uFillTx/>
                <a:latin typeface="Trebuchet MS"/>
                <a:ea typeface="+mn-ea"/>
                <a:cs typeface="+mn-cs"/>
              </a:rPr>
              <a:t>Your friend leaves you </a:t>
            </a:r>
            <a:br>
              <a:rPr kumimoji="0" lang="en-GB" sz="2000" b="0" i="0" u="none" strike="noStrike" kern="1200" cap="none" spc="0" normalizeH="0" baseline="0" noProof="0">
                <a:ln>
                  <a:noFill/>
                </a:ln>
                <a:solidFill>
                  <a:srgbClr val="002060"/>
                </a:solidFill>
                <a:effectLst/>
                <a:uLnTx/>
                <a:uFillTx/>
                <a:latin typeface="Trebuchet MS"/>
                <a:ea typeface="+mn-ea"/>
                <a:cs typeface="+mn-cs"/>
              </a:rPr>
            </a:br>
            <a:r>
              <a:rPr kumimoji="0" lang="en-GB" sz="2000" b="0" i="0" u="none" strike="noStrike" kern="1200" cap="none" spc="0" normalizeH="0" baseline="0" noProof="0">
                <a:ln>
                  <a:noFill/>
                </a:ln>
                <a:solidFill>
                  <a:srgbClr val="002060"/>
                </a:solidFill>
                <a:effectLst/>
                <a:uLnTx/>
                <a:uFillTx/>
                <a:latin typeface="Trebuchet MS"/>
                <a:ea typeface="+mn-ea"/>
                <a:cs typeface="+mn-cs"/>
              </a:rPr>
              <a:t>out of a group chat</a:t>
            </a:r>
          </a:p>
        </p:txBody>
      </p:sp>
    </p:spTree>
    <p:extLst>
      <p:ext uri="{BB962C8B-B14F-4D97-AF65-F5344CB8AC3E}">
        <p14:creationId xmlns:p14="http://schemas.microsoft.com/office/powerpoint/2010/main" val="19501113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4" grpId="0" animBg="1"/>
      <p:bldP spid="1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749212-C673-5112-2EA2-8DF7E950285A}"/>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B48EE02D-B52D-D7AF-0E09-D1B4DD4B92AF}"/>
              </a:ext>
            </a:extLst>
          </p:cNvPr>
          <p:cNvSpPr>
            <a:spLocks noGrp="1"/>
          </p:cNvSpPr>
          <p:nvPr>
            <p:ph type="body" idx="1"/>
          </p:nvPr>
        </p:nvSpPr>
        <p:spPr>
          <a:xfrm>
            <a:off x="5228275" y="3651897"/>
            <a:ext cx="5709967" cy="1168400"/>
          </a:xfrm>
        </p:spPr>
        <p:txBody>
          <a:bodyPr>
            <a:normAutofit fontScale="77500" lnSpcReduction="20000"/>
          </a:bodyPr>
          <a:lstStyle/>
          <a:p>
            <a:pPr>
              <a:lnSpc>
                <a:spcPct val="120000"/>
              </a:lnSpc>
            </a:pPr>
            <a:r>
              <a:rPr lang="en-GB"/>
              <a:t>How does understanding more about </a:t>
            </a:r>
            <a:br>
              <a:rPr lang="en-GB"/>
            </a:br>
            <a:r>
              <a:rPr lang="en-GB"/>
              <a:t>a situation change how we respond?</a:t>
            </a:r>
          </a:p>
        </p:txBody>
      </p:sp>
      <p:sp>
        <p:nvSpPr>
          <p:cNvPr id="5" name="Title 4">
            <a:extLst>
              <a:ext uri="{FF2B5EF4-FFF2-40B4-BE49-F238E27FC236}">
                <a16:creationId xmlns:a16="http://schemas.microsoft.com/office/drawing/2014/main" id="{8D9C3347-957C-3111-105F-BB2C5CFAA7DD}"/>
              </a:ext>
            </a:extLst>
          </p:cNvPr>
          <p:cNvSpPr>
            <a:spLocks noGrp="1"/>
          </p:cNvSpPr>
          <p:nvPr>
            <p:ph type="title"/>
          </p:nvPr>
        </p:nvSpPr>
        <p:spPr>
          <a:xfrm>
            <a:off x="5181600" y="1781503"/>
            <a:ext cx="6585284" cy="1923394"/>
          </a:xfrm>
        </p:spPr>
        <p:txBody>
          <a:bodyPr>
            <a:normAutofit/>
          </a:bodyPr>
          <a:lstStyle/>
          <a:p>
            <a:r>
              <a:rPr lang="en-GB"/>
              <a:t>The impact of digital conflict</a:t>
            </a:r>
          </a:p>
        </p:txBody>
      </p:sp>
      <p:grpSp>
        <p:nvGrpSpPr>
          <p:cNvPr id="2" name="Group 1" descr="Explore">
            <a:extLst>
              <a:ext uri="{FF2B5EF4-FFF2-40B4-BE49-F238E27FC236}">
                <a16:creationId xmlns:a16="http://schemas.microsoft.com/office/drawing/2014/main" id="{3F303991-3377-74A3-631D-FC053A92684E}"/>
              </a:ext>
            </a:extLst>
          </p:cNvPr>
          <p:cNvGrpSpPr/>
          <p:nvPr/>
        </p:nvGrpSpPr>
        <p:grpSpPr>
          <a:xfrm>
            <a:off x="10286999" y="180203"/>
            <a:ext cx="1675845" cy="666103"/>
            <a:chOff x="10439399" y="0"/>
            <a:chExt cx="1675845" cy="666103"/>
          </a:xfrm>
        </p:grpSpPr>
        <p:sp>
          <p:nvSpPr>
            <p:cNvPr id="4" name="Title 1">
              <a:extLst>
                <a:ext uri="{FF2B5EF4-FFF2-40B4-BE49-F238E27FC236}">
                  <a16:creationId xmlns:a16="http://schemas.microsoft.com/office/drawing/2014/main" id="{2C5DAA11-9FC5-056C-C395-00468A451717}"/>
                </a:ext>
              </a:extLst>
            </p:cNvPr>
            <p:cNvSpPr txBox="1">
              <a:spLocks/>
            </p:cNvSpPr>
            <p:nvPr/>
          </p:nvSpPr>
          <p:spPr>
            <a:xfrm>
              <a:off x="10439399" y="0"/>
              <a:ext cx="1150086" cy="587829"/>
            </a:xfrm>
            <a:prstGeom prst="rect">
              <a:avLst/>
            </a:prstGeom>
          </p:spPr>
          <p:txBody>
            <a:bodyPr vert="horz" lIns="91440" tIns="45720" rIns="91440" bIns="45720" rtlCol="0" anchor="b">
              <a:normAutofit fontScale="90000"/>
            </a:bodyPr>
            <a:lstStyle>
              <a:lvl1pPr algn="l" defTabSz="914400" rtl="0" eaLnBrk="1" latinLnBrk="0" hangingPunct="1">
                <a:lnSpc>
                  <a:spcPct val="90000"/>
                </a:lnSpc>
                <a:spcBef>
                  <a:spcPct val="0"/>
                </a:spcBef>
                <a:buNone/>
                <a:defRPr sz="5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2400" b="0" i="0" u="none" strike="noStrike" kern="1200" cap="none" spc="0" normalizeH="0" baseline="0" noProof="0">
                  <a:ln>
                    <a:noFill/>
                  </a:ln>
                  <a:solidFill>
                    <a:srgbClr val="232D5A"/>
                  </a:solidFill>
                  <a:effectLst/>
                  <a:uLnTx/>
                  <a:uFillTx/>
                  <a:latin typeface="Trebuchet MS"/>
                  <a:ea typeface="+mj-ea"/>
                  <a:cs typeface="+mj-cs"/>
                </a:rPr>
                <a:t>Explore</a:t>
              </a:r>
              <a:endParaRPr kumimoji="0" lang="en-GB" sz="2400" b="0" i="0" u="none" strike="noStrike" kern="1200" cap="none" spc="0" normalizeH="0" baseline="0" noProof="0">
                <a:ln>
                  <a:noFill/>
                </a:ln>
                <a:solidFill>
                  <a:srgbClr val="232D5A"/>
                </a:solidFill>
                <a:effectLst/>
                <a:uLnTx/>
                <a:uFillTx/>
                <a:latin typeface="Trebuchet MS"/>
                <a:ea typeface="+mj-ea"/>
                <a:cs typeface="+mj-cs"/>
              </a:endParaRPr>
            </a:p>
          </p:txBody>
        </p:sp>
        <p:pic>
          <p:nvPicPr>
            <p:cNvPr id="6" name="Graphic 5" descr="Magnifying glass with solid fill">
              <a:extLst>
                <a:ext uri="{FF2B5EF4-FFF2-40B4-BE49-F238E27FC236}">
                  <a16:creationId xmlns:a16="http://schemas.microsoft.com/office/drawing/2014/main" id="{AA862D96-C357-7DA8-F0C2-D662AA8DA3A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513285" y="64144"/>
              <a:ext cx="601959" cy="601959"/>
            </a:xfrm>
            <a:prstGeom prst="rect">
              <a:avLst/>
            </a:prstGeom>
          </p:spPr>
        </p:pic>
      </p:grpSp>
    </p:spTree>
    <p:extLst>
      <p:ext uri="{BB962C8B-B14F-4D97-AF65-F5344CB8AC3E}">
        <p14:creationId xmlns:p14="http://schemas.microsoft.com/office/powerpoint/2010/main" val="41587365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B66BCB-63B7-649D-DBD3-5626E89E7980}"/>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76DBEC9A-14C7-AC0B-65AD-2A3ECAF61B93}"/>
              </a:ext>
            </a:extLst>
          </p:cNvPr>
          <p:cNvSpPr>
            <a:spLocks noGrp="1"/>
          </p:cNvSpPr>
          <p:nvPr>
            <p:ph type="title"/>
          </p:nvPr>
        </p:nvSpPr>
        <p:spPr>
          <a:xfrm>
            <a:off x="838200" y="614690"/>
            <a:ext cx="10515600" cy="884555"/>
          </a:xfrm>
        </p:spPr>
        <p:txBody>
          <a:bodyPr anchor="b">
            <a:normAutofit/>
          </a:bodyPr>
          <a:lstStyle/>
          <a:p>
            <a:r>
              <a:rPr lang="en-US" sz="4800"/>
              <a:t>How might you feel?</a:t>
            </a:r>
          </a:p>
        </p:txBody>
      </p:sp>
      <p:sp>
        <p:nvSpPr>
          <p:cNvPr id="3" name="Content Placeholder 2">
            <a:extLst>
              <a:ext uri="{FF2B5EF4-FFF2-40B4-BE49-F238E27FC236}">
                <a16:creationId xmlns:a16="http://schemas.microsoft.com/office/drawing/2014/main" id="{FF233930-E533-4B39-7789-889E909DEEDA}"/>
              </a:ext>
            </a:extLst>
          </p:cNvPr>
          <p:cNvSpPr>
            <a:spLocks noGrp="1"/>
          </p:cNvSpPr>
          <p:nvPr>
            <p:ph idx="1"/>
          </p:nvPr>
        </p:nvSpPr>
        <p:spPr>
          <a:xfrm>
            <a:off x="838200" y="1964267"/>
            <a:ext cx="5647267" cy="4124632"/>
          </a:xfrm>
        </p:spPr>
        <p:txBody>
          <a:bodyPr vert="horz" lIns="91440" tIns="45720" rIns="91440" bIns="45720" rtlCol="0" anchor="t">
            <a:normAutofit/>
          </a:bodyPr>
          <a:lstStyle/>
          <a:p>
            <a:r>
              <a:rPr lang="en-GB" sz="2400">
                <a:ea typeface="Calibri"/>
                <a:cs typeface="Calibri"/>
              </a:rPr>
              <a:t>You and your friends plan to have a football match at breaktime. </a:t>
            </a:r>
          </a:p>
          <a:p>
            <a:r>
              <a:rPr lang="en-GB" sz="2400">
                <a:ea typeface="Calibri"/>
                <a:cs typeface="Calibri"/>
              </a:rPr>
              <a:t>However, your teacher asks you to stay in for a few moments to complete homework that you haven't finished. </a:t>
            </a:r>
          </a:p>
          <a:p>
            <a:endParaRPr lang="en-GB" sz="2400">
              <a:ea typeface="Calibri"/>
              <a:cs typeface="Calibri"/>
            </a:endParaRPr>
          </a:p>
          <a:p>
            <a:r>
              <a:rPr lang="en-GB" sz="2400" b="1">
                <a:ea typeface="Calibri"/>
                <a:cs typeface="Calibri"/>
              </a:rPr>
              <a:t>How might you feel?</a:t>
            </a:r>
          </a:p>
        </p:txBody>
      </p:sp>
      <p:pic>
        <p:nvPicPr>
          <p:cNvPr id="5" name="Picture 4">
            <a:extLst>
              <a:ext uri="{FF2B5EF4-FFF2-40B4-BE49-F238E27FC236}">
                <a16:creationId xmlns:a16="http://schemas.microsoft.com/office/drawing/2014/main" id="{38F2C286-654A-CD9F-C83E-49CC3CE41606}"/>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87708" y="5790965"/>
            <a:ext cx="3026556" cy="693735"/>
          </a:xfrm>
          <a:prstGeom prst="rect">
            <a:avLst/>
          </a:prstGeom>
        </p:spPr>
      </p:pic>
      <p:sp>
        <p:nvSpPr>
          <p:cNvPr id="6" name="Rectangle 5">
            <a:extLst>
              <a:ext uri="{FF2B5EF4-FFF2-40B4-BE49-F238E27FC236}">
                <a16:creationId xmlns:a16="http://schemas.microsoft.com/office/drawing/2014/main" id="{2F1CAAF8-AC02-013E-263E-2E56C7C2A63E}"/>
              </a:ext>
              <a:ext uri="{C183D7F6-B498-43B3-948B-1728B52AA6E4}">
                <adec:decorative xmlns:adec="http://schemas.microsoft.com/office/drawing/2017/decorative" val="1"/>
              </a:ext>
            </a:extLst>
          </p:cNvPr>
          <p:cNvSpPr/>
          <p:nvPr/>
        </p:nvSpPr>
        <p:spPr>
          <a:xfrm>
            <a:off x="7552267" y="0"/>
            <a:ext cx="4639733"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rebuchet MS"/>
              <a:ea typeface="+mn-ea"/>
              <a:cs typeface="+mn-cs"/>
            </a:endParaRPr>
          </a:p>
        </p:txBody>
      </p:sp>
      <p:pic>
        <p:nvPicPr>
          <p:cNvPr id="2" name="Picture 1">
            <a:extLst>
              <a:ext uri="{FF2B5EF4-FFF2-40B4-BE49-F238E27FC236}">
                <a16:creationId xmlns:a16="http://schemas.microsoft.com/office/drawing/2014/main" id="{05E814D0-7B0D-965E-D52C-F2B6297044B5}"/>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7845733" y="1833356"/>
            <a:ext cx="4052799" cy="5024644"/>
          </a:xfrm>
          <a:prstGeom prst="rect">
            <a:avLst/>
          </a:prstGeom>
        </p:spPr>
      </p:pic>
    </p:spTree>
    <p:extLst>
      <p:ext uri="{BB962C8B-B14F-4D97-AF65-F5344CB8AC3E}">
        <p14:creationId xmlns:p14="http://schemas.microsoft.com/office/powerpoint/2010/main" val="36933360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48D5D1-BE1B-25AC-555E-7047524D3108}"/>
            </a:ext>
          </a:extLst>
        </p:cNvPr>
        <p:cNvGrpSpPr/>
        <p:nvPr/>
      </p:nvGrpSpPr>
      <p:grpSpPr>
        <a:xfrm>
          <a:off x="0" y="0"/>
          <a:ext cx="0" cy="0"/>
          <a:chOff x="0" y="0"/>
          <a:chExt cx="0" cy="0"/>
        </a:xfrm>
      </p:grpSpPr>
      <p:sp>
        <p:nvSpPr>
          <p:cNvPr id="9" name="Title 1">
            <a:extLst>
              <a:ext uri="{FF2B5EF4-FFF2-40B4-BE49-F238E27FC236}">
                <a16:creationId xmlns:a16="http://schemas.microsoft.com/office/drawing/2014/main" id="{D00BDEAC-CC13-774A-387E-C5DA6FA17862}"/>
              </a:ext>
            </a:extLst>
          </p:cNvPr>
          <p:cNvSpPr>
            <a:spLocks noGrp="1"/>
          </p:cNvSpPr>
          <p:nvPr>
            <p:ph type="title"/>
          </p:nvPr>
        </p:nvSpPr>
        <p:spPr>
          <a:xfrm>
            <a:off x="838200" y="614690"/>
            <a:ext cx="10515600" cy="884555"/>
          </a:xfrm>
        </p:spPr>
        <p:txBody>
          <a:bodyPr anchor="b">
            <a:normAutofit/>
          </a:bodyPr>
          <a:lstStyle/>
          <a:p>
            <a:r>
              <a:rPr lang="en-US" sz="4800"/>
              <a:t>How might you feel?</a:t>
            </a:r>
          </a:p>
        </p:txBody>
      </p:sp>
      <p:sp>
        <p:nvSpPr>
          <p:cNvPr id="6" name="Content Placeholder 2">
            <a:extLst>
              <a:ext uri="{FF2B5EF4-FFF2-40B4-BE49-F238E27FC236}">
                <a16:creationId xmlns:a16="http://schemas.microsoft.com/office/drawing/2014/main" id="{FF694D2E-E1A4-B3B7-44A0-312DB1454E70}"/>
              </a:ext>
            </a:extLst>
          </p:cNvPr>
          <p:cNvSpPr txBox="1">
            <a:spLocks/>
          </p:cNvSpPr>
          <p:nvPr/>
        </p:nvSpPr>
        <p:spPr>
          <a:xfrm>
            <a:off x="838200" y="1964267"/>
            <a:ext cx="5647267" cy="4124632"/>
          </a:xfrm>
          <a:prstGeom prst="rect">
            <a:avLst/>
          </a:prstGeom>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sz="2400" b="0" i="0" u="none" strike="noStrike" kern="1200" cap="none" spc="0" normalizeH="0" baseline="0" noProof="0">
                <a:ln>
                  <a:noFill/>
                </a:ln>
                <a:solidFill>
                  <a:srgbClr val="232D5A"/>
                </a:solidFill>
                <a:effectLst/>
                <a:uLnTx/>
                <a:uFillTx/>
                <a:latin typeface="Trebuchet MS"/>
                <a:ea typeface="Calibri"/>
                <a:cs typeface="Calibri"/>
              </a:rPr>
              <a:t>When you are finally able to join your friends, teams have been chosen and the game has started. </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sz="2400" b="0" i="0" u="none" strike="noStrike" kern="1200" cap="none" spc="0" normalizeH="0" baseline="0" noProof="0">
                <a:ln>
                  <a:noFill/>
                </a:ln>
                <a:solidFill>
                  <a:srgbClr val="232D5A"/>
                </a:solidFill>
                <a:effectLst/>
                <a:uLnTx/>
                <a:uFillTx/>
                <a:latin typeface="Trebuchet MS"/>
                <a:ea typeface="Calibri"/>
                <a:cs typeface="Calibri"/>
              </a:rPr>
              <a:t>As you approach, one of your friends turns to you and says frustratedly "Where have you been?!"</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GB" sz="2400" b="0" i="0" u="none" strike="noStrike" kern="1200" cap="none" spc="0" normalizeH="0" baseline="0" noProof="0">
              <a:ln>
                <a:noFill/>
              </a:ln>
              <a:solidFill>
                <a:srgbClr val="232D5A"/>
              </a:solidFill>
              <a:effectLst/>
              <a:uLnTx/>
              <a:uFillTx/>
              <a:latin typeface="Trebuchet MS"/>
              <a:ea typeface="Calibri"/>
              <a:cs typeface="Calibri"/>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sz="2400" b="1" i="0" u="none" strike="noStrike" kern="1200" cap="none" spc="0" normalizeH="0" baseline="0" noProof="0">
                <a:ln>
                  <a:noFill/>
                </a:ln>
                <a:solidFill>
                  <a:srgbClr val="232D5A"/>
                </a:solidFill>
                <a:effectLst/>
                <a:uLnTx/>
                <a:uFillTx/>
                <a:latin typeface="Trebuchet MS"/>
                <a:ea typeface="Calibri"/>
                <a:cs typeface="Calibri"/>
              </a:rPr>
              <a:t>How might you feel?</a:t>
            </a:r>
          </a:p>
        </p:txBody>
      </p:sp>
      <p:sp>
        <p:nvSpPr>
          <p:cNvPr id="14" name="Rectangle 13">
            <a:extLst>
              <a:ext uri="{FF2B5EF4-FFF2-40B4-BE49-F238E27FC236}">
                <a16:creationId xmlns:a16="http://schemas.microsoft.com/office/drawing/2014/main" id="{C8402834-B1BD-6083-C9AE-D4A361635AB3}"/>
              </a:ext>
              <a:ext uri="{C183D7F6-B498-43B3-948B-1728B52AA6E4}">
                <adec:decorative xmlns:adec="http://schemas.microsoft.com/office/drawing/2017/decorative" val="1"/>
              </a:ext>
            </a:extLst>
          </p:cNvPr>
          <p:cNvSpPr/>
          <p:nvPr/>
        </p:nvSpPr>
        <p:spPr>
          <a:xfrm>
            <a:off x="7552267" y="0"/>
            <a:ext cx="4639733"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rebuchet MS"/>
              <a:ea typeface="+mn-ea"/>
              <a:cs typeface="+mn-cs"/>
            </a:endParaRPr>
          </a:p>
        </p:txBody>
      </p:sp>
      <p:pic>
        <p:nvPicPr>
          <p:cNvPr id="2" name="Picture 1">
            <a:extLst>
              <a:ext uri="{FF2B5EF4-FFF2-40B4-BE49-F238E27FC236}">
                <a16:creationId xmlns:a16="http://schemas.microsoft.com/office/drawing/2014/main" id="{7D2BCD18-0688-5040-AD39-1A180712DC6A}"/>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7864355" y="1293471"/>
            <a:ext cx="4118380" cy="5564529"/>
          </a:xfrm>
          <a:prstGeom prst="rect">
            <a:avLst/>
          </a:prstGeom>
        </p:spPr>
      </p:pic>
    </p:spTree>
    <p:extLst>
      <p:ext uri="{BB962C8B-B14F-4D97-AF65-F5344CB8AC3E}">
        <p14:creationId xmlns:p14="http://schemas.microsoft.com/office/powerpoint/2010/main" val="12991990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48D5D1-BE1B-25AC-555E-7047524D3108}"/>
            </a:ext>
          </a:extLst>
        </p:cNvPr>
        <p:cNvGrpSpPr/>
        <p:nvPr/>
      </p:nvGrpSpPr>
      <p:grpSpPr>
        <a:xfrm>
          <a:off x="0" y="0"/>
          <a:ext cx="0" cy="0"/>
          <a:chOff x="0" y="0"/>
          <a:chExt cx="0" cy="0"/>
        </a:xfrm>
      </p:grpSpPr>
      <p:sp>
        <p:nvSpPr>
          <p:cNvPr id="7" name="Title 1">
            <a:extLst>
              <a:ext uri="{FF2B5EF4-FFF2-40B4-BE49-F238E27FC236}">
                <a16:creationId xmlns:a16="http://schemas.microsoft.com/office/drawing/2014/main" id="{99816893-CF5F-1624-D359-4C6C04E46EAA}"/>
              </a:ext>
            </a:extLst>
          </p:cNvPr>
          <p:cNvSpPr>
            <a:spLocks noGrp="1"/>
          </p:cNvSpPr>
          <p:nvPr>
            <p:ph type="title"/>
          </p:nvPr>
        </p:nvSpPr>
        <p:spPr>
          <a:xfrm>
            <a:off x="838200" y="614690"/>
            <a:ext cx="10515600" cy="884555"/>
          </a:xfrm>
        </p:spPr>
        <p:txBody>
          <a:bodyPr anchor="b">
            <a:normAutofit/>
          </a:bodyPr>
          <a:lstStyle/>
          <a:p>
            <a:r>
              <a:rPr lang="en-US" sz="4800"/>
              <a:t>How might you feel?</a:t>
            </a:r>
          </a:p>
        </p:txBody>
      </p:sp>
      <p:sp>
        <p:nvSpPr>
          <p:cNvPr id="3" name="Content Placeholder 2">
            <a:extLst>
              <a:ext uri="{FF2B5EF4-FFF2-40B4-BE49-F238E27FC236}">
                <a16:creationId xmlns:a16="http://schemas.microsoft.com/office/drawing/2014/main" id="{65A245BA-F9EB-F6A0-5E32-02E362CE6B19}"/>
              </a:ext>
            </a:extLst>
          </p:cNvPr>
          <p:cNvSpPr>
            <a:spLocks noGrp="1"/>
          </p:cNvSpPr>
          <p:nvPr>
            <p:ph idx="1"/>
          </p:nvPr>
        </p:nvSpPr>
        <p:spPr>
          <a:xfrm>
            <a:off x="838200" y="1676400"/>
            <a:ext cx="6341533" cy="4124632"/>
          </a:xfrm>
        </p:spPr>
        <p:txBody>
          <a:bodyPr vert="horz" lIns="91440" tIns="45720" rIns="91440" bIns="45720" rtlCol="0" anchor="t">
            <a:normAutofit/>
          </a:bodyPr>
          <a:lstStyle/>
          <a:p>
            <a:r>
              <a:rPr lang="en-GB" sz="2200">
                <a:ea typeface="Calibri"/>
                <a:cs typeface="Calibri"/>
              </a:rPr>
              <a:t>You join in the game but miss the last pass of the ball, meaning that the other team score the winning goal just as the bell goes. </a:t>
            </a:r>
          </a:p>
          <a:p>
            <a:r>
              <a:rPr lang="en-GB" sz="2200">
                <a:ea typeface="Calibri"/>
                <a:cs typeface="Calibri"/>
              </a:rPr>
              <a:t>You see your friend roll their eyes and hear them mutter "Great". The group walk off the court and head back to the classroom without waiting for you. </a:t>
            </a:r>
          </a:p>
          <a:p>
            <a:endParaRPr lang="en-GB" sz="2200">
              <a:ea typeface="Calibri"/>
              <a:cs typeface="Calibri"/>
            </a:endParaRPr>
          </a:p>
          <a:p>
            <a:r>
              <a:rPr lang="en-GB" sz="2200" b="1">
                <a:ea typeface="Calibri"/>
                <a:cs typeface="Calibri"/>
              </a:rPr>
              <a:t>How might you feel?</a:t>
            </a:r>
          </a:p>
        </p:txBody>
      </p:sp>
      <p:sp>
        <p:nvSpPr>
          <p:cNvPr id="2" name="Rectangle 1">
            <a:extLst>
              <a:ext uri="{FF2B5EF4-FFF2-40B4-BE49-F238E27FC236}">
                <a16:creationId xmlns:a16="http://schemas.microsoft.com/office/drawing/2014/main" id="{1E7E3433-A46A-7FE3-D3EF-C0BC3C40FB9C}"/>
              </a:ext>
              <a:ext uri="{C183D7F6-B498-43B3-948B-1728B52AA6E4}">
                <adec:decorative xmlns:adec="http://schemas.microsoft.com/office/drawing/2017/decorative" val="1"/>
              </a:ext>
            </a:extLst>
          </p:cNvPr>
          <p:cNvSpPr/>
          <p:nvPr/>
        </p:nvSpPr>
        <p:spPr>
          <a:xfrm>
            <a:off x="7552267" y="0"/>
            <a:ext cx="4639733"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rebuchet MS"/>
              <a:ea typeface="+mn-ea"/>
              <a:cs typeface="+mn-cs"/>
            </a:endParaRPr>
          </a:p>
        </p:txBody>
      </p:sp>
      <p:pic>
        <p:nvPicPr>
          <p:cNvPr id="4" name="Picture 3">
            <a:extLst>
              <a:ext uri="{FF2B5EF4-FFF2-40B4-BE49-F238E27FC236}">
                <a16:creationId xmlns:a16="http://schemas.microsoft.com/office/drawing/2014/main" id="{A0BE5161-FB71-7D90-3B50-11A799CA5399}"/>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8432800" y="1460178"/>
            <a:ext cx="2921000" cy="5384800"/>
          </a:xfrm>
          <a:prstGeom prst="rect">
            <a:avLst/>
          </a:prstGeom>
        </p:spPr>
      </p:pic>
    </p:spTree>
    <p:extLst>
      <p:ext uri="{BB962C8B-B14F-4D97-AF65-F5344CB8AC3E}">
        <p14:creationId xmlns:p14="http://schemas.microsoft.com/office/powerpoint/2010/main" val="3267761318"/>
      </p:ext>
    </p:extLst>
  </p:cSld>
  <p:clrMapOvr>
    <a:masterClrMapping/>
  </p:clrMapOvr>
</p:sld>
</file>

<file path=ppt/theme/theme1.xml><?xml version="1.0" encoding="utf-8"?>
<a:theme xmlns:a="http://schemas.openxmlformats.org/drawingml/2006/main" name="1_Office Theme">
  <a:themeElements>
    <a:clrScheme name="Custom 2">
      <a:dk1>
        <a:srgbClr val="232D5A"/>
      </a:dk1>
      <a:lt1>
        <a:sysClr val="window" lastClr="FFFFFF"/>
      </a:lt1>
      <a:dk2>
        <a:srgbClr val="3C3C3C"/>
      </a:dk2>
      <a:lt2>
        <a:srgbClr val="FFFFFF"/>
      </a:lt2>
      <a:accent1>
        <a:srgbClr val="64C3D7"/>
      </a:accent1>
      <a:accent2>
        <a:srgbClr val="645FA5"/>
      </a:accent2>
      <a:accent3>
        <a:srgbClr val="ED73AA"/>
      </a:accent3>
      <a:accent4>
        <a:srgbClr val="FFE516"/>
      </a:accent4>
      <a:accent5>
        <a:srgbClr val="73BE6E"/>
      </a:accent5>
      <a:accent6>
        <a:srgbClr val="FFFFFF"/>
      </a:accent6>
      <a:hlink>
        <a:srgbClr val="645FA5"/>
      </a:hlink>
      <a:folHlink>
        <a:srgbClr val="AFDCE6"/>
      </a:folHlink>
    </a:clrScheme>
    <a:fontScheme name="Anna Freud_system default">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nna Freud PowerPoint template_2023" id="{125DF802-A88D-4A55-9E7A-24217954E4A3}" vid="{1AC82E3E-8E4A-4F46-8CE5-5CDDC6C8308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6A075367C0765488B71355A965367BE" ma:contentTypeVersion="16" ma:contentTypeDescription="Create a new document." ma:contentTypeScope="" ma:versionID="6578099670594286970b007edef26cdb">
  <xsd:schema xmlns:xsd="http://www.w3.org/2001/XMLSchema" xmlns:xs="http://www.w3.org/2001/XMLSchema" xmlns:p="http://schemas.microsoft.com/office/2006/metadata/properties" xmlns:ns2="d1fc37df-41d1-4a6d-a0d3-01029c432254" xmlns:ns3="ac97980c-282f-4548-9ac3-4b971598cb99" targetNamespace="http://schemas.microsoft.com/office/2006/metadata/properties" ma:root="true" ma:fieldsID="00cbbb9c5c9bb508613b5a25f2b03f68" ns2:_="" ns3:_="">
    <xsd:import namespace="d1fc37df-41d1-4a6d-a0d3-01029c432254"/>
    <xsd:import namespace="ac97980c-282f-4548-9ac3-4b971598cb9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LengthInSeconds" minOccurs="0"/>
                <xsd:element ref="ns3:SharedWithUsers" minOccurs="0"/>
                <xsd:element ref="ns3:SharedWithDetails" minOccurs="0"/>
                <xsd:element ref="ns2:MediaServiceObjectDetectorVersions" minOccurs="0"/>
                <xsd:element ref="ns2:lcf76f155ced4ddcb4097134ff3c332f" minOccurs="0"/>
                <xsd:element ref="ns2:MediaServiceOCR" minOccurs="0"/>
                <xsd:element ref="ns2:MediaServiceGenerationTime" minOccurs="0"/>
                <xsd:element ref="ns2:MediaServiceEventHashCode"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fc37df-41d1-4a6d-a0d3-01029c43225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ObjectDetectorVersions" ma:index="16" nillable="true" ma:displayName="MediaServiceObjectDetectorVersions" ma:hidden="true" ma:indexed="true" ma:internalName="MediaServiceObjectDetectorVersions" ma:readOnly="true">
      <xsd:simpleType>
        <xsd:restriction base="dms:Text"/>
      </xsd:simpleType>
    </xsd:element>
    <xsd:element name="lcf76f155ced4ddcb4097134ff3c332f" ma:index="18" nillable="true" ma:taxonomy="true" ma:internalName="lcf76f155ced4ddcb4097134ff3c332f" ma:taxonomyFieldName="MediaServiceImageTags" ma:displayName="Image Tags" ma:readOnly="false" ma:fieldId="{5cf76f15-5ced-4ddc-b409-7134ff3c332f}" ma:taxonomyMulti="true" ma:sspId="01d5bd79-c466-43fe-87a5-975665a5f0d3"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ac97980c-282f-4548-9ac3-4b971598cb99"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d1fc37df-41d1-4a6d-a0d3-01029c432254">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3A85729A-E54D-417A-933C-302C9483A5F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1fc37df-41d1-4a6d-a0d3-01029c432254"/>
    <ds:schemaRef ds:uri="ac97980c-282f-4548-9ac3-4b971598cb9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E2003876-25F8-444E-BD40-58B270E135BF}">
  <ds:schemaRefs>
    <ds:schemaRef ds:uri="http://schemas.microsoft.com/sharepoint/v3/contenttype/forms"/>
  </ds:schemaRefs>
</ds:datastoreItem>
</file>

<file path=customXml/itemProps3.xml><?xml version="1.0" encoding="utf-8"?>
<ds:datastoreItem xmlns:ds="http://schemas.openxmlformats.org/officeDocument/2006/customXml" ds:itemID="{3F155DA7-FBF5-425E-A365-4E5A688DAFCE}">
  <ds:schemaRefs>
    <ds:schemaRef ds:uri="http://schemas.microsoft.com/office/2006/documentManagement/types"/>
    <ds:schemaRef ds:uri="http://purl.org/dc/terms/"/>
    <ds:schemaRef ds:uri="http://schemas.microsoft.com/office/2006/metadata/properties"/>
    <ds:schemaRef ds:uri="http://www.w3.org/XML/1998/namespace"/>
    <ds:schemaRef ds:uri="ac97980c-282f-4548-9ac3-4b971598cb99"/>
    <ds:schemaRef ds:uri="http://schemas.microsoft.com/office/infopath/2007/PartnerControls"/>
    <ds:schemaRef ds:uri="d1fc37df-41d1-4a6d-a0d3-01029c432254"/>
    <ds:schemaRef ds:uri="http://schemas.openxmlformats.org/package/2006/metadata/core-properties"/>
    <ds:schemaRef ds:uri="http://purl.org/dc/dcmitype/"/>
    <ds:schemaRef ds:uri="http://purl.org/dc/elements/1.1/"/>
  </ds:schemaRefs>
</ds:datastoreItem>
</file>

<file path=docProps/app.xml><?xml version="1.0" encoding="utf-8"?>
<Properties xmlns="http://schemas.openxmlformats.org/officeDocument/2006/extended-properties" xmlns:vt="http://schemas.openxmlformats.org/officeDocument/2006/docPropsVTypes">
  <TotalTime>0</TotalTime>
  <Words>3410</Words>
  <Application>Microsoft Office PowerPoint</Application>
  <PresentationFormat>Widescreen</PresentationFormat>
  <Paragraphs>304</Paragraphs>
  <Slides>23</Slides>
  <Notes>23</Notes>
  <HiddenSlides>0</HiddenSlides>
  <MMClips>0</MMClips>
  <ScaleCrop>false</ScaleCrop>
  <HeadingPairs>
    <vt:vector size="4" baseType="variant">
      <vt:variant>
        <vt:lpstr>Theme</vt:lpstr>
      </vt:variant>
      <vt:variant>
        <vt:i4>1</vt:i4>
      </vt:variant>
      <vt:variant>
        <vt:lpstr>Slide Titles</vt:lpstr>
      </vt:variant>
      <vt:variant>
        <vt:i4>23</vt:i4>
      </vt:variant>
    </vt:vector>
  </HeadingPairs>
  <TitlesOfParts>
    <vt:vector size="24" baseType="lpstr">
      <vt:lpstr>1_Office Theme</vt:lpstr>
      <vt:lpstr>Let’s talk about healthy relationships: friendships and conflict    Lesson series</vt:lpstr>
      <vt:lpstr>Part three</vt:lpstr>
      <vt:lpstr>Learning outcome</vt:lpstr>
      <vt:lpstr>Navigating friendship challenges</vt:lpstr>
      <vt:lpstr>How would you react?</vt:lpstr>
      <vt:lpstr>The impact of digital conflict</vt:lpstr>
      <vt:lpstr>How might you feel?</vt:lpstr>
      <vt:lpstr>How might you feel?</vt:lpstr>
      <vt:lpstr>How might you feel?</vt:lpstr>
      <vt:lpstr>How might you feel?</vt:lpstr>
      <vt:lpstr>How might you feel?</vt:lpstr>
      <vt:lpstr>How might you feel?</vt:lpstr>
      <vt:lpstr>How might you feel?</vt:lpstr>
      <vt:lpstr>How might you feel?</vt:lpstr>
      <vt:lpstr>How might you feel?</vt:lpstr>
      <vt:lpstr>Empathy in online communication</vt:lpstr>
      <vt:lpstr>Empathy in online communication</vt:lpstr>
      <vt:lpstr>Circles of support</vt:lpstr>
      <vt:lpstr>Advice column</vt:lpstr>
      <vt:lpstr>Time to give advice!</vt:lpstr>
      <vt:lpstr>Reflecting on  our learning</vt:lpstr>
      <vt:lpstr>Think about this session and answer the following:</vt:lpstr>
      <vt:lpstr>Brain break</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Tara Yarahmadi-Smith</dc:creator>
  <cp:lastModifiedBy>Laura Cliff</cp:lastModifiedBy>
  <cp:revision>5</cp:revision>
  <dcterms:created xsi:type="dcterms:W3CDTF">2025-04-17T16:45:55Z</dcterms:created>
  <dcterms:modified xsi:type="dcterms:W3CDTF">2025-06-02T13:06:01Z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0x01010026A075367C0765488B71355A965367BE</vt:lpwstr>
  </property>
  <property fmtid="{D5CDD505-2E9C-101B-9397-08002B2CF9AE}" pid="3" name="MediaServiceImageTags">
    <vt:lpwstr/>
  </property>
</Properties>
</file>