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3"/>
  </p:notesMasterIdLst>
  <p:sldIdLst>
    <p:sldId id="4911" r:id="rId5"/>
    <p:sldId id="4902" r:id="rId6"/>
    <p:sldId id="4860" r:id="rId7"/>
    <p:sldId id="4973" r:id="rId8"/>
    <p:sldId id="4950" r:id="rId9"/>
    <p:sldId id="4951" r:id="rId10"/>
    <p:sldId id="4976" r:id="rId11"/>
    <p:sldId id="4916" r:id="rId12"/>
    <p:sldId id="4868" r:id="rId13"/>
    <p:sldId id="4879" r:id="rId14"/>
    <p:sldId id="4880" r:id="rId15"/>
    <p:sldId id="4881" r:id="rId16"/>
    <p:sldId id="4882" r:id="rId17"/>
    <p:sldId id="4939" r:id="rId18"/>
    <p:sldId id="4953" r:id="rId19"/>
    <p:sldId id="4932" r:id="rId20"/>
    <p:sldId id="4933" r:id="rId21"/>
    <p:sldId id="4934" r:id="rId22"/>
    <p:sldId id="4935" r:id="rId23"/>
    <p:sldId id="4952" r:id="rId24"/>
    <p:sldId id="4937" r:id="rId25"/>
    <p:sldId id="4906" r:id="rId26"/>
    <p:sldId id="4917" r:id="rId27"/>
    <p:sldId id="4954" r:id="rId28"/>
    <p:sldId id="4919" r:id="rId29"/>
    <p:sldId id="4955" r:id="rId30"/>
    <p:sldId id="4956" r:id="rId31"/>
    <p:sldId id="491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9992D3-E73D-6F11-18DD-591755D2F744}" name="Jaime Smith" initials="JS" userId="S::Jaime.Smith@annafreud.org::9efd9a24-d4b7-4a73-83e4-bc6ceae857f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9B5F2E-3BAC-1DD7-F5CE-81C54D86BA90}" v="3" dt="2025-06-02T13:05:35.2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59" d="100"/>
          <a:sy n="59" d="100"/>
        </p:scale>
        <p:origin x="92" y="1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a Yarahmadi-Smith" userId="3d14fb67-43e1-4c27-b2f8-5b812152ead4" providerId="ADAL" clId="{9BB87AB1-1F41-4605-9246-EAFABE79D298}"/>
    <pc:docChg chg="addSld modSld">
      <pc:chgData name="Tara Yarahmadi-Smith" userId="3d14fb67-43e1-4c27-b2f8-5b812152ead4" providerId="ADAL" clId="{9BB87AB1-1F41-4605-9246-EAFABE79D298}" dt="2025-04-17T16:47:45.934" v="0"/>
      <pc:docMkLst>
        <pc:docMk/>
      </pc:docMkLst>
      <pc:sldChg chg="add">
        <pc:chgData name="Tara Yarahmadi-Smith" userId="3d14fb67-43e1-4c27-b2f8-5b812152ead4" providerId="ADAL" clId="{9BB87AB1-1F41-4605-9246-EAFABE79D298}" dt="2025-04-17T16:47:45.934" v="0"/>
        <pc:sldMkLst>
          <pc:docMk/>
          <pc:sldMk cId="868508917" sldId="4911"/>
        </pc:sldMkLst>
      </pc:sldChg>
    </pc:docChg>
  </pc:docChgLst>
  <pc:docChgLst>
    <pc:chgData name="Laura Cliff" userId="847da43f-259d-42e6-9a0d-8ced695d1087" providerId="ADAL" clId="{4805F06C-39BB-4F36-B16C-0DE4D70190D2}"/>
    <pc:docChg chg="modSld">
      <pc:chgData name="Laura Cliff" userId="847da43f-259d-42e6-9a0d-8ced695d1087" providerId="ADAL" clId="{4805F06C-39BB-4F36-B16C-0DE4D70190D2}" dt="2025-05-29T16:56:54.188" v="109" actId="20577"/>
      <pc:docMkLst>
        <pc:docMk/>
      </pc:docMkLst>
      <pc:sldChg chg="modSp mod">
        <pc:chgData name="Laura Cliff" userId="847da43f-259d-42e6-9a0d-8ced695d1087" providerId="ADAL" clId="{4805F06C-39BB-4F36-B16C-0DE4D70190D2}" dt="2025-05-29T16:49:20.237" v="13" actId="962"/>
        <pc:sldMkLst>
          <pc:docMk/>
          <pc:sldMk cId="2429500510" sldId="4868"/>
        </pc:sldMkLst>
        <pc:picChg chg="mod">
          <ac:chgData name="Laura Cliff" userId="847da43f-259d-42e6-9a0d-8ced695d1087" providerId="ADAL" clId="{4805F06C-39BB-4F36-B16C-0DE4D70190D2}" dt="2025-05-29T16:49:20.237" v="13" actId="962"/>
          <ac:picMkLst>
            <pc:docMk/>
            <pc:sldMk cId="2429500510" sldId="4868"/>
            <ac:picMk id="7" creationId="{5B48F0D1-DE86-34D8-9F76-ABFB22F35B3C}"/>
          </ac:picMkLst>
        </pc:picChg>
      </pc:sldChg>
      <pc:sldChg chg="modSp mod">
        <pc:chgData name="Laura Cliff" userId="847da43f-259d-42e6-9a0d-8ced695d1087" providerId="ADAL" clId="{4805F06C-39BB-4F36-B16C-0DE4D70190D2}" dt="2025-05-29T16:52:42.072" v="51" actId="33553"/>
        <pc:sldMkLst>
          <pc:docMk/>
          <pc:sldMk cId="2287407419" sldId="4879"/>
        </pc:sldMkLst>
        <pc:spChg chg="mod">
          <ac:chgData name="Laura Cliff" userId="847da43f-259d-42e6-9a0d-8ced695d1087" providerId="ADAL" clId="{4805F06C-39BB-4F36-B16C-0DE4D70190D2}" dt="2025-05-29T16:52:42.072" v="51" actId="33553"/>
          <ac:spMkLst>
            <pc:docMk/>
            <pc:sldMk cId="2287407419" sldId="4879"/>
            <ac:spMk id="3" creationId="{96B3C871-6446-FC76-ED00-BD22F9E6F5D8}"/>
          </ac:spMkLst>
        </pc:spChg>
        <pc:picChg chg="mod">
          <ac:chgData name="Laura Cliff" userId="847da43f-259d-42e6-9a0d-8ced695d1087" providerId="ADAL" clId="{4805F06C-39BB-4F36-B16C-0DE4D70190D2}" dt="2025-05-29T16:49:21.798" v="14" actId="962"/>
          <ac:picMkLst>
            <pc:docMk/>
            <pc:sldMk cId="2287407419" sldId="4879"/>
            <ac:picMk id="11" creationId="{CD4550AB-DE58-43C7-D8DA-C2EBF32F9E5B}"/>
          </ac:picMkLst>
        </pc:picChg>
      </pc:sldChg>
      <pc:sldChg chg="modSp mod">
        <pc:chgData name="Laura Cliff" userId="847da43f-259d-42e6-9a0d-8ced695d1087" providerId="ADAL" clId="{4805F06C-39BB-4F36-B16C-0DE4D70190D2}" dt="2025-05-29T16:52:45.311" v="52" actId="33553"/>
        <pc:sldMkLst>
          <pc:docMk/>
          <pc:sldMk cId="659237508" sldId="4880"/>
        </pc:sldMkLst>
        <pc:spChg chg="mod">
          <ac:chgData name="Laura Cliff" userId="847da43f-259d-42e6-9a0d-8ced695d1087" providerId="ADAL" clId="{4805F06C-39BB-4F36-B16C-0DE4D70190D2}" dt="2025-05-29T16:52:45.311" v="52" actId="33553"/>
          <ac:spMkLst>
            <pc:docMk/>
            <pc:sldMk cId="659237508" sldId="4880"/>
            <ac:spMk id="3" creationId="{16541499-A9AD-ECA4-BE11-C05320415D0D}"/>
          </ac:spMkLst>
        </pc:spChg>
        <pc:picChg chg="mod">
          <ac:chgData name="Laura Cliff" userId="847da43f-259d-42e6-9a0d-8ced695d1087" providerId="ADAL" clId="{4805F06C-39BB-4F36-B16C-0DE4D70190D2}" dt="2025-05-29T16:49:22.951" v="15" actId="962"/>
          <ac:picMkLst>
            <pc:docMk/>
            <pc:sldMk cId="659237508" sldId="4880"/>
            <ac:picMk id="11" creationId="{2744B0E1-FB09-4F00-1F06-382EE8E36D47}"/>
          </ac:picMkLst>
        </pc:picChg>
      </pc:sldChg>
      <pc:sldChg chg="modSp mod">
        <pc:chgData name="Laura Cliff" userId="847da43f-259d-42e6-9a0d-8ced695d1087" providerId="ADAL" clId="{4805F06C-39BB-4F36-B16C-0DE4D70190D2}" dt="2025-05-29T16:52:48.203" v="53" actId="33553"/>
        <pc:sldMkLst>
          <pc:docMk/>
          <pc:sldMk cId="1799785907" sldId="4881"/>
        </pc:sldMkLst>
        <pc:spChg chg="mod">
          <ac:chgData name="Laura Cliff" userId="847da43f-259d-42e6-9a0d-8ced695d1087" providerId="ADAL" clId="{4805F06C-39BB-4F36-B16C-0DE4D70190D2}" dt="2025-05-29T16:52:48.203" v="53" actId="33553"/>
          <ac:spMkLst>
            <pc:docMk/>
            <pc:sldMk cId="1799785907" sldId="4881"/>
            <ac:spMk id="7" creationId="{A65BEE82-C370-DFAF-3736-07B16475CF39}"/>
          </ac:spMkLst>
        </pc:spChg>
        <pc:picChg chg="mod">
          <ac:chgData name="Laura Cliff" userId="847da43f-259d-42e6-9a0d-8ced695d1087" providerId="ADAL" clId="{4805F06C-39BB-4F36-B16C-0DE4D70190D2}" dt="2025-05-29T16:49:24.070" v="16" actId="962"/>
          <ac:picMkLst>
            <pc:docMk/>
            <pc:sldMk cId="1799785907" sldId="4881"/>
            <ac:picMk id="11" creationId="{772E439D-DDB9-542B-9150-69BAB3FD4A9C}"/>
          </ac:picMkLst>
        </pc:picChg>
      </pc:sldChg>
      <pc:sldChg chg="modSp mod">
        <pc:chgData name="Laura Cliff" userId="847da43f-259d-42e6-9a0d-8ced695d1087" providerId="ADAL" clId="{4805F06C-39BB-4F36-B16C-0DE4D70190D2}" dt="2025-05-29T16:52:50.044" v="54" actId="33553"/>
        <pc:sldMkLst>
          <pc:docMk/>
          <pc:sldMk cId="159512239" sldId="4882"/>
        </pc:sldMkLst>
        <pc:spChg chg="mod">
          <ac:chgData name="Laura Cliff" userId="847da43f-259d-42e6-9a0d-8ced695d1087" providerId="ADAL" clId="{4805F06C-39BB-4F36-B16C-0DE4D70190D2}" dt="2025-05-29T16:52:50.044" v="54" actId="33553"/>
          <ac:spMkLst>
            <pc:docMk/>
            <pc:sldMk cId="159512239" sldId="4882"/>
            <ac:spMk id="9" creationId="{86CDCD11-11DB-37BE-9BE2-AB1BFB50894A}"/>
          </ac:spMkLst>
        </pc:spChg>
        <pc:picChg chg="mod">
          <ac:chgData name="Laura Cliff" userId="847da43f-259d-42e6-9a0d-8ced695d1087" providerId="ADAL" clId="{4805F06C-39BB-4F36-B16C-0DE4D70190D2}" dt="2025-05-29T16:49:25.156" v="17" actId="962"/>
          <ac:picMkLst>
            <pc:docMk/>
            <pc:sldMk cId="159512239" sldId="4882"/>
            <ac:picMk id="8" creationId="{2DF245CA-BEB2-3180-94FF-BB0AC457681A}"/>
          </ac:picMkLst>
        </pc:picChg>
      </pc:sldChg>
      <pc:sldChg chg="modSp mod">
        <pc:chgData name="Laura Cliff" userId="847da43f-259d-42e6-9a0d-8ced695d1087" providerId="ADAL" clId="{4805F06C-39BB-4F36-B16C-0DE4D70190D2}" dt="2025-05-29T16:48:59.576" v="7" actId="962"/>
        <pc:sldMkLst>
          <pc:docMk/>
          <pc:sldMk cId="2486213788" sldId="4902"/>
        </pc:sldMkLst>
        <pc:spChg chg="mod">
          <ac:chgData name="Laura Cliff" userId="847da43f-259d-42e6-9a0d-8ced695d1087" providerId="ADAL" clId="{4805F06C-39BB-4F36-B16C-0DE4D70190D2}" dt="2025-05-29T16:48:43.383" v="0" actId="962"/>
          <ac:spMkLst>
            <pc:docMk/>
            <pc:sldMk cId="2486213788" sldId="4902"/>
            <ac:spMk id="10" creationId="{07B84AC0-5C2F-556D-0A49-FD16F0F98804}"/>
          </ac:spMkLst>
        </pc:spChg>
        <pc:picChg chg="mod">
          <ac:chgData name="Laura Cliff" userId="847da43f-259d-42e6-9a0d-8ced695d1087" providerId="ADAL" clId="{4805F06C-39BB-4F36-B16C-0DE4D70190D2}" dt="2025-05-29T16:48:57.686" v="6" actId="962"/>
          <ac:picMkLst>
            <pc:docMk/>
            <pc:sldMk cId="2486213788" sldId="4902"/>
            <ac:picMk id="9" creationId="{A70D358B-AE7B-32A4-265A-4848646356E9}"/>
          </ac:picMkLst>
        </pc:picChg>
        <pc:picChg chg="mod">
          <ac:chgData name="Laura Cliff" userId="847da43f-259d-42e6-9a0d-8ced695d1087" providerId="ADAL" clId="{4805F06C-39BB-4F36-B16C-0DE4D70190D2}" dt="2025-05-29T16:48:59.576" v="7" actId="962"/>
          <ac:picMkLst>
            <pc:docMk/>
            <pc:sldMk cId="2486213788" sldId="4902"/>
            <ac:picMk id="11" creationId="{E7F69CAF-1FA7-1142-01F6-6B4A55EDF3BF}"/>
          </ac:picMkLst>
        </pc:picChg>
      </pc:sldChg>
      <pc:sldChg chg="modSp mod">
        <pc:chgData name="Laura Cliff" userId="847da43f-259d-42e6-9a0d-8ced695d1087" providerId="ADAL" clId="{4805F06C-39BB-4F36-B16C-0DE4D70190D2}" dt="2025-05-29T16:50:54.726" v="35" actId="962"/>
        <pc:sldMkLst>
          <pc:docMk/>
          <pc:sldMk cId="699338962" sldId="4906"/>
        </pc:sldMkLst>
        <pc:picChg chg="mod">
          <ac:chgData name="Laura Cliff" userId="847da43f-259d-42e6-9a0d-8ced695d1087" providerId="ADAL" clId="{4805F06C-39BB-4F36-B16C-0DE4D70190D2}" dt="2025-05-29T16:50:52.238" v="32" actId="962"/>
          <ac:picMkLst>
            <pc:docMk/>
            <pc:sldMk cId="699338962" sldId="4906"/>
            <ac:picMk id="8" creationId="{11F1BF12-6E22-F13F-D27A-B457B2977C44}"/>
          </ac:picMkLst>
        </pc:picChg>
        <pc:picChg chg="mod">
          <ac:chgData name="Laura Cliff" userId="847da43f-259d-42e6-9a0d-8ced695d1087" providerId="ADAL" clId="{4805F06C-39BB-4F36-B16C-0DE4D70190D2}" dt="2025-05-29T16:50:53.158" v="33" actId="962"/>
          <ac:picMkLst>
            <pc:docMk/>
            <pc:sldMk cId="699338962" sldId="4906"/>
            <ac:picMk id="9" creationId="{6C7B108E-408F-BF00-0088-D9F11AFD069A}"/>
          </ac:picMkLst>
        </pc:picChg>
        <pc:picChg chg="mod">
          <ac:chgData name="Laura Cliff" userId="847da43f-259d-42e6-9a0d-8ced695d1087" providerId="ADAL" clId="{4805F06C-39BB-4F36-B16C-0DE4D70190D2}" dt="2025-05-29T16:50:54.162" v="34" actId="962"/>
          <ac:picMkLst>
            <pc:docMk/>
            <pc:sldMk cId="699338962" sldId="4906"/>
            <ac:picMk id="11" creationId="{7C872EA5-6CA3-F5EB-09FE-A6890972A122}"/>
          </ac:picMkLst>
        </pc:picChg>
        <pc:picChg chg="mod">
          <ac:chgData name="Laura Cliff" userId="847da43f-259d-42e6-9a0d-8ced695d1087" providerId="ADAL" clId="{4805F06C-39BB-4F36-B16C-0DE4D70190D2}" dt="2025-05-29T16:50:54.726" v="35" actId="962"/>
          <ac:picMkLst>
            <pc:docMk/>
            <pc:sldMk cId="699338962" sldId="4906"/>
            <ac:picMk id="12" creationId="{D9DDE543-EAF7-C685-91CD-40C705109FE2}"/>
          </ac:picMkLst>
        </pc:picChg>
      </pc:sldChg>
      <pc:sldChg chg="modSp mod">
        <pc:chgData name="Laura Cliff" userId="847da43f-259d-42e6-9a0d-8ced695d1087" providerId="ADAL" clId="{4805F06C-39BB-4F36-B16C-0DE4D70190D2}" dt="2025-05-29T16:49:17.387" v="12" actId="962"/>
        <pc:sldMkLst>
          <pc:docMk/>
          <pc:sldMk cId="4142056580" sldId="4916"/>
        </pc:sldMkLst>
        <pc:grpChg chg="mod">
          <ac:chgData name="Laura Cliff" userId="847da43f-259d-42e6-9a0d-8ced695d1087" providerId="ADAL" clId="{4805F06C-39BB-4F36-B16C-0DE4D70190D2}" dt="2025-05-29T16:49:17.387" v="12" actId="962"/>
          <ac:grpSpMkLst>
            <pc:docMk/>
            <pc:sldMk cId="4142056580" sldId="4916"/>
            <ac:grpSpMk id="4" creationId="{DF6CC465-CC55-3FD5-F991-CB07CFBE05A9}"/>
          </ac:grpSpMkLst>
        </pc:grpChg>
      </pc:sldChg>
      <pc:sldChg chg="modSp mod">
        <pc:chgData name="Laura Cliff" userId="847da43f-259d-42e6-9a0d-8ced695d1087" providerId="ADAL" clId="{4805F06C-39BB-4F36-B16C-0DE4D70190D2}" dt="2025-05-29T16:51:59.914" v="40" actId="962"/>
        <pc:sldMkLst>
          <pc:docMk/>
          <pc:sldMk cId="3712373131" sldId="4917"/>
        </pc:sldMkLst>
        <pc:grpChg chg="mod">
          <ac:chgData name="Laura Cliff" userId="847da43f-259d-42e6-9a0d-8ced695d1087" providerId="ADAL" clId="{4805F06C-39BB-4F36-B16C-0DE4D70190D2}" dt="2025-05-29T16:51:56.045" v="36" actId="962"/>
          <ac:grpSpMkLst>
            <pc:docMk/>
            <pc:sldMk cId="3712373131" sldId="4917"/>
            <ac:grpSpMk id="23" creationId="{F5DEDEB1-661E-2566-81B6-8C0590EBCA5B}"/>
          </ac:grpSpMkLst>
        </pc:grpChg>
        <pc:grpChg chg="mod">
          <ac:chgData name="Laura Cliff" userId="847da43f-259d-42e6-9a0d-8ced695d1087" providerId="ADAL" clId="{4805F06C-39BB-4F36-B16C-0DE4D70190D2}" dt="2025-05-29T16:51:57.271" v="37" actId="962"/>
          <ac:grpSpMkLst>
            <pc:docMk/>
            <pc:sldMk cId="3712373131" sldId="4917"/>
            <ac:grpSpMk id="24" creationId="{ACF8F717-D3D1-7720-876D-75B1EA47787C}"/>
          </ac:grpSpMkLst>
        </pc:grpChg>
        <pc:grpChg chg="mod">
          <ac:chgData name="Laura Cliff" userId="847da43f-259d-42e6-9a0d-8ced695d1087" providerId="ADAL" clId="{4805F06C-39BB-4F36-B16C-0DE4D70190D2}" dt="2025-05-29T16:51:58.153" v="38" actId="962"/>
          <ac:grpSpMkLst>
            <pc:docMk/>
            <pc:sldMk cId="3712373131" sldId="4917"/>
            <ac:grpSpMk id="25" creationId="{B5E04326-ADB4-C1EE-D4E2-73618792AC20}"/>
          </ac:grpSpMkLst>
        </pc:grpChg>
        <pc:grpChg chg="mod">
          <ac:chgData name="Laura Cliff" userId="847da43f-259d-42e6-9a0d-8ced695d1087" providerId="ADAL" clId="{4805F06C-39BB-4F36-B16C-0DE4D70190D2}" dt="2025-05-29T16:51:59.026" v="39" actId="962"/>
          <ac:grpSpMkLst>
            <pc:docMk/>
            <pc:sldMk cId="3712373131" sldId="4917"/>
            <ac:grpSpMk id="26" creationId="{3A450BEB-97EE-03AA-3D0B-052EBE0EA9FA}"/>
          </ac:grpSpMkLst>
        </pc:grpChg>
        <pc:grpChg chg="mod">
          <ac:chgData name="Laura Cliff" userId="847da43f-259d-42e6-9a0d-8ced695d1087" providerId="ADAL" clId="{4805F06C-39BB-4F36-B16C-0DE4D70190D2}" dt="2025-05-29T16:51:59.914" v="40" actId="962"/>
          <ac:grpSpMkLst>
            <pc:docMk/>
            <pc:sldMk cId="3712373131" sldId="4917"/>
            <ac:grpSpMk id="27" creationId="{CC6995C2-64C4-C6E2-0C20-9C969B18D92F}"/>
          </ac:grpSpMkLst>
        </pc:grpChg>
      </pc:sldChg>
      <pc:sldChg chg="modSp mod">
        <pc:chgData name="Laura Cliff" userId="847da43f-259d-42e6-9a0d-8ced695d1087" providerId="ADAL" clId="{4805F06C-39BB-4F36-B16C-0DE4D70190D2}" dt="2025-05-29T16:52:33.258" v="50" actId="962"/>
        <pc:sldMkLst>
          <pc:docMk/>
          <pc:sldMk cId="3371917077" sldId="4918"/>
        </pc:sldMkLst>
        <pc:spChg chg="mod">
          <ac:chgData name="Laura Cliff" userId="847da43f-259d-42e6-9a0d-8ced695d1087" providerId="ADAL" clId="{4805F06C-39BB-4F36-B16C-0DE4D70190D2}" dt="2025-05-29T16:48:43.499" v="5" actId="962"/>
          <ac:spMkLst>
            <pc:docMk/>
            <pc:sldMk cId="3371917077" sldId="4918"/>
            <ac:spMk id="11" creationId="{140BA602-511B-A5B9-DCA7-147857E1EC8D}"/>
          </ac:spMkLst>
        </pc:spChg>
        <pc:picChg chg="mod">
          <ac:chgData name="Laura Cliff" userId="847da43f-259d-42e6-9a0d-8ced695d1087" providerId="ADAL" clId="{4805F06C-39BB-4F36-B16C-0DE4D70190D2}" dt="2025-05-29T16:52:30.030" v="48" actId="962"/>
          <ac:picMkLst>
            <pc:docMk/>
            <pc:sldMk cId="3371917077" sldId="4918"/>
            <ac:picMk id="12" creationId="{A8DBBDFE-B3CB-A010-6C21-3C86237EA06F}"/>
          </ac:picMkLst>
        </pc:picChg>
        <pc:picChg chg="mod">
          <ac:chgData name="Laura Cliff" userId="847da43f-259d-42e6-9a0d-8ced695d1087" providerId="ADAL" clId="{4805F06C-39BB-4F36-B16C-0DE4D70190D2}" dt="2025-05-29T16:52:32.100" v="49" actId="962"/>
          <ac:picMkLst>
            <pc:docMk/>
            <pc:sldMk cId="3371917077" sldId="4918"/>
            <ac:picMk id="13" creationId="{46C748D2-5178-2C1D-A3AD-67D195E5194F}"/>
          </ac:picMkLst>
        </pc:picChg>
        <pc:picChg chg="mod">
          <ac:chgData name="Laura Cliff" userId="847da43f-259d-42e6-9a0d-8ced695d1087" providerId="ADAL" clId="{4805F06C-39BB-4F36-B16C-0DE4D70190D2}" dt="2025-05-29T16:52:33.258" v="50" actId="962"/>
          <ac:picMkLst>
            <pc:docMk/>
            <pc:sldMk cId="3371917077" sldId="4918"/>
            <ac:picMk id="15" creationId="{6F35CC5A-42D7-0EF1-FBF5-31404B20A95D}"/>
          </ac:picMkLst>
        </pc:picChg>
      </pc:sldChg>
      <pc:sldChg chg="modSp mod">
        <pc:chgData name="Laura Cliff" userId="847da43f-259d-42e6-9a0d-8ced695d1087" providerId="ADAL" clId="{4805F06C-39BB-4F36-B16C-0DE4D70190D2}" dt="2025-05-29T16:52:14.179" v="43" actId="962"/>
        <pc:sldMkLst>
          <pc:docMk/>
          <pc:sldMk cId="4102454180" sldId="4919"/>
        </pc:sldMkLst>
        <pc:picChg chg="mod">
          <ac:chgData name="Laura Cliff" userId="847da43f-259d-42e6-9a0d-8ced695d1087" providerId="ADAL" clId="{4805F06C-39BB-4F36-B16C-0DE4D70190D2}" dt="2025-05-29T16:52:14.179" v="43" actId="962"/>
          <ac:picMkLst>
            <pc:docMk/>
            <pc:sldMk cId="4102454180" sldId="4919"/>
            <ac:picMk id="4" creationId="{4C130E7F-1F9C-477A-C7D0-5660B548BAF5}"/>
          </ac:picMkLst>
        </pc:picChg>
      </pc:sldChg>
      <pc:sldChg chg="modSp mod">
        <pc:chgData name="Laura Cliff" userId="847da43f-259d-42e6-9a0d-8ced695d1087" providerId="ADAL" clId="{4805F06C-39BB-4F36-B16C-0DE4D70190D2}" dt="2025-05-29T16:55:32.812" v="87"/>
        <pc:sldMkLst>
          <pc:docMk/>
          <pc:sldMk cId="1230349066" sldId="4932"/>
        </pc:sldMkLst>
        <pc:spChg chg="mod ord">
          <ac:chgData name="Laura Cliff" userId="847da43f-259d-42e6-9a0d-8ced695d1087" providerId="ADAL" clId="{4805F06C-39BB-4F36-B16C-0DE4D70190D2}" dt="2025-05-29T16:55:21.008" v="80"/>
          <ac:spMkLst>
            <pc:docMk/>
            <pc:sldMk cId="1230349066" sldId="4932"/>
            <ac:spMk id="3" creationId="{50D4300B-D094-44FF-CF86-1DA74BA679CC}"/>
          </ac:spMkLst>
        </pc:spChg>
        <pc:spChg chg="ord">
          <ac:chgData name="Laura Cliff" userId="847da43f-259d-42e6-9a0d-8ced695d1087" providerId="ADAL" clId="{4805F06C-39BB-4F36-B16C-0DE4D70190D2}" dt="2025-05-29T16:53:44.575" v="56"/>
          <ac:spMkLst>
            <pc:docMk/>
            <pc:sldMk cId="1230349066" sldId="4932"/>
            <ac:spMk id="4" creationId="{12277E11-0399-102C-4723-E9FF501BC8F9}"/>
          </ac:spMkLst>
        </pc:spChg>
        <pc:picChg chg="mod ord">
          <ac:chgData name="Laura Cliff" userId="847da43f-259d-42e6-9a0d-8ced695d1087" providerId="ADAL" clId="{4805F06C-39BB-4F36-B16C-0DE4D70190D2}" dt="2025-05-29T16:55:26.949" v="84"/>
          <ac:picMkLst>
            <pc:docMk/>
            <pc:sldMk cId="1230349066" sldId="4932"/>
            <ac:picMk id="7" creationId="{13A33C69-DFFD-BE3A-A97F-150A01E8C2E8}"/>
          </ac:picMkLst>
        </pc:picChg>
        <pc:picChg chg="mod ord">
          <ac:chgData name="Laura Cliff" userId="847da43f-259d-42e6-9a0d-8ced695d1087" providerId="ADAL" clId="{4805F06C-39BB-4F36-B16C-0DE4D70190D2}" dt="2025-05-29T16:55:32.812" v="87"/>
          <ac:picMkLst>
            <pc:docMk/>
            <pc:sldMk cId="1230349066" sldId="4932"/>
            <ac:picMk id="8" creationId="{75D6CA0F-4591-FF45-2496-EBB08317FA0B}"/>
          </ac:picMkLst>
        </pc:picChg>
      </pc:sldChg>
      <pc:sldChg chg="modSp mod">
        <pc:chgData name="Laura Cliff" userId="847da43f-259d-42e6-9a0d-8ced695d1087" providerId="ADAL" clId="{4805F06C-39BB-4F36-B16C-0DE4D70190D2}" dt="2025-05-29T16:56:54.188" v="109" actId="20577"/>
        <pc:sldMkLst>
          <pc:docMk/>
          <pc:sldMk cId="2429983721" sldId="4933"/>
        </pc:sldMkLst>
        <pc:spChg chg="mod">
          <ac:chgData name="Laura Cliff" userId="847da43f-259d-42e6-9a0d-8ced695d1087" providerId="ADAL" clId="{4805F06C-39BB-4F36-B16C-0DE4D70190D2}" dt="2025-05-29T16:56:54.188" v="109" actId="20577"/>
          <ac:spMkLst>
            <pc:docMk/>
            <pc:sldMk cId="2429983721" sldId="4933"/>
            <ac:spMk id="20" creationId="{BC8B75B8-207B-31FC-3797-E2715833BDA5}"/>
          </ac:spMkLst>
        </pc:spChg>
        <pc:spChg chg="mod ord">
          <ac:chgData name="Laura Cliff" userId="847da43f-259d-42e6-9a0d-8ced695d1087" providerId="ADAL" clId="{4805F06C-39BB-4F36-B16C-0DE4D70190D2}" dt="2025-05-29T16:55:43.170" v="89"/>
          <ac:spMkLst>
            <pc:docMk/>
            <pc:sldMk cId="2429983721" sldId="4933"/>
            <ac:spMk id="21" creationId="{75790927-4C74-4C3C-6EEE-9C042D7CB8BD}"/>
          </ac:spMkLst>
        </pc:spChg>
        <pc:picChg chg="mod ord">
          <ac:chgData name="Laura Cliff" userId="847da43f-259d-42e6-9a0d-8ced695d1087" providerId="ADAL" clId="{4805F06C-39BB-4F36-B16C-0DE4D70190D2}" dt="2025-05-29T16:55:48.733" v="95"/>
          <ac:picMkLst>
            <pc:docMk/>
            <pc:sldMk cId="2429983721" sldId="4933"/>
            <ac:picMk id="3" creationId="{88C6233B-4844-3CD2-20A1-95CFF2AD31DA}"/>
          </ac:picMkLst>
        </pc:picChg>
        <pc:picChg chg="mod">
          <ac:chgData name="Laura Cliff" userId="847da43f-259d-42e6-9a0d-8ced695d1087" providerId="ADAL" clId="{4805F06C-39BB-4F36-B16C-0DE4D70190D2}" dt="2025-05-29T16:55:55.830" v="98" actId="962"/>
          <ac:picMkLst>
            <pc:docMk/>
            <pc:sldMk cId="2429983721" sldId="4933"/>
            <ac:picMk id="24" creationId="{4DAE045D-279D-273E-942F-66338EFCA9AB}"/>
          </ac:picMkLst>
        </pc:picChg>
      </pc:sldChg>
      <pc:sldChg chg="modSp mod">
        <pc:chgData name="Laura Cliff" userId="847da43f-259d-42e6-9a0d-8ced695d1087" providerId="ADAL" clId="{4805F06C-39BB-4F36-B16C-0DE4D70190D2}" dt="2025-05-29T16:56:06.404" v="103"/>
        <pc:sldMkLst>
          <pc:docMk/>
          <pc:sldMk cId="371083849" sldId="4934"/>
        </pc:sldMkLst>
        <pc:spChg chg="mod">
          <ac:chgData name="Laura Cliff" userId="847da43f-259d-42e6-9a0d-8ced695d1087" providerId="ADAL" clId="{4805F06C-39BB-4F36-B16C-0DE4D70190D2}" dt="2025-05-29T16:48:43.456" v="3" actId="962"/>
          <ac:spMkLst>
            <pc:docMk/>
            <pc:sldMk cId="371083849" sldId="4934"/>
            <ac:spMk id="3" creationId="{781D34E3-B993-DABF-6800-1E18AB9578E5}"/>
          </ac:spMkLst>
        </pc:spChg>
        <pc:picChg chg="mod ord">
          <ac:chgData name="Laura Cliff" userId="847da43f-259d-42e6-9a0d-8ced695d1087" providerId="ADAL" clId="{4805F06C-39BB-4F36-B16C-0DE4D70190D2}" dt="2025-05-29T16:56:06.404" v="103"/>
          <ac:picMkLst>
            <pc:docMk/>
            <pc:sldMk cId="371083849" sldId="4934"/>
            <ac:picMk id="6" creationId="{FCAA30B5-2AE0-7CCE-6043-9C00B422313E}"/>
          </ac:picMkLst>
        </pc:picChg>
      </pc:sldChg>
      <pc:sldChg chg="modSp mod">
        <pc:chgData name="Laura Cliff" userId="847da43f-259d-42e6-9a0d-8ced695d1087" providerId="ADAL" clId="{4805F06C-39BB-4F36-B16C-0DE4D70190D2}" dt="2025-05-29T16:56:16.754" v="106"/>
        <pc:sldMkLst>
          <pc:docMk/>
          <pc:sldMk cId="2834373756" sldId="4935"/>
        </pc:sldMkLst>
        <pc:spChg chg="mod">
          <ac:chgData name="Laura Cliff" userId="847da43f-259d-42e6-9a0d-8ced695d1087" providerId="ADAL" clId="{4805F06C-39BB-4F36-B16C-0DE4D70190D2}" dt="2025-05-29T16:48:43.475" v="4" actId="962"/>
          <ac:spMkLst>
            <pc:docMk/>
            <pc:sldMk cId="2834373756" sldId="4935"/>
            <ac:spMk id="3" creationId="{5974B491-8DED-8EFE-A934-B7AA85C86E84}"/>
          </ac:spMkLst>
        </pc:spChg>
        <pc:picChg chg="mod ord">
          <ac:chgData name="Laura Cliff" userId="847da43f-259d-42e6-9a0d-8ced695d1087" providerId="ADAL" clId="{4805F06C-39BB-4F36-B16C-0DE4D70190D2}" dt="2025-05-29T16:56:16.754" v="106"/>
          <ac:picMkLst>
            <pc:docMk/>
            <pc:sldMk cId="2834373756" sldId="4935"/>
            <ac:picMk id="6" creationId="{2AF63A98-3804-47B5-4D6F-02863B86C0A6}"/>
          </ac:picMkLst>
        </pc:picChg>
      </pc:sldChg>
      <pc:sldChg chg="modSp mod">
        <pc:chgData name="Laura Cliff" userId="847da43f-259d-42e6-9a0d-8ced695d1087" providerId="ADAL" clId="{4805F06C-39BB-4F36-B16C-0DE4D70190D2}" dt="2025-05-29T16:56:41.302" v="107"/>
        <pc:sldMkLst>
          <pc:docMk/>
          <pc:sldMk cId="1610240735" sldId="4937"/>
        </pc:sldMkLst>
        <pc:spChg chg="ord">
          <ac:chgData name="Laura Cliff" userId="847da43f-259d-42e6-9a0d-8ced695d1087" providerId="ADAL" clId="{4805F06C-39BB-4F36-B16C-0DE4D70190D2}" dt="2025-05-29T16:56:41.302" v="107"/>
          <ac:spMkLst>
            <pc:docMk/>
            <pc:sldMk cId="1610240735" sldId="4937"/>
            <ac:spMk id="3" creationId="{34FD5D9E-80FF-7930-B24C-A68C7165C393}"/>
          </ac:spMkLst>
        </pc:spChg>
      </pc:sldChg>
      <pc:sldChg chg="modSp mod">
        <pc:chgData name="Laura Cliff" userId="847da43f-259d-42e6-9a0d-8ced695d1087" providerId="ADAL" clId="{4805F06C-39BB-4F36-B16C-0DE4D70190D2}" dt="2025-05-29T16:49:41.949" v="19" actId="962"/>
        <pc:sldMkLst>
          <pc:docMk/>
          <pc:sldMk cId="3881020763" sldId="4939"/>
        </pc:sldMkLst>
        <pc:picChg chg="mod">
          <ac:chgData name="Laura Cliff" userId="847da43f-259d-42e6-9a0d-8ced695d1087" providerId="ADAL" clId="{4805F06C-39BB-4F36-B16C-0DE4D70190D2}" dt="2025-05-29T16:49:41.949" v="19" actId="962"/>
          <ac:picMkLst>
            <pc:docMk/>
            <pc:sldMk cId="3881020763" sldId="4939"/>
            <ac:picMk id="2" creationId="{66680F4B-FB1D-6C96-C98F-E5F8A4EB013E}"/>
          </ac:picMkLst>
        </pc:picChg>
      </pc:sldChg>
      <pc:sldChg chg="modSp mod">
        <pc:chgData name="Laura Cliff" userId="847da43f-259d-42e6-9a0d-8ced695d1087" providerId="ADAL" clId="{4805F06C-39BB-4F36-B16C-0DE4D70190D2}" dt="2025-05-29T16:53:02.062" v="55"/>
        <pc:sldMkLst>
          <pc:docMk/>
          <pc:sldMk cId="4066623567" sldId="4950"/>
        </pc:sldMkLst>
        <pc:spChg chg="ord">
          <ac:chgData name="Laura Cliff" userId="847da43f-259d-42e6-9a0d-8ced695d1087" providerId="ADAL" clId="{4805F06C-39BB-4F36-B16C-0DE4D70190D2}" dt="2025-05-29T16:53:02.062" v="55"/>
          <ac:spMkLst>
            <pc:docMk/>
            <pc:sldMk cId="4066623567" sldId="4950"/>
            <ac:spMk id="5" creationId="{93729716-4CE8-8EF8-09EF-A5E2A23AF7E7}"/>
          </ac:spMkLst>
        </pc:spChg>
        <pc:grpChg chg="mod">
          <ac:chgData name="Laura Cliff" userId="847da43f-259d-42e6-9a0d-8ced695d1087" providerId="ADAL" clId="{4805F06C-39BB-4F36-B16C-0DE4D70190D2}" dt="2025-05-29T16:49:07.401" v="9" actId="962"/>
          <ac:grpSpMkLst>
            <pc:docMk/>
            <pc:sldMk cId="4066623567" sldId="4950"/>
            <ac:grpSpMk id="2" creationId="{41699AAE-39C3-67E6-EC51-D7C7597603A4}"/>
          </ac:grpSpMkLst>
        </pc:grpChg>
      </pc:sldChg>
      <pc:sldChg chg="modSp mod">
        <pc:chgData name="Laura Cliff" userId="847da43f-259d-42e6-9a0d-8ced695d1087" providerId="ADAL" clId="{4805F06C-39BB-4F36-B16C-0DE4D70190D2}" dt="2025-05-29T16:49:10.073" v="10" actId="962"/>
        <pc:sldMkLst>
          <pc:docMk/>
          <pc:sldMk cId="1010603338" sldId="4951"/>
        </pc:sldMkLst>
        <pc:picChg chg="mod">
          <ac:chgData name="Laura Cliff" userId="847da43f-259d-42e6-9a0d-8ced695d1087" providerId="ADAL" clId="{4805F06C-39BB-4F36-B16C-0DE4D70190D2}" dt="2025-05-29T16:49:10.073" v="10" actId="962"/>
          <ac:picMkLst>
            <pc:docMk/>
            <pc:sldMk cId="1010603338" sldId="4951"/>
            <ac:picMk id="3" creationId="{FE0AEBCB-5EEC-34DD-6D44-1DA883816C9F}"/>
          </ac:picMkLst>
        </pc:picChg>
      </pc:sldChg>
      <pc:sldChg chg="modSp mod">
        <pc:chgData name="Laura Cliff" userId="847da43f-259d-42e6-9a0d-8ced695d1087" providerId="ADAL" clId="{4805F06C-39BB-4F36-B16C-0DE4D70190D2}" dt="2025-05-29T16:50:49.334" v="31" actId="962"/>
        <pc:sldMkLst>
          <pc:docMk/>
          <pc:sldMk cId="1163285150" sldId="4952"/>
        </pc:sldMkLst>
        <pc:grpChg chg="mod">
          <ac:chgData name="Laura Cliff" userId="847da43f-259d-42e6-9a0d-8ced695d1087" providerId="ADAL" clId="{4805F06C-39BB-4F36-B16C-0DE4D70190D2}" dt="2025-05-29T16:50:49.334" v="31" actId="962"/>
          <ac:grpSpMkLst>
            <pc:docMk/>
            <pc:sldMk cId="1163285150" sldId="4952"/>
            <ac:grpSpMk id="7" creationId="{29260E2D-D7DF-6667-2664-D11C978A675F}"/>
          </ac:grpSpMkLst>
        </pc:grpChg>
      </pc:sldChg>
      <pc:sldChg chg="modSp mod">
        <pc:chgData name="Laura Cliff" userId="847da43f-259d-42e6-9a0d-8ced695d1087" providerId="ADAL" clId="{4805F06C-39BB-4F36-B16C-0DE4D70190D2}" dt="2025-05-29T16:49:52.094" v="21" actId="962"/>
        <pc:sldMkLst>
          <pc:docMk/>
          <pc:sldMk cId="3600811780" sldId="4953"/>
        </pc:sldMkLst>
        <pc:grpChg chg="mod">
          <ac:chgData name="Laura Cliff" userId="847da43f-259d-42e6-9a0d-8ced695d1087" providerId="ADAL" clId="{4805F06C-39BB-4F36-B16C-0DE4D70190D2}" dt="2025-05-29T16:49:52.094" v="21" actId="962"/>
          <ac:grpSpMkLst>
            <pc:docMk/>
            <pc:sldMk cId="3600811780" sldId="4953"/>
            <ac:grpSpMk id="4" creationId="{0F8764F0-DFDC-EB1E-BDED-3C2C4E8328ED}"/>
          </ac:grpSpMkLst>
        </pc:grpChg>
      </pc:sldChg>
      <pc:sldChg chg="modSp mod">
        <pc:chgData name="Laura Cliff" userId="847da43f-259d-42e6-9a0d-8ced695d1087" providerId="ADAL" clId="{4805F06C-39BB-4F36-B16C-0DE4D70190D2}" dt="2025-05-29T16:52:11.703" v="42" actId="962"/>
        <pc:sldMkLst>
          <pc:docMk/>
          <pc:sldMk cId="921311530" sldId="4954"/>
        </pc:sldMkLst>
        <pc:grpChg chg="mod">
          <ac:chgData name="Laura Cliff" userId="847da43f-259d-42e6-9a0d-8ced695d1087" providerId="ADAL" clId="{4805F06C-39BB-4F36-B16C-0DE4D70190D2}" dt="2025-05-29T16:52:11.703" v="42" actId="962"/>
          <ac:grpSpMkLst>
            <pc:docMk/>
            <pc:sldMk cId="921311530" sldId="4954"/>
            <ac:grpSpMk id="4" creationId="{72778EB5-0648-EA45-EA39-94780AFBC642}"/>
          </ac:grpSpMkLst>
        </pc:grpChg>
      </pc:sldChg>
      <pc:sldChg chg="modSp mod">
        <pc:chgData name="Laura Cliff" userId="847da43f-259d-42e6-9a0d-8ced695d1087" providerId="ADAL" clId="{4805F06C-39BB-4F36-B16C-0DE4D70190D2}" dt="2025-05-29T16:52:20.133" v="45" actId="962"/>
        <pc:sldMkLst>
          <pc:docMk/>
          <pc:sldMk cId="3026652453" sldId="4955"/>
        </pc:sldMkLst>
        <pc:grpChg chg="mod">
          <ac:chgData name="Laura Cliff" userId="847da43f-259d-42e6-9a0d-8ced695d1087" providerId="ADAL" clId="{4805F06C-39BB-4F36-B16C-0DE4D70190D2}" dt="2025-05-29T16:52:20.133" v="45" actId="962"/>
          <ac:grpSpMkLst>
            <pc:docMk/>
            <pc:sldMk cId="3026652453" sldId="4955"/>
            <ac:grpSpMk id="7" creationId="{2B054C24-0524-8E35-B6D0-F5E4FCD46C78}"/>
          </ac:grpSpMkLst>
        </pc:grpChg>
      </pc:sldChg>
      <pc:sldChg chg="modSp mod">
        <pc:chgData name="Laura Cliff" userId="847da43f-259d-42e6-9a0d-8ced695d1087" providerId="ADAL" clId="{4805F06C-39BB-4F36-B16C-0DE4D70190D2}" dt="2025-05-29T16:52:23.765" v="47" actId="962"/>
        <pc:sldMkLst>
          <pc:docMk/>
          <pc:sldMk cId="132150088" sldId="4956"/>
        </pc:sldMkLst>
        <pc:picChg chg="mod">
          <ac:chgData name="Laura Cliff" userId="847da43f-259d-42e6-9a0d-8ced695d1087" providerId="ADAL" clId="{4805F06C-39BB-4F36-B16C-0DE4D70190D2}" dt="2025-05-29T16:52:22.650" v="46" actId="962"/>
          <ac:picMkLst>
            <pc:docMk/>
            <pc:sldMk cId="132150088" sldId="4956"/>
            <ac:picMk id="3" creationId="{E62EB9DE-A0E1-B3DA-2B24-C634B780B32D}"/>
          </ac:picMkLst>
        </pc:picChg>
        <pc:picChg chg="mod">
          <ac:chgData name="Laura Cliff" userId="847da43f-259d-42e6-9a0d-8ced695d1087" providerId="ADAL" clId="{4805F06C-39BB-4F36-B16C-0DE4D70190D2}" dt="2025-05-29T16:52:23.765" v="47" actId="962"/>
          <ac:picMkLst>
            <pc:docMk/>
            <pc:sldMk cId="132150088" sldId="4956"/>
            <ac:picMk id="4" creationId="{437A724F-1F2E-D809-6436-6682FC683B4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9FB05F-B705-48C4-8BFA-10FCEF22A217}" type="datetimeFigureOut">
              <a:rPr lang="en-GB" smtClean="0"/>
              <a:t>02/06/2025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363410-D6BE-47E7-8CE6-7BF29ACF238A}" type="slidenum">
              <a:rPr lang="en-GB" smtClean="0"/>
              <a:t>‹#›</a:t>
            </a:fld>
            <a:endParaRPr lang="en-GB"/>
          </a:p>
        </p:txBody>
      </p:sp>
    </p:spTree>
    <p:extLst>
      <p:ext uri="{BB962C8B-B14F-4D97-AF65-F5344CB8AC3E}">
        <p14:creationId xmlns:p14="http://schemas.microsoft.com/office/powerpoint/2010/main" val="3226727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795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CD29C-DD16-6983-938A-E76C7BB1E9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C8A97-FCCC-A0D9-BAEE-F1DA524837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39B436-E8AA-403E-DFB7-32B843B146DC}"/>
              </a:ext>
            </a:extLst>
          </p:cNvPr>
          <p:cNvSpPr>
            <a:spLocks noGrp="1"/>
          </p:cNvSpPr>
          <p:nvPr>
            <p:ph type="body" idx="1"/>
          </p:nvPr>
        </p:nvSpPr>
        <p:spPr/>
        <p:txBody>
          <a:bodyPr/>
          <a:lstStyle/>
          <a:p>
            <a:r>
              <a:rPr lang="en-GB" i="1">
                <a:ea typeface="Calibri"/>
                <a:cs typeface="Calibri"/>
              </a:rPr>
              <a:t>Teaching point - A taper fade </a:t>
            </a:r>
            <a:r>
              <a:rPr lang="en-GB" i="1"/>
              <a:t>is a haircut that gradually tapers hair from longer on top to shorter on the sides and back.</a:t>
            </a:r>
            <a:endParaRPr lang="en-GB" i="1">
              <a:ea typeface="Calibri"/>
              <a:cs typeface="Calibri"/>
            </a:endParaRPr>
          </a:p>
        </p:txBody>
      </p:sp>
      <p:sp>
        <p:nvSpPr>
          <p:cNvPr id="4" name="Slide Number Placeholder 3">
            <a:extLst>
              <a:ext uri="{FF2B5EF4-FFF2-40B4-BE49-F238E27FC236}">
                <a16:creationId xmlns:a16="http://schemas.microsoft.com/office/drawing/2014/main" id="{52338675-16A8-3680-3307-4E0EC76BD1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313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BEA18-8C71-282E-0A1E-C01EED5342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4BF7B3-62A2-451E-B4C7-1F1941F3E4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0259B3-F2FB-7B87-AF4C-166752664E4D}"/>
              </a:ext>
            </a:extLst>
          </p:cNvPr>
          <p:cNvSpPr>
            <a:spLocks noGrp="1"/>
          </p:cNvSpPr>
          <p:nvPr>
            <p:ph type="body" idx="1"/>
          </p:nvPr>
        </p:nvSpPr>
        <p:spPr/>
        <p:txBody>
          <a:bodyPr/>
          <a:lstStyle/>
          <a:p>
            <a:endParaRPr lang="en-GB" i="1">
              <a:ea typeface="Calibri"/>
              <a:cs typeface="Calibri"/>
            </a:endParaRPr>
          </a:p>
        </p:txBody>
      </p:sp>
      <p:sp>
        <p:nvSpPr>
          <p:cNvPr id="4" name="Slide Number Placeholder 3">
            <a:extLst>
              <a:ext uri="{FF2B5EF4-FFF2-40B4-BE49-F238E27FC236}">
                <a16:creationId xmlns:a16="http://schemas.microsoft.com/office/drawing/2014/main" id="{D803CB05-2582-7650-09D3-90773FEE20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7057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DD529-34A9-5BAF-BCCB-A4EFCBA01A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FC0C5B-334F-B0F4-6F56-6E455ED49F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4A9631-DD49-7C7D-D9EA-E97B74507315}"/>
              </a:ext>
            </a:extLst>
          </p:cNvPr>
          <p:cNvSpPr>
            <a:spLocks noGrp="1"/>
          </p:cNvSpPr>
          <p:nvPr>
            <p:ph type="body" idx="1"/>
          </p:nvPr>
        </p:nvSpPr>
        <p:spPr/>
        <p:txBody>
          <a:bodyPr/>
          <a:lstStyle/>
          <a:p>
            <a:endParaRPr lang="en-GB" i="1">
              <a:ea typeface="Calibri"/>
              <a:cs typeface="Calibri"/>
            </a:endParaRPr>
          </a:p>
        </p:txBody>
      </p:sp>
      <p:sp>
        <p:nvSpPr>
          <p:cNvPr id="4" name="Slide Number Placeholder 3">
            <a:extLst>
              <a:ext uri="{FF2B5EF4-FFF2-40B4-BE49-F238E27FC236}">
                <a16:creationId xmlns:a16="http://schemas.microsoft.com/office/drawing/2014/main" id="{4B671E32-3711-AA5A-6B06-19CBF41CEB9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3859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D9DD6-1797-9F55-E8D0-821D6FDEDD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F7C7DE-4A66-224A-B396-7C2D360CA4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B299F8-3A2A-6CAF-68CF-2595DB4CB812}"/>
              </a:ext>
            </a:extLst>
          </p:cNvPr>
          <p:cNvSpPr>
            <a:spLocks noGrp="1"/>
          </p:cNvSpPr>
          <p:nvPr>
            <p:ph type="body" idx="1"/>
          </p:nvPr>
        </p:nvSpPr>
        <p:spPr/>
        <p:txBody>
          <a:bodyPr/>
          <a:lstStyle/>
          <a:p>
            <a:endParaRPr lang="en-GB" i="1">
              <a:ea typeface="Calibri"/>
              <a:cs typeface="Calibri"/>
            </a:endParaRPr>
          </a:p>
        </p:txBody>
      </p:sp>
      <p:sp>
        <p:nvSpPr>
          <p:cNvPr id="4" name="Slide Number Placeholder 3">
            <a:extLst>
              <a:ext uri="{FF2B5EF4-FFF2-40B4-BE49-F238E27FC236}">
                <a16:creationId xmlns:a16="http://schemas.microsoft.com/office/drawing/2014/main" id="{39E3B3CB-412A-C0E7-6DFF-A816010C72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2091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a:t>This lesson series forms part of a wider curriculum around emotional literacy. The learning for this section on feelings and how we manage our emotions is best embedded through further lessons that build on the suggested strategies and skills. </a:t>
            </a:r>
            <a:endParaRPr lang="en-US" b="1">
              <a:ea typeface="Calibri"/>
              <a:cs typeface="Calibri"/>
            </a:endParaRPr>
          </a:p>
          <a:p>
            <a:endParaRPr lang="en-US" i="1">
              <a:ea typeface="Calibri"/>
              <a:cs typeface="Calibri"/>
            </a:endParaRPr>
          </a:p>
          <a:p>
            <a:r>
              <a:rPr lang="en-US" i="0"/>
              <a:t>Ask one or two of the groups to perform </a:t>
            </a:r>
            <a:r>
              <a:rPr lang="en-US"/>
              <a:t>their scenario to</a:t>
            </a:r>
            <a:r>
              <a:rPr lang="en-US" i="0"/>
              <a:t> the class as focal point for discussion on feelings. </a:t>
            </a:r>
            <a:endParaRPr lang="en-US" i="0">
              <a:ea typeface="Calibri"/>
              <a:cs typeface="Calibri"/>
            </a:endParaRPr>
          </a:p>
          <a:p>
            <a:endParaRPr lang="en-US" i="0">
              <a:ea typeface="Calibri"/>
              <a:cs typeface="Calibri"/>
            </a:endParaRPr>
          </a:p>
          <a:p>
            <a:r>
              <a:rPr lang="en-US" i="0"/>
              <a:t>Teacher to lead discussion asking groups about their scenarios and what happened. Use the feelings thermometer to describe emotions. Reference </a:t>
            </a:r>
            <a:r>
              <a:rPr lang="en-US"/>
              <a:t>the feelings that were recorded on whiteboard or post it notes when Teacher was circling the groups.</a:t>
            </a:r>
            <a:endParaRPr lang="en-US" i="0">
              <a:ea typeface="Calibri"/>
              <a:cs typeface="Calibri"/>
            </a:endParaRPr>
          </a:p>
          <a:p>
            <a:endParaRPr lang="en-US"/>
          </a:p>
          <a:p>
            <a:r>
              <a:rPr lang="en-GB" i="0"/>
              <a:t>Explore the nature of the feelings (most likely negative) and ask the class what they would do if they were feeling this way themselves? This is something we are going to explore on the next few slides. </a:t>
            </a:r>
          </a:p>
          <a:p>
            <a:endParaRPr lang="en-GB" i="0">
              <a:ea typeface="Calibri"/>
              <a:cs typeface="Calibri"/>
            </a:endParaRPr>
          </a:p>
          <a:p>
            <a:r>
              <a:rPr lang="en-GB" i="1">
                <a:ea typeface="Calibri"/>
                <a:cs typeface="Calibri"/>
              </a:rPr>
              <a:t>Teaching point – make an explicit link to the way pupils are developing their empathy skills by imagining themselves in someone else's position and trying to understand their feelings. </a:t>
            </a:r>
          </a:p>
          <a:p>
            <a:endParaRPr lang="en-GB" i="0"/>
          </a:p>
          <a:p>
            <a:endParaRPr lang="en-US" i="1"/>
          </a:p>
          <a:p>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181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2247D-41EB-80C0-7AB6-B2D0451363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2CB162-DDCF-8C3A-CCDE-0D16A73F00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4B1A80-8C7B-D9A2-905E-B8B680ED5A01}"/>
              </a:ext>
            </a:extLst>
          </p:cNvPr>
          <p:cNvSpPr>
            <a:spLocks noGrp="1"/>
          </p:cNvSpPr>
          <p:nvPr>
            <p:ph type="body" idx="1"/>
          </p:nvPr>
        </p:nvSpPr>
        <p:spPr/>
        <p:txBody>
          <a:bodyPr/>
          <a:lstStyle/>
          <a:p>
            <a:r>
              <a:rPr lang="en-US" b="1" i="0"/>
              <a:t>10 mins</a:t>
            </a:r>
            <a:br>
              <a:rPr lang="en-US" b="1" i="1"/>
            </a:br>
            <a:endParaRPr lang="en-US" i="1">
              <a:ea typeface="Calibri"/>
              <a:cs typeface="Calibri"/>
            </a:endParaRPr>
          </a:p>
          <a:p>
            <a:endParaRPr lang="en-US" i="1">
              <a:ea typeface="Calibri"/>
              <a:cs typeface="Calibri"/>
            </a:endParaRPr>
          </a:p>
        </p:txBody>
      </p:sp>
      <p:sp>
        <p:nvSpPr>
          <p:cNvPr id="4" name="Slide Number Placeholder 3">
            <a:extLst>
              <a:ext uri="{FF2B5EF4-FFF2-40B4-BE49-F238E27FC236}">
                <a16:creationId xmlns:a16="http://schemas.microsoft.com/office/drawing/2014/main" id="{254CEB4E-E2FE-220D-6FEC-1EEC44ABF8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45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u="none">
                <a:ea typeface="Calibri"/>
                <a:cs typeface="Calibri"/>
              </a:rPr>
              <a:t>Let's think now about how we manage our emotions. </a:t>
            </a:r>
          </a:p>
          <a:p>
            <a:endParaRPr lang="en-US" i="0" u="none">
              <a:ea typeface="Calibri"/>
              <a:cs typeface="Calibri"/>
            </a:endParaRPr>
          </a:p>
          <a:p>
            <a:r>
              <a:rPr lang="en-US" i="0" u="none"/>
              <a:t>Go through the emotions listed on each of the slides. </a:t>
            </a:r>
            <a:r>
              <a:rPr lang="en-US" i="0"/>
              <a:t>Teacher to take feedback from class about individual strategies that they could use to manage emotions. Record on PowerPoint or whiteboard. Alternatively, this could be a written activity. </a:t>
            </a:r>
          </a:p>
          <a:p>
            <a:endParaRPr lang="en-US">
              <a:ea typeface="Calibri"/>
              <a:cs typeface="Calibri"/>
            </a:endParaRPr>
          </a:p>
          <a:p>
            <a:endParaRPr lang="en-US" i="0" u="none">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23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Teacher to take feedback from class about individual strategies that they could use to manage emotions. Record on PowerPoint or whiteboard. Alternatively, this could be a written activity. </a:t>
            </a: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0113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Teacher to take feedback from class about individual strategies that they could use to manage emotions. Record on PowerPoint or whiteboard. Alternatively, this could be a written activity. </a:t>
            </a: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560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Teacher to take feedback from class about individual strategies that they could use to manage emotions. Record on PowerPoint or whiteboard. Alternatively, this could be a written activity. </a:t>
            </a: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7412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ea typeface="Calibri"/>
                <a:cs typeface="Calibri"/>
              </a:rPr>
              <a:t>This is an opportunity for teachers to check in with how the pupils are feeling after the learning so far, find out whether anyone needs any additional support and remind pupils of group agreement.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2682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4CF37-5BCA-FFBA-131B-DC0CEE87DB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8ECCEE-85C1-D72E-9095-DFD933E076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852421-4504-CC23-E572-C0EEE8345DE8}"/>
              </a:ext>
            </a:extLst>
          </p:cNvPr>
          <p:cNvSpPr>
            <a:spLocks noGrp="1"/>
          </p:cNvSpPr>
          <p:nvPr>
            <p:ph type="body" idx="1"/>
          </p:nvPr>
        </p:nvSpPr>
        <p:spPr/>
        <p:txBody>
          <a:bodyPr/>
          <a:lstStyle/>
          <a:p>
            <a:r>
              <a:rPr lang="en-US" b="1" i="1">
                <a:ea typeface="Calibri"/>
                <a:cs typeface="Calibri"/>
              </a:rPr>
              <a:t>10 mins</a:t>
            </a:r>
          </a:p>
          <a:p>
            <a:r>
              <a:rPr lang="en-GB" sz="1800" i="1">
                <a:solidFill>
                  <a:srgbClr val="000000"/>
                </a:solidFill>
                <a:effectLst/>
                <a:latin typeface="Aptos Display" panose="020B0004020202020204" pitchFamily="34" charset="0"/>
                <a:ea typeface="Trebuchet MS" panose="020B0603020202020204" pitchFamily="34" charset="0"/>
                <a:cs typeface="Trebuchet MS" panose="020B0603020202020204" pitchFamily="34" charset="0"/>
              </a:rPr>
              <a:t>This section explores different strategies for maintaining wellbeing and resolving conflicts in friendships. Pupils will reflect on their own approaches, consider the role of positive relationships in mental health, and learn key conflict resolution strategies. Teacher will guide discussions, provide examples, and encourage pupils to think about how these strategies can be applied in real life.</a:t>
            </a:r>
            <a:endParaRPr lang="en-US" b="1" i="1">
              <a:ea typeface="Calibri"/>
              <a:cs typeface="Calibri"/>
            </a:endParaRPr>
          </a:p>
        </p:txBody>
      </p:sp>
      <p:sp>
        <p:nvSpPr>
          <p:cNvPr id="4" name="Slide Number Placeholder 3">
            <a:extLst>
              <a:ext uri="{FF2B5EF4-FFF2-40B4-BE49-F238E27FC236}">
                <a16:creationId xmlns:a16="http://schemas.microsoft.com/office/drawing/2014/main" id="{BB2F0BF2-F3B9-4736-EA99-7940F78F2F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05040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Explain: Everyone has their own different set of strategies that they use to support their wellbeing. </a:t>
            </a:r>
          </a:p>
          <a:p>
            <a:endParaRPr lang="en-US" i="0" dirty="0">
              <a:ea typeface="Calibri"/>
              <a:cs typeface="Calibri"/>
            </a:endParaRPr>
          </a:p>
          <a:p>
            <a:r>
              <a:rPr lang="en-US" i="0" dirty="0">
                <a:ea typeface="Calibri"/>
                <a:cs typeface="Calibri"/>
              </a:rPr>
              <a:t>Teacher to go through strategies on slide and bring alive with examples. </a:t>
            </a:r>
          </a:p>
          <a:p>
            <a:endParaRPr lang="en-US" i="0" dirty="0">
              <a:ea typeface="Calibri"/>
              <a:cs typeface="Calibri"/>
            </a:endParaRPr>
          </a:p>
          <a:p>
            <a:r>
              <a:rPr lang="en-GB" b="0" dirty="0"/>
              <a:t>Ask pupils: </a:t>
            </a:r>
            <a:r>
              <a:rPr lang="en-GB" b="0" i="0" dirty="0"/>
              <a:t>What might you add to this list? </a:t>
            </a:r>
          </a:p>
          <a:p>
            <a:endParaRPr lang="en-GB" b="0" i="0" dirty="0"/>
          </a:p>
          <a:p>
            <a:r>
              <a:rPr lang="en-GB" b="0" dirty="0"/>
              <a:t>Encourage them to think about what already works for them and share their own strategies.</a:t>
            </a:r>
            <a:endParaRPr lang="en-US" b="0"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77745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i="1"/>
              <a:t>Now we have thought about strategies to manage our emotions when we have fallen out with our friends, we now need to think about how we resolve the situation. </a:t>
            </a:r>
            <a:endParaRPr lang="en-GB"/>
          </a:p>
          <a:p>
            <a:r>
              <a:rPr lang="en-GB" sz="2800"/>
              <a:t>Ask the class: </a:t>
            </a:r>
            <a:r>
              <a:rPr lang="en-GB" sz="2800" i="1"/>
              <a:t>Does</a:t>
            </a:r>
            <a:r>
              <a:rPr lang="en-GB" sz="2800" b="0" i="1"/>
              <a:t> anyone know how you can resolve conflicts with friends?</a:t>
            </a:r>
            <a:endParaRPr lang="en-GB">
              <a:ea typeface="Calibri"/>
              <a:cs typeface="Calibri"/>
            </a:endParaRPr>
          </a:p>
          <a:p>
            <a:pPr marL="0" indent="0">
              <a:buFont typeface="Arial" panose="020B0604020202020204" pitchFamily="34" charset="0"/>
              <a:buNone/>
            </a:pPr>
            <a:endParaRPr lang="en-GB" sz="2800" b="0" i="0"/>
          </a:p>
          <a:p>
            <a:pPr marL="0" indent="0">
              <a:buFont typeface="Arial" panose="020B0604020202020204" pitchFamily="34" charset="0"/>
              <a:buNone/>
            </a:pPr>
            <a:r>
              <a:rPr lang="en-GB" sz="2800" b="0" i="0"/>
              <a:t>Encourage discussion and gather responses.</a:t>
            </a:r>
            <a:endParaRPr lang="en-GB" sz="2800" b="0" i="0">
              <a:ea typeface="Calibri"/>
              <a:cs typeface="Calibri"/>
            </a:endParaRPr>
          </a:p>
          <a:p>
            <a:pPr marL="0" indent="0">
              <a:buFont typeface="Arial" panose="020B0604020202020204" pitchFamily="34" charset="0"/>
              <a:buNone/>
            </a:pPr>
            <a:endParaRPr lang="en-GB" sz="2800" b="0" i="0"/>
          </a:p>
          <a:p>
            <a:pPr marL="0" indent="0">
              <a:buFont typeface="Arial" panose="020B0604020202020204" pitchFamily="34" charset="0"/>
              <a:buNone/>
            </a:pPr>
            <a:r>
              <a:rPr lang="en-GB" sz="2800" b="0" i="0"/>
              <a:t>Make the connection: Looking after our own mental health includes building positive relationships with others.</a:t>
            </a:r>
            <a:endParaRPr lang="en-GB" sz="2800" b="0" i="0">
              <a:ea typeface="Calibri"/>
              <a:cs typeface="Calibri"/>
            </a:endParaRPr>
          </a:p>
          <a:p>
            <a:pPr marL="0" indent="0">
              <a:buFont typeface="Arial" panose="020B0604020202020204" pitchFamily="34" charset="0"/>
              <a:buNone/>
            </a:pPr>
            <a:endParaRPr lang="en-GB" sz="2800" b="0" i="0"/>
          </a:p>
          <a:p>
            <a:pPr marL="0" indent="0">
              <a:buFont typeface="Arial" panose="020B0604020202020204" pitchFamily="34" charset="0"/>
              <a:buNone/>
            </a:pPr>
            <a:r>
              <a:rPr lang="en-GB" sz="2800" b="0" i="0"/>
              <a:t>Learning conflict resolution strategies helps us improve our own wellbeing and maintain healthy friendships.</a:t>
            </a:r>
            <a:endParaRPr lang="en-GB" sz="2800" b="0" i="0">
              <a:ea typeface="Calibri"/>
              <a:cs typeface="Calibri"/>
            </a:endParaRPr>
          </a:p>
          <a:p>
            <a:endParaRPr lang="en-GB"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8677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a:t>Animated slide, strategies appear on click. </a:t>
            </a:r>
            <a:endParaRPr lang="en-US" i="0" dirty="0">
              <a:ea typeface="Calibri" panose="020F0502020204030204"/>
              <a:cs typeface="Calibri" panose="020F0502020204030204"/>
            </a:endParaRPr>
          </a:p>
          <a:p>
            <a:endParaRPr lang="en-GB" i="0" dirty="0"/>
          </a:p>
          <a:p>
            <a:r>
              <a:rPr lang="en-GB" i="0" dirty="0"/>
              <a:t>Share a bank of strategies for how to resolve conflict: </a:t>
            </a:r>
          </a:p>
          <a:p>
            <a:pPr marL="171450" indent="-171450">
              <a:buFont typeface="Arial" panose="020B0604020202020204" pitchFamily="34" charset="0"/>
              <a:buChar char="•"/>
            </a:pPr>
            <a:r>
              <a:rPr lang="en-GB" i="0" dirty="0"/>
              <a:t>listening</a:t>
            </a:r>
          </a:p>
          <a:p>
            <a:pPr marL="171450" indent="-171450">
              <a:buFont typeface="Arial" panose="020B0604020202020204" pitchFamily="34" charset="0"/>
              <a:buChar char="•"/>
            </a:pPr>
            <a:r>
              <a:rPr lang="en-GB" i="0" dirty="0"/>
              <a:t>showing empathy</a:t>
            </a:r>
          </a:p>
          <a:p>
            <a:pPr marL="171450" indent="-171450">
              <a:buFont typeface="Arial" panose="020B0604020202020204" pitchFamily="34" charset="0"/>
              <a:buChar char="•"/>
            </a:pPr>
            <a:r>
              <a:rPr lang="en-GB" i="0" dirty="0"/>
              <a:t>Communication - verbal and non-verbal</a:t>
            </a:r>
          </a:p>
          <a:p>
            <a:pPr marL="171450" indent="-171450">
              <a:buFont typeface="Arial" panose="020B0604020202020204" pitchFamily="34" charset="0"/>
              <a:buChar char="•"/>
            </a:pPr>
            <a:r>
              <a:rPr lang="en-GB" i="0" dirty="0"/>
              <a:t>remaining calm and regulating your own emotions </a:t>
            </a:r>
          </a:p>
          <a:p>
            <a:pPr marL="171450" indent="-171450">
              <a:buFont typeface="Arial" panose="020B0604020202020204" pitchFamily="34" charset="0"/>
              <a:buChar char="•"/>
            </a:pPr>
            <a:r>
              <a:rPr lang="en-GB" i="0" dirty="0"/>
              <a:t>involving others</a:t>
            </a:r>
            <a:endParaRPr lang="en-US" i="0" dirty="0">
              <a:ea typeface="Calibri"/>
              <a:cs typeface="Calibri"/>
            </a:endParaRPr>
          </a:p>
          <a:p>
            <a:endParaRPr lang="en-US" i="0" dirty="0">
              <a:ea typeface="Calibri"/>
              <a:cs typeface="Calibri"/>
            </a:endParaRPr>
          </a:p>
          <a:p>
            <a:r>
              <a:rPr lang="en-US" i="0" dirty="0">
                <a:ea typeface="Calibri"/>
                <a:cs typeface="Calibri"/>
              </a:rPr>
              <a:t>Teacher to spend time exploring each strategy with pupils and bring them to life, basing them on the definitions below.</a:t>
            </a:r>
          </a:p>
          <a:p>
            <a:endParaRPr lang="en-US" b="1" i="1" dirty="0">
              <a:ea typeface="Calibri"/>
              <a:cs typeface="Calibri"/>
            </a:endParaRPr>
          </a:p>
          <a:p>
            <a:r>
              <a:rPr lang="en-GB" b="1" dirty="0"/>
              <a:t>Strategy breakdown</a:t>
            </a:r>
            <a:r>
              <a:rPr lang="en-US" b="1" i="1" dirty="0">
                <a:cs typeface="Calibri"/>
              </a:rPr>
              <a:t>:</a:t>
            </a:r>
            <a:endParaRPr lang="en-US" b="1" i="1" dirty="0">
              <a:ea typeface="Calibri"/>
              <a:cs typeface="Calibri"/>
            </a:endParaRPr>
          </a:p>
          <a:p>
            <a:r>
              <a:rPr lang="en-US" b="1" dirty="0">
                <a:ea typeface="Calibri"/>
                <a:cs typeface="Calibri"/>
              </a:rPr>
              <a:t>Listening</a:t>
            </a:r>
            <a:r>
              <a:rPr lang="en-US" dirty="0">
                <a:ea typeface="Calibri"/>
                <a:cs typeface="Calibri"/>
              </a:rPr>
              <a:t> </a:t>
            </a:r>
            <a:r>
              <a:rPr lang="en-US" i="1" dirty="0">
                <a:ea typeface="Calibri"/>
                <a:cs typeface="Calibri"/>
              </a:rPr>
              <a:t>– </a:t>
            </a:r>
            <a:r>
              <a:rPr lang="en-US" dirty="0">
                <a:ea typeface="Calibri"/>
                <a:cs typeface="Calibri"/>
              </a:rPr>
              <a:t>Listen carefully to what the other person is saying so that you understand how they might be feeling and why they are acting in that way, instead of only talking. </a:t>
            </a:r>
          </a:p>
          <a:p>
            <a:endParaRPr lang="en-US" dirty="0">
              <a:ea typeface="Calibri"/>
              <a:cs typeface="Calibri"/>
            </a:endParaRPr>
          </a:p>
          <a:p>
            <a:r>
              <a:rPr lang="en-US" b="1" dirty="0">
                <a:ea typeface="Calibri"/>
                <a:cs typeface="Calibri"/>
              </a:rPr>
              <a:t>Showing empathy </a:t>
            </a:r>
            <a:r>
              <a:rPr lang="en-US" dirty="0">
                <a:ea typeface="Calibri"/>
                <a:cs typeface="Calibri"/>
              </a:rPr>
              <a:t>- </a:t>
            </a:r>
            <a:r>
              <a:rPr lang="en-GB" dirty="0"/>
              <a:t>Empathy is sharing someone else's feelings or experiences by imagining what it would be like to be in their situation.</a:t>
            </a:r>
            <a:endParaRPr lang="en-US" dirty="0">
              <a:ea typeface="Calibri"/>
              <a:cs typeface="Calibri"/>
            </a:endParaRPr>
          </a:p>
          <a:p>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Communication</a:t>
            </a:r>
            <a:r>
              <a:rPr lang="en-US" dirty="0">
                <a:ea typeface="Calibri"/>
                <a:cs typeface="Calibri"/>
              </a:rPr>
              <a:t> – </a:t>
            </a:r>
            <a:r>
              <a:rPr lang="en-US" dirty="0"/>
              <a:t>This is about what you say, but also how you say it. When we are upset about something, it is easy to show this through our words, our voice and our body language. </a:t>
            </a:r>
            <a:r>
              <a:rPr lang="en-US" i="1" dirty="0"/>
              <a:t>Teacher to demonstrate. </a:t>
            </a:r>
            <a:endParaRPr lang="en-US" dirty="0"/>
          </a:p>
          <a:p>
            <a:pPr marL="171450" indent="-171450">
              <a:buFont typeface="Arial" panose="020B0604020202020204" pitchFamily="34" charset="0"/>
              <a:buChar char="•"/>
            </a:pPr>
            <a:r>
              <a:rPr lang="en-US" dirty="0"/>
              <a:t>Try to keep your voice low and calm, as if you are talking to someone inside you or next to you and use kind words.</a:t>
            </a:r>
          </a:p>
          <a:p>
            <a:pPr marL="171450" indent="-171450">
              <a:buFont typeface="Arial" panose="020B0604020202020204" pitchFamily="34" charset="0"/>
              <a:buChar char="•"/>
            </a:pPr>
            <a:r>
              <a:rPr lang="en-US" dirty="0"/>
              <a:t>Think also about your body language and your facial expressions – do you have a good posture and an open, friendly facial expression? </a:t>
            </a:r>
          </a:p>
          <a:p>
            <a:pPr marL="171450" indent="-171450">
              <a:buFont typeface="Arial" panose="020B0604020202020204" pitchFamily="34" charset="0"/>
              <a:buChar char="•"/>
            </a:pPr>
            <a:endParaRPr lang="en-US" dirty="0">
              <a:ea typeface="Calibri"/>
              <a:cs typeface="Calibri"/>
            </a:endParaRPr>
          </a:p>
          <a:p>
            <a:r>
              <a:rPr lang="en-US" b="1" dirty="0">
                <a:ea typeface="Calibri"/>
                <a:cs typeface="Calibri"/>
              </a:rPr>
              <a:t>Remaining calm </a:t>
            </a:r>
            <a:r>
              <a:rPr lang="en-US" dirty="0">
                <a:ea typeface="Calibri"/>
                <a:cs typeface="Calibri"/>
              </a:rPr>
              <a:t>– Being aware of our own wellbeing and using self-care strategies to regulate our emotions and remain calm. A good way to keep ourselves calm is by doing breathing exercises, such as 5 finger breathing (trace up one side of each finger as you breathe in and down the other side as you breathe out). Prompt class to suggest how they would keep themselves calm based on previous discussions. </a:t>
            </a:r>
          </a:p>
          <a:p>
            <a:endParaRPr lang="en-US" dirty="0">
              <a:ea typeface="Calibri"/>
              <a:cs typeface="Calibri"/>
            </a:endParaRPr>
          </a:p>
          <a:p>
            <a:r>
              <a:rPr lang="en-US" b="1" dirty="0">
                <a:ea typeface="Calibri"/>
                <a:cs typeface="Calibri"/>
              </a:rPr>
              <a:t>Involving others </a:t>
            </a:r>
            <a:r>
              <a:rPr lang="en-US" dirty="0">
                <a:ea typeface="Calibri"/>
                <a:cs typeface="Calibri"/>
              </a:rPr>
              <a:t>– Sometimes we might arrive at a point in the conflict where it is too challenging to resolve by ourselves. Reach out to someone else that everyone in the conflict trusts – this could be a class teacher, a mental health champion, etc.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19844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25A21-A2B3-4993-9AE4-9359EE39ED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709811-09BF-569B-E0A9-9AD4C3F23B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A673B0-0C4F-2062-CC9E-E70ECC50B6F1}"/>
              </a:ext>
            </a:extLst>
          </p:cNvPr>
          <p:cNvSpPr>
            <a:spLocks noGrp="1"/>
          </p:cNvSpPr>
          <p:nvPr>
            <p:ph type="body" idx="1"/>
          </p:nvPr>
        </p:nvSpPr>
        <p:spPr/>
        <p:txBody>
          <a:bodyPr/>
          <a:lstStyle/>
          <a:p>
            <a:r>
              <a:rPr lang="en-US" b="1" i="0">
                <a:ea typeface="Calibri"/>
                <a:cs typeface="Calibri"/>
              </a:rPr>
              <a:t>10 mins</a:t>
            </a:r>
          </a:p>
          <a:p>
            <a:r>
              <a:rPr lang="en-GB" sz="1800" i="1">
                <a:solidFill>
                  <a:srgbClr val="000000"/>
                </a:solidFill>
                <a:effectLst/>
                <a:latin typeface="Aptos Display" panose="020B0004020202020204" pitchFamily="34" charset="0"/>
                <a:ea typeface="Trebuchet MS" panose="020B0603020202020204" pitchFamily="34" charset="0"/>
                <a:cs typeface="Trebuchet MS" panose="020B0603020202020204" pitchFamily="34" charset="0"/>
              </a:rPr>
              <a:t>Pupils re-enact conflict scenarios, selecting and applying strategies to reach a positive, safe outcome.</a:t>
            </a:r>
            <a:endParaRPr lang="en-US" b="1" i="1">
              <a:ea typeface="Calibri"/>
              <a:cs typeface="Calibri"/>
            </a:endParaRPr>
          </a:p>
        </p:txBody>
      </p:sp>
      <p:sp>
        <p:nvSpPr>
          <p:cNvPr id="4" name="Slide Number Placeholder 3">
            <a:extLst>
              <a:ext uri="{FF2B5EF4-FFF2-40B4-BE49-F238E27FC236}">
                <a16:creationId xmlns:a16="http://schemas.microsoft.com/office/drawing/2014/main" id="{EA0195C9-E163-6EB6-7792-90CD219196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6510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Repeat the roleplay</a:t>
            </a:r>
            <a:r>
              <a:rPr lang="en-GB" b="0"/>
              <a:t>: </a:t>
            </a:r>
          </a:p>
          <a:p>
            <a:r>
              <a:rPr lang="en-GB" b="0"/>
              <a:t>Groups act out their original scenario again, but this time they must use conflict resolution strategies to bring the situation to a safe and positive conclusion.</a:t>
            </a:r>
          </a:p>
          <a:p>
            <a:endParaRPr lang="en-US" b="0" i="0"/>
          </a:p>
          <a:p>
            <a:r>
              <a:rPr lang="en-GB" b="1"/>
              <a:t>Selecting strategies:</a:t>
            </a:r>
          </a:p>
          <a:p>
            <a:pPr marL="171450" indent="-171450">
              <a:buFont typeface="Arial" panose="020B0604020202020204" pitchFamily="34" charset="0"/>
              <a:buChar char="•"/>
            </a:pPr>
            <a:r>
              <a:rPr lang="en-GB" b="0"/>
              <a:t>encourage pupils to choose relevant strategies from the ones discussed (e.g., listening, empathy, communication, staying calm, involving others)</a:t>
            </a:r>
          </a:p>
          <a:p>
            <a:pPr marL="171450" indent="-171450">
              <a:buFont typeface="Arial" panose="020B0604020202020204" pitchFamily="34" charset="0"/>
              <a:buChar char="•"/>
            </a:pPr>
            <a:r>
              <a:rPr lang="en-GB" b="0"/>
              <a:t>teachers should guide pupils in selecting appropriate conflict management strategies for their scenario.</a:t>
            </a:r>
          </a:p>
          <a:p>
            <a:endParaRPr lang="en-US" b="0" i="0"/>
          </a:p>
          <a:p>
            <a:r>
              <a:rPr lang="en-US" b="0" i="0"/>
              <a:t>Teacher to circulate groups and have mini-discussions about the use of the strategies. </a:t>
            </a:r>
            <a:r>
              <a:rPr lang="en-GB" b="0"/>
              <a:t>After roleplays, bring the class back together to reflect on which strategies worked best and why.</a:t>
            </a:r>
          </a:p>
          <a:p>
            <a:endParaRPr lang="en-US"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0801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B7C63-6A79-B2AA-27F3-84EC4AD1DC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40621-633A-50D9-1EA4-F0172273C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41A209-DAE0-FD14-51BB-00E5D0208D63}"/>
              </a:ext>
            </a:extLst>
          </p:cNvPr>
          <p:cNvSpPr>
            <a:spLocks noGrp="1"/>
          </p:cNvSpPr>
          <p:nvPr>
            <p:ph type="body" idx="1"/>
          </p:nvPr>
        </p:nvSpPr>
        <p:spPr/>
        <p:txBody>
          <a:bodyPr/>
          <a:lstStyle/>
          <a:p>
            <a:r>
              <a:rPr lang="en-US" b="1" i="0">
                <a:ea typeface="Calibri"/>
                <a:cs typeface="Calibri"/>
              </a:rPr>
              <a:t>5 mins</a:t>
            </a:r>
          </a:p>
          <a:p>
            <a:r>
              <a:rPr lang="en-GB" sz="1800">
                <a:solidFill>
                  <a:srgbClr val="000000"/>
                </a:solidFill>
                <a:effectLst/>
                <a:latin typeface="Aptos Display" panose="020B0004020202020204" pitchFamily="34" charset="0"/>
                <a:ea typeface="Trebuchet MS" panose="020B0603020202020204" pitchFamily="34" charset="0"/>
                <a:cs typeface="Trebuchet MS" panose="020B0603020202020204" pitchFamily="34" charset="0"/>
              </a:rPr>
              <a:t>Pupils reflect on their initial views about friendships, conflict and wellbeing, identifying how their opinions have changed, what influenced their thinking, and discussing their learning with peers.</a:t>
            </a:r>
            <a:endParaRPr lang="en-US" b="1" i="0">
              <a:ea typeface="Calibri"/>
              <a:cs typeface="Calibri"/>
            </a:endParaRPr>
          </a:p>
        </p:txBody>
      </p:sp>
      <p:sp>
        <p:nvSpPr>
          <p:cNvPr id="4" name="Slide Number Placeholder 3">
            <a:extLst>
              <a:ext uri="{FF2B5EF4-FFF2-40B4-BE49-F238E27FC236}">
                <a16:creationId xmlns:a16="http://schemas.microsoft.com/office/drawing/2014/main" id="{5FB5FED5-8237-C395-D3A7-B7276F0C5A5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1044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BCF27-EE06-E69D-FDE5-EE2CAE268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296221-37CC-B0CE-7727-0B6E6B3B28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A0CAC9-3811-5F62-C20B-A7F6B6F14FB3}"/>
              </a:ext>
            </a:extLst>
          </p:cNvPr>
          <p:cNvSpPr>
            <a:spLocks noGrp="1"/>
          </p:cNvSpPr>
          <p:nvPr>
            <p:ph type="body" idx="1"/>
          </p:nvPr>
        </p:nvSpPr>
        <p:spPr/>
        <p:txBody>
          <a:bodyPr/>
          <a:lstStyle/>
          <a:p>
            <a:r>
              <a:rPr lang="en-GB" b="0"/>
              <a:t>Pupils look at the statements from the start of the lesson. Ask: </a:t>
            </a:r>
            <a:r>
              <a:rPr lang="en-GB" b="0" i="1"/>
              <a:t>Is there a statement where your opinion has changed? </a:t>
            </a:r>
            <a:r>
              <a:rPr lang="en-GB" b="0"/>
              <a:t>Encourage pupils to think about what they’ve learned that may have shifted their perspective.</a:t>
            </a:r>
          </a:p>
          <a:p>
            <a:endParaRPr lang="en-GB" b="0">
              <a:ea typeface="Calibri"/>
              <a:cs typeface="Calibri"/>
            </a:endParaRPr>
          </a:p>
          <a:p>
            <a:r>
              <a:rPr lang="en-GB" b="1">
                <a:ea typeface="Calibri"/>
                <a:cs typeface="Calibri"/>
              </a:rPr>
              <a:t>Pupils choose one statement and record: </a:t>
            </a:r>
          </a:p>
          <a:p>
            <a:pPr marL="171450" indent="-171450">
              <a:buFont typeface="Arial" panose="020B0604020202020204" pitchFamily="34" charset="0"/>
              <a:buChar char="•"/>
            </a:pPr>
            <a:r>
              <a:rPr lang="en-GB" b="0">
                <a:ea typeface="Calibri"/>
                <a:cs typeface="Calibri"/>
              </a:rPr>
              <a:t>the statement</a:t>
            </a:r>
          </a:p>
          <a:p>
            <a:pPr marL="171450" indent="-171450">
              <a:buFont typeface="Arial" panose="020B0604020202020204" pitchFamily="34" charset="0"/>
              <a:buChar char="•"/>
            </a:pPr>
            <a:r>
              <a:rPr lang="en-GB" b="0">
                <a:ea typeface="Calibri"/>
                <a:cs typeface="Calibri"/>
              </a:rPr>
              <a:t>their original opinion</a:t>
            </a:r>
          </a:p>
          <a:p>
            <a:pPr marL="171450" indent="-171450">
              <a:buFont typeface="Arial" panose="020B0604020202020204" pitchFamily="34" charset="0"/>
              <a:buChar char="•"/>
            </a:pPr>
            <a:r>
              <a:rPr lang="en-GB" b="0">
                <a:ea typeface="Calibri"/>
                <a:cs typeface="Calibri"/>
              </a:rPr>
              <a:t>their opinion now</a:t>
            </a:r>
          </a:p>
          <a:p>
            <a:pPr marL="171450" indent="-171450">
              <a:buFont typeface="Arial" panose="020B0604020202020204" pitchFamily="34" charset="0"/>
              <a:buChar char="•"/>
            </a:pPr>
            <a:r>
              <a:rPr lang="en-GB" b="0">
                <a:ea typeface="Calibri"/>
                <a:cs typeface="Calibri"/>
              </a:rPr>
              <a:t>what changed their thinking?</a:t>
            </a:r>
          </a:p>
          <a:p>
            <a:endParaRPr lang="en-GB" b="0">
              <a:ea typeface="Calibri"/>
              <a:cs typeface="Calibri"/>
            </a:endParaRPr>
          </a:p>
          <a:p>
            <a:r>
              <a:rPr lang="en-GB" b="1">
                <a:ea typeface="Calibri"/>
                <a:cs typeface="Calibri"/>
              </a:rPr>
              <a:t>Options for recording: </a:t>
            </a:r>
            <a:r>
              <a:rPr lang="en-GB" b="0">
                <a:ea typeface="Calibri"/>
                <a:cs typeface="Calibri"/>
              </a:rPr>
              <a:t>Sticky notes, whiteboards, reflection journals, discussion etc.</a:t>
            </a:r>
          </a:p>
          <a:p>
            <a:br>
              <a:rPr lang="en-GB" b="0">
                <a:ea typeface="Calibri"/>
                <a:cs typeface="Calibri"/>
              </a:rPr>
            </a:br>
            <a:r>
              <a:rPr lang="en-GB" b="0">
                <a:ea typeface="Calibri"/>
                <a:cs typeface="Calibri"/>
              </a:rPr>
              <a:t>Pupils share their reflections with a partner or small group and discuss: </a:t>
            </a:r>
          </a:p>
          <a:p>
            <a:pPr marL="171450" indent="-171450">
              <a:buFont typeface="Arial" panose="020B0604020202020204" pitchFamily="34" charset="0"/>
              <a:buChar char="•"/>
            </a:pPr>
            <a:r>
              <a:rPr lang="en-GB" b="0">
                <a:ea typeface="Calibri"/>
                <a:cs typeface="Calibri"/>
              </a:rPr>
              <a:t>Why did your opinion change? </a:t>
            </a:r>
          </a:p>
          <a:p>
            <a:pPr marL="171450" indent="-171450">
              <a:buFont typeface="Arial" panose="020B0604020202020204" pitchFamily="34" charset="0"/>
              <a:buChar char="•"/>
            </a:pPr>
            <a:r>
              <a:rPr lang="en-GB" b="0">
                <a:ea typeface="Calibri"/>
                <a:cs typeface="Calibri"/>
              </a:rPr>
              <a:t>Did anyone else change their mind about the same statement? </a:t>
            </a:r>
          </a:p>
          <a:p>
            <a:pPr marL="171450" indent="-171450">
              <a:buFont typeface="Arial" panose="020B0604020202020204" pitchFamily="34" charset="0"/>
              <a:buChar char="•"/>
            </a:pPr>
            <a:r>
              <a:rPr lang="en-GB" b="0">
                <a:ea typeface="Calibri"/>
                <a:cs typeface="Calibri"/>
              </a:rPr>
              <a:t>What helped you understand conflict differently?</a:t>
            </a:r>
          </a:p>
          <a:p>
            <a:endParaRPr lang="en-GB" b="0">
              <a:ea typeface="Calibri"/>
              <a:cs typeface="Calibri"/>
            </a:endParaRPr>
          </a:p>
          <a:p>
            <a:r>
              <a:rPr lang="en-GB" b="1"/>
              <a:t>Differentiation: support and challenge ideas</a:t>
            </a:r>
            <a:br>
              <a:rPr lang="en-US">
                <a:ea typeface="Calibri"/>
                <a:cs typeface="Calibri"/>
              </a:rPr>
            </a:br>
            <a:r>
              <a:rPr lang="en-US" b="1">
                <a:ea typeface="Calibri"/>
                <a:cs typeface="Calibri"/>
              </a:rPr>
              <a:t>Support: </a:t>
            </a:r>
          </a:p>
          <a:p>
            <a:r>
              <a:rPr lang="en-US">
                <a:ea typeface="Calibri"/>
                <a:cs typeface="Calibri"/>
              </a:rPr>
              <a:t>Provide sentence starters e.g. </a:t>
            </a:r>
          </a:p>
          <a:p>
            <a:pPr marL="0" indent="0">
              <a:buFont typeface="Arial" panose="020B0604020202020204" pitchFamily="34" charset="0"/>
              <a:buNone/>
            </a:pPr>
            <a:r>
              <a:rPr lang="en-GB" i="1">
                <a:ea typeface="Calibri"/>
                <a:cs typeface="Calibri"/>
              </a:rPr>
              <a:t>At the start, I thought ___ but now I think ___</a:t>
            </a:r>
          </a:p>
          <a:p>
            <a:pPr marL="0" indent="0">
              <a:buFont typeface="Arial" panose="020B0604020202020204" pitchFamily="34" charset="0"/>
              <a:buNone/>
            </a:pPr>
            <a:r>
              <a:rPr lang="en-GB" i="1">
                <a:ea typeface="Calibri"/>
                <a:cs typeface="Calibri"/>
              </a:rPr>
              <a:t>I changed my mind about ___ because I learnt ___</a:t>
            </a:r>
          </a:p>
          <a:p>
            <a:pPr marL="0" indent="0">
              <a:buFont typeface="Arial" panose="020B0604020202020204" pitchFamily="34" charset="0"/>
              <a:buNone/>
            </a:pPr>
            <a:r>
              <a:rPr lang="en-GB" i="1">
                <a:ea typeface="Calibri"/>
                <a:cs typeface="Calibri"/>
              </a:rPr>
              <a:t>One thing that helped me understand conflict and wellbeing better was___</a:t>
            </a:r>
            <a:br>
              <a:rPr lang="en-US">
                <a:ea typeface="Calibri"/>
                <a:cs typeface="Calibri"/>
              </a:rPr>
            </a:br>
            <a:br>
              <a:rPr lang="en-US">
                <a:ea typeface="Calibri"/>
                <a:cs typeface="Calibri"/>
              </a:rPr>
            </a:br>
            <a:r>
              <a:rPr lang="en-US" b="1">
                <a:ea typeface="Calibri"/>
                <a:cs typeface="Calibri"/>
              </a:rPr>
              <a:t>Challenge: </a:t>
            </a:r>
          </a:p>
          <a:p>
            <a:pPr marL="0" indent="0">
              <a:buFont typeface="Arial" panose="020B0604020202020204" pitchFamily="34" charset="0"/>
              <a:buNone/>
            </a:pPr>
            <a:r>
              <a:rPr lang="en-GB" b="0">
                <a:ea typeface="Calibri"/>
                <a:cs typeface="Calibri"/>
              </a:rPr>
              <a:t>Pupils choose a statement where their opinion changed and consider: </a:t>
            </a:r>
            <a:r>
              <a:rPr lang="en-GB" b="0" i="1">
                <a:ea typeface="Calibri"/>
                <a:cs typeface="Calibri"/>
              </a:rPr>
              <a:t>“</a:t>
            </a:r>
            <a:r>
              <a:rPr lang="en-GB" b="0" i="0">
                <a:ea typeface="Calibri"/>
                <a:cs typeface="Calibri"/>
              </a:rPr>
              <a:t>If I still believed my original opinion, what problems might that cause in a friendship and for my wellbeing?”</a:t>
            </a:r>
            <a:br>
              <a:rPr lang="en-US" b="0">
                <a:ea typeface="Calibri"/>
                <a:cs typeface="Calibri"/>
              </a:rPr>
            </a:br>
            <a:endParaRPr lang="en-US" b="0">
              <a:ea typeface="Calibri"/>
              <a:cs typeface="Calibri"/>
            </a:endParaRPr>
          </a:p>
          <a:p>
            <a:pPr marL="171450" indent="-171450">
              <a:buFont typeface="Arial" panose="020B0604020202020204" pitchFamily="34" charset="0"/>
              <a:buChar char="•"/>
            </a:pPr>
            <a:endParaRPr lang="en-GB" b="0">
              <a:ea typeface="Calibri"/>
              <a:cs typeface="Calibri"/>
            </a:endParaRPr>
          </a:p>
        </p:txBody>
      </p:sp>
      <p:sp>
        <p:nvSpPr>
          <p:cNvPr id="4" name="Slide Number Placeholder 3">
            <a:extLst>
              <a:ext uri="{FF2B5EF4-FFF2-40B4-BE49-F238E27FC236}">
                <a16:creationId xmlns:a16="http://schemas.microsoft.com/office/drawing/2014/main" id="{EF391C66-E824-F6D5-15CF-640FEDF2AF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37194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5959E-309B-B462-27B4-A89101B0DC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91DB23-6CCB-B9BE-8817-3E55536C43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A807CC-3733-0B96-7123-B248A8DD61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a:effectLst/>
                <a:latin typeface="Trebuchet MS"/>
                <a:ea typeface="Trebuchet MS" panose="020B0603020202020204" pitchFamily="34" charset="0"/>
                <a:cs typeface="Trebuchet MS" panose="020B0603020202020204" pitchFamily="34" charset="0"/>
              </a:rPr>
              <a:t>Brain break – Opportunity for pupils to have time out: breaktime, or alternative physical activity or change of scene.</a:t>
            </a:r>
            <a:endParaRPr lang="en-GB" sz="1800" i="1">
              <a:effectLst/>
              <a:latin typeface="Trebuchet MS"/>
              <a:ea typeface="Calibri" panose="020F0502020204030204" pitchFamily="34" charset="0"/>
              <a:cs typeface="Calibri"/>
            </a:endParaRPr>
          </a:p>
          <a:p>
            <a:endParaRPr lang="en-US" i="1">
              <a:ea typeface="Calibri"/>
              <a:cs typeface="Calibri"/>
            </a:endParaRPr>
          </a:p>
        </p:txBody>
      </p:sp>
      <p:sp>
        <p:nvSpPr>
          <p:cNvPr id="4" name="Slide Number Placeholder 3">
            <a:extLst>
              <a:ext uri="{FF2B5EF4-FFF2-40B4-BE49-F238E27FC236}">
                <a16:creationId xmlns:a16="http://schemas.microsoft.com/office/drawing/2014/main" id="{F6779C45-6BD5-9A89-2830-608FAA1817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7667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a:effectLst/>
                <a:latin typeface="Aptos" panose="020B0004020202020204" pitchFamily="34" charset="0"/>
                <a:ea typeface="Aptos" panose="020B0004020202020204" pitchFamily="34" charset="0"/>
                <a:cs typeface="Times New Roman" panose="02020603050405020304" pitchFamily="18" charset="0"/>
              </a:rPr>
              <a:t>Total: 55 minutes</a:t>
            </a:r>
            <a:endParaRPr lang="en-US" b="1" i="1">
              <a:ea typeface="Calibri"/>
              <a:cs typeface="Calibri"/>
            </a:endParaRPr>
          </a:p>
          <a:p>
            <a:r>
              <a:rPr lang="en-GB" sz="1800" i="1">
                <a:effectLst/>
                <a:latin typeface="Aptos Display" panose="020B0004020202020204" pitchFamily="34" charset="0"/>
                <a:ea typeface="Aptos" panose="020B0004020202020204" pitchFamily="34" charset="0"/>
                <a:cs typeface="Times New Roman" panose="02020603050405020304" pitchFamily="18" charset="0"/>
              </a:rPr>
              <a:t>Please note: this section comprises an interactive, drama-based activity that involves role-play, which may require consideration of space and movement, particularly for larger classes.</a:t>
            </a:r>
          </a:p>
          <a:p>
            <a:endParaRPr lang="en-GB" sz="1800" i="1">
              <a:effectLst/>
              <a:latin typeface="Aptos Display" panose="020B0004020202020204" pitchFamily="34" charset="0"/>
              <a:ea typeface="Calibri"/>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587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B1E02-CD8A-5D0B-A779-7137AABA13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4B0833-2873-8507-DF47-492434837F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374E6B-0A7F-1E8F-3531-37C7E3BFBA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Read the learning outcome aloud or ask a pupil to, so everyone knows the focus of the activity.</a:t>
            </a:r>
          </a:p>
        </p:txBody>
      </p:sp>
      <p:sp>
        <p:nvSpPr>
          <p:cNvPr id="4" name="Slide Number Placeholder 3">
            <a:extLst>
              <a:ext uri="{FF2B5EF4-FFF2-40B4-BE49-F238E27FC236}">
                <a16:creationId xmlns:a16="http://schemas.microsoft.com/office/drawing/2014/main" id="{A2FF4791-D6C6-7C0F-F660-E36138D002D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8891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C763D-E358-3129-B7F3-D89584BD9A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763E8C-D46B-39A6-CB64-BC34D86C7C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33165-654B-DD68-8DF6-993419B61AFF}"/>
              </a:ext>
            </a:extLst>
          </p:cNvPr>
          <p:cNvSpPr>
            <a:spLocks noGrp="1"/>
          </p:cNvSpPr>
          <p:nvPr>
            <p:ph type="body" idx="1"/>
          </p:nvPr>
        </p:nvSpPr>
        <p:spPr/>
        <p:txBody>
          <a:bodyPr/>
          <a:lstStyle/>
          <a:p>
            <a:r>
              <a:rPr lang="en-US" b="1">
                <a:ea typeface="Calibri"/>
                <a:cs typeface="Calibri"/>
              </a:rPr>
              <a:t>10 mins</a:t>
            </a:r>
          </a:p>
        </p:txBody>
      </p:sp>
      <p:sp>
        <p:nvSpPr>
          <p:cNvPr id="4" name="Slide Number Placeholder 3">
            <a:extLst>
              <a:ext uri="{FF2B5EF4-FFF2-40B4-BE49-F238E27FC236}">
                <a16:creationId xmlns:a16="http://schemas.microsoft.com/office/drawing/2014/main" id="{20EADBF6-6232-BE5D-50DD-7D913171AD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9051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D5ACE-B0D7-1253-A146-8D18A39E3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405535-5A67-B060-503A-065453EB77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AE0CBD-CA8D-B3F7-BF16-169D4DCD9786}"/>
              </a:ext>
            </a:extLst>
          </p:cNvPr>
          <p:cNvSpPr>
            <a:spLocks noGrp="1"/>
          </p:cNvSpPr>
          <p:nvPr>
            <p:ph type="body" idx="1"/>
          </p:nvPr>
        </p:nvSpPr>
        <p:spPr/>
        <p:txBody>
          <a:bodyPr/>
          <a:lstStyle/>
          <a:p>
            <a:r>
              <a:rPr lang="en-US" b="0" i="1">
                <a:cs typeface="Calibri"/>
              </a:rPr>
              <a:t>Baseline assessment activity: </a:t>
            </a:r>
            <a:r>
              <a:rPr lang="en-GB" b="0" i="1"/>
              <a:t>This baseline activity is designed to assess pupils' existing beliefs and understanding about friendships and conflict.</a:t>
            </a:r>
          </a:p>
          <a:p>
            <a:endParaRPr lang="en-GB" b="0">
              <a:ea typeface="Calibri"/>
              <a:cs typeface="Calibri"/>
            </a:endParaRPr>
          </a:p>
          <a:p>
            <a:r>
              <a:rPr lang="en-GB" b="1"/>
              <a:t>How it works:</a:t>
            </a:r>
          </a:p>
          <a:p>
            <a:pPr marL="171450" indent="-171450">
              <a:buFont typeface="Arial" panose="020B0604020202020204" pitchFamily="34" charset="0"/>
              <a:buChar char="•"/>
            </a:pPr>
            <a:r>
              <a:rPr lang="en-GB" b="0"/>
              <a:t>Pupils will vote on each statement, but they only vote once.</a:t>
            </a:r>
          </a:p>
          <a:p>
            <a:pPr marL="171450" indent="-171450">
              <a:buFont typeface="Arial" panose="020B0604020202020204" pitchFamily="34" charset="0"/>
              <a:buChar char="•"/>
            </a:pPr>
            <a:r>
              <a:rPr lang="en-GB" b="0"/>
              <a:t>The voting method is flexible - teachers can choose what works best for their group.</a:t>
            </a:r>
            <a:br>
              <a:rPr lang="en-GB" b="0"/>
            </a:br>
            <a:endParaRPr lang="en-GB" b="0"/>
          </a:p>
          <a:p>
            <a:r>
              <a:rPr lang="en-GB" b="1"/>
              <a:t>Voting options:</a:t>
            </a:r>
          </a:p>
          <a:p>
            <a:r>
              <a:rPr lang="en-GB"/>
              <a:t>Teachers can select one of the following methods based on space, classroom setup, and pupil needs:</a:t>
            </a:r>
          </a:p>
          <a:p>
            <a:pPr marL="228600" indent="-228600">
              <a:buFont typeface="+mj-lt"/>
              <a:buAutoNum type="arabicPeriod"/>
            </a:pPr>
            <a:r>
              <a:rPr lang="en-GB" b="0"/>
              <a:t>pupils move to a corner of the room that represents their answer (</a:t>
            </a:r>
            <a:r>
              <a:rPr lang="en-GB" b="0" i="1"/>
              <a:t>Strongly Agree, Agree, Disagree, Strongly Disagree</a:t>
            </a:r>
            <a:r>
              <a:rPr lang="en-GB" b="0"/>
              <a:t>)</a:t>
            </a:r>
          </a:p>
          <a:p>
            <a:pPr marL="228600" indent="-228600">
              <a:buFont typeface="+mj-lt"/>
              <a:buAutoNum type="arabicPeriod"/>
            </a:pPr>
            <a:r>
              <a:rPr lang="en-GB" b="0"/>
              <a:t>pupils raise one, two, three, or four fingers to show their response</a:t>
            </a:r>
          </a:p>
          <a:p>
            <a:pPr marL="228600" indent="-228600">
              <a:buFont typeface="+mj-lt"/>
              <a:buAutoNum type="arabicPeriod"/>
            </a:pPr>
            <a:r>
              <a:rPr lang="en-GB" b="0"/>
              <a:t>pupils write their response on whiteboards and hold it up or use pre-printed response cards to share their answer</a:t>
            </a:r>
          </a:p>
          <a:p>
            <a:pPr marL="228600" indent="-228600">
              <a:buFont typeface="+mj-lt"/>
              <a:buAutoNum type="arabicPeriod"/>
            </a:pPr>
            <a:r>
              <a:rPr lang="en-GB" b="0"/>
              <a:t>provide pupils with a sheet of the statements where they circle their choice.</a:t>
            </a:r>
          </a:p>
          <a:p>
            <a:pPr marL="171450" indent="-171450">
              <a:buFont typeface="Arial" panose="020B0604020202020204" pitchFamily="34" charset="0"/>
              <a:buChar char="•"/>
            </a:pPr>
            <a:endParaRPr lang="en-GB" b="0"/>
          </a:p>
          <a:p>
            <a:pPr marL="0" indent="0">
              <a:buFont typeface="Arial" panose="020B0604020202020204" pitchFamily="34" charset="0"/>
              <a:buNone/>
            </a:pPr>
            <a:endParaRPr lang="en-GB" b="0"/>
          </a:p>
          <a:p>
            <a:pPr marL="0" indent="0">
              <a:buFont typeface="Arial" panose="020B0604020202020204" pitchFamily="34" charset="0"/>
              <a:buNone/>
            </a:pPr>
            <a:r>
              <a:rPr lang="en-GB" b="1"/>
              <a:t>Pupils will vote on the following friendship and conflict-related statements, displayed on the next slide:</a:t>
            </a:r>
          </a:p>
          <a:p>
            <a:pPr marL="171450" indent="-171450">
              <a:buFont typeface="Arial" panose="020B0604020202020204" pitchFamily="34" charset="0"/>
              <a:buChar char="•"/>
            </a:pPr>
            <a:r>
              <a:rPr lang="en-GB" b="0" i="1"/>
              <a:t>good friends never argue</a:t>
            </a:r>
          </a:p>
          <a:p>
            <a:pPr marL="171450" indent="-171450">
              <a:buFont typeface="Arial" panose="020B0604020202020204" pitchFamily="34" charset="0"/>
              <a:buChar char="•"/>
            </a:pPr>
            <a:r>
              <a:rPr lang="en-GB" b="0" i="1"/>
              <a:t>it’s okay to feel angry with a friend sometimes</a:t>
            </a:r>
          </a:p>
          <a:p>
            <a:pPr marL="171450" indent="-171450">
              <a:buFont typeface="Arial" panose="020B0604020202020204" pitchFamily="34" charset="0"/>
              <a:buChar char="•"/>
            </a:pPr>
            <a:r>
              <a:rPr lang="en-GB" b="0" i="1"/>
              <a:t>a disagreement always means the end of a friendship</a:t>
            </a:r>
          </a:p>
          <a:p>
            <a:pPr marL="171450" indent="-171450">
              <a:buFont typeface="Arial" panose="020B0604020202020204" pitchFamily="34" charset="0"/>
              <a:buChar char="•"/>
            </a:pPr>
            <a:r>
              <a:rPr lang="en-GB" b="0" i="1"/>
              <a:t>saying sorry is the best way to solve a conflict</a:t>
            </a:r>
          </a:p>
          <a:p>
            <a:pPr marL="171450" indent="-171450">
              <a:buFont typeface="Arial" panose="020B0604020202020204" pitchFamily="34" charset="0"/>
              <a:buChar char="•"/>
            </a:pPr>
            <a:r>
              <a:rPr lang="en-GB" b="0" i="1"/>
              <a:t>ignoring a problem will make it go away</a:t>
            </a:r>
          </a:p>
          <a:p>
            <a:pPr marL="171450" indent="-171450">
              <a:buFont typeface="Arial" panose="020B0604020202020204" pitchFamily="34" charset="0"/>
              <a:buChar char="•"/>
            </a:pPr>
            <a:r>
              <a:rPr lang="en-GB" b="0" i="1"/>
              <a:t>conflict with a friend can affect my mood and wellbeing</a:t>
            </a:r>
          </a:p>
          <a:p>
            <a:pPr marL="171450" indent="-171450">
              <a:buFont typeface="Arial" panose="020B0604020202020204" pitchFamily="34" charset="0"/>
              <a:buChar char="•"/>
            </a:pPr>
            <a:r>
              <a:rPr lang="en-GB" b="0" i="1"/>
              <a:t>the way I handle conflict can impact how I feel for the rest of the day</a:t>
            </a:r>
          </a:p>
          <a:p>
            <a:pPr marL="171450" indent="-171450">
              <a:buFont typeface="Arial" panose="020B0604020202020204" pitchFamily="34" charset="0"/>
              <a:buChar char="•"/>
            </a:pPr>
            <a:r>
              <a:rPr lang="en-GB" b="0" i="1"/>
              <a:t>when I’m upset with a friend, it helps to talk to someone about it</a:t>
            </a:r>
          </a:p>
          <a:p>
            <a:pPr marL="171450" indent="-171450">
              <a:buFont typeface="Arial" panose="020B0604020202020204" pitchFamily="34" charset="0"/>
              <a:buChar char="•"/>
            </a:pPr>
            <a:r>
              <a:rPr lang="en-GB" b="0" i="1"/>
              <a:t>if a friend is feeling down, I should always try to fix their problem</a:t>
            </a:r>
          </a:p>
          <a:p>
            <a:pPr marL="171450" indent="-171450">
              <a:buFont typeface="Arial" panose="020B0604020202020204" pitchFamily="34" charset="0"/>
              <a:buChar char="•"/>
            </a:pPr>
            <a:r>
              <a:rPr lang="en-GB" b="0" i="1"/>
              <a:t>it’s important to understand how my friends are feeling, even if I don’t agree with them.</a:t>
            </a:r>
          </a:p>
          <a:p>
            <a:endParaRPr lang="en-US" b="0">
              <a:ea typeface="Calibri"/>
              <a:cs typeface="Calibri"/>
            </a:endParaRPr>
          </a:p>
          <a:p>
            <a:r>
              <a:rPr lang="en-GB" b="0"/>
              <a:t>After voting, facilitate a whole-class discussion using these prompts:</a:t>
            </a:r>
          </a:p>
          <a:p>
            <a:pPr marL="171450" indent="-171450">
              <a:buFont typeface="Arial" panose="020B0604020202020204" pitchFamily="34" charset="0"/>
              <a:buChar char="•"/>
            </a:pPr>
            <a:r>
              <a:rPr lang="en-GB" i="1"/>
              <a:t>why did you choose your answer?</a:t>
            </a:r>
            <a:endParaRPr lang="en-GB"/>
          </a:p>
          <a:p>
            <a:pPr marL="171450" indent="-171450">
              <a:buFont typeface="Arial" panose="020B0604020202020204" pitchFamily="34" charset="0"/>
              <a:buChar char="•"/>
            </a:pPr>
            <a:r>
              <a:rPr lang="en-GB" i="1"/>
              <a:t>did anyone change their mind after hearing others’ opinions?</a:t>
            </a:r>
            <a:endParaRPr lang="en-GB"/>
          </a:p>
          <a:p>
            <a:pPr marL="171450" indent="-171450">
              <a:buFont typeface="Arial" panose="020B0604020202020204" pitchFamily="34" charset="0"/>
              <a:buChar char="•"/>
            </a:pPr>
            <a:r>
              <a:rPr lang="en-GB" i="1"/>
              <a:t>what does this tell us about friendships, conflict and our wellbeing?</a:t>
            </a:r>
            <a:endParaRPr lang="en-GB"/>
          </a:p>
          <a:p>
            <a:endParaRPr lang="en-US" b="0">
              <a:ea typeface="Calibri"/>
              <a:cs typeface="Calibri"/>
            </a:endParaRPr>
          </a:p>
        </p:txBody>
      </p:sp>
      <p:sp>
        <p:nvSpPr>
          <p:cNvPr id="4" name="Slide Number Placeholder 3">
            <a:extLst>
              <a:ext uri="{FF2B5EF4-FFF2-40B4-BE49-F238E27FC236}">
                <a16:creationId xmlns:a16="http://schemas.microsoft.com/office/drawing/2014/main" id="{A67B4B3B-6AEF-93EB-6BC5-5CCA8D1A06C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7121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C6723-A456-56F3-E8C4-248DB57F93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FDA4DA-82E7-6F42-CEDB-3416EC3B5B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15C0CA-97B4-3D6E-E1D3-57426C463FFA}"/>
              </a:ext>
            </a:extLst>
          </p:cNvPr>
          <p:cNvSpPr>
            <a:spLocks noGrp="1"/>
          </p:cNvSpPr>
          <p:nvPr>
            <p:ph type="body" idx="1"/>
          </p:nvPr>
        </p:nvSpPr>
        <p:spPr/>
        <p:txBody>
          <a:bodyPr/>
          <a:lstStyle/>
          <a:p>
            <a:pPr marL="0" indent="0">
              <a:buFont typeface="Arial" panose="020B0604020202020204" pitchFamily="34" charset="0"/>
              <a:buNone/>
            </a:pPr>
            <a:r>
              <a:rPr lang="en-GB" b="0"/>
              <a:t>Click through for conflict related statements</a:t>
            </a:r>
          </a:p>
          <a:p>
            <a:pPr marL="0" indent="0">
              <a:buFont typeface="Arial" panose="020B0604020202020204" pitchFamily="34" charset="0"/>
              <a:buNone/>
            </a:pPr>
            <a:endParaRPr lang="en-GB" b="1"/>
          </a:p>
          <a:p>
            <a:pPr marL="0" indent="0">
              <a:buFont typeface="Arial" panose="020B0604020202020204" pitchFamily="34" charset="0"/>
              <a:buNone/>
            </a:pPr>
            <a:r>
              <a:rPr lang="en-GB" b="1"/>
              <a:t>Pupils will vote on the following friendship and conflict-related statements:</a:t>
            </a:r>
          </a:p>
          <a:p>
            <a:pPr marL="171450" indent="-171450">
              <a:buFont typeface="Arial" panose="020B0604020202020204" pitchFamily="34" charset="0"/>
              <a:buChar char="•"/>
            </a:pPr>
            <a:r>
              <a:rPr lang="en-GB" b="0" i="1"/>
              <a:t>good friends never argue</a:t>
            </a:r>
          </a:p>
          <a:p>
            <a:pPr marL="171450" indent="-171450">
              <a:buFont typeface="Arial" panose="020B0604020202020204" pitchFamily="34" charset="0"/>
              <a:buChar char="•"/>
            </a:pPr>
            <a:r>
              <a:rPr lang="en-GB" b="0" i="1"/>
              <a:t>it’s okay to feel angry with a friend sometimes</a:t>
            </a:r>
          </a:p>
          <a:p>
            <a:pPr marL="171450" indent="-171450">
              <a:buFont typeface="Arial" panose="020B0604020202020204" pitchFamily="34" charset="0"/>
              <a:buChar char="•"/>
            </a:pPr>
            <a:r>
              <a:rPr lang="en-GB" b="0" i="1"/>
              <a:t>a disagreement always means the end of a friendship</a:t>
            </a:r>
          </a:p>
          <a:p>
            <a:pPr marL="171450" indent="-171450">
              <a:buFont typeface="Arial" panose="020B0604020202020204" pitchFamily="34" charset="0"/>
              <a:buChar char="•"/>
            </a:pPr>
            <a:r>
              <a:rPr lang="en-GB" b="0" i="1"/>
              <a:t>saying sorry is the best way to solve a conflict</a:t>
            </a:r>
          </a:p>
          <a:p>
            <a:pPr marL="171450" indent="-171450">
              <a:buFont typeface="Arial" panose="020B0604020202020204" pitchFamily="34" charset="0"/>
              <a:buChar char="•"/>
            </a:pPr>
            <a:r>
              <a:rPr lang="en-GB" b="0" i="1"/>
              <a:t>ignoring a problem will make it go away</a:t>
            </a:r>
          </a:p>
          <a:p>
            <a:pPr marL="171450" indent="-171450">
              <a:buFont typeface="Arial" panose="020B0604020202020204" pitchFamily="34" charset="0"/>
              <a:buChar char="•"/>
            </a:pPr>
            <a:r>
              <a:rPr lang="en-GB" b="0" i="1"/>
              <a:t>conflict with a friend can affect my mood and wellbeing</a:t>
            </a:r>
          </a:p>
          <a:p>
            <a:pPr marL="171450" indent="-171450">
              <a:buFont typeface="Arial" panose="020B0604020202020204" pitchFamily="34" charset="0"/>
              <a:buChar char="•"/>
            </a:pPr>
            <a:r>
              <a:rPr lang="en-GB" b="0" i="1"/>
              <a:t>the way I handle conflict can impact how I feel for the rest of the day</a:t>
            </a:r>
          </a:p>
          <a:p>
            <a:pPr marL="171450" indent="-171450">
              <a:buFont typeface="Arial" panose="020B0604020202020204" pitchFamily="34" charset="0"/>
              <a:buChar char="•"/>
            </a:pPr>
            <a:r>
              <a:rPr lang="en-GB" b="0" i="1"/>
              <a:t>when I’m upset with a friend, it helps to talk to someone about it</a:t>
            </a:r>
          </a:p>
          <a:p>
            <a:pPr marL="171450" indent="-171450">
              <a:buFont typeface="Arial" panose="020B0604020202020204" pitchFamily="34" charset="0"/>
              <a:buChar char="•"/>
            </a:pPr>
            <a:r>
              <a:rPr lang="en-GB" b="0" i="1"/>
              <a:t>if a friend is feeling down, I should always try to fix their problem</a:t>
            </a:r>
          </a:p>
          <a:p>
            <a:pPr marL="171450" indent="-171450">
              <a:buFont typeface="Arial" panose="020B0604020202020204" pitchFamily="34" charset="0"/>
              <a:buChar char="•"/>
            </a:pPr>
            <a:r>
              <a:rPr lang="en-GB" b="0" i="1"/>
              <a:t>it’s important to understand how my friends are feeling, even if I don’t agree with them.</a:t>
            </a:r>
          </a:p>
          <a:p>
            <a:endParaRPr lang="en-US" b="0">
              <a:ea typeface="Calibri"/>
              <a:cs typeface="Calibri"/>
            </a:endParaRPr>
          </a:p>
          <a:p>
            <a:r>
              <a:rPr lang="en-GB" b="0"/>
              <a:t>After voting, facilitate a whole-class discussion using these prompts:</a:t>
            </a:r>
          </a:p>
          <a:p>
            <a:pPr marL="171450" indent="-171450">
              <a:buFont typeface="Arial" panose="020B0604020202020204" pitchFamily="34" charset="0"/>
              <a:buChar char="•"/>
            </a:pPr>
            <a:r>
              <a:rPr lang="en-GB" i="1"/>
              <a:t>why did you choose your answer?</a:t>
            </a:r>
            <a:endParaRPr lang="en-GB"/>
          </a:p>
          <a:p>
            <a:pPr marL="171450" indent="-171450">
              <a:buFont typeface="Arial" panose="020B0604020202020204" pitchFamily="34" charset="0"/>
              <a:buChar char="•"/>
            </a:pPr>
            <a:r>
              <a:rPr lang="en-GB" i="1"/>
              <a:t>did anyone change their mind after hearing others’ opinions?</a:t>
            </a:r>
            <a:endParaRPr lang="en-GB"/>
          </a:p>
          <a:p>
            <a:pPr marL="171450" indent="-171450">
              <a:buFont typeface="Arial" panose="020B0604020202020204" pitchFamily="34" charset="0"/>
              <a:buChar char="•"/>
            </a:pPr>
            <a:r>
              <a:rPr lang="en-GB" i="1"/>
              <a:t>what does this tell us about friendships, conflict and our wellbeing?</a:t>
            </a:r>
            <a:endParaRPr lang="en-GB"/>
          </a:p>
          <a:p>
            <a:endParaRPr lang="en-US" b="0">
              <a:ea typeface="Calibri"/>
              <a:cs typeface="Calibri"/>
            </a:endParaRPr>
          </a:p>
        </p:txBody>
      </p:sp>
      <p:sp>
        <p:nvSpPr>
          <p:cNvPr id="4" name="Slide Number Placeholder 3">
            <a:extLst>
              <a:ext uri="{FF2B5EF4-FFF2-40B4-BE49-F238E27FC236}">
                <a16:creationId xmlns:a16="http://schemas.microsoft.com/office/drawing/2014/main" id="{23858364-20D8-8455-B48D-0D20B1F56A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1391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mj-lt"/>
              <a:buNone/>
            </a:pPr>
            <a:r>
              <a:rPr lang="en-US" b="1" i="0"/>
              <a:t>15 mins</a:t>
            </a:r>
            <a:br>
              <a:rPr lang="en-US" b="0" i="0"/>
            </a:br>
            <a:r>
              <a:rPr lang="en-GB" b="0" i="1"/>
              <a:t>This activity helps pupils explore friendship difficulties and conflict resolution through role-play.</a:t>
            </a:r>
            <a:br>
              <a:rPr lang="en-GB" b="0" i="1"/>
            </a:br>
            <a:br>
              <a:rPr lang="en-US" b="0" i="0"/>
            </a:br>
            <a:r>
              <a:rPr lang="en-GB" b="0" i="0"/>
              <a:t>Divide the class into small groups (3–5 pupils) and give each group a conflict scenario (see following slides). Teacher decides how to distribute the scenarios.</a:t>
            </a:r>
            <a:br>
              <a:rPr lang="en-GB" b="0" i="0"/>
            </a:br>
            <a:endParaRPr lang="en-GB" b="0" i="0"/>
          </a:p>
          <a:p>
            <a:pPr>
              <a:buFont typeface="+mj-lt"/>
              <a:buNone/>
            </a:pPr>
            <a:r>
              <a:rPr lang="en-GB" b="1" i="0"/>
              <a:t>Groups decide on their roles:</a:t>
            </a:r>
          </a:p>
          <a:p>
            <a:pPr marL="742950" lvl="1" indent="-285750">
              <a:buFont typeface="+mj-lt"/>
              <a:buAutoNum type="arabicPeriod"/>
            </a:pPr>
            <a:r>
              <a:rPr lang="en-GB" b="0" i="0"/>
              <a:t>Performers – act out the scenario</a:t>
            </a:r>
          </a:p>
          <a:p>
            <a:pPr marL="742950" lvl="1" indent="-285750">
              <a:buFont typeface="+mj-lt"/>
              <a:buAutoNum type="arabicPeriod"/>
            </a:pPr>
            <a:r>
              <a:rPr lang="en-GB" b="0" i="0"/>
              <a:t>Narrators – explain what’s happening</a:t>
            </a:r>
          </a:p>
          <a:p>
            <a:pPr marL="742950" lvl="1" indent="-285750">
              <a:buFont typeface="+mj-lt"/>
              <a:buAutoNum type="arabicPeriod"/>
            </a:pPr>
            <a:r>
              <a:rPr lang="en-GB" b="0" i="0"/>
              <a:t>Observers – watch closely and reflect on the interactions</a:t>
            </a:r>
          </a:p>
          <a:p>
            <a:br>
              <a:rPr lang="en-GB" b="0" i="0"/>
            </a:br>
            <a:r>
              <a:rPr lang="en-GB" b="0" i="0"/>
              <a:t>Important: Each group must have at least one observer. Teachers should support observers in their role by guiding their reflections.</a:t>
            </a:r>
          </a:p>
          <a:p>
            <a:endParaRPr lang="en-US" b="1" i="0"/>
          </a:p>
          <a:p>
            <a:r>
              <a:rPr lang="en-US" b="1" i="0"/>
              <a:t>Observers to consider: </a:t>
            </a:r>
          </a:p>
          <a:p>
            <a:r>
              <a:rPr lang="en-US" b="0" i="0"/>
              <a:t>What is happening in the scenario? How are individuals feeling at different points? How could it have gone differently? </a:t>
            </a:r>
            <a:endParaRPr lang="en-US" b="0" i="0">
              <a:ea typeface="Calibri"/>
              <a:cs typeface="Calibri"/>
            </a:endParaRPr>
          </a:p>
          <a:p>
            <a:endParaRPr lang="en-US" b="0" i="0">
              <a:ea typeface="Calibri"/>
              <a:cs typeface="Calibri"/>
            </a:endParaRPr>
          </a:p>
          <a:p>
            <a:r>
              <a:rPr lang="en-US" b="0" i="0"/>
              <a:t>Teacher to circle the groups, prompting questions on feelings and how the scenario might be impacting the wellbeing of the individuals involved. Record feelings that are expressed on post its/whiteboard so that class can review.</a:t>
            </a:r>
            <a:endParaRPr lang="en-US" b="0" i="0">
              <a:ea typeface="Calibri" panose="020F0502020204030204"/>
              <a:cs typeface="Calibri" panose="020F0502020204030204"/>
            </a:endParaRPr>
          </a:p>
          <a:p>
            <a:endParaRPr lang="en-US" b="0" i="0"/>
          </a:p>
          <a:p>
            <a:r>
              <a:rPr lang="en-US" b="0" i="0"/>
              <a:t>Move to slide 39: Teachers to bring the class back together to discuss scenarios.  </a:t>
            </a:r>
            <a:endParaRPr lang="en-US" b="0" i="0">
              <a:ea typeface="Calibri"/>
              <a:cs typeface="Calibri"/>
            </a:endParaRPr>
          </a:p>
          <a:p>
            <a:endParaRPr lang="en-US"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8098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320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22076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127290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04085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76614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458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108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8133919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3531637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3154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63578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216966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9063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139035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3984209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9028265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038438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37601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823728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6278141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5884994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417114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70547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4117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140341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5502675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503282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1161619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7452282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6632458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307084165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3605742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74915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35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486454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104741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845106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15525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0529648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02/06/2025</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31283339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6.xml"/><Relationship Id="rId1" Type="http://schemas.openxmlformats.org/officeDocument/2006/relationships/slideLayout" Target="../slideLayouts/slideLayout20.xml"/><Relationship Id="rId5" Type="http://schemas.openxmlformats.org/officeDocument/2006/relationships/image" Target="../media/image28.sv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7.xml"/><Relationship Id="rId1" Type="http://schemas.openxmlformats.org/officeDocument/2006/relationships/slideLayout" Target="../slideLayouts/slideLayout20.xml"/><Relationship Id="rId5" Type="http://schemas.openxmlformats.org/officeDocument/2006/relationships/image" Target="../media/image28.sv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8.xml"/><Relationship Id="rId1" Type="http://schemas.openxmlformats.org/officeDocument/2006/relationships/slideLayout" Target="../slideLayouts/slideLayout20.xml"/><Relationship Id="rId5" Type="http://schemas.openxmlformats.org/officeDocument/2006/relationships/image" Target="../media/image28.sv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9.xml"/><Relationship Id="rId1" Type="http://schemas.openxmlformats.org/officeDocument/2006/relationships/slideLayout" Target="../slideLayouts/slideLayout20.xml"/><Relationship Id="rId5" Type="http://schemas.openxmlformats.org/officeDocument/2006/relationships/image" Target="../media/image28.sv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image" Target="../media/image36.emf"/><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emf"/><Relationship Id="rId7" Type="http://schemas.openxmlformats.org/officeDocument/2006/relationships/image" Target="../media/image41.emf"/><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3.svg"/></Relationships>
</file>

<file path=ppt/slides/_rels/slide2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6.svg"/></Relationships>
</file>

<file path=ppt/slides/_rels/slide2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48.emf"/></Relationships>
</file>

<file path=ppt/slides/_rels/slide2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51.png"/><Relationship Id="rId4" Type="http://schemas.openxmlformats.org/officeDocument/2006/relationships/image" Target="../media/image5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7611-77D3-754C-F3F4-EC38749667C1}"/>
              </a:ext>
            </a:extLst>
          </p:cNvPr>
          <p:cNvSpPr>
            <a:spLocks noGrp="1"/>
          </p:cNvSpPr>
          <p:nvPr>
            <p:ph type="ctrTitle"/>
          </p:nvPr>
        </p:nvSpPr>
        <p:spPr>
          <a:xfrm>
            <a:off x="5932683" y="4028120"/>
            <a:ext cx="5717111" cy="1006475"/>
          </a:xfrm>
        </p:spPr>
        <p:txBody>
          <a:bodyPr>
            <a:normAutofit fontScale="90000"/>
          </a:bodyPr>
          <a:lstStyle/>
          <a:p>
            <a:r>
              <a:rPr lang="en-GB" sz="4900"/>
              <a:t>Let’s talk about healthy relationships: friendships and conflict</a:t>
            </a:r>
            <a:br>
              <a:rPr lang="en-GB"/>
            </a:br>
            <a:r>
              <a:rPr lang="en-GB" sz="3100"/>
              <a:t>  </a:t>
            </a:r>
            <a:br>
              <a:rPr lang="en-GB" sz="3100"/>
            </a:br>
            <a:r>
              <a:rPr lang="en-GB" sz="3100"/>
              <a:t>Lesson series</a:t>
            </a:r>
          </a:p>
        </p:txBody>
      </p:sp>
    </p:spTree>
    <p:extLst>
      <p:ext uri="{BB962C8B-B14F-4D97-AF65-F5344CB8AC3E}">
        <p14:creationId xmlns:p14="http://schemas.microsoft.com/office/powerpoint/2010/main" val="868508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21982-2144-A868-B07F-C32D6736D180}"/>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6B3C871-6446-FC76-ED00-BD22F9E6F5D8}"/>
              </a:ext>
            </a:extLst>
          </p:cNvPr>
          <p:cNvSpPr txBox="1">
            <a:spLocks noGrp="1"/>
          </p:cNvSpPr>
          <p:nvPr>
            <p:ph type="title" idx="4294967295"/>
          </p:nvPr>
        </p:nvSpPr>
        <p:spPr>
          <a:xfrm>
            <a:off x="5537200" y="585258"/>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232D5A"/>
                </a:solidFill>
                <a:effectLst/>
                <a:uLnTx/>
                <a:uFillTx/>
                <a:latin typeface="Trebuchet MS"/>
                <a:ea typeface="+mj-ea"/>
                <a:cs typeface="+mj-cs"/>
              </a:rPr>
              <a:t>Scenario 2</a:t>
            </a:r>
            <a:endParaRPr kumimoji="0" lang="en-GB" sz="5400" b="0" i="0" u="none" strike="noStrike" kern="1200" cap="none" spc="0" normalizeH="0" baseline="0" noProof="0" dirty="0">
              <a:ln>
                <a:noFill/>
              </a:ln>
              <a:solidFill>
                <a:srgbClr val="232D5A"/>
              </a:solidFill>
              <a:effectLst/>
              <a:uLnTx/>
              <a:uFillTx/>
              <a:latin typeface="Trebuchet MS"/>
              <a:ea typeface="+mj-ea"/>
              <a:cs typeface="+mj-cs"/>
            </a:endParaRPr>
          </a:p>
        </p:txBody>
      </p:sp>
      <p:sp>
        <p:nvSpPr>
          <p:cNvPr id="4" name="TextBox 3">
            <a:extLst>
              <a:ext uri="{FF2B5EF4-FFF2-40B4-BE49-F238E27FC236}">
                <a16:creationId xmlns:a16="http://schemas.microsoft.com/office/drawing/2014/main" id="{46B30EFF-81FA-CB3A-F28B-F48B30C68EFC}"/>
              </a:ext>
            </a:extLst>
          </p:cNvPr>
          <p:cNvSpPr txBox="1"/>
          <p:nvPr/>
        </p:nvSpPr>
        <p:spPr>
          <a:xfrm>
            <a:off x="5537200" y="1630109"/>
            <a:ext cx="5256899" cy="2862322"/>
          </a:xfrm>
          <a:prstGeom prst="rect">
            <a:avLst/>
          </a:prstGeom>
          <a:noFill/>
          <a:ln w="285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You told your friend that you were going to get your hair cut on the weekend with a taper fade, like your older brother.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You were excited to be the first one in your school with this hairstyle.  </a:t>
            </a: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next day, your friend arrives at school with a taper fade haircut.  </a:t>
            </a: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p:txBody>
      </p:sp>
      <p:pic>
        <p:nvPicPr>
          <p:cNvPr id="11" name="Picture 10">
            <a:extLst>
              <a:ext uri="{FF2B5EF4-FFF2-40B4-BE49-F238E27FC236}">
                <a16:creationId xmlns:a16="http://schemas.microsoft.com/office/drawing/2014/main" id="{CD4550AB-DE58-43C7-D8DA-C2EBF32F9E5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60835" y="856678"/>
            <a:ext cx="3255434" cy="6001322"/>
          </a:xfrm>
          <a:prstGeom prst="rect">
            <a:avLst/>
          </a:prstGeom>
        </p:spPr>
      </p:pic>
    </p:spTree>
    <p:extLst>
      <p:ext uri="{BB962C8B-B14F-4D97-AF65-F5344CB8AC3E}">
        <p14:creationId xmlns:p14="http://schemas.microsoft.com/office/powerpoint/2010/main" val="2287407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2206B-B31E-0879-7ECB-5A7A222FFD7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6541499-A9AD-ECA4-BE11-C05320415D0D}"/>
              </a:ext>
            </a:extLst>
          </p:cNvPr>
          <p:cNvSpPr txBox="1">
            <a:spLocks noGrp="1"/>
          </p:cNvSpPr>
          <p:nvPr>
            <p:ph type="title" idx="4294967295"/>
          </p:nvPr>
        </p:nvSpPr>
        <p:spPr>
          <a:xfrm>
            <a:off x="5537200" y="585258"/>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232D5A"/>
                </a:solidFill>
                <a:effectLst/>
                <a:uLnTx/>
                <a:uFillTx/>
                <a:latin typeface="Trebuchet MS"/>
                <a:ea typeface="+mj-ea"/>
                <a:cs typeface="+mj-cs"/>
              </a:rPr>
              <a:t>Scenario 3</a:t>
            </a:r>
            <a:endParaRPr kumimoji="0" lang="en-GB" sz="5400" b="0" i="0" u="none" strike="noStrike" kern="1200" cap="none" spc="0" normalizeH="0" baseline="0" noProof="0" dirty="0">
              <a:ln>
                <a:noFill/>
              </a:ln>
              <a:solidFill>
                <a:srgbClr val="232D5A"/>
              </a:solidFill>
              <a:effectLst/>
              <a:uLnTx/>
              <a:uFillTx/>
              <a:latin typeface="Trebuchet MS"/>
              <a:ea typeface="+mj-ea"/>
              <a:cs typeface="+mj-cs"/>
            </a:endParaRPr>
          </a:p>
        </p:txBody>
      </p:sp>
      <p:sp>
        <p:nvSpPr>
          <p:cNvPr id="4" name="TextBox 3">
            <a:extLst>
              <a:ext uri="{FF2B5EF4-FFF2-40B4-BE49-F238E27FC236}">
                <a16:creationId xmlns:a16="http://schemas.microsoft.com/office/drawing/2014/main" id="{20F191F1-DCCF-3C3E-667E-1E10B7644363}"/>
              </a:ext>
            </a:extLst>
          </p:cNvPr>
          <p:cNvSpPr txBox="1"/>
          <p:nvPr/>
        </p:nvSpPr>
        <p:spPr>
          <a:xfrm>
            <a:off x="5537200" y="1630109"/>
            <a:ext cx="6129867" cy="4247317"/>
          </a:xfrm>
          <a:prstGeom prst="rect">
            <a:avLst/>
          </a:prstGeom>
          <a:noFill/>
          <a:ln w="285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It’s a sunny lunchtime and you are playing basketball in the playground with your classmates.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You are playing well and are getting lots of encouragement from those standing watching the game.  </a:t>
            </a: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One of your friends isn’t having a good game and starts to make comments about you not passing the ball.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The next time you receive the ball, you decide to pass to your friend to get him involved.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However, the ball hits him on the face and the onlookers start to laugh.  He comes over and pushes you to the ground.</a:t>
            </a: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11" name="Picture 10">
            <a:extLst>
              <a:ext uri="{FF2B5EF4-FFF2-40B4-BE49-F238E27FC236}">
                <a16:creationId xmlns:a16="http://schemas.microsoft.com/office/drawing/2014/main" id="{2744B0E1-FB09-4F00-1F06-382EE8E36D4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4933" y="1134533"/>
            <a:ext cx="4359152" cy="5723467"/>
          </a:xfrm>
          <a:prstGeom prst="rect">
            <a:avLst/>
          </a:prstGeom>
        </p:spPr>
      </p:pic>
    </p:spTree>
    <p:extLst>
      <p:ext uri="{BB962C8B-B14F-4D97-AF65-F5344CB8AC3E}">
        <p14:creationId xmlns:p14="http://schemas.microsoft.com/office/powerpoint/2010/main" val="659237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4F09E-31DD-C70E-5FE3-25F0ABF128B9}"/>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65BEE82-C370-DFAF-3736-07B16475CF39}"/>
              </a:ext>
            </a:extLst>
          </p:cNvPr>
          <p:cNvSpPr txBox="1">
            <a:spLocks noGrp="1"/>
          </p:cNvSpPr>
          <p:nvPr>
            <p:ph type="title" idx="4294967295"/>
          </p:nvPr>
        </p:nvSpPr>
        <p:spPr>
          <a:xfrm>
            <a:off x="5537200" y="585258"/>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232D5A"/>
                </a:solidFill>
                <a:effectLst/>
                <a:uLnTx/>
                <a:uFillTx/>
                <a:latin typeface="Trebuchet MS"/>
                <a:ea typeface="+mj-ea"/>
                <a:cs typeface="+mj-cs"/>
              </a:rPr>
              <a:t>Scenario 4</a:t>
            </a:r>
            <a:endParaRPr kumimoji="0" lang="en-GB" sz="5400" b="0" i="0" u="none" strike="noStrike" kern="1200" cap="none" spc="0" normalizeH="0" baseline="0" noProof="0" dirty="0">
              <a:ln>
                <a:noFill/>
              </a:ln>
              <a:solidFill>
                <a:srgbClr val="232D5A"/>
              </a:solidFill>
              <a:effectLst/>
              <a:uLnTx/>
              <a:uFillTx/>
              <a:latin typeface="Trebuchet MS"/>
              <a:ea typeface="+mj-ea"/>
              <a:cs typeface="+mj-cs"/>
            </a:endParaRPr>
          </a:p>
        </p:txBody>
      </p:sp>
      <p:sp>
        <p:nvSpPr>
          <p:cNvPr id="8" name="TextBox 7">
            <a:extLst>
              <a:ext uri="{FF2B5EF4-FFF2-40B4-BE49-F238E27FC236}">
                <a16:creationId xmlns:a16="http://schemas.microsoft.com/office/drawing/2014/main" id="{8C5CF6E4-DFDF-B741-D5E5-21A14B86279E}"/>
              </a:ext>
            </a:extLst>
          </p:cNvPr>
          <p:cNvSpPr txBox="1"/>
          <p:nvPr/>
        </p:nvSpPr>
        <p:spPr>
          <a:xfrm>
            <a:off x="5537200" y="1630109"/>
            <a:ext cx="6129867" cy="3416320"/>
          </a:xfrm>
          <a:prstGeom prst="rect">
            <a:avLst/>
          </a:prstGeom>
          <a:noFill/>
          <a:ln w="285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At breaktime you are walking around the playground with your friends when you notice a group of people pointing at you and laughing.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You put your head down and pretend you don’t notice them, hoping they weren’t talking about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As you walk closer one of the group stands in front of you and makes unfair comments about your clothes. </a:t>
            </a: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32D5A"/>
                </a:solidFill>
                <a:effectLst/>
                <a:uLnTx/>
                <a:uFillTx/>
                <a:latin typeface="Trebuchet MS"/>
                <a:ea typeface="+mn-ea"/>
                <a:cs typeface="+mn-cs"/>
              </a:rPr>
              <a:t>Everyone looks embarrassed about the comments, but no one tells them to stop.  </a:t>
            </a:r>
          </a:p>
        </p:txBody>
      </p:sp>
      <p:pic>
        <p:nvPicPr>
          <p:cNvPr id="11" name="Picture 10">
            <a:extLst>
              <a:ext uri="{FF2B5EF4-FFF2-40B4-BE49-F238E27FC236}">
                <a16:creationId xmlns:a16="http://schemas.microsoft.com/office/drawing/2014/main" id="{772E439D-DDB9-542B-9150-69BAB3FD4A9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426562" y="1290669"/>
            <a:ext cx="3095699" cy="5567331"/>
          </a:xfrm>
          <a:prstGeom prst="rect">
            <a:avLst/>
          </a:prstGeom>
        </p:spPr>
      </p:pic>
    </p:spTree>
    <p:extLst>
      <p:ext uri="{BB962C8B-B14F-4D97-AF65-F5344CB8AC3E}">
        <p14:creationId xmlns:p14="http://schemas.microsoft.com/office/powerpoint/2010/main" val="1799785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44B5F-87C2-EE71-06E0-B769D230CE60}"/>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2DF245CA-BEB2-3180-94FF-BB0AC457681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240789" y="1068671"/>
            <a:ext cx="3686811" cy="5789329"/>
          </a:xfrm>
          <a:prstGeom prst="rect">
            <a:avLst/>
          </a:prstGeom>
        </p:spPr>
      </p:pic>
      <p:sp>
        <p:nvSpPr>
          <p:cNvPr id="9" name="Title 1">
            <a:extLst>
              <a:ext uri="{FF2B5EF4-FFF2-40B4-BE49-F238E27FC236}">
                <a16:creationId xmlns:a16="http://schemas.microsoft.com/office/drawing/2014/main" id="{86CDCD11-11DB-37BE-9BE2-AB1BFB50894A}"/>
              </a:ext>
            </a:extLst>
          </p:cNvPr>
          <p:cNvSpPr txBox="1">
            <a:spLocks noGrp="1"/>
          </p:cNvSpPr>
          <p:nvPr>
            <p:ph type="title" idx="4294967295"/>
          </p:nvPr>
        </p:nvSpPr>
        <p:spPr>
          <a:xfrm>
            <a:off x="5537200" y="585258"/>
            <a:ext cx="10515600" cy="88455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232D5A"/>
                </a:solidFill>
                <a:effectLst/>
                <a:uLnTx/>
                <a:uFillTx/>
                <a:latin typeface="Trebuchet MS"/>
                <a:ea typeface="+mj-ea"/>
                <a:cs typeface="+mj-cs"/>
              </a:rPr>
              <a:t>Scenario 5</a:t>
            </a:r>
            <a:endParaRPr kumimoji="0" lang="en-GB" sz="5400" b="0" i="0" u="none" strike="noStrike" kern="1200" cap="none" spc="0" normalizeH="0" baseline="0" noProof="0" dirty="0">
              <a:ln>
                <a:noFill/>
              </a:ln>
              <a:solidFill>
                <a:srgbClr val="232D5A"/>
              </a:solidFill>
              <a:effectLst/>
              <a:uLnTx/>
              <a:uFillTx/>
              <a:latin typeface="Trebuchet MS"/>
              <a:ea typeface="+mj-ea"/>
              <a:cs typeface="+mj-cs"/>
            </a:endParaRPr>
          </a:p>
        </p:txBody>
      </p:sp>
      <p:sp>
        <p:nvSpPr>
          <p:cNvPr id="10" name="TextBox 9">
            <a:extLst>
              <a:ext uri="{FF2B5EF4-FFF2-40B4-BE49-F238E27FC236}">
                <a16:creationId xmlns:a16="http://schemas.microsoft.com/office/drawing/2014/main" id="{6982516B-D90B-24D7-E3AF-2DC3CC4FA43A}"/>
              </a:ext>
            </a:extLst>
          </p:cNvPr>
          <p:cNvSpPr txBox="1"/>
          <p:nvPr/>
        </p:nvSpPr>
        <p:spPr>
          <a:xfrm>
            <a:off x="5537200" y="1630109"/>
            <a:ext cx="6129867" cy="1938992"/>
          </a:xfrm>
          <a:prstGeom prst="rect">
            <a:avLst/>
          </a:prstGeom>
          <a:noFill/>
          <a:ln w="285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One of the pupils from another class kicked </a:t>
            </a:r>
            <a:br>
              <a:rPr kumimoji="0" lang="en-US" sz="2000" b="0" i="0" u="none" strike="noStrike" kern="1200" cap="none" spc="0" normalizeH="0" baseline="0" noProof="0">
                <a:ln>
                  <a:noFill/>
                </a:ln>
                <a:solidFill>
                  <a:srgbClr val="232D5A"/>
                </a:solidFill>
                <a:effectLst/>
                <a:uLnTx/>
                <a:uFillTx/>
                <a:latin typeface="Trebuchet MS"/>
                <a:ea typeface="+mn-ea"/>
                <a:cs typeface="+mn-cs"/>
              </a:rPr>
            </a:br>
            <a:r>
              <a:rPr kumimoji="0" lang="en-US" sz="2000" b="0" i="0" u="none" strike="noStrike" kern="1200" cap="none" spc="0" normalizeH="0" baseline="0" noProof="0">
                <a:ln>
                  <a:noFill/>
                </a:ln>
                <a:solidFill>
                  <a:srgbClr val="232D5A"/>
                </a:solidFill>
                <a:effectLst/>
                <a:uLnTx/>
                <a:uFillTx/>
                <a:latin typeface="Trebuchet MS"/>
                <a:ea typeface="+mn-ea"/>
                <a:cs typeface="+mn-cs"/>
              </a:rPr>
              <a:t>you during lunchtime.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Whilst you were very upset that this happened, </a:t>
            </a:r>
            <a:br>
              <a:rPr kumimoji="0" lang="en-US" sz="2000" b="0" i="0" u="none" strike="noStrike" kern="1200" cap="none" spc="0" normalizeH="0" baseline="0" noProof="0">
                <a:ln>
                  <a:noFill/>
                </a:ln>
                <a:solidFill>
                  <a:srgbClr val="232D5A"/>
                </a:solidFill>
                <a:effectLst/>
                <a:uLnTx/>
                <a:uFillTx/>
                <a:latin typeface="Trebuchet MS"/>
                <a:ea typeface="+mn-ea"/>
                <a:cs typeface="+mn-cs"/>
              </a:rPr>
            </a:br>
            <a:r>
              <a:rPr kumimoji="0" lang="en-US" sz="2000" b="0" i="0" u="none" strike="noStrike" kern="1200" cap="none" spc="0" normalizeH="0" baseline="0" noProof="0">
                <a:ln>
                  <a:noFill/>
                </a:ln>
                <a:solidFill>
                  <a:srgbClr val="232D5A"/>
                </a:solidFill>
                <a:effectLst/>
                <a:uLnTx/>
                <a:uFillTx/>
                <a:latin typeface="Trebuchet MS"/>
                <a:ea typeface="+mn-ea"/>
                <a:cs typeface="+mn-cs"/>
              </a:rPr>
              <a:t>you were more annoyed that your best friend didn’t come to help you.</a:t>
            </a: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p:txBody>
      </p:sp>
    </p:spTree>
    <p:extLst>
      <p:ext uri="{BB962C8B-B14F-4D97-AF65-F5344CB8AC3E}">
        <p14:creationId xmlns:p14="http://schemas.microsoft.com/office/powerpoint/2010/main" val="159512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FD9DC3F-9B33-F588-5062-7E02A42D4C8A}"/>
              </a:ext>
            </a:extLst>
          </p:cNvPr>
          <p:cNvSpPr>
            <a:spLocks noGrp="1"/>
          </p:cNvSpPr>
          <p:nvPr>
            <p:ph type="title"/>
          </p:nvPr>
        </p:nvSpPr>
        <p:spPr>
          <a:xfrm>
            <a:off x="838200" y="1211793"/>
            <a:ext cx="10515600" cy="884555"/>
          </a:xfrm>
        </p:spPr>
        <p:txBody>
          <a:bodyPr>
            <a:normAutofit fontScale="90000"/>
          </a:bodyPr>
          <a:lstStyle/>
          <a:p>
            <a:r>
              <a:rPr lang="en-US"/>
              <a:t>Feelings </a:t>
            </a:r>
            <a:br>
              <a:rPr lang="en-US"/>
            </a:br>
            <a:r>
              <a:rPr lang="en-US"/>
              <a:t>thermometer</a:t>
            </a:r>
          </a:p>
        </p:txBody>
      </p:sp>
      <p:pic>
        <p:nvPicPr>
          <p:cNvPr id="2" name="Picture 1" descr="A thermometer with different colored faces with a range of emotions from angry to happy">
            <a:extLst>
              <a:ext uri="{FF2B5EF4-FFF2-40B4-BE49-F238E27FC236}">
                <a16:creationId xmlns:a16="http://schemas.microsoft.com/office/drawing/2014/main" id="{66680F4B-FB1D-6C96-C98F-E5F8A4EB013E}"/>
              </a:ext>
            </a:extLst>
          </p:cNvPr>
          <p:cNvPicPr>
            <a:picLocks noChangeAspect="1"/>
          </p:cNvPicPr>
          <p:nvPr/>
        </p:nvPicPr>
        <p:blipFill>
          <a:blip r:embed="rId3">
            <a:extLst>
              <a:ext uri="{28A0092B-C50C-407E-A947-70E740481C1C}">
                <a14:useLocalDpi xmlns:a14="http://schemas.microsoft.com/office/drawing/2010/main" val="0"/>
              </a:ext>
            </a:extLst>
          </a:blip>
          <a:srcRect r="17265"/>
          <a:stretch/>
        </p:blipFill>
        <p:spPr>
          <a:xfrm>
            <a:off x="5549982" y="854921"/>
            <a:ext cx="4476093" cy="5003800"/>
          </a:xfrm>
          <a:prstGeom prst="rect">
            <a:avLst/>
          </a:prstGeom>
        </p:spPr>
      </p:pic>
    </p:spTree>
    <p:extLst>
      <p:ext uri="{BB962C8B-B14F-4D97-AF65-F5344CB8AC3E}">
        <p14:creationId xmlns:p14="http://schemas.microsoft.com/office/powerpoint/2010/main" val="388102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CD399-B7EC-8643-C3B6-2CFE6D0810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1B6708-2056-C8E2-1F17-BCDB604E2A2F}"/>
              </a:ext>
            </a:extLst>
          </p:cNvPr>
          <p:cNvSpPr>
            <a:spLocks noGrp="1"/>
          </p:cNvSpPr>
          <p:nvPr>
            <p:ph type="title"/>
          </p:nvPr>
        </p:nvSpPr>
        <p:spPr>
          <a:xfrm>
            <a:off x="5398167" y="1691873"/>
            <a:ext cx="6115118" cy="1923394"/>
          </a:xfrm>
        </p:spPr>
        <p:txBody>
          <a:bodyPr>
            <a:normAutofit/>
          </a:bodyPr>
          <a:lstStyle/>
          <a:p>
            <a:r>
              <a:rPr lang="en-GB" sz="6600"/>
              <a:t>Managing </a:t>
            </a:r>
            <a:br>
              <a:rPr lang="en-GB" sz="6600"/>
            </a:br>
            <a:r>
              <a:rPr lang="en-GB" sz="6600"/>
              <a:t>our emotions</a:t>
            </a:r>
          </a:p>
        </p:txBody>
      </p:sp>
      <p:sp>
        <p:nvSpPr>
          <p:cNvPr id="3" name="Text Placeholder 2">
            <a:extLst>
              <a:ext uri="{FF2B5EF4-FFF2-40B4-BE49-F238E27FC236}">
                <a16:creationId xmlns:a16="http://schemas.microsoft.com/office/drawing/2014/main" id="{442743B4-E964-5AAE-7B21-AE0424EE2613}"/>
              </a:ext>
            </a:extLst>
          </p:cNvPr>
          <p:cNvSpPr>
            <a:spLocks noGrp="1"/>
          </p:cNvSpPr>
          <p:nvPr>
            <p:ph type="body" idx="1"/>
          </p:nvPr>
        </p:nvSpPr>
        <p:spPr>
          <a:xfrm>
            <a:off x="5398166" y="3805242"/>
            <a:ext cx="5709967" cy="995357"/>
          </a:xfrm>
        </p:spPr>
        <p:txBody>
          <a:bodyPr>
            <a:normAutofit/>
          </a:bodyPr>
          <a:lstStyle/>
          <a:p>
            <a:r>
              <a:rPr lang="en-GB"/>
              <a:t>How can we handle our feelings in a healthy way?</a:t>
            </a:r>
          </a:p>
        </p:txBody>
      </p:sp>
      <p:grpSp>
        <p:nvGrpSpPr>
          <p:cNvPr id="4" name="Group 3" descr="Explore">
            <a:extLst>
              <a:ext uri="{FF2B5EF4-FFF2-40B4-BE49-F238E27FC236}">
                <a16:creationId xmlns:a16="http://schemas.microsoft.com/office/drawing/2014/main" id="{0F8764F0-DFDC-EB1E-BDED-3C2C4E8328ED}"/>
              </a:ext>
            </a:extLst>
          </p:cNvPr>
          <p:cNvGrpSpPr/>
          <p:nvPr/>
        </p:nvGrpSpPr>
        <p:grpSpPr>
          <a:xfrm>
            <a:off x="10344149" y="152400"/>
            <a:ext cx="1656795" cy="666103"/>
            <a:chOff x="10458449" y="0"/>
            <a:chExt cx="1656795" cy="666103"/>
          </a:xfrm>
        </p:grpSpPr>
        <p:sp>
          <p:nvSpPr>
            <p:cNvPr id="5" name="Title 1">
              <a:extLst>
                <a:ext uri="{FF2B5EF4-FFF2-40B4-BE49-F238E27FC236}">
                  <a16:creationId xmlns:a16="http://schemas.microsoft.com/office/drawing/2014/main" id="{5EED07FE-1A98-4C32-1CBB-932A7B79C6D1}"/>
                </a:ext>
              </a:extLst>
            </p:cNvPr>
            <p:cNvSpPr txBox="1">
              <a:spLocks/>
            </p:cNvSpPr>
            <p:nvPr/>
          </p:nvSpPr>
          <p:spPr>
            <a:xfrm>
              <a:off x="10458449" y="0"/>
              <a:ext cx="1150086" cy="587829"/>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Explore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Magnifying glass with solid fill">
              <a:extLst>
                <a:ext uri="{FF2B5EF4-FFF2-40B4-BE49-F238E27FC236}">
                  <a16:creationId xmlns:a16="http://schemas.microsoft.com/office/drawing/2014/main" id="{76C5FF62-0B12-076A-9121-02D9D07348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13285" y="64144"/>
              <a:ext cx="601959" cy="601959"/>
            </a:xfrm>
            <a:prstGeom prst="rect">
              <a:avLst/>
            </a:prstGeom>
          </p:spPr>
        </p:pic>
      </p:grpSp>
    </p:spTree>
    <p:extLst>
      <p:ext uri="{BB962C8B-B14F-4D97-AF65-F5344CB8AC3E}">
        <p14:creationId xmlns:p14="http://schemas.microsoft.com/office/powerpoint/2010/main" val="3600811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2D2C5-8356-A1BC-846B-FE23FC6078E1}"/>
              </a:ext>
            </a:extLst>
          </p:cNvPr>
          <p:cNvSpPr>
            <a:spLocks noGrp="1"/>
          </p:cNvSpPr>
          <p:nvPr>
            <p:ph type="title"/>
          </p:nvPr>
        </p:nvSpPr>
        <p:spPr>
          <a:xfrm>
            <a:off x="838200" y="557032"/>
            <a:ext cx="10515600" cy="896116"/>
          </a:xfrm>
        </p:spPr>
        <p:txBody>
          <a:bodyPr/>
          <a:lstStyle/>
          <a:p>
            <a:r>
              <a:rPr lang="en-US"/>
              <a:t>Feelings</a:t>
            </a:r>
          </a:p>
        </p:txBody>
      </p:sp>
      <p:sp>
        <p:nvSpPr>
          <p:cNvPr id="3" name="Text Placeholder 2">
            <a:extLst>
              <a:ext uri="{FF2B5EF4-FFF2-40B4-BE49-F238E27FC236}">
                <a16:creationId xmlns:a16="http://schemas.microsoft.com/office/drawing/2014/main" id="{50D4300B-D094-44FF-CF86-1DA74BA679CC}"/>
              </a:ext>
              <a:ext uri="{C183D7F6-B498-43B3-948B-1728B52AA6E4}">
                <adec:decorative xmlns:adec="http://schemas.microsoft.com/office/drawing/2017/decorative" val="1"/>
              </a:ext>
            </a:extLst>
          </p:cNvPr>
          <p:cNvSpPr>
            <a:spLocks noGrp="1"/>
          </p:cNvSpPr>
          <p:nvPr>
            <p:ph type="body" sz="quarter" idx="10"/>
          </p:nvPr>
        </p:nvSpPr>
        <p:spPr/>
        <p:txBody>
          <a:bodyPr vert="horz" lIns="180000" tIns="180000" rIns="180000" bIns="180000" rtlCol="0" anchor="t">
            <a:normAutofit/>
          </a:bodyPr>
          <a:lstStyle/>
          <a:p>
            <a:r>
              <a:rPr lang="en-US" b="1"/>
              <a:t> </a:t>
            </a:r>
          </a:p>
        </p:txBody>
      </p:sp>
      <p:pic>
        <p:nvPicPr>
          <p:cNvPr id="8" name="Picture 7" descr="A yellow smiley face">
            <a:extLst>
              <a:ext uri="{FF2B5EF4-FFF2-40B4-BE49-F238E27FC236}">
                <a16:creationId xmlns:a16="http://schemas.microsoft.com/office/drawing/2014/main" id="{75D6CA0F-4591-FF45-2496-EBB08317FA0B}"/>
              </a:ext>
            </a:extLst>
          </p:cNvPr>
          <p:cNvPicPr>
            <a:picLocks noChangeAspect="1"/>
          </p:cNvPicPr>
          <p:nvPr/>
        </p:nvPicPr>
        <p:blipFill>
          <a:blip r:embed="rId3"/>
          <a:stretch>
            <a:fillRect/>
          </a:stretch>
        </p:blipFill>
        <p:spPr>
          <a:xfrm>
            <a:off x="1323552" y="2425584"/>
            <a:ext cx="2374211" cy="2365924"/>
          </a:xfrm>
          <a:prstGeom prst="rect">
            <a:avLst/>
          </a:prstGeom>
        </p:spPr>
      </p:pic>
      <p:sp>
        <p:nvSpPr>
          <p:cNvPr id="4" name="Text Placeholder 3">
            <a:extLst>
              <a:ext uri="{FF2B5EF4-FFF2-40B4-BE49-F238E27FC236}">
                <a16:creationId xmlns:a16="http://schemas.microsoft.com/office/drawing/2014/main" id="{12277E11-0399-102C-4723-E9FF501BC8F9}"/>
              </a:ext>
            </a:extLst>
          </p:cNvPr>
          <p:cNvSpPr>
            <a:spLocks noGrp="1"/>
          </p:cNvSpPr>
          <p:nvPr>
            <p:ph type="body" sz="quarter" idx="11"/>
          </p:nvPr>
        </p:nvSpPr>
        <p:spPr/>
        <p:txBody>
          <a:bodyPr vert="horz" lIns="180000" tIns="180000" rIns="180000" bIns="180000" rtlCol="0" anchor="t">
            <a:normAutofit/>
          </a:bodyPr>
          <a:lstStyle/>
          <a:p>
            <a:r>
              <a:rPr lang="en-US" sz="2400" b="1"/>
              <a:t>How do you feel?</a:t>
            </a:r>
          </a:p>
          <a:p>
            <a:pPr marL="342900" indent="-342900">
              <a:buFont typeface="Arial" panose="020B0604020202020204" pitchFamily="34" charset="0"/>
              <a:buChar char="•"/>
            </a:pPr>
            <a:r>
              <a:rPr lang="en-US" sz="2400"/>
              <a:t>happy </a:t>
            </a:r>
            <a:endParaRPr lang="en-US"/>
          </a:p>
          <a:p>
            <a:pPr marL="342900" indent="-342900">
              <a:buFont typeface="Arial" panose="020B0604020202020204" pitchFamily="34" charset="0"/>
              <a:buChar char="•"/>
            </a:pPr>
            <a:r>
              <a:rPr lang="en-US" sz="2400"/>
              <a:t>content</a:t>
            </a:r>
            <a:endParaRPr lang="en-US"/>
          </a:p>
          <a:p>
            <a:pPr marL="342900" indent="-342900">
              <a:buFont typeface="Arial" panose="020B0604020202020204" pitchFamily="34" charset="0"/>
              <a:buChar char="•"/>
            </a:pPr>
            <a:r>
              <a:rPr lang="en-US" sz="2400"/>
              <a:t>calm </a:t>
            </a:r>
            <a:endParaRPr lang="en-US"/>
          </a:p>
          <a:p>
            <a:pPr marL="342900" indent="-342900">
              <a:buFont typeface="Arial" panose="020B0604020202020204" pitchFamily="34" charset="0"/>
              <a:buChar char="•"/>
            </a:pPr>
            <a:r>
              <a:rPr lang="en-US" sz="2400"/>
              <a:t>proud</a:t>
            </a:r>
            <a:endParaRPr lang="en-US"/>
          </a:p>
          <a:p>
            <a:pPr marL="342900" indent="-342900">
              <a:buFont typeface="Arial" panose="020B0604020202020204" pitchFamily="34" charset="0"/>
              <a:buChar char="•"/>
            </a:pPr>
            <a:r>
              <a:rPr lang="en-US" sz="2400"/>
              <a:t>focused</a:t>
            </a:r>
            <a:endParaRPr lang="en-US"/>
          </a:p>
          <a:p>
            <a:pPr marL="342900" indent="-342900">
              <a:buFont typeface="Arial" panose="020B0604020202020204" pitchFamily="34" charset="0"/>
              <a:buChar char="•"/>
            </a:pPr>
            <a:r>
              <a:rPr lang="en-US" sz="2400"/>
              <a:t>motivated</a:t>
            </a:r>
            <a:endParaRPr lang="en-US"/>
          </a:p>
        </p:txBody>
      </p:sp>
      <p:sp>
        <p:nvSpPr>
          <p:cNvPr id="5" name="Text Placeholder 4">
            <a:extLst>
              <a:ext uri="{FF2B5EF4-FFF2-40B4-BE49-F238E27FC236}">
                <a16:creationId xmlns:a16="http://schemas.microsoft.com/office/drawing/2014/main" id="{30F5B819-6BC8-747D-470E-6598D4FDEF06}"/>
              </a:ext>
            </a:extLst>
          </p:cNvPr>
          <p:cNvSpPr>
            <a:spLocks noGrp="1"/>
          </p:cNvSpPr>
          <p:nvPr>
            <p:ph type="body" sz="quarter" idx="12"/>
          </p:nvPr>
        </p:nvSpPr>
        <p:spPr/>
        <p:txBody>
          <a:bodyPr vert="horz" lIns="180000" tIns="180000" rIns="180000" bIns="180000" rtlCol="0" anchor="t">
            <a:normAutofit/>
          </a:bodyPr>
          <a:lstStyle/>
          <a:p>
            <a:r>
              <a:rPr lang="en-US" sz="2400" b="1"/>
              <a:t>What could you </a:t>
            </a:r>
            <a:br>
              <a:rPr lang="en-US" sz="2400" b="1"/>
            </a:br>
            <a:r>
              <a:rPr lang="en-US" sz="2400" b="1"/>
              <a:t>do about it?</a:t>
            </a:r>
          </a:p>
        </p:txBody>
      </p:sp>
      <p:pic>
        <p:nvPicPr>
          <p:cNvPr id="7" name="Graphic 6">
            <a:extLst>
              <a:ext uri="{FF2B5EF4-FFF2-40B4-BE49-F238E27FC236}">
                <a16:creationId xmlns:a16="http://schemas.microsoft.com/office/drawing/2014/main" id="{13A33C69-DFFD-BE3A-A97F-150A01E8C2E8}"/>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45766" y="4545281"/>
            <a:ext cx="914400" cy="914400"/>
          </a:xfrm>
          <a:prstGeom prst="rect">
            <a:avLst/>
          </a:prstGeom>
        </p:spPr>
      </p:pic>
    </p:spTree>
    <p:extLst>
      <p:ext uri="{BB962C8B-B14F-4D97-AF65-F5344CB8AC3E}">
        <p14:creationId xmlns:p14="http://schemas.microsoft.com/office/powerpoint/2010/main" val="1230349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500"/>
                                        <p:tgtEl>
                                          <p:spTgt spid="4">
                                            <p:bg/>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fade">
                                      <p:cBhvr>
                                        <p:cTn id="25" dur="500"/>
                                        <p:tgtEl>
                                          <p:spTgt spid="4">
                                            <p:txEl>
                                              <p:pRg st="1" end="1"/>
                                            </p:tx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fade">
                                      <p:cBhvr>
                                        <p:cTn id="29" dur="500"/>
                                        <p:tgtEl>
                                          <p:spTgt spid="4">
                                            <p:txEl>
                                              <p:pRg st="2" end="2"/>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fade">
                                      <p:cBhvr>
                                        <p:cTn id="37" dur="500"/>
                                        <p:tgtEl>
                                          <p:spTgt spid="4">
                                            <p:txEl>
                                              <p:pRg st="4" end="4"/>
                                            </p:txEl>
                                          </p:spTgt>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500"/>
                                        <p:tgtEl>
                                          <p:spTgt spid="4">
                                            <p:txEl>
                                              <p:pRg st="5" end="5"/>
                                            </p:tx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fade">
                                      <p:cBhvr>
                                        <p:cTn id="45" dur="500"/>
                                        <p:tgtEl>
                                          <p:spTgt spid="4">
                                            <p:txEl>
                                              <p:pRg st="6" end="6"/>
                                            </p:txEl>
                                          </p:spTgt>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5">
                                            <p:bg/>
                                          </p:spTgt>
                                        </p:tgtEl>
                                        <p:attrNameLst>
                                          <p:attrName>style.visibility</p:attrName>
                                        </p:attrNameLst>
                                      </p:cBhvr>
                                      <p:to>
                                        <p:strVal val="visible"/>
                                      </p:to>
                                    </p:set>
                                    <p:animEffect transition="in" filter="fade">
                                      <p:cBhvr>
                                        <p:cTn id="49" dur="500"/>
                                        <p:tgtEl>
                                          <p:spTgt spid="5">
                                            <p:bg/>
                                          </p:spTgt>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5">
                                            <p:txEl>
                                              <p:pRg st="0" end="0"/>
                                            </p:txEl>
                                          </p:spTgt>
                                        </p:tgtEl>
                                        <p:attrNameLst>
                                          <p:attrName>style.visibility</p:attrName>
                                        </p:attrNameLst>
                                      </p:cBhvr>
                                      <p:to>
                                        <p:strVal val="visible"/>
                                      </p:to>
                                    </p:set>
                                    <p:animEffect transition="in" filter="fade">
                                      <p:cBhvr>
                                        <p:cTn id="53" dur="500"/>
                                        <p:tgtEl>
                                          <p:spTgt spid="5">
                                            <p:txEl>
                                              <p:pRg st="0" end="0"/>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build="p" animBg="1"/>
      <p:bldP spid="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2E38F-1718-9B2D-D08D-31319CE6AAF0}"/>
            </a:ext>
          </a:extLst>
        </p:cNvPr>
        <p:cNvGrpSpPr/>
        <p:nvPr/>
      </p:nvGrpSpPr>
      <p:grpSpPr>
        <a:xfrm>
          <a:off x="0" y="0"/>
          <a:ext cx="0" cy="0"/>
          <a:chOff x="0" y="0"/>
          <a:chExt cx="0" cy="0"/>
        </a:xfrm>
      </p:grpSpPr>
      <p:sp>
        <p:nvSpPr>
          <p:cNvPr id="20" name="Title 1">
            <a:extLst>
              <a:ext uri="{FF2B5EF4-FFF2-40B4-BE49-F238E27FC236}">
                <a16:creationId xmlns:a16="http://schemas.microsoft.com/office/drawing/2014/main" id="{BC8B75B8-207B-31FC-3797-E2715833BDA5}"/>
              </a:ext>
            </a:extLst>
          </p:cNvPr>
          <p:cNvSpPr>
            <a:spLocks noGrp="1"/>
          </p:cNvSpPr>
          <p:nvPr>
            <p:ph type="title"/>
          </p:nvPr>
        </p:nvSpPr>
        <p:spPr>
          <a:xfrm>
            <a:off x="838200" y="557032"/>
            <a:ext cx="10515600" cy="896116"/>
          </a:xfrm>
        </p:spPr>
        <p:txBody>
          <a:bodyPr/>
          <a:lstStyle/>
          <a:p>
            <a:r>
              <a:rPr lang="en-US" dirty="0"/>
              <a:t>Feelings</a:t>
            </a:r>
          </a:p>
        </p:txBody>
      </p:sp>
      <p:sp>
        <p:nvSpPr>
          <p:cNvPr id="21" name="Text Placeholder 2">
            <a:extLst>
              <a:ext uri="{FF2B5EF4-FFF2-40B4-BE49-F238E27FC236}">
                <a16:creationId xmlns:a16="http://schemas.microsoft.com/office/drawing/2014/main" id="{75790927-4C74-4C3C-6EEE-9C042D7CB8BD}"/>
              </a:ext>
              <a:ext uri="{C183D7F6-B498-43B3-948B-1728B52AA6E4}">
                <adec:decorative xmlns:adec="http://schemas.microsoft.com/office/drawing/2017/decorative" val="1"/>
              </a:ext>
            </a:extLst>
          </p:cNvPr>
          <p:cNvSpPr>
            <a:spLocks noGrp="1"/>
          </p:cNvSpPr>
          <p:nvPr>
            <p:ph type="body" sz="quarter" idx="10"/>
          </p:nvPr>
        </p:nvSpPr>
        <p:spPr>
          <a:xfrm>
            <a:off x="838200" y="1605280"/>
            <a:ext cx="3344917" cy="4006533"/>
          </a:xfrm>
        </p:spPr>
        <p:txBody>
          <a:bodyPr vert="horz" lIns="180000" tIns="180000" rIns="180000" bIns="180000" rtlCol="0" anchor="t">
            <a:normAutofit/>
          </a:bodyPr>
          <a:lstStyle/>
          <a:p>
            <a:r>
              <a:rPr lang="en-US" b="1"/>
              <a:t> </a:t>
            </a:r>
          </a:p>
        </p:txBody>
      </p:sp>
      <p:pic>
        <p:nvPicPr>
          <p:cNvPr id="3" name="Picture 2" descr="a purple worried face">
            <a:extLst>
              <a:ext uri="{FF2B5EF4-FFF2-40B4-BE49-F238E27FC236}">
                <a16:creationId xmlns:a16="http://schemas.microsoft.com/office/drawing/2014/main" id="{88C6233B-4844-3CD2-20A1-95CFF2AD31DA}"/>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348740" y="2499360"/>
            <a:ext cx="2331720" cy="2331720"/>
          </a:xfrm>
          <a:prstGeom prst="rect">
            <a:avLst/>
          </a:prstGeom>
        </p:spPr>
      </p:pic>
      <p:sp>
        <p:nvSpPr>
          <p:cNvPr id="22" name="Text Placeholder 3">
            <a:extLst>
              <a:ext uri="{FF2B5EF4-FFF2-40B4-BE49-F238E27FC236}">
                <a16:creationId xmlns:a16="http://schemas.microsoft.com/office/drawing/2014/main" id="{F9E757F1-6408-2DB4-8BE1-E046058C04B5}"/>
              </a:ext>
            </a:extLst>
          </p:cNvPr>
          <p:cNvSpPr>
            <a:spLocks noGrp="1"/>
          </p:cNvSpPr>
          <p:nvPr>
            <p:ph type="body" sz="quarter" idx="11"/>
          </p:nvPr>
        </p:nvSpPr>
        <p:spPr>
          <a:xfrm>
            <a:off x="4382902" y="1605280"/>
            <a:ext cx="3344917" cy="4006533"/>
          </a:xfrm>
        </p:spPr>
        <p:txBody>
          <a:bodyPr vert="horz" lIns="180000" tIns="180000" rIns="180000" bIns="180000" rtlCol="0" anchor="t">
            <a:normAutofit/>
          </a:bodyPr>
          <a:lstStyle/>
          <a:p>
            <a:r>
              <a:rPr lang="en-US" sz="2400" b="1"/>
              <a:t>How do you feel?</a:t>
            </a:r>
          </a:p>
          <a:p>
            <a:pPr marL="342900" indent="-342900">
              <a:buFont typeface="Arial" panose="020B0604020202020204" pitchFamily="34" charset="0"/>
              <a:buChar char="•"/>
            </a:pPr>
            <a:r>
              <a:rPr lang="en-US" sz="2400"/>
              <a:t>worried</a:t>
            </a:r>
          </a:p>
          <a:p>
            <a:pPr marL="342900" indent="-342900">
              <a:buFont typeface="Arial" panose="020B0604020202020204" pitchFamily="34" charset="0"/>
              <a:buChar char="•"/>
            </a:pPr>
            <a:r>
              <a:rPr lang="en-US" sz="2400"/>
              <a:t>anxious</a:t>
            </a:r>
          </a:p>
          <a:p>
            <a:pPr marL="342900" indent="-342900">
              <a:buFont typeface="Arial" panose="020B0604020202020204" pitchFamily="34" charset="0"/>
              <a:buChar char="•"/>
            </a:pPr>
            <a:r>
              <a:rPr lang="en-US" sz="2400"/>
              <a:t>silly</a:t>
            </a:r>
          </a:p>
          <a:p>
            <a:pPr marL="342900" indent="-342900">
              <a:buFont typeface="Arial" panose="020B0604020202020204" pitchFamily="34" charset="0"/>
              <a:buChar char="•"/>
            </a:pPr>
            <a:r>
              <a:rPr lang="en-US" sz="2400"/>
              <a:t>over-excited</a:t>
            </a:r>
          </a:p>
          <a:p>
            <a:pPr marL="342900" indent="-342900">
              <a:buFont typeface="Arial" panose="020B0604020202020204" pitchFamily="34" charset="0"/>
              <a:buChar char="•"/>
            </a:pPr>
            <a:r>
              <a:rPr lang="en-US" sz="2400"/>
              <a:t>annoyed</a:t>
            </a:r>
          </a:p>
          <a:p>
            <a:pPr marL="342900" indent="-342900">
              <a:buFont typeface="Arial" panose="020B0604020202020204" pitchFamily="34" charset="0"/>
              <a:buChar char="•"/>
            </a:pPr>
            <a:r>
              <a:rPr lang="en-US" sz="2400"/>
              <a:t>confused</a:t>
            </a:r>
          </a:p>
        </p:txBody>
      </p:sp>
      <p:sp>
        <p:nvSpPr>
          <p:cNvPr id="23" name="Text Placeholder 4">
            <a:extLst>
              <a:ext uri="{FF2B5EF4-FFF2-40B4-BE49-F238E27FC236}">
                <a16:creationId xmlns:a16="http://schemas.microsoft.com/office/drawing/2014/main" id="{C5C890DF-B9AE-F818-E5B2-6EFA0154F329}"/>
              </a:ext>
            </a:extLst>
          </p:cNvPr>
          <p:cNvSpPr>
            <a:spLocks noGrp="1"/>
          </p:cNvSpPr>
          <p:nvPr>
            <p:ph type="body" sz="quarter" idx="12"/>
          </p:nvPr>
        </p:nvSpPr>
        <p:spPr>
          <a:xfrm>
            <a:off x="8008885" y="1605280"/>
            <a:ext cx="3344917" cy="4006533"/>
          </a:xfrm>
        </p:spPr>
        <p:txBody>
          <a:bodyPr vert="horz" lIns="180000" tIns="180000" rIns="180000" bIns="180000" rtlCol="0" anchor="t">
            <a:normAutofit/>
          </a:bodyPr>
          <a:lstStyle/>
          <a:p>
            <a:r>
              <a:rPr lang="en-US" sz="2400" b="1"/>
              <a:t>What could you </a:t>
            </a:r>
            <a:br>
              <a:rPr lang="en-US" sz="2400" b="1"/>
            </a:br>
            <a:r>
              <a:rPr lang="en-US" sz="2400" b="1"/>
              <a:t>do about it?</a:t>
            </a:r>
          </a:p>
        </p:txBody>
      </p:sp>
      <p:pic>
        <p:nvPicPr>
          <p:cNvPr id="24" name="Graphic 23" descr="Pen with solid fill">
            <a:extLst>
              <a:ext uri="{FF2B5EF4-FFF2-40B4-BE49-F238E27FC236}">
                <a16:creationId xmlns:a16="http://schemas.microsoft.com/office/drawing/2014/main" id="{4DAE045D-279D-273E-942F-66338EFCA9AB}"/>
              </a:ext>
              <a:ext uri="{C183D7F6-B498-43B3-948B-1728B52AA6E4}">
                <adec:decorative xmlns:adec="http://schemas.microsoft.com/office/drawing/2017/decorative" val="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45766" y="4545281"/>
            <a:ext cx="914400" cy="914400"/>
          </a:xfrm>
          <a:prstGeom prst="rect">
            <a:avLst/>
          </a:prstGeom>
        </p:spPr>
      </p:pic>
    </p:spTree>
    <p:extLst>
      <p:ext uri="{BB962C8B-B14F-4D97-AF65-F5344CB8AC3E}">
        <p14:creationId xmlns:p14="http://schemas.microsoft.com/office/powerpoint/2010/main" val="242998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bg/>
                                          </p:spTgt>
                                        </p:tgtEl>
                                        <p:attrNameLst>
                                          <p:attrName>style.visibility</p:attrName>
                                        </p:attrNameLst>
                                      </p:cBhvr>
                                      <p:to>
                                        <p:strVal val="visible"/>
                                      </p:to>
                                    </p:set>
                                    <p:animEffect transition="in" filter="fade">
                                      <p:cBhvr>
                                        <p:cTn id="10" dur="500"/>
                                        <p:tgtEl>
                                          <p:spTgt spid="21">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2">
                                            <p:bg/>
                                          </p:spTgt>
                                        </p:tgtEl>
                                        <p:attrNameLst>
                                          <p:attrName>style.visibility</p:attrName>
                                        </p:attrNameLst>
                                      </p:cBhvr>
                                      <p:to>
                                        <p:strVal val="visible"/>
                                      </p:to>
                                    </p:set>
                                    <p:animEffect transition="in" filter="fade">
                                      <p:cBhvr>
                                        <p:cTn id="17" dur="500"/>
                                        <p:tgtEl>
                                          <p:spTgt spid="22">
                                            <p:bg/>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500"/>
                                        <p:tgtEl>
                                          <p:spTgt spid="22">
                                            <p:txEl>
                                              <p:pRg st="0" end="0"/>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2">
                                            <p:txEl>
                                              <p:pRg st="1" end="1"/>
                                            </p:txEl>
                                          </p:spTgt>
                                        </p:tgtEl>
                                        <p:attrNameLst>
                                          <p:attrName>style.visibility</p:attrName>
                                        </p:attrNameLst>
                                      </p:cBhvr>
                                      <p:to>
                                        <p:strVal val="visible"/>
                                      </p:to>
                                    </p:set>
                                    <p:animEffect transition="in" filter="fade">
                                      <p:cBhvr>
                                        <p:cTn id="25" dur="500"/>
                                        <p:tgtEl>
                                          <p:spTgt spid="22">
                                            <p:txEl>
                                              <p:pRg st="1" end="1"/>
                                            </p:tx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2">
                                            <p:txEl>
                                              <p:pRg st="2" end="2"/>
                                            </p:txEl>
                                          </p:spTgt>
                                        </p:tgtEl>
                                        <p:attrNameLst>
                                          <p:attrName>style.visibility</p:attrName>
                                        </p:attrNameLst>
                                      </p:cBhvr>
                                      <p:to>
                                        <p:strVal val="visible"/>
                                      </p:to>
                                    </p:set>
                                    <p:animEffect transition="in" filter="fade">
                                      <p:cBhvr>
                                        <p:cTn id="29" dur="500"/>
                                        <p:tgtEl>
                                          <p:spTgt spid="22">
                                            <p:txEl>
                                              <p:pRg st="2" end="2"/>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xEl>
                                              <p:pRg st="3" end="3"/>
                                            </p:txEl>
                                          </p:spTgt>
                                        </p:tgtEl>
                                        <p:attrNameLst>
                                          <p:attrName>style.visibility</p:attrName>
                                        </p:attrNameLst>
                                      </p:cBhvr>
                                      <p:to>
                                        <p:strVal val="visible"/>
                                      </p:to>
                                    </p:set>
                                    <p:animEffect transition="in" filter="fade">
                                      <p:cBhvr>
                                        <p:cTn id="33" dur="500"/>
                                        <p:tgtEl>
                                          <p:spTgt spid="22">
                                            <p:txEl>
                                              <p:pRg st="3" end="3"/>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xEl>
                                              <p:pRg st="4" end="4"/>
                                            </p:txEl>
                                          </p:spTgt>
                                        </p:tgtEl>
                                        <p:attrNameLst>
                                          <p:attrName>style.visibility</p:attrName>
                                        </p:attrNameLst>
                                      </p:cBhvr>
                                      <p:to>
                                        <p:strVal val="visible"/>
                                      </p:to>
                                    </p:set>
                                    <p:animEffect transition="in" filter="fade">
                                      <p:cBhvr>
                                        <p:cTn id="37" dur="500"/>
                                        <p:tgtEl>
                                          <p:spTgt spid="22">
                                            <p:txEl>
                                              <p:pRg st="4" end="4"/>
                                            </p:txEl>
                                          </p:spTgt>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2">
                                            <p:txEl>
                                              <p:pRg st="5" end="5"/>
                                            </p:txEl>
                                          </p:spTgt>
                                        </p:tgtEl>
                                        <p:attrNameLst>
                                          <p:attrName>style.visibility</p:attrName>
                                        </p:attrNameLst>
                                      </p:cBhvr>
                                      <p:to>
                                        <p:strVal val="visible"/>
                                      </p:to>
                                    </p:set>
                                    <p:animEffect transition="in" filter="fade">
                                      <p:cBhvr>
                                        <p:cTn id="41" dur="500"/>
                                        <p:tgtEl>
                                          <p:spTgt spid="22">
                                            <p:txEl>
                                              <p:pRg st="5" end="5"/>
                                            </p:tx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2">
                                            <p:txEl>
                                              <p:pRg st="6" end="6"/>
                                            </p:txEl>
                                          </p:spTgt>
                                        </p:tgtEl>
                                        <p:attrNameLst>
                                          <p:attrName>style.visibility</p:attrName>
                                        </p:attrNameLst>
                                      </p:cBhvr>
                                      <p:to>
                                        <p:strVal val="visible"/>
                                      </p:to>
                                    </p:set>
                                    <p:animEffect transition="in" filter="fade">
                                      <p:cBhvr>
                                        <p:cTn id="45" dur="500"/>
                                        <p:tgtEl>
                                          <p:spTgt spid="22">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bg/>
                                          </p:spTgt>
                                        </p:tgtEl>
                                        <p:attrNameLst>
                                          <p:attrName>style.visibility</p:attrName>
                                        </p:attrNameLst>
                                      </p:cBhvr>
                                      <p:to>
                                        <p:strVal val="visible"/>
                                      </p:to>
                                    </p:set>
                                    <p:animEffect transition="in" filter="fade">
                                      <p:cBhvr>
                                        <p:cTn id="51" dur="500"/>
                                        <p:tgtEl>
                                          <p:spTgt spid="23">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P spid="22" grpId="0" build="p" animBg="1"/>
      <p:bldP spid="23" grpId="0" uiExpand="1"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9EFD4-C7F2-3650-FFA9-D0D429F2C6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35FE7C-31C9-657C-AE4C-EE3D26AC370C}"/>
              </a:ext>
            </a:extLst>
          </p:cNvPr>
          <p:cNvSpPr>
            <a:spLocks noGrp="1"/>
          </p:cNvSpPr>
          <p:nvPr>
            <p:ph type="title"/>
          </p:nvPr>
        </p:nvSpPr>
        <p:spPr/>
        <p:txBody>
          <a:bodyPr/>
          <a:lstStyle/>
          <a:p>
            <a:r>
              <a:rPr lang="en-US"/>
              <a:t>Feelings</a:t>
            </a:r>
          </a:p>
        </p:txBody>
      </p:sp>
      <p:sp>
        <p:nvSpPr>
          <p:cNvPr id="3" name="Text Placeholder 2">
            <a:extLst>
              <a:ext uri="{FF2B5EF4-FFF2-40B4-BE49-F238E27FC236}">
                <a16:creationId xmlns:a16="http://schemas.microsoft.com/office/drawing/2014/main" id="{781D34E3-B993-DABF-6800-1E18AB9578E5}"/>
              </a:ext>
              <a:ext uri="{C183D7F6-B498-43B3-948B-1728B52AA6E4}">
                <adec:decorative xmlns:adec="http://schemas.microsoft.com/office/drawing/2017/decorative" val="1"/>
              </a:ext>
            </a:extLst>
          </p:cNvPr>
          <p:cNvSpPr>
            <a:spLocks noGrp="1"/>
          </p:cNvSpPr>
          <p:nvPr>
            <p:ph type="body" sz="quarter" idx="10"/>
          </p:nvPr>
        </p:nvSpPr>
        <p:spPr/>
        <p:txBody>
          <a:bodyPr vert="horz" lIns="91440" tIns="45720" rIns="91440" bIns="45720" rtlCol="0" anchor="t">
            <a:normAutofit/>
          </a:bodyPr>
          <a:lstStyle/>
          <a:p>
            <a:r>
              <a:rPr lang="en-US" b="1"/>
              <a:t> </a:t>
            </a:r>
          </a:p>
        </p:txBody>
      </p:sp>
      <p:pic>
        <p:nvPicPr>
          <p:cNvPr id="6" name="Picture 5" descr="a blue sad face&#10;">
            <a:extLst>
              <a:ext uri="{FF2B5EF4-FFF2-40B4-BE49-F238E27FC236}">
                <a16:creationId xmlns:a16="http://schemas.microsoft.com/office/drawing/2014/main" id="{FCAA30B5-2AE0-7CCE-6043-9C00B422313E}"/>
              </a:ext>
            </a:extLst>
          </p:cNvPr>
          <p:cNvPicPr>
            <a:picLocks noChangeAspect="1"/>
          </p:cNvPicPr>
          <p:nvPr/>
        </p:nvPicPr>
        <p:blipFill>
          <a:blip r:embed="rId3"/>
          <a:stretch>
            <a:fillRect/>
          </a:stretch>
        </p:blipFill>
        <p:spPr>
          <a:xfrm>
            <a:off x="1331839" y="2425584"/>
            <a:ext cx="2365924" cy="2365924"/>
          </a:xfrm>
          <a:prstGeom prst="rect">
            <a:avLst/>
          </a:prstGeom>
        </p:spPr>
      </p:pic>
      <p:sp>
        <p:nvSpPr>
          <p:cNvPr id="4" name="Text Placeholder 3">
            <a:extLst>
              <a:ext uri="{FF2B5EF4-FFF2-40B4-BE49-F238E27FC236}">
                <a16:creationId xmlns:a16="http://schemas.microsoft.com/office/drawing/2014/main" id="{28009EAE-F970-EDB3-FAD0-BF1AA933BD4A}"/>
              </a:ext>
            </a:extLst>
          </p:cNvPr>
          <p:cNvSpPr>
            <a:spLocks noGrp="1"/>
          </p:cNvSpPr>
          <p:nvPr>
            <p:ph type="body" sz="quarter" idx="11"/>
          </p:nvPr>
        </p:nvSpPr>
        <p:spPr/>
        <p:txBody>
          <a:bodyPr vert="horz" lIns="180000" tIns="180000" rIns="180000" bIns="180000" rtlCol="0" anchor="t">
            <a:normAutofit/>
          </a:bodyPr>
          <a:lstStyle/>
          <a:p>
            <a:r>
              <a:rPr lang="en-US" sz="2400" b="1"/>
              <a:t>How do you feel?</a:t>
            </a:r>
          </a:p>
          <a:p>
            <a:pPr marL="342900" indent="-342900">
              <a:buFont typeface="Arial" panose="020B0604020202020204" pitchFamily="34" charset="0"/>
              <a:buChar char="•"/>
            </a:pPr>
            <a:r>
              <a:rPr lang="en-US" sz="2400"/>
              <a:t>sad</a:t>
            </a:r>
          </a:p>
          <a:p>
            <a:pPr marL="342900" indent="-342900">
              <a:buFont typeface="Arial" panose="020B0604020202020204" pitchFamily="34" charset="0"/>
              <a:buChar char="•"/>
            </a:pPr>
            <a:r>
              <a:rPr lang="en-US" sz="2400"/>
              <a:t>low mood</a:t>
            </a:r>
          </a:p>
          <a:p>
            <a:pPr marL="342900" indent="-342900">
              <a:buFont typeface="Arial" panose="020B0604020202020204" pitchFamily="34" charset="0"/>
              <a:buChar char="•"/>
            </a:pPr>
            <a:r>
              <a:rPr lang="en-US" sz="2400"/>
              <a:t>lonely</a:t>
            </a:r>
          </a:p>
          <a:p>
            <a:pPr marL="342900" indent="-342900">
              <a:buFont typeface="Arial" panose="020B0604020202020204" pitchFamily="34" charset="0"/>
              <a:buChar char="•"/>
            </a:pPr>
            <a:r>
              <a:rPr lang="en-US" sz="2400"/>
              <a:t>bored</a:t>
            </a:r>
          </a:p>
          <a:p>
            <a:pPr marL="342900" indent="-342900">
              <a:buFont typeface="Arial" panose="020B0604020202020204" pitchFamily="34" charset="0"/>
              <a:buChar char="•"/>
            </a:pPr>
            <a:r>
              <a:rPr lang="en-US" sz="2400"/>
              <a:t>tired</a:t>
            </a:r>
          </a:p>
          <a:p>
            <a:pPr marL="342900" indent="-342900">
              <a:buFont typeface="Arial" panose="020B0604020202020204" pitchFamily="34" charset="0"/>
              <a:buChar char="•"/>
            </a:pPr>
            <a:r>
              <a:rPr lang="en-US" sz="2400"/>
              <a:t>upset</a:t>
            </a:r>
          </a:p>
        </p:txBody>
      </p:sp>
      <p:sp>
        <p:nvSpPr>
          <p:cNvPr id="5" name="Text Placeholder 4">
            <a:extLst>
              <a:ext uri="{FF2B5EF4-FFF2-40B4-BE49-F238E27FC236}">
                <a16:creationId xmlns:a16="http://schemas.microsoft.com/office/drawing/2014/main" id="{F2C3B3F9-D37C-D0C0-7192-5EDD109D5216}"/>
              </a:ext>
            </a:extLst>
          </p:cNvPr>
          <p:cNvSpPr>
            <a:spLocks noGrp="1"/>
          </p:cNvSpPr>
          <p:nvPr>
            <p:ph type="body" sz="quarter" idx="12"/>
          </p:nvPr>
        </p:nvSpPr>
        <p:spPr/>
        <p:txBody>
          <a:bodyPr vert="horz" lIns="180000" tIns="180000" rIns="180000" bIns="180000" rtlCol="0" anchor="t">
            <a:normAutofit/>
          </a:bodyPr>
          <a:lstStyle/>
          <a:p>
            <a:r>
              <a:rPr lang="en-US" sz="2400" b="1"/>
              <a:t>What could you do about it?</a:t>
            </a:r>
          </a:p>
        </p:txBody>
      </p:sp>
      <p:pic>
        <p:nvPicPr>
          <p:cNvPr id="7" name="Graphic 6" descr="Pen with solid fill">
            <a:extLst>
              <a:ext uri="{FF2B5EF4-FFF2-40B4-BE49-F238E27FC236}">
                <a16:creationId xmlns:a16="http://schemas.microsoft.com/office/drawing/2014/main" id="{7A91B762-284F-A156-8C87-D3C8D6D53A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02961" y="4524961"/>
            <a:ext cx="914400" cy="914400"/>
          </a:xfrm>
          <a:prstGeom prst="rect">
            <a:avLst/>
          </a:prstGeom>
        </p:spPr>
      </p:pic>
    </p:spTree>
    <p:extLst>
      <p:ext uri="{BB962C8B-B14F-4D97-AF65-F5344CB8AC3E}">
        <p14:creationId xmlns:p14="http://schemas.microsoft.com/office/powerpoint/2010/main" val="37108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500"/>
                                        <p:tgtEl>
                                          <p:spTgt spid="4">
                                            <p:bg/>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fade">
                                      <p:cBhvr>
                                        <p:cTn id="25" dur="500"/>
                                        <p:tgtEl>
                                          <p:spTgt spid="4">
                                            <p:txEl>
                                              <p:pRg st="1" end="1"/>
                                            </p:tx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fade">
                                      <p:cBhvr>
                                        <p:cTn id="29" dur="500"/>
                                        <p:tgtEl>
                                          <p:spTgt spid="4">
                                            <p:txEl>
                                              <p:pRg st="2" end="2"/>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fade">
                                      <p:cBhvr>
                                        <p:cTn id="37" dur="500"/>
                                        <p:tgtEl>
                                          <p:spTgt spid="4">
                                            <p:txEl>
                                              <p:pRg st="4" end="4"/>
                                            </p:txEl>
                                          </p:spTgt>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500"/>
                                        <p:tgtEl>
                                          <p:spTgt spid="4">
                                            <p:txEl>
                                              <p:pRg st="5" end="5"/>
                                            </p:tx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fade">
                                      <p:cBhvr>
                                        <p:cTn id="45" dur="500"/>
                                        <p:tgtEl>
                                          <p:spTgt spid="4">
                                            <p:txEl>
                                              <p:pRg st="6" end="6"/>
                                            </p:txEl>
                                          </p:spTgt>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5">
                                            <p:bg/>
                                          </p:spTgt>
                                        </p:tgtEl>
                                        <p:attrNameLst>
                                          <p:attrName>style.visibility</p:attrName>
                                        </p:attrNameLst>
                                      </p:cBhvr>
                                      <p:to>
                                        <p:strVal val="visible"/>
                                      </p:to>
                                    </p:set>
                                    <p:animEffect transition="in" filter="fade">
                                      <p:cBhvr>
                                        <p:cTn id="49" dur="500"/>
                                        <p:tgtEl>
                                          <p:spTgt spid="5">
                                            <p:bg/>
                                          </p:spTgt>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5">
                                            <p:txEl>
                                              <p:pRg st="0" end="0"/>
                                            </p:txEl>
                                          </p:spTgt>
                                        </p:tgtEl>
                                        <p:attrNameLst>
                                          <p:attrName>style.visibility</p:attrName>
                                        </p:attrNameLst>
                                      </p:cBhvr>
                                      <p:to>
                                        <p:strVal val="visible"/>
                                      </p:to>
                                    </p:set>
                                    <p:animEffect transition="in" filter="fade">
                                      <p:cBhvr>
                                        <p:cTn id="53" dur="500"/>
                                        <p:tgtEl>
                                          <p:spTgt spid="5">
                                            <p:txEl>
                                              <p:pRg st="0" end="0"/>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uiExpand="1"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8E717-2197-1F4F-38B2-535CDE68DC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0E3BEF-4802-C958-6A78-DABA9109299B}"/>
              </a:ext>
            </a:extLst>
          </p:cNvPr>
          <p:cNvSpPr>
            <a:spLocks noGrp="1"/>
          </p:cNvSpPr>
          <p:nvPr>
            <p:ph type="title"/>
          </p:nvPr>
        </p:nvSpPr>
        <p:spPr/>
        <p:txBody>
          <a:bodyPr/>
          <a:lstStyle/>
          <a:p>
            <a:r>
              <a:rPr lang="en-US"/>
              <a:t>Feelings</a:t>
            </a:r>
          </a:p>
        </p:txBody>
      </p:sp>
      <p:sp>
        <p:nvSpPr>
          <p:cNvPr id="3" name="Text Placeholder 2">
            <a:extLst>
              <a:ext uri="{FF2B5EF4-FFF2-40B4-BE49-F238E27FC236}">
                <a16:creationId xmlns:a16="http://schemas.microsoft.com/office/drawing/2014/main" id="{5974B491-8DED-8EFE-A934-B7AA85C86E84}"/>
              </a:ext>
              <a:ext uri="{C183D7F6-B498-43B3-948B-1728B52AA6E4}">
                <adec:decorative xmlns:adec="http://schemas.microsoft.com/office/drawing/2017/decorative" val="1"/>
              </a:ext>
            </a:extLst>
          </p:cNvPr>
          <p:cNvSpPr>
            <a:spLocks noGrp="1"/>
          </p:cNvSpPr>
          <p:nvPr>
            <p:ph type="body" sz="quarter" idx="10"/>
          </p:nvPr>
        </p:nvSpPr>
        <p:spPr/>
        <p:txBody>
          <a:bodyPr vert="horz" lIns="91440" tIns="45720" rIns="91440" bIns="45720" rtlCol="0" anchor="t">
            <a:normAutofit/>
          </a:bodyPr>
          <a:lstStyle/>
          <a:p>
            <a:r>
              <a:rPr lang="en-US" b="1"/>
              <a:t> </a:t>
            </a:r>
          </a:p>
        </p:txBody>
      </p:sp>
      <p:pic>
        <p:nvPicPr>
          <p:cNvPr id="6" name="Picture 5" descr="a red angry face">
            <a:extLst>
              <a:ext uri="{FF2B5EF4-FFF2-40B4-BE49-F238E27FC236}">
                <a16:creationId xmlns:a16="http://schemas.microsoft.com/office/drawing/2014/main" id="{2AF63A98-3804-47B5-4D6F-02863B86C0A6}"/>
              </a:ext>
            </a:extLst>
          </p:cNvPr>
          <p:cNvPicPr>
            <a:picLocks noChangeAspect="1"/>
          </p:cNvPicPr>
          <p:nvPr/>
        </p:nvPicPr>
        <p:blipFill>
          <a:blip r:embed="rId3"/>
          <a:stretch>
            <a:fillRect/>
          </a:stretch>
        </p:blipFill>
        <p:spPr>
          <a:xfrm>
            <a:off x="1235578" y="2333466"/>
            <a:ext cx="2550160" cy="2550160"/>
          </a:xfrm>
          <a:prstGeom prst="rect">
            <a:avLst/>
          </a:prstGeom>
        </p:spPr>
      </p:pic>
      <p:sp>
        <p:nvSpPr>
          <p:cNvPr id="4" name="Text Placeholder 3">
            <a:extLst>
              <a:ext uri="{FF2B5EF4-FFF2-40B4-BE49-F238E27FC236}">
                <a16:creationId xmlns:a16="http://schemas.microsoft.com/office/drawing/2014/main" id="{2298420B-2072-31D6-E3F8-7ADE7015D0CD}"/>
              </a:ext>
            </a:extLst>
          </p:cNvPr>
          <p:cNvSpPr>
            <a:spLocks noGrp="1"/>
          </p:cNvSpPr>
          <p:nvPr>
            <p:ph type="body" sz="quarter" idx="11"/>
          </p:nvPr>
        </p:nvSpPr>
        <p:spPr/>
        <p:txBody>
          <a:bodyPr vert="horz" lIns="180000" tIns="180000" rIns="180000" bIns="180000" rtlCol="0" anchor="t">
            <a:normAutofit/>
          </a:bodyPr>
          <a:lstStyle/>
          <a:p>
            <a:r>
              <a:rPr lang="en-US" sz="2400" b="1"/>
              <a:t>How do you feel?</a:t>
            </a:r>
          </a:p>
          <a:p>
            <a:pPr marL="342900" indent="-342900">
              <a:buFont typeface="Arial" panose="020B0604020202020204" pitchFamily="34" charset="0"/>
              <a:buChar char="•"/>
            </a:pPr>
            <a:r>
              <a:rPr lang="en-US" sz="2400"/>
              <a:t>angry </a:t>
            </a:r>
          </a:p>
          <a:p>
            <a:pPr marL="342900" indent="-342900">
              <a:buFont typeface="Arial" panose="020B0604020202020204" pitchFamily="34" charset="0"/>
              <a:buChar char="•"/>
            </a:pPr>
            <a:r>
              <a:rPr lang="en-US" sz="2400"/>
              <a:t>cross</a:t>
            </a:r>
            <a:endParaRPr lang="en-US"/>
          </a:p>
          <a:p>
            <a:pPr marL="342900" indent="-342900">
              <a:buFont typeface="Arial" panose="020B0604020202020204" pitchFamily="34" charset="0"/>
              <a:buChar char="•"/>
            </a:pPr>
            <a:r>
              <a:rPr lang="en-US" sz="2400"/>
              <a:t>furious</a:t>
            </a:r>
            <a:endParaRPr lang="en-US"/>
          </a:p>
          <a:p>
            <a:pPr marL="342900" indent="-342900">
              <a:buFont typeface="Arial" panose="020B0604020202020204" pitchFamily="34" charset="0"/>
              <a:buChar char="•"/>
            </a:pPr>
            <a:r>
              <a:rPr lang="en-US" sz="2400"/>
              <a:t>terrified</a:t>
            </a:r>
            <a:endParaRPr lang="en-US"/>
          </a:p>
          <a:p>
            <a:pPr marL="342900" indent="-342900">
              <a:buFont typeface="Arial" panose="020B0604020202020204" pitchFamily="34" charset="0"/>
              <a:buChar char="•"/>
            </a:pPr>
            <a:r>
              <a:rPr lang="en-US" sz="2400"/>
              <a:t>jealous</a:t>
            </a:r>
            <a:endParaRPr lang="en-US"/>
          </a:p>
        </p:txBody>
      </p:sp>
      <p:sp>
        <p:nvSpPr>
          <p:cNvPr id="5" name="Text Placeholder 4">
            <a:extLst>
              <a:ext uri="{FF2B5EF4-FFF2-40B4-BE49-F238E27FC236}">
                <a16:creationId xmlns:a16="http://schemas.microsoft.com/office/drawing/2014/main" id="{04E754B8-03C6-A709-519D-87A6773C3C6D}"/>
              </a:ext>
            </a:extLst>
          </p:cNvPr>
          <p:cNvSpPr>
            <a:spLocks noGrp="1"/>
          </p:cNvSpPr>
          <p:nvPr>
            <p:ph type="body" sz="quarter" idx="12"/>
          </p:nvPr>
        </p:nvSpPr>
        <p:spPr/>
        <p:txBody>
          <a:bodyPr vert="horz" lIns="180000" tIns="180000" rIns="180000" bIns="180000" rtlCol="0" anchor="t">
            <a:normAutofit/>
          </a:bodyPr>
          <a:lstStyle/>
          <a:p>
            <a:r>
              <a:rPr lang="en-US" sz="2400" b="1"/>
              <a:t>What could you do about it?</a:t>
            </a:r>
          </a:p>
        </p:txBody>
      </p:sp>
      <p:pic>
        <p:nvPicPr>
          <p:cNvPr id="7" name="Graphic 6" descr="Pen with solid fill">
            <a:extLst>
              <a:ext uri="{FF2B5EF4-FFF2-40B4-BE49-F238E27FC236}">
                <a16:creationId xmlns:a16="http://schemas.microsoft.com/office/drawing/2014/main" id="{11EF1151-5B4A-D603-A2F4-07251B26A5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01102" y="4572000"/>
            <a:ext cx="914400" cy="914400"/>
          </a:xfrm>
          <a:prstGeom prst="rect">
            <a:avLst/>
          </a:prstGeom>
        </p:spPr>
      </p:pic>
    </p:spTree>
    <p:extLst>
      <p:ext uri="{BB962C8B-B14F-4D97-AF65-F5344CB8AC3E}">
        <p14:creationId xmlns:p14="http://schemas.microsoft.com/office/powerpoint/2010/main" val="283437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500"/>
                                        <p:tgtEl>
                                          <p:spTgt spid="4">
                                            <p:bg/>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fade">
                                      <p:cBhvr>
                                        <p:cTn id="25" dur="500"/>
                                        <p:tgtEl>
                                          <p:spTgt spid="4">
                                            <p:txEl>
                                              <p:pRg st="1" end="1"/>
                                            </p:tx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fade">
                                      <p:cBhvr>
                                        <p:cTn id="29" dur="500"/>
                                        <p:tgtEl>
                                          <p:spTgt spid="4">
                                            <p:txEl>
                                              <p:pRg st="2" end="2"/>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fade">
                                      <p:cBhvr>
                                        <p:cTn id="37" dur="500"/>
                                        <p:tgtEl>
                                          <p:spTgt spid="4">
                                            <p:txEl>
                                              <p:pRg st="4" end="4"/>
                                            </p:txEl>
                                          </p:spTgt>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500"/>
                                        <p:tgtEl>
                                          <p:spTgt spid="4">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bg/>
                                          </p:spTgt>
                                        </p:tgtEl>
                                        <p:attrNameLst>
                                          <p:attrName>style.visibility</p:attrName>
                                        </p:attrNameLst>
                                      </p:cBhvr>
                                      <p:to>
                                        <p:strVal val="visible"/>
                                      </p:to>
                                    </p:set>
                                    <p:animEffect transition="in" filter="fade">
                                      <p:cBhvr>
                                        <p:cTn id="49" dur="500"/>
                                        <p:tgtEl>
                                          <p:spTgt spid="5">
                                            <p:bg/>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
                                            <p:txEl>
                                              <p:pRg st="0" end="0"/>
                                            </p:txEl>
                                          </p:spTgt>
                                        </p:tgtEl>
                                        <p:attrNameLst>
                                          <p:attrName>style.visibility</p:attrName>
                                        </p:attrNameLst>
                                      </p:cBhvr>
                                      <p:to>
                                        <p:strVal val="visible"/>
                                      </p:to>
                                    </p:set>
                                    <p:animEffect transition="in" filter="fade">
                                      <p:cBhvr>
                                        <p:cTn id="5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4F419-D8E2-8CF0-1C63-4CF758511E2D}"/>
              </a:ext>
            </a:extLst>
          </p:cNvPr>
          <p:cNvSpPr>
            <a:spLocks noGrp="1"/>
          </p:cNvSpPr>
          <p:nvPr>
            <p:ph type="title"/>
          </p:nvPr>
        </p:nvSpPr>
        <p:spPr>
          <a:xfrm>
            <a:off x="838200" y="788458"/>
            <a:ext cx="10515600" cy="965835"/>
          </a:xfrm>
        </p:spPr>
        <p:txBody>
          <a:bodyPr/>
          <a:lstStyle/>
          <a:p>
            <a:r>
              <a:rPr lang="en-US"/>
              <a:t>Check-in</a:t>
            </a:r>
            <a:endParaRPr lang="en-GB"/>
          </a:p>
        </p:txBody>
      </p:sp>
      <p:sp>
        <p:nvSpPr>
          <p:cNvPr id="10" name="Oval 9">
            <a:extLst>
              <a:ext uri="{FF2B5EF4-FFF2-40B4-BE49-F238E27FC236}">
                <a16:creationId xmlns:a16="http://schemas.microsoft.com/office/drawing/2014/main" id="{07B84AC0-5C2F-556D-0A49-FD16F0F98804}"/>
              </a:ext>
              <a:ext uri="{C183D7F6-B498-43B3-948B-1728B52AA6E4}">
                <adec:decorative xmlns:adec="http://schemas.microsoft.com/office/drawing/2017/decorative" val="1"/>
              </a:ext>
            </a:extLst>
          </p:cNvPr>
          <p:cNvSpPr/>
          <p:nvPr/>
        </p:nvSpPr>
        <p:spPr>
          <a:xfrm>
            <a:off x="3776638" y="1507702"/>
            <a:ext cx="4561840" cy="45618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TextBox 2">
            <a:extLst>
              <a:ext uri="{FF2B5EF4-FFF2-40B4-BE49-F238E27FC236}">
                <a16:creationId xmlns:a16="http://schemas.microsoft.com/office/drawing/2014/main" id="{73057B92-259B-9569-3BA9-129C2DA07380}"/>
              </a:ext>
            </a:extLst>
          </p:cNvPr>
          <p:cNvSpPr txBox="1"/>
          <p:nvPr/>
        </p:nvSpPr>
        <p:spPr>
          <a:xfrm>
            <a:off x="4240871" y="3003792"/>
            <a:ext cx="3710257"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a:ln>
                  <a:noFill/>
                </a:ln>
                <a:solidFill>
                  <a:srgbClr val="232D5A"/>
                </a:solidFill>
                <a:effectLst/>
                <a:uLnTx/>
                <a:uFillTx/>
                <a:latin typeface="Trebuchet MS"/>
                <a:ea typeface="+mn-ea"/>
                <a:cs typeface="+mn-cs"/>
              </a:rPr>
              <a:t>How are </a:t>
            </a:r>
            <a:br>
              <a:rPr kumimoji="0" lang="en-GB" sz="4800" b="0" i="0" u="none" strike="noStrike" kern="1200" cap="none" spc="0" normalizeH="0" baseline="0" noProof="0">
                <a:ln>
                  <a:noFill/>
                </a:ln>
                <a:solidFill>
                  <a:srgbClr val="232D5A"/>
                </a:solidFill>
                <a:effectLst/>
                <a:uLnTx/>
                <a:uFillTx/>
                <a:latin typeface="Trebuchet MS"/>
                <a:ea typeface="+mn-ea"/>
                <a:cs typeface="+mn-cs"/>
              </a:rPr>
            </a:br>
            <a:r>
              <a:rPr kumimoji="0" lang="en-GB" sz="4800" b="0" i="0" u="none" strike="noStrike" kern="1200" cap="none" spc="0" normalizeH="0" baseline="0" noProof="0">
                <a:ln>
                  <a:noFill/>
                </a:ln>
                <a:solidFill>
                  <a:srgbClr val="232D5A"/>
                </a:solidFill>
                <a:effectLst/>
                <a:uLnTx/>
                <a:uFillTx/>
                <a:latin typeface="Trebuchet MS"/>
                <a:ea typeface="+mn-ea"/>
                <a:cs typeface="+mn-cs"/>
              </a:rPr>
              <a:t>you feeling? </a:t>
            </a:r>
          </a:p>
        </p:txBody>
      </p:sp>
      <p:pic>
        <p:nvPicPr>
          <p:cNvPr id="9" name="Picture 8">
            <a:extLst>
              <a:ext uri="{FF2B5EF4-FFF2-40B4-BE49-F238E27FC236}">
                <a16:creationId xmlns:a16="http://schemas.microsoft.com/office/drawing/2014/main" id="{A70D358B-AE7B-32A4-265A-4848646356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420516">
            <a:off x="9064838" y="661775"/>
            <a:ext cx="1968500" cy="3390900"/>
          </a:xfrm>
          <a:prstGeom prst="rect">
            <a:avLst/>
          </a:prstGeom>
        </p:spPr>
      </p:pic>
      <p:pic>
        <p:nvPicPr>
          <p:cNvPr id="11" name="Picture 10">
            <a:extLst>
              <a:ext uri="{FF2B5EF4-FFF2-40B4-BE49-F238E27FC236}">
                <a16:creationId xmlns:a16="http://schemas.microsoft.com/office/drawing/2014/main" id="{E7F69CAF-1FA7-1142-01F6-6B4A55EDF3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19035393">
            <a:off x="1448250" y="3534132"/>
            <a:ext cx="1558872" cy="2685283"/>
          </a:xfrm>
          <a:prstGeom prst="rect">
            <a:avLst/>
          </a:prstGeom>
        </p:spPr>
      </p:pic>
    </p:spTree>
    <p:extLst>
      <p:ext uri="{BB962C8B-B14F-4D97-AF65-F5344CB8AC3E}">
        <p14:creationId xmlns:p14="http://schemas.microsoft.com/office/powerpoint/2010/main" val="248621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01671-C941-271A-6681-7BE1A4C45F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59C2BA-AB1D-D42B-7212-696899E2A2DB}"/>
              </a:ext>
            </a:extLst>
          </p:cNvPr>
          <p:cNvSpPr>
            <a:spLocks noGrp="1"/>
          </p:cNvSpPr>
          <p:nvPr>
            <p:ph type="title"/>
          </p:nvPr>
        </p:nvSpPr>
        <p:spPr>
          <a:xfrm>
            <a:off x="5398166" y="1708806"/>
            <a:ext cx="6115118" cy="1923394"/>
          </a:xfrm>
        </p:spPr>
        <p:txBody>
          <a:bodyPr>
            <a:normAutofit/>
          </a:bodyPr>
          <a:lstStyle/>
          <a:p>
            <a:r>
              <a:rPr lang="en-GB" sz="6600"/>
              <a:t>Finding what </a:t>
            </a:r>
            <a:br>
              <a:rPr lang="en-GB" sz="6600"/>
            </a:br>
            <a:r>
              <a:rPr lang="en-GB" sz="6600"/>
              <a:t>works for you</a:t>
            </a:r>
          </a:p>
        </p:txBody>
      </p:sp>
      <p:sp>
        <p:nvSpPr>
          <p:cNvPr id="3" name="Text Placeholder 2">
            <a:extLst>
              <a:ext uri="{FF2B5EF4-FFF2-40B4-BE49-F238E27FC236}">
                <a16:creationId xmlns:a16="http://schemas.microsoft.com/office/drawing/2014/main" id="{08C2D4E5-7214-B27F-32C3-CBAADF007ACD}"/>
              </a:ext>
            </a:extLst>
          </p:cNvPr>
          <p:cNvSpPr>
            <a:spLocks noGrp="1"/>
          </p:cNvSpPr>
          <p:nvPr>
            <p:ph type="body" idx="1"/>
          </p:nvPr>
        </p:nvSpPr>
        <p:spPr>
          <a:xfrm>
            <a:off x="5398166" y="3805242"/>
            <a:ext cx="5709967" cy="995357"/>
          </a:xfrm>
        </p:spPr>
        <p:txBody>
          <a:bodyPr>
            <a:normAutofit/>
          </a:bodyPr>
          <a:lstStyle/>
          <a:p>
            <a:r>
              <a:rPr lang="en-GB"/>
              <a:t>What strategies help us </a:t>
            </a:r>
            <a:br>
              <a:rPr lang="en-GB"/>
            </a:br>
            <a:r>
              <a:rPr lang="en-GB"/>
              <a:t>feel our best?</a:t>
            </a:r>
          </a:p>
        </p:txBody>
      </p:sp>
      <p:grpSp>
        <p:nvGrpSpPr>
          <p:cNvPr id="7" name="Group 6" descr="Explain">
            <a:extLst>
              <a:ext uri="{FF2B5EF4-FFF2-40B4-BE49-F238E27FC236}">
                <a16:creationId xmlns:a16="http://schemas.microsoft.com/office/drawing/2014/main" id="{29260E2D-D7DF-6667-2664-D11C978A675F}"/>
              </a:ext>
            </a:extLst>
          </p:cNvPr>
          <p:cNvGrpSpPr/>
          <p:nvPr/>
        </p:nvGrpSpPr>
        <p:grpSpPr>
          <a:xfrm>
            <a:off x="9890948" y="111295"/>
            <a:ext cx="1888866" cy="698157"/>
            <a:chOff x="10043348" y="16045"/>
            <a:chExt cx="1888866" cy="698157"/>
          </a:xfrm>
        </p:grpSpPr>
        <p:sp>
          <p:nvSpPr>
            <p:cNvPr id="8" name="Title 1">
              <a:extLst>
                <a:ext uri="{FF2B5EF4-FFF2-40B4-BE49-F238E27FC236}">
                  <a16:creationId xmlns:a16="http://schemas.microsoft.com/office/drawing/2014/main" id="{546396AA-6F70-739C-8DC9-5116D6054887}"/>
                </a:ext>
              </a:extLst>
            </p:cNvPr>
            <p:cNvSpPr txBox="1">
              <a:spLocks/>
            </p:cNvSpPr>
            <p:nvPr/>
          </p:nvSpPr>
          <p:spPr>
            <a:xfrm>
              <a:off x="10043348" y="140858"/>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 Explain</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9" name="Graphic 8" descr="Teacher with solid fill">
              <a:extLst>
                <a:ext uri="{FF2B5EF4-FFF2-40B4-BE49-F238E27FC236}">
                  <a16:creationId xmlns:a16="http://schemas.microsoft.com/office/drawing/2014/main" id="{B0933E2D-FF28-6B6A-FA22-35B78C5946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34057" y="16045"/>
              <a:ext cx="698157" cy="698157"/>
            </a:xfrm>
            <a:prstGeom prst="rect">
              <a:avLst/>
            </a:prstGeom>
          </p:spPr>
        </p:pic>
      </p:grpSp>
    </p:spTree>
    <p:extLst>
      <p:ext uri="{BB962C8B-B14F-4D97-AF65-F5344CB8AC3E}">
        <p14:creationId xmlns:p14="http://schemas.microsoft.com/office/powerpoint/2010/main" val="1163285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FD5D9E-80FF-7930-B24C-A68C7165C393}"/>
              </a:ext>
            </a:extLst>
          </p:cNvPr>
          <p:cNvSpPr>
            <a:spLocks noGrp="1"/>
          </p:cNvSpPr>
          <p:nvPr>
            <p:ph type="title"/>
          </p:nvPr>
        </p:nvSpPr>
        <p:spPr>
          <a:xfrm>
            <a:off x="757590" y="668057"/>
            <a:ext cx="10512425" cy="855988"/>
          </a:xfrm>
        </p:spPr>
        <p:txBody>
          <a:bodyPr/>
          <a:lstStyle/>
          <a:p>
            <a:r>
              <a:rPr lang="en-GB" sz="4400" dirty="0"/>
              <a:t>S</a:t>
            </a:r>
            <a:r>
              <a:rPr lang="en-GB" sz="4400" dirty="0">
                <a:effectLst/>
              </a:rPr>
              <a:t>trategies to support our wellbeing</a:t>
            </a:r>
            <a:r>
              <a:rPr lang="en-US" sz="4400" dirty="0"/>
              <a:t>– what could you use?</a:t>
            </a:r>
          </a:p>
        </p:txBody>
      </p:sp>
      <p:graphicFrame>
        <p:nvGraphicFramePr>
          <p:cNvPr id="4" name="Table Placeholder 3">
            <a:extLst>
              <a:ext uri="{FF2B5EF4-FFF2-40B4-BE49-F238E27FC236}">
                <a16:creationId xmlns:a16="http://schemas.microsoft.com/office/drawing/2014/main" id="{857F919E-9FAE-9B1D-BCEE-B04EAC718B4A}"/>
              </a:ext>
            </a:extLst>
          </p:cNvPr>
          <p:cNvGraphicFramePr>
            <a:graphicFrameLocks noGrp="1"/>
          </p:cNvGraphicFramePr>
          <p:nvPr>
            <p:ph type="tbl" sz="quarter" idx="10"/>
          </p:nvPr>
        </p:nvGraphicFramePr>
        <p:xfrm>
          <a:off x="579394" y="1812187"/>
          <a:ext cx="11033211" cy="3697715"/>
        </p:xfrm>
        <a:graphic>
          <a:graphicData uri="http://schemas.openxmlformats.org/drawingml/2006/table">
            <a:tbl>
              <a:tblPr firstRow="1" bandRow="1">
                <a:tableStyleId>{5940675A-B579-460E-94D1-54222C63F5DA}</a:tableStyleId>
              </a:tblPr>
              <a:tblGrid>
                <a:gridCol w="2710535">
                  <a:extLst>
                    <a:ext uri="{9D8B030D-6E8A-4147-A177-3AD203B41FA5}">
                      <a16:colId xmlns:a16="http://schemas.microsoft.com/office/drawing/2014/main" val="2250611743"/>
                    </a:ext>
                  </a:extLst>
                </a:gridCol>
                <a:gridCol w="2710535">
                  <a:extLst>
                    <a:ext uri="{9D8B030D-6E8A-4147-A177-3AD203B41FA5}">
                      <a16:colId xmlns:a16="http://schemas.microsoft.com/office/drawing/2014/main" val="3060730020"/>
                    </a:ext>
                  </a:extLst>
                </a:gridCol>
                <a:gridCol w="2850280">
                  <a:extLst>
                    <a:ext uri="{9D8B030D-6E8A-4147-A177-3AD203B41FA5}">
                      <a16:colId xmlns:a16="http://schemas.microsoft.com/office/drawing/2014/main" val="52325136"/>
                    </a:ext>
                  </a:extLst>
                </a:gridCol>
                <a:gridCol w="2761861">
                  <a:extLst>
                    <a:ext uri="{9D8B030D-6E8A-4147-A177-3AD203B41FA5}">
                      <a16:colId xmlns:a16="http://schemas.microsoft.com/office/drawing/2014/main" val="253976492"/>
                    </a:ext>
                  </a:extLst>
                </a:gridCol>
              </a:tblGrid>
              <a:tr h="632433">
                <a:tc>
                  <a:txBody>
                    <a:bodyPr/>
                    <a:lstStyle/>
                    <a:p>
                      <a:r>
                        <a:rPr lang="en-US" sz="2000">
                          <a:solidFill>
                            <a:srgbClr val="232D5A"/>
                          </a:solidFill>
                        </a:rPr>
                        <a:t>Have a break</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Use fidget toys </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Squeeze a stress ball</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Ask for a hug from someone you trust</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extLst>
                  <a:ext uri="{0D108BD9-81ED-4DB2-BD59-A6C34878D82A}">
                    <a16:rowId xmlns:a16="http://schemas.microsoft.com/office/drawing/2014/main" val="1363612935"/>
                  </a:ext>
                </a:extLst>
              </a:tr>
              <a:tr h="578498">
                <a:tc>
                  <a:txBody>
                    <a:bodyPr/>
                    <a:lstStyle/>
                    <a:p>
                      <a:r>
                        <a:rPr lang="en-US" sz="2000">
                          <a:solidFill>
                            <a:srgbClr val="232D5A"/>
                          </a:solidFill>
                        </a:rPr>
                        <a:t>Listen to music</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Colour in or draw</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Play with a pet</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Have a drink of water</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extLst>
                  <a:ext uri="{0D108BD9-81ED-4DB2-BD59-A6C34878D82A}">
                    <a16:rowId xmlns:a16="http://schemas.microsoft.com/office/drawing/2014/main" val="1308208229"/>
                  </a:ext>
                </a:extLst>
              </a:tr>
              <a:tr h="858417">
                <a:tc>
                  <a:txBody>
                    <a:bodyPr/>
                    <a:lstStyle/>
                    <a:p>
                      <a:r>
                        <a:rPr lang="en-US" sz="2000">
                          <a:solidFill>
                            <a:srgbClr val="232D5A"/>
                          </a:solidFill>
                        </a:rPr>
                        <a:t>Have a bath</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Have a change of scenery </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Use 5 finger breathing, count to 10</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pPr lvl="0">
                        <a:buNone/>
                      </a:pPr>
                      <a:r>
                        <a:rPr lang="en-US" sz="2000">
                          <a:solidFill>
                            <a:srgbClr val="232D5A"/>
                          </a:solidFill>
                        </a:rPr>
                        <a:t>Write in your journal</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extLst>
                  <a:ext uri="{0D108BD9-81ED-4DB2-BD59-A6C34878D82A}">
                    <a16:rowId xmlns:a16="http://schemas.microsoft.com/office/drawing/2014/main" val="586958649"/>
                  </a:ext>
                </a:extLst>
              </a:tr>
              <a:tr h="1046542">
                <a:tc>
                  <a:txBody>
                    <a:bodyPr/>
                    <a:lstStyle/>
                    <a:p>
                      <a:r>
                        <a:rPr lang="en-US" sz="2000">
                          <a:solidFill>
                            <a:srgbClr val="232D5A"/>
                          </a:solidFill>
                        </a:rPr>
                        <a:t>Do some physical activity – pushups, star jumps, jumping jacks</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Talk to someone about how you feel</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Read and write positive affirmations</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tc>
                  <a:txBody>
                    <a:bodyPr/>
                    <a:lstStyle/>
                    <a:p>
                      <a:r>
                        <a:rPr lang="en-US" sz="2000">
                          <a:solidFill>
                            <a:srgbClr val="232D5A"/>
                          </a:solidFill>
                        </a:rPr>
                        <a:t>Playdough or </a:t>
                      </a:r>
                      <a:r>
                        <a:rPr lang="en-US" sz="2000" err="1">
                          <a:solidFill>
                            <a:srgbClr val="232D5A"/>
                          </a:solidFill>
                        </a:rPr>
                        <a:t>Theraputty</a:t>
                      </a:r>
                      <a:r>
                        <a:rPr lang="en-US" sz="2000">
                          <a:solidFill>
                            <a:srgbClr val="232D5A"/>
                          </a:solidFill>
                        </a:rPr>
                        <a:t> activities </a:t>
                      </a:r>
                    </a:p>
                  </a:txBody>
                  <a:tcPr marL="144000" marR="144000" marT="108000" marB="108000">
                    <a:lnL w="57150" cap="flat" cmpd="sng" algn="ctr">
                      <a:solidFill>
                        <a:srgbClr val="F0F9FA"/>
                      </a:solidFill>
                      <a:prstDash val="solid"/>
                      <a:round/>
                      <a:headEnd type="none" w="med" len="med"/>
                      <a:tailEnd type="none" w="med" len="med"/>
                    </a:lnL>
                    <a:lnR w="57150" cap="flat" cmpd="sng" algn="ctr">
                      <a:solidFill>
                        <a:srgbClr val="F0F9FA"/>
                      </a:solidFill>
                      <a:prstDash val="solid"/>
                      <a:round/>
                      <a:headEnd type="none" w="med" len="med"/>
                      <a:tailEnd type="none" w="med" len="med"/>
                    </a:lnR>
                    <a:lnT w="57150" cap="flat" cmpd="sng" algn="ctr">
                      <a:solidFill>
                        <a:srgbClr val="F0F9FA"/>
                      </a:solidFill>
                      <a:prstDash val="solid"/>
                      <a:round/>
                      <a:headEnd type="none" w="med" len="med"/>
                      <a:tailEnd type="none" w="med" len="med"/>
                    </a:lnT>
                    <a:lnB w="57150" cap="flat" cmpd="sng" algn="ctr">
                      <a:solidFill>
                        <a:srgbClr val="F0F9FA"/>
                      </a:solidFill>
                      <a:prstDash val="solid"/>
                      <a:round/>
                      <a:headEnd type="none" w="med" len="med"/>
                      <a:tailEnd type="none" w="med" len="med"/>
                    </a:lnB>
                    <a:solidFill>
                      <a:srgbClr val="ABD8E1"/>
                    </a:solidFill>
                  </a:tcPr>
                </a:tc>
                <a:extLst>
                  <a:ext uri="{0D108BD9-81ED-4DB2-BD59-A6C34878D82A}">
                    <a16:rowId xmlns:a16="http://schemas.microsoft.com/office/drawing/2014/main" val="2917433760"/>
                  </a:ext>
                </a:extLst>
              </a:tr>
            </a:tbl>
          </a:graphicData>
        </a:graphic>
      </p:graphicFrame>
    </p:spTree>
    <p:extLst>
      <p:ext uri="{BB962C8B-B14F-4D97-AF65-F5344CB8AC3E}">
        <p14:creationId xmlns:p14="http://schemas.microsoft.com/office/powerpoint/2010/main" val="1610240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F1BF12-6E22-F13F-D27A-B457B2977C44}"/>
              </a:ext>
              <a:ext uri="{C183D7F6-B498-43B3-948B-1728B52AA6E4}">
                <adec:decorative xmlns:adec="http://schemas.microsoft.com/office/drawing/2017/decorative" val="1"/>
              </a:ext>
            </a:extLst>
          </p:cNvPr>
          <p:cNvPicPr>
            <a:picLocks noChangeAspect="1"/>
          </p:cNvPicPr>
          <p:nvPr/>
        </p:nvPicPr>
        <p:blipFill>
          <a:blip r:embed="rId3"/>
          <a:srcRect t="10885" b="11021"/>
          <a:stretch/>
        </p:blipFill>
        <p:spPr>
          <a:xfrm>
            <a:off x="1705206" y="0"/>
            <a:ext cx="8781584" cy="6858000"/>
          </a:xfrm>
          <a:prstGeom prst="rect">
            <a:avLst/>
          </a:prstGeom>
        </p:spPr>
      </p:pic>
      <p:sp>
        <p:nvSpPr>
          <p:cNvPr id="2" name="Title 1">
            <a:extLst>
              <a:ext uri="{FF2B5EF4-FFF2-40B4-BE49-F238E27FC236}">
                <a16:creationId xmlns:a16="http://schemas.microsoft.com/office/drawing/2014/main" id="{9732595C-36FF-7613-0C22-7F5C7F7CD717}"/>
              </a:ext>
            </a:extLst>
          </p:cNvPr>
          <p:cNvSpPr>
            <a:spLocks noGrp="1"/>
          </p:cNvSpPr>
          <p:nvPr>
            <p:ph type="title"/>
          </p:nvPr>
        </p:nvSpPr>
        <p:spPr>
          <a:xfrm>
            <a:off x="1513805" y="3295299"/>
            <a:ext cx="9164381" cy="965835"/>
          </a:xfrm>
        </p:spPr>
        <p:txBody>
          <a:bodyPr>
            <a:noAutofit/>
          </a:bodyPr>
          <a:lstStyle/>
          <a:p>
            <a:pPr algn="ctr"/>
            <a:r>
              <a:rPr lang="en-US" b="1"/>
              <a:t>How could you </a:t>
            </a:r>
            <a:br>
              <a:rPr lang="en-US" b="1"/>
            </a:br>
            <a:r>
              <a:rPr lang="en-US" b="1"/>
              <a:t>resolve a conflict </a:t>
            </a:r>
            <a:br>
              <a:rPr lang="en-US" b="1"/>
            </a:br>
            <a:r>
              <a:rPr lang="en-US" b="1"/>
              <a:t>with your friends?</a:t>
            </a:r>
            <a:endParaRPr lang="en-GB" b="1"/>
          </a:p>
        </p:txBody>
      </p:sp>
      <p:sp>
        <p:nvSpPr>
          <p:cNvPr id="3" name="Text Placeholder 2">
            <a:extLst>
              <a:ext uri="{FF2B5EF4-FFF2-40B4-BE49-F238E27FC236}">
                <a16:creationId xmlns:a16="http://schemas.microsoft.com/office/drawing/2014/main" id="{3745EC00-6E4C-998D-A91C-E9A794911468}"/>
              </a:ext>
            </a:extLst>
          </p:cNvPr>
          <p:cNvSpPr>
            <a:spLocks noGrp="1"/>
          </p:cNvSpPr>
          <p:nvPr>
            <p:ph type="body" sz="quarter" idx="10"/>
          </p:nvPr>
        </p:nvSpPr>
        <p:spPr>
          <a:xfrm>
            <a:off x="4794046" y="4590820"/>
            <a:ext cx="2603901" cy="810126"/>
          </a:xfrm>
        </p:spPr>
        <p:txBody>
          <a:bodyPr vert="horz" lIns="91440" tIns="45720" rIns="91440" bIns="45720" rtlCol="0" anchor="t">
            <a:noAutofit/>
          </a:bodyPr>
          <a:lstStyle/>
          <a:p>
            <a:r>
              <a:rPr lang="en-US" sz="3600"/>
              <a:t>Thoughts?</a:t>
            </a:r>
            <a:endParaRPr lang="en-US"/>
          </a:p>
        </p:txBody>
      </p:sp>
      <p:pic>
        <p:nvPicPr>
          <p:cNvPr id="9" name="Picture 8">
            <a:extLst>
              <a:ext uri="{FF2B5EF4-FFF2-40B4-BE49-F238E27FC236}">
                <a16:creationId xmlns:a16="http://schemas.microsoft.com/office/drawing/2014/main" id="{6C7B108E-408F-BF00-0088-D9F11AFD069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2356" y="5811577"/>
            <a:ext cx="3018045" cy="691784"/>
          </a:xfrm>
          <a:prstGeom prst="rect">
            <a:avLst/>
          </a:prstGeom>
        </p:spPr>
      </p:pic>
      <p:pic>
        <p:nvPicPr>
          <p:cNvPr id="11" name="Picture 10">
            <a:extLst>
              <a:ext uri="{FF2B5EF4-FFF2-40B4-BE49-F238E27FC236}">
                <a16:creationId xmlns:a16="http://schemas.microsoft.com/office/drawing/2014/main" id="{7C872EA5-6CA3-F5EB-09FE-A6890972A12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314838" y="632321"/>
            <a:ext cx="1668758" cy="2030657"/>
          </a:xfrm>
          <a:prstGeom prst="rect">
            <a:avLst/>
          </a:prstGeom>
        </p:spPr>
      </p:pic>
      <p:pic>
        <p:nvPicPr>
          <p:cNvPr id="12" name="Picture 11">
            <a:extLst>
              <a:ext uri="{FF2B5EF4-FFF2-40B4-BE49-F238E27FC236}">
                <a16:creationId xmlns:a16="http://schemas.microsoft.com/office/drawing/2014/main" id="{D9DDE543-EAF7-C685-91CD-40C705109FE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flipH="1">
            <a:off x="870824" y="4235451"/>
            <a:ext cx="1668758" cy="2030657"/>
          </a:xfrm>
          <a:prstGeom prst="rect">
            <a:avLst/>
          </a:prstGeom>
        </p:spPr>
      </p:pic>
    </p:spTree>
    <p:extLst>
      <p:ext uri="{BB962C8B-B14F-4D97-AF65-F5344CB8AC3E}">
        <p14:creationId xmlns:p14="http://schemas.microsoft.com/office/powerpoint/2010/main" val="69933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167B68F-524E-5224-3A42-4610FE98CC57}"/>
              </a:ext>
            </a:extLst>
          </p:cNvPr>
          <p:cNvSpPr>
            <a:spLocks noGrp="1"/>
          </p:cNvSpPr>
          <p:nvPr>
            <p:ph type="title"/>
          </p:nvPr>
        </p:nvSpPr>
        <p:spPr>
          <a:xfrm>
            <a:off x="709862" y="378710"/>
            <a:ext cx="11819021" cy="884555"/>
          </a:xfrm>
        </p:spPr>
        <p:txBody>
          <a:bodyPr>
            <a:noAutofit/>
          </a:bodyPr>
          <a:lstStyle/>
          <a:p>
            <a:r>
              <a:rPr lang="en-US" sz="4000"/>
              <a:t>Strategies to support conflict resolution</a:t>
            </a:r>
          </a:p>
        </p:txBody>
      </p:sp>
      <p:grpSp>
        <p:nvGrpSpPr>
          <p:cNvPr id="23" name="Group 22">
            <a:extLst>
              <a:ext uri="{FF2B5EF4-FFF2-40B4-BE49-F238E27FC236}">
                <a16:creationId xmlns:a16="http://schemas.microsoft.com/office/drawing/2014/main" id="{F5DEDEB1-661E-2566-81B6-8C0590EBCA5B}"/>
              </a:ext>
              <a:ext uri="{C183D7F6-B498-43B3-948B-1728B52AA6E4}">
                <adec:decorative xmlns:adec="http://schemas.microsoft.com/office/drawing/2017/decorative" val="1"/>
              </a:ext>
            </a:extLst>
          </p:cNvPr>
          <p:cNvGrpSpPr/>
          <p:nvPr/>
        </p:nvGrpSpPr>
        <p:grpSpPr>
          <a:xfrm>
            <a:off x="514572" y="2001202"/>
            <a:ext cx="1968500" cy="2844049"/>
            <a:chOff x="514572" y="2001202"/>
            <a:chExt cx="1968500" cy="2844049"/>
          </a:xfrm>
        </p:grpSpPr>
        <p:pic>
          <p:nvPicPr>
            <p:cNvPr id="4" name="Picture 3">
              <a:extLst>
                <a:ext uri="{FF2B5EF4-FFF2-40B4-BE49-F238E27FC236}">
                  <a16:creationId xmlns:a16="http://schemas.microsoft.com/office/drawing/2014/main" id="{28276A1B-574A-EC57-7E50-76BBEA68B949}"/>
                </a:ext>
              </a:extLst>
            </p:cNvPr>
            <p:cNvPicPr>
              <a:picLocks noChangeAspect="1"/>
            </p:cNvPicPr>
            <p:nvPr/>
          </p:nvPicPr>
          <p:blipFill>
            <a:blip r:embed="rId3"/>
            <a:stretch>
              <a:fillRect/>
            </a:stretch>
          </p:blipFill>
          <p:spPr>
            <a:xfrm>
              <a:off x="514572" y="2001202"/>
              <a:ext cx="1968500" cy="2051430"/>
            </a:xfrm>
            <a:prstGeom prst="rect">
              <a:avLst/>
            </a:prstGeom>
          </p:spPr>
        </p:pic>
        <p:sp>
          <p:nvSpPr>
            <p:cNvPr id="18" name="TextBox 17">
              <a:extLst>
                <a:ext uri="{FF2B5EF4-FFF2-40B4-BE49-F238E27FC236}">
                  <a16:creationId xmlns:a16="http://schemas.microsoft.com/office/drawing/2014/main" id="{EF0032FE-DA62-87CE-F089-78992EDB853A}"/>
                </a:ext>
              </a:extLst>
            </p:cNvPr>
            <p:cNvSpPr txBox="1"/>
            <p:nvPr/>
          </p:nvSpPr>
          <p:spPr>
            <a:xfrm>
              <a:off x="633748" y="4322031"/>
              <a:ext cx="172993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Listening</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4" name="Group 23">
            <a:extLst>
              <a:ext uri="{FF2B5EF4-FFF2-40B4-BE49-F238E27FC236}">
                <a16:creationId xmlns:a16="http://schemas.microsoft.com/office/drawing/2014/main" id="{ACF8F717-D3D1-7720-876D-75B1EA47787C}"/>
              </a:ext>
              <a:ext uri="{C183D7F6-B498-43B3-948B-1728B52AA6E4}">
                <adec:decorative xmlns:adec="http://schemas.microsoft.com/office/drawing/2017/decorative" val="1"/>
              </a:ext>
            </a:extLst>
          </p:cNvPr>
          <p:cNvGrpSpPr/>
          <p:nvPr/>
        </p:nvGrpSpPr>
        <p:grpSpPr>
          <a:xfrm>
            <a:off x="2644193" y="2001202"/>
            <a:ext cx="2052000" cy="3274936"/>
            <a:chOff x="2644193" y="2001202"/>
            <a:chExt cx="2052000" cy="3274936"/>
          </a:xfrm>
        </p:grpSpPr>
        <p:pic>
          <p:nvPicPr>
            <p:cNvPr id="9" name="Picture 8">
              <a:extLst>
                <a:ext uri="{FF2B5EF4-FFF2-40B4-BE49-F238E27FC236}">
                  <a16:creationId xmlns:a16="http://schemas.microsoft.com/office/drawing/2014/main" id="{6EBCD525-1204-EFFD-14A8-D0E12DC0029A}"/>
                </a:ext>
              </a:extLst>
            </p:cNvPr>
            <p:cNvPicPr>
              <a:picLocks noChangeAspect="1"/>
            </p:cNvPicPr>
            <p:nvPr/>
          </p:nvPicPr>
          <p:blipFill>
            <a:blip r:embed="rId4"/>
            <a:stretch>
              <a:fillRect/>
            </a:stretch>
          </p:blipFill>
          <p:spPr>
            <a:xfrm>
              <a:off x="2644193" y="2001202"/>
              <a:ext cx="2052000" cy="2052000"/>
            </a:xfrm>
            <a:prstGeom prst="rect">
              <a:avLst/>
            </a:prstGeom>
          </p:spPr>
        </p:pic>
        <p:sp>
          <p:nvSpPr>
            <p:cNvPr id="19" name="TextBox 18">
              <a:extLst>
                <a:ext uri="{FF2B5EF4-FFF2-40B4-BE49-F238E27FC236}">
                  <a16:creationId xmlns:a16="http://schemas.microsoft.com/office/drawing/2014/main" id="{EA6F74D3-BC8F-AC4E-3937-D9CE25416E2F}"/>
                </a:ext>
              </a:extLst>
            </p:cNvPr>
            <p:cNvSpPr txBox="1"/>
            <p:nvPr/>
          </p:nvSpPr>
          <p:spPr>
            <a:xfrm>
              <a:off x="2765875"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Showing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empathy</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5" name="Group 24">
            <a:extLst>
              <a:ext uri="{FF2B5EF4-FFF2-40B4-BE49-F238E27FC236}">
                <a16:creationId xmlns:a16="http://schemas.microsoft.com/office/drawing/2014/main" id="{B5E04326-ADB4-C1EE-D4E2-73618792AC20}"/>
              </a:ext>
              <a:ext uri="{C183D7F6-B498-43B3-948B-1728B52AA6E4}">
                <adec:decorative xmlns:adec="http://schemas.microsoft.com/office/drawing/2017/decorative" val="1"/>
              </a:ext>
            </a:extLst>
          </p:cNvPr>
          <p:cNvGrpSpPr/>
          <p:nvPr/>
        </p:nvGrpSpPr>
        <p:grpSpPr>
          <a:xfrm>
            <a:off x="4857314" y="1953643"/>
            <a:ext cx="2052000" cy="3322495"/>
            <a:chOff x="4857314" y="1953643"/>
            <a:chExt cx="2052000" cy="3322495"/>
          </a:xfrm>
        </p:grpSpPr>
        <p:pic>
          <p:nvPicPr>
            <p:cNvPr id="12" name="Picture 11">
              <a:extLst>
                <a:ext uri="{FF2B5EF4-FFF2-40B4-BE49-F238E27FC236}">
                  <a16:creationId xmlns:a16="http://schemas.microsoft.com/office/drawing/2014/main" id="{84EF8357-C7EB-3C0E-70E5-833018099C11}"/>
                </a:ext>
              </a:extLst>
            </p:cNvPr>
            <p:cNvPicPr>
              <a:picLocks noChangeAspect="1"/>
            </p:cNvPicPr>
            <p:nvPr/>
          </p:nvPicPr>
          <p:blipFill>
            <a:blip r:embed="rId5"/>
            <a:stretch>
              <a:fillRect/>
            </a:stretch>
          </p:blipFill>
          <p:spPr>
            <a:xfrm>
              <a:off x="4857314" y="1953643"/>
              <a:ext cx="2052000" cy="2052000"/>
            </a:xfrm>
            <a:prstGeom prst="rect">
              <a:avLst/>
            </a:prstGeom>
          </p:spPr>
        </p:pic>
        <p:sp>
          <p:nvSpPr>
            <p:cNvPr id="20" name="TextBox 19">
              <a:extLst>
                <a:ext uri="{FF2B5EF4-FFF2-40B4-BE49-F238E27FC236}">
                  <a16:creationId xmlns:a16="http://schemas.microsoft.com/office/drawing/2014/main" id="{57420169-10CE-3161-9DBE-FF2C366F8F52}"/>
                </a:ext>
              </a:extLst>
            </p:cNvPr>
            <p:cNvSpPr txBox="1"/>
            <p:nvPr/>
          </p:nvSpPr>
          <p:spPr>
            <a:xfrm>
              <a:off x="4959982"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Staying calm</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6" name="Group 25">
            <a:extLst>
              <a:ext uri="{FF2B5EF4-FFF2-40B4-BE49-F238E27FC236}">
                <a16:creationId xmlns:a16="http://schemas.microsoft.com/office/drawing/2014/main" id="{3A450BEB-97EE-03AA-3D0B-052EBE0EA9FA}"/>
              </a:ext>
              <a:ext uri="{C183D7F6-B498-43B3-948B-1728B52AA6E4}">
                <adec:decorative xmlns:adec="http://schemas.microsoft.com/office/drawing/2017/decorative" val="1"/>
              </a:ext>
            </a:extLst>
          </p:cNvPr>
          <p:cNvGrpSpPr/>
          <p:nvPr/>
        </p:nvGrpSpPr>
        <p:grpSpPr>
          <a:xfrm>
            <a:off x="7070435" y="1906886"/>
            <a:ext cx="2052000" cy="3369252"/>
            <a:chOff x="7070435" y="1906886"/>
            <a:chExt cx="2052000" cy="3369252"/>
          </a:xfrm>
        </p:grpSpPr>
        <p:pic>
          <p:nvPicPr>
            <p:cNvPr id="16" name="Picture 15">
              <a:extLst>
                <a:ext uri="{FF2B5EF4-FFF2-40B4-BE49-F238E27FC236}">
                  <a16:creationId xmlns:a16="http://schemas.microsoft.com/office/drawing/2014/main" id="{ECAFBC03-E0C7-F8DD-B796-910FCF3BAC70}"/>
                </a:ext>
              </a:extLst>
            </p:cNvPr>
            <p:cNvPicPr>
              <a:picLocks noChangeAspect="1"/>
            </p:cNvPicPr>
            <p:nvPr/>
          </p:nvPicPr>
          <p:blipFill>
            <a:blip r:embed="rId6"/>
            <a:stretch>
              <a:fillRect/>
            </a:stretch>
          </p:blipFill>
          <p:spPr>
            <a:xfrm>
              <a:off x="7070435" y="1906886"/>
              <a:ext cx="2052000" cy="2052000"/>
            </a:xfrm>
            <a:prstGeom prst="rect">
              <a:avLst/>
            </a:prstGeom>
          </p:spPr>
        </p:pic>
        <p:sp>
          <p:nvSpPr>
            <p:cNvPr id="21" name="TextBox 20">
              <a:extLst>
                <a:ext uri="{FF2B5EF4-FFF2-40B4-BE49-F238E27FC236}">
                  <a16:creationId xmlns:a16="http://schemas.microsoft.com/office/drawing/2014/main" id="{AB787AC4-0864-7FC8-E3FA-DC34E2B99B97}"/>
                </a:ext>
              </a:extLst>
            </p:cNvPr>
            <p:cNvSpPr txBox="1"/>
            <p:nvPr/>
          </p:nvSpPr>
          <p:spPr>
            <a:xfrm>
              <a:off x="7173103"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Involving others</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7" name="Group 26">
            <a:extLst>
              <a:ext uri="{FF2B5EF4-FFF2-40B4-BE49-F238E27FC236}">
                <a16:creationId xmlns:a16="http://schemas.microsoft.com/office/drawing/2014/main" id="{CC6995C2-64C4-C6E2-0C20-9C969B18D92F}"/>
              </a:ext>
              <a:ext uri="{C183D7F6-B498-43B3-948B-1728B52AA6E4}">
                <adec:decorative xmlns:adec="http://schemas.microsoft.com/office/drawing/2017/decorative" val="1"/>
              </a:ext>
            </a:extLst>
          </p:cNvPr>
          <p:cNvGrpSpPr/>
          <p:nvPr/>
        </p:nvGrpSpPr>
        <p:grpSpPr>
          <a:xfrm>
            <a:off x="9064068" y="1894792"/>
            <a:ext cx="2802707" cy="2950459"/>
            <a:chOff x="9064068" y="1894792"/>
            <a:chExt cx="2802707" cy="2950459"/>
          </a:xfrm>
        </p:grpSpPr>
        <p:pic>
          <p:nvPicPr>
            <p:cNvPr id="14" name="Picture 13">
              <a:extLst>
                <a:ext uri="{FF2B5EF4-FFF2-40B4-BE49-F238E27FC236}">
                  <a16:creationId xmlns:a16="http://schemas.microsoft.com/office/drawing/2014/main" id="{495AD7CA-D63B-49F9-49F0-03BD3F95AFF5}"/>
                </a:ext>
              </a:extLst>
            </p:cNvPr>
            <p:cNvPicPr>
              <a:picLocks noChangeAspect="1"/>
            </p:cNvPicPr>
            <p:nvPr/>
          </p:nvPicPr>
          <p:blipFill>
            <a:blip r:embed="rId7"/>
            <a:stretch>
              <a:fillRect/>
            </a:stretch>
          </p:blipFill>
          <p:spPr>
            <a:xfrm>
              <a:off x="9283557" y="1894792"/>
              <a:ext cx="2381708" cy="2052000"/>
            </a:xfrm>
            <a:prstGeom prst="rect">
              <a:avLst/>
            </a:prstGeom>
          </p:spPr>
        </p:pic>
        <p:sp>
          <p:nvSpPr>
            <p:cNvPr id="22" name="TextBox 21">
              <a:extLst>
                <a:ext uri="{FF2B5EF4-FFF2-40B4-BE49-F238E27FC236}">
                  <a16:creationId xmlns:a16="http://schemas.microsoft.com/office/drawing/2014/main" id="{1FC1B375-1E03-FDA8-924A-271527AF1544}"/>
                </a:ext>
              </a:extLst>
            </p:cNvPr>
            <p:cNvSpPr txBox="1"/>
            <p:nvPr/>
          </p:nvSpPr>
          <p:spPr>
            <a:xfrm>
              <a:off x="9064068" y="4322031"/>
              <a:ext cx="280270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Communication</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spTree>
    <p:extLst>
      <p:ext uri="{BB962C8B-B14F-4D97-AF65-F5344CB8AC3E}">
        <p14:creationId xmlns:p14="http://schemas.microsoft.com/office/powerpoint/2010/main" val="371237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73704-D794-CA30-1374-37A73CDA6F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ECFDA5-C85C-5EC2-7AE8-DDC50C31D906}"/>
              </a:ext>
            </a:extLst>
          </p:cNvPr>
          <p:cNvSpPr>
            <a:spLocks noGrp="1"/>
          </p:cNvSpPr>
          <p:nvPr>
            <p:ph type="title"/>
          </p:nvPr>
        </p:nvSpPr>
        <p:spPr>
          <a:xfrm>
            <a:off x="5398168" y="1505606"/>
            <a:ext cx="6115118" cy="1923394"/>
          </a:xfrm>
        </p:spPr>
        <p:txBody>
          <a:bodyPr>
            <a:normAutofit/>
          </a:bodyPr>
          <a:lstStyle/>
          <a:p>
            <a:r>
              <a:rPr lang="en-GB"/>
              <a:t>Using strategies to resolve conflict</a:t>
            </a:r>
          </a:p>
        </p:txBody>
      </p:sp>
      <p:sp>
        <p:nvSpPr>
          <p:cNvPr id="3" name="Text Placeholder 2">
            <a:extLst>
              <a:ext uri="{FF2B5EF4-FFF2-40B4-BE49-F238E27FC236}">
                <a16:creationId xmlns:a16="http://schemas.microsoft.com/office/drawing/2014/main" id="{E01D7075-48BD-2EB2-23DF-82CA0E735A54}"/>
              </a:ext>
            </a:extLst>
          </p:cNvPr>
          <p:cNvSpPr>
            <a:spLocks noGrp="1"/>
          </p:cNvSpPr>
          <p:nvPr>
            <p:ph type="body" idx="1"/>
          </p:nvPr>
        </p:nvSpPr>
        <p:spPr>
          <a:xfrm>
            <a:off x="5424302" y="3566524"/>
            <a:ext cx="6115118" cy="1371599"/>
          </a:xfrm>
        </p:spPr>
        <p:txBody>
          <a:bodyPr>
            <a:normAutofit fontScale="85000" lnSpcReduction="20000"/>
          </a:bodyPr>
          <a:lstStyle/>
          <a:p>
            <a:pPr>
              <a:lnSpc>
                <a:spcPct val="120000"/>
              </a:lnSpc>
            </a:pPr>
            <a:r>
              <a:rPr lang="en-GB"/>
              <a:t>How can we use strategies to </a:t>
            </a:r>
            <a:br>
              <a:rPr lang="en-GB"/>
            </a:br>
            <a:r>
              <a:rPr lang="en-GB"/>
              <a:t>solve conflicts and reach a </a:t>
            </a:r>
            <a:br>
              <a:rPr lang="en-GB"/>
            </a:br>
            <a:r>
              <a:rPr lang="en-GB"/>
              <a:t>positive outcome?</a:t>
            </a:r>
          </a:p>
        </p:txBody>
      </p:sp>
      <p:grpSp>
        <p:nvGrpSpPr>
          <p:cNvPr id="4" name="Group 3" descr="Elaborate">
            <a:extLst>
              <a:ext uri="{FF2B5EF4-FFF2-40B4-BE49-F238E27FC236}">
                <a16:creationId xmlns:a16="http://schemas.microsoft.com/office/drawing/2014/main" id="{72778EB5-0648-EA45-EA39-94780AFBC642}"/>
              </a:ext>
            </a:extLst>
          </p:cNvPr>
          <p:cNvGrpSpPr/>
          <p:nvPr/>
        </p:nvGrpSpPr>
        <p:grpSpPr>
          <a:xfrm>
            <a:off x="10126508" y="162268"/>
            <a:ext cx="1846305" cy="481914"/>
            <a:chOff x="10278908" y="124168"/>
            <a:chExt cx="1846305" cy="481914"/>
          </a:xfrm>
        </p:grpSpPr>
        <p:sp>
          <p:nvSpPr>
            <p:cNvPr id="5" name="Title 1">
              <a:extLst>
                <a:ext uri="{FF2B5EF4-FFF2-40B4-BE49-F238E27FC236}">
                  <a16:creationId xmlns:a16="http://schemas.microsoft.com/office/drawing/2014/main" id="{973F13C9-B24F-E1FE-2B5F-D1E3F4FB5D6D}"/>
                </a:ext>
              </a:extLst>
            </p:cNvPr>
            <p:cNvSpPr txBox="1">
              <a:spLocks/>
            </p:cNvSpPr>
            <p:nvPr/>
          </p:nvSpPr>
          <p:spPr>
            <a:xfrm>
              <a:off x="10278908" y="124168"/>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Elaborate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Pen with solid fill">
              <a:extLst>
                <a:ext uri="{FF2B5EF4-FFF2-40B4-BE49-F238E27FC236}">
                  <a16:creationId xmlns:a16="http://schemas.microsoft.com/office/drawing/2014/main" id="{9F98CAF1-CABB-D168-1BFA-D9DCAB7CA1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668013" y="124168"/>
              <a:ext cx="457200" cy="457200"/>
            </a:xfrm>
            <a:prstGeom prst="rect">
              <a:avLst/>
            </a:prstGeom>
          </p:spPr>
        </p:pic>
      </p:grpSp>
    </p:spTree>
    <p:extLst>
      <p:ext uri="{BB962C8B-B14F-4D97-AF65-F5344CB8AC3E}">
        <p14:creationId xmlns:p14="http://schemas.microsoft.com/office/powerpoint/2010/main" val="921311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15AA3-9DB6-841C-7F23-1034BB189F6A}"/>
              </a:ext>
            </a:extLst>
          </p:cNvPr>
          <p:cNvSpPr>
            <a:spLocks noGrp="1"/>
          </p:cNvSpPr>
          <p:nvPr>
            <p:ph type="title"/>
          </p:nvPr>
        </p:nvSpPr>
        <p:spPr>
          <a:xfrm>
            <a:off x="838200" y="913565"/>
            <a:ext cx="10515600" cy="965835"/>
          </a:xfrm>
        </p:spPr>
        <p:txBody>
          <a:bodyPr/>
          <a:lstStyle/>
          <a:p>
            <a:r>
              <a:rPr lang="en-US"/>
              <a:t>How can we do this better?</a:t>
            </a:r>
            <a:endParaRPr lang="en-GB"/>
          </a:p>
        </p:txBody>
      </p:sp>
      <p:sp>
        <p:nvSpPr>
          <p:cNvPr id="3" name="Text Placeholder 2">
            <a:extLst>
              <a:ext uri="{FF2B5EF4-FFF2-40B4-BE49-F238E27FC236}">
                <a16:creationId xmlns:a16="http://schemas.microsoft.com/office/drawing/2014/main" id="{9AE353DC-AA24-97E6-5C0F-D1AB8321FDD1}"/>
              </a:ext>
            </a:extLst>
          </p:cNvPr>
          <p:cNvSpPr>
            <a:spLocks noGrp="1"/>
          </p:cNvSpPr>
          <p:nvPr>
            <p:ph type="body" sz="quarter" idx="10"/>
          </p:nvPr>
        </p:nvSpPr>
        <p:spPr>
          <a:xfrm>
            <a:off x="838200" y="2193151"/>
            <a:ext cx="8599571" cy="2166897"/>
          </a:xfrm>
          <a:noFill/>
          <a:ln>
            <a:noFill/>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t">
            <a:normAutofit/>
          </a:bodyPr>
          <a:lstStyle/>
          <a:p>
            <a:r>
              <a:rPr lang="en-US" sz="3600">
                <a:effectLst/>
                <a:latin typeface="Trebuchet MS"/>
                <a:ea typeface="Trebuchet MS" panose="020B0603020202020204" pitchFamily="34" charset="0"/>
                <a:cs typeface="Trebuchet MS" panose="020B0603020202020204" pitchFamily="34" charset="0"/>
              </a:rPr>
              <a:t>Re-enact the scenario but this time bringing it to a </a:t>
            </a:r>
            <a:r>
              <a:rPr lang="en-US" sz="3600">
                <a:latin typeface="Trebuchet MS"/>
                <a:ea typeface="Trebuchet MS" panose="020B0603020202020204" pitchFamily="34" charset="0"/>
                <a:cs typeface="Trebuchet MS" panose="020B0603020202020204" pitchFamily="34" charset="0"/>
              </a:rPr>
              <a:t>good ending </a:t>
            </a:r>
            <a:r>
              <a:rPr lang="en-US" sz="3600">
                <a:effectLst/>
                <a:latin typeface="Trebuchet MS"/>
                <a:ea typeface="Trebuchet MS" panose="020B0603020202020204" pitchFamily="34" charset="0"/>
                <a:cs typeface="Trebuchet MS" panose="020B0603020202020204" pitchFamily="34" charset="0"/>
              </a:rPr>
              <a:t>using the conflict resolving strategies. </a:t>
            </a:r>
            <a:endParaRPr lang="en-GB" sz="3600">
              <a:latin typeface="Trebuchet MS"/>
            </a:endParaRPr>
          </a:p>
        </p:txBody>
      </p:sp>
      <p:pic>
        <p:nvPicPr>
          <p:cNvPr id="4" name="Picture 3">
            <a:extLst>
              <a:ext uri="{FF2B5EF4-FFF2-40B4-BE49-F238E27FC236}">
                <a16:creationId xmlns:a16="http://schemas.microsoft.com/office/drawing/2014/main" id="{4C130E7F-1F9C-477A-C7D0-5660B548BAF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85300" y="1587701"/>
            <a:ext cx="1968500" cy="3390900"/>
          </a:xfrm>
          <a:prstGeom prst="rect">
            <a:avLst/>
          </a:prstGeom>
        </p:spPr>
      </p:pic>
    </p:spTree>
    <p:extLst>
      <p:ext uri="{BB962C8B-B14F-4D97-AF65-F5344CB8AC3E}">
        <p14:creationId xmlns:p14="http://schemas.microsoft.com/office/powerpoint/2010/main" val="410245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CFFAA-1105-41BB-0338-20A2DD0F45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F52154-B820-4CE2-7E1B-EC68BE005E06}"/>
              </a:ext>
            </a:extLst>
          </p:cNvPr>
          <p:cNvSpPr>
            <a:spLocks noGrp="1"/>
          </p:cNvSpPr>
          <p:nvPr>
            <p:ph type="title"/>
          </p:nvPr>
        </p:nvSpPr>
        <p:spPr>
          <a:xfrm>
            <a:off x="5398168" y="1505606"/>
            <a:ext cx="6115118" cy="1923394"/>
          </a:xfrm>
        </p:spPr>
        <p:txBody>
          <a:bodyPr>
            <a:normAutofit/>
          </a:bodyPr>
          <a:lstStyle/>
          <a:p>
            <a:r>
              <a:rPr lang="en-GB"/>
              <a:t>Reflecting on </a:t>
            </a:r>
            <a:br>
              <a:rPr lang="en-GB"/>
            </a:br>
            <a:r>
              <a:rPr lang="en-GB"/>
              <a:t>our learning</a:t>
            </a:r>
          </a:p>
        </p:txBody>
      </p:sp>
      <p:sp>
        <p:nvSpPr>
          <p:cNvPr id="3" name="Text Placeholder 2">
            <a:extLst>
              <a:ext uri="{FF2B5EF4-FFF2-40B4-BE49-F238E27FC236}">
                <a16:creationId xmlns:a16="http://schemas.microsoft.com/office/drawing/2014/main" id="{70A2E0AF-596B-A04F-57D7-AA64C7618810}"/>
              </a:ext>
            </a:extLst>
          </p:cNvPr>
          <p:cNvSpPr>
            <a:spLocks noGrp="1"/>
          </p:cNvSpPr>
          <p:nvPr>
            <p:ph type="body" idx="1"/>
          </p:nvPr>
        </p:nvSpPr>
        <p:spPr>
          <a:xfrm>
            <a:off x="5398168" y="3429000"/>
            <a:ext cx="5709967" cy="995357"/>
          </a:xfrm>
        </p:spPr>
        <p:txBody>
          <a:bodyPr>
            <a:normAutofit/>
          </a:bodyPr>
          <a:lstStyle/>
          <a:p>
            <a:r>
              <a:rPr lang="en-GB"/>
              <a:t>Have your opinions changed? </a:t>
            </a:r>
          </a:p>
        </p:txBody>
      </p:sp>
      <p:grpSp>
        <p:nvGrpSpPr>
          <p:cNvPr id="7" name="Group 6" descr="Evaluate">
            <a:extLst>
              <a:ext uri="{FF2B5EF4-FFF2-40B4-BE49-F238E27FC236}">
                <a16:creationId xmlns:a16="http://schemas.microsoft.com/office/drawing/2014/main" id="{2B054C24-0524-8E35-B6D0-F5E4FCD46C78}"/>
              </a:ext>
            </a:extLst>
          </p:cNvPr>
          <p:cNvGrpSpPr/>
          <p:nvPr/>
        </p:nvGrpSpPr>
        <p:grpSpPr>
          <a:xfrm>
            <a:off x="9969401" y="93026"/>
            <a:ext cx="2032099" cy="752587"/>
            <a:chOff x="10159901" y="-40324"/>
            <a:chExt cx="2032099" cy="752587"/>
          </a:xfrm>
        </p:grpSpPr>
        <p:sp>
          <p:nvSpPr>
            <p:cNvPr id="8" name="Title 1">
              <a:extLst>
                <a:ext uri="{FF2B5EF4-FFF2-40B4-BE49-F238E27FC236}">
                  <a16:creationId xmlns:a16="http://schemas.microsoft.com/office/drawing/2014/main" id="{83B85D08-E842-9630-7783-ED1810F5E21B}"/>
                </a:ext>
              </a:extLst>
            </p:cNvPr>
            <p:cNvSpPr txBox="1">
              <a:spLocks/>
            </p:cNvSpPr>
            <p:nvPr/>
          </p:nvSpPr>
          <p:spPr>
            <a:xfrm>
              <a:off x="10159901" y="133083"/>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Evaluate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9" name="Graphic 8" descr="Thought bubble outline">
              <a:extLst>
                <a:ext uri="{FF2B5EF4-FFF2-40B4-BE49-F238E27FC236}">
                  <a16:creationId xmlns:a16="http://schemas.microsoft.com/office/drawing/2014/main" id="{30BCFD4B-A78A-6AC9-BEC0-5266E8DF13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9413" y="-40324"/>
              <a:ext cx="752587" cy="752587"/>
            </a:xfrm>
            <a:prstGeom prst="rect">
              <a:avLst/>
            </a:prstGeom>
          </p:spPr>
        </p:pic>
      </p:grpSp>
    </p:spTree>
    <p:extLst>
      <p:ext uri="{BB962C8B-B14F-4D97-AF65-F5344CB8AC3E}">
        <p14:creationId xmlns:p14="http://schemas.microsoft.com/office/powerpoint/2010/main" val="3026652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FB91D-5834-14E7-5767-0F52ECCFE1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CE622A-AAF4-1805-5CD6-D94F126994B0}"/>
              </a:ext>
            </a:extLst>
          </p:cNvPr>
          <p:cNvSpPr>
            <a:spLocks noGrp="1"/>
          </p:cNvSpPr>
          <p:nvPr>
            <p:ph type="title"/>
          </p:nvPr>
        </p:nvSpPr>
        <p:spPr>
          <a:xfrm>
            <a:off x="479260" y="1068496"/>
            <a:ext cx="10515600" cy="935356"/>
          </a:xfrm>
        </p:spPr>
        <p:txBody>
          <a:bodyPr anchor="b">
            <a:normAutofit fontScale="90000"/>
          </a:bodyPr>
          <a:lstStyle/>
          <a:p>
            <a:r>
              <a:rPr lang="en-GB"/>
              <a:t>Friendships and conflict: </a:t>
            </a:r>
            <a:br>
              <a:rPr lang="en-GB"/>
            </a:br>
            <a:r>
              <a:rPr lang="en-GB"/>
              <a:t>What do you think now?</a:t>
            </a:r>
          </a:p>
        </p:txBody>
      </p:sp>
      <p:sp>
        <p:nvSpPr>
          <p:cNvPr id="23" name="TextBox 22">
            <a:extLst>
              <a:ext uri="{FF2B5EF4-FFF2-40B4-BE49-F238E27FC236}">
                <a16:creationId xmlns:a16="http://schemas.microsoft.com/office/drawing/2014/main" id="{A31510C3-F97E-8059-632B-BC371D9575BA}"/>
              </a:ext>
            </a:extLst>
          </p:cNvPr>
          <p:cNvSpPr txBox="1"/>
          <p:nvPr/>
        </p:nvSpPr>
        <p:spPr>
          <a:xfrm>
            <a:off x="607931" y="2315743"/>
            <a:ext cx="9941536" cy="3170099"/>
          </a:xfrm>
          <a:prstGeom prst="rect">
            <a:avLst/>
          </a:prstGeom>
          <a:noFill/>
          <a:ln>
            <a:noFill/>
          </a:ln>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Good friends never argue.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It’s okay to feel angry with a friend sometimes.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A disagreement always means the end of a friendship.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Saying sorry is the best way to solve a conflict.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Ignoring a problem will make it go away.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Conflict with a friend can affect my mood and wellbeing.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The way I handle conflict can impact how I feel for the rest of the day.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When I’m upset with a friend, it helps to talk to someone about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If a friend is feeling down, I should always try to fix their problem.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2060"/>
                </a:solidFill>
                <a:effectLst/>
                <a:uLnTx/>
                <a:uFillTx/>
                <a:latin typeface="Calibri" panose="020F0502020204030204"/>
                <a:ea typeface="+mn-ea"/>
                <a:cs typeface="+mn-cs"/>
              </a:rPr>
              <a:t>It’s important to understand how my friends are feeling, even if I don’t agree with them.</a:t>
            </a:r>
          </a:p>
        </p:txBody>
      </p:sp>
      <p:pic>
        <p:nvPicPr>
          <p:cNvPr id="3" name="Picture 2">
            <a:extLst>
              <a:ext uri="{FF2B5EF4-FFF2-40B4-BE49-F238E27FC236}">
                <a16:creationId xmlns:a16="http://schemas.microsoft.com/office/drawing/2014/main" id="{E62EB9DE-A0E1-B3DA-2B24-C634B780B32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931613">
            <a:off x="8584723" y="387394"/>
            <a:ext cx="2096377" cy="2630000"/>
          </a:xfrm>
          <a:prstGeom prst="rect">
            <a:avLst/>
          </a:prstGeom>
        </p:spPr>
      </p:pic>
      <p:pic>
        <p:nvPicPr>
          <p:cNvPr id="4" name="Picture 3">
            <a:extLst>
              <a:ext uri="{FF2B5EF4-FFF2-40B4-BE49-F238E27FC236}">
                <a16:creationId xmlns:a16="http://schemas.microsoft.com/office/drawing/2014/main" id="{437A724F-1F2E-D809-6436-6682FC683B4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9586057">
            <a:off x="10217949" y="3189027"/>
            <a:ext cx="1553821" cy="1949339"/>
          </a:xfrm>
          <a:prstGeom prst="rect">
            <a:avLst/>
          </a:prstGeom>
        </p:spPr>
      </p:pic>
    </p:spTree>
    <p:extLst>
      <p:ext uri="{BB962C8B-B14F-4D97-AF65-F5344CB8AC3E}">
        <p14:creationId xmlns:p14="http://schemas.microsoft.com/office/powerpoint/2010/main" val="132150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E92E7-2000-0961-AD00-360BBCC5B427}"/>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140BA602-511B-A5B9-DCA7-147857E1EC8D}"/>
              </a:ext>
              <a:ext uri="{C183D7F6-B498-43B3-948B-1728B52AA6E4}">
                <adec:decorative xmlns:adec="http://schemas.microsoft.com/office/drawing/2017/decorative" val="1"/>
              </a:ext>
            </a:extLst>
          </p:cNvPr>
          <p:cNvSpPr/>
          <p:nvPr/>
        </p:nvSpPr>
        <p:spPr>
          <a:xfrm>
            <a:off x="8605157" y="5094514"/>
            <a:ext cx="3461657" cy="1763486"/>
          </a:xfrm>
          <a:prstGeom prst="roundRect">
            <a:avLst/>
          </a:prstGeom>
          <a:solidFill>
            <a:srgbClr val="F0F9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12" name="Picture 11">
            <a:extLst>
              <a:ext uri="{FF2B5EF4-FFF2-40B4-BE49-F238E27FC236}">
                <a16:creationId xmlns:a16="http://schemas.microsoft.com/office/drawing/2014/main" id="{A8DBBDFE-B3CB-A010-6C21-3C86237EA06F}"/>
              </a:ext>
              <a:ext uri="{C183D7F6-B498-43B3-948B-1728B52AA6E4}">
                <adec:decorative xmlns:adec="http://schemas.microsoft.com/office/drawing/2017/decorative" val="1"/>
              </a:ext>
            </a:extLst>
          </p:cNvPr>
          <p:cNvPicPr>
            <a:picLocks noChangeAspect="1"/>
          </p:cNvPicPr>
          <p:nvPr/>
        </p:nvPicPr>
        <p:blipFill>
          <a:blip r:embed="rId3"/>
          <a:srcRect t="3119" b="74403"/>
          <a:stretch/>
        </p:blipFill>
        <p:spPr>
          <a:xfrm>
            <a:off x="-256272" y="-1"/>
            <a:ext cx="12704537" cy="6858001"/>
          </a:xfrm>
          <a:prstGeom prst="rect">
            <a:avLst/>
          </a:prstGeom>
        </p:spPr>
      </p:pic>
      <p:pic>
        <p:nvPicPr>
          <p:cNvPr id="13" name="Picture 12">
            <a:extLst>
              <a:ext uri="{FF2B5EF4-FFF2-40B4-BE49-F238E27FC236}">
                <a16:creationId xmlns:a16="http://schemas.microsoft.com/office/drawing/2014/main" id="{46C748D2-5178-2C1D-A3AD-67D195E5194F}"/>
              </a:ext>
              <a:ext uri="{C183D7F6-B498-43B3-948B-1728B52AA6E4}">
                <adec:decorative xmlns:adec="http://schemas.microsoft.com/office/drawing/2017/decorative" val="1"/>
              </a:ext>
            </a:extLst>
          </p:cNvPr>
          <p:cNvPicPr>
            <a:picLocks noChangeAspect="1"/>
          </p:cNvPicPr>
          <p:nvPr/>
        </p:nvPicPr>
        <p:blipFill>
          <a:blip r:embed="rId4"/>
          <a:srcRect b="65225"/>
          <a:stretch/>
        </p:blipFill>
        <p:spPr>
          <a:xfrm>
            <a:off x="2890608" y="1357038"/>
            <a:ext cx="6410779" cy="5500962"/>
          </a:xfrm>
          <a:prstGeom prst="rect">
            <a:avLst/>
          </a:prstGeom>
        </p:spPr>
      </p:pic>
      <p:sp>
        <p:nvSpPr>
          <p:cNvPr id="14" name="Title 1">
            <a:extLst>
              <a:ext uri="{FF2B5EF4-FFF2-40B4-BE49-F238E27FC236}">
                <a16:creationId xmlns:a16="http://schemas.microsoft.com/office/drawing/2014/main" id="{43B434A4-FC8C-183F-4A4F-3DF0E5641536}"/>
              </a:ext>
            </a:extLst>
          </p:cNvPr>
          <p:cNvSpPr>
            <a:spLocks noGrp="1"/>
          </p:cNvSpPr>
          <p:nvPr>
            <p:ph type="title"/>
          </p:nvPr>
        </p:nvSpPr>
        <p:spPr>
          <a:xfrm>
            <a:off x="4329953" y="2378746"/>
            <a:ext cx="3953435" cy="1365704"/>
          </a:xfrm>
        </p:spPr>
        <p:txBody>
          <a:bodyPr anchor="b">
            <a:normAutofit/>
          </a:bodyPr>
          <a:lstStyle/>
          <a:p>
            <a:r>
              <a:rPr lang="en-US">
                <a:solidFill>
                  <a:schemeClr val="bg1"/>
                </a:solidFill>
              </a:rPr>
              <a:t>Brain break</a:t>
            </a:r>
            <a:endParaRPr lang="en-GB">
              <a:solidFill>
                <a:schemeClr val="bg1"/>
              </a:solidFill>
            </a:endParaRPr>
          </a:p>
        </p:txBody>
      </p:sp>
      <p:pic>
        <p:nvPicPr>
          <p:cNvPr id="15" name="Picture 14">
            <a:extLst>
              <a:ext uri="{FF2B5EF4-FFF2-40B4-BE49-F238E27FC236}">
                <a16:creationId xmlns:a16="http://schemas.microsoft.com/office/drawing/2014/main" id="{6F35CC5A-42D7-0EF1-FBF5-31404B20A95D}"/>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87708" y="5790965"/>
            <a:ext cx="3026556" cy="693735"/>
          </a:xfrm>
          <a:prstGeom prst="rect">
            <a:avLst/>
          </a:prstGeom>
        </p:spPr>
      </p:pic>
    </p:spTree>
    <p:extLst>
      <p:ext uri="{BB962C8B-B14F-4D97-AF65-F5344CB8AC3E}">
        <p14:creationId xmlns:p14="http://schemas.microsoft.com/office/powerpoint/2010/main" val="3371917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7122B-3978-47A8-69EE-D4A0580E1F3D}"/>
              </a:ext>
            </a:extLst>
          </p:cNvPr>
          <p:cNvSpPr>
            <a:spLocks noGrp="1"/>
          </p:cNvSpPr>
          <p:nvPr>
            <p:ph type="title"/>
          </p:nvPr>
        </p:nvSpPr>
        <p:spPr>
          <a:xfrm>
            <a:off x="6090248" y="1158474"/>
            <a:ext cx="5709965" cy="1923394"/>
          </a:xfrm>
        </p:spPr>
        <p:txBody>
          <a:bodyPr>
            <a:normAutofit/>
          </a:bodyPr>
          <a:lstStyle/>
          <a:p>
            <a:r>
              <a:rPr lang="en-GB" sz="7000" b="1"/>
              <a:t>Part two </a:t>
            </a:r>
          </a:p>
        </p:txBody>
      </p:sp>
      <p:sp>
        <p:nvSpPr>
          <p:cNvPr id="4" name="Title 1">
            <a:extLst>
              <a:ext uri="{FF2B5EF4-FFF2-40B4-BE49-F238E27FC236}">
                <a16:creationId xmlns:a16="http://schemas.microsoft.com/office/drawing/2014/main" id="{AC076E8F-CAB0-2139-F69D-65FADE68B79F}"/>
              </a:ext>
            </a:extLst>
          </p:cNvPr>
          <p:cNvSpPr txBox="1">
            <a:spLocks/>
          </p:cNvSpPr>
          <p:nvPr/>
        </p:nvSpPr>
        <p:spPr>
          <a:xfrm>
            <a:off x="6090248" y="2252112"/>
            <a:ext cx="5709965" cy="192339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srgbClr val="232D5A"/>
                </a:solidFill>
                <a:effectLst/>
                <a:uLnTx/>
                <a:uFillTx/>
                <a:latin typeface="Trebuchet MS"/>
                <a:ea typeface="+mj-ea"/>
                <a:cs typeface="+mj-cs"/>
              </a:rPr>
              <a:t>Resolving conflict and supporting our wellbeing</a:t>
            </a:r>
            <a:endParaRPr kumimoji="0" lang="en-US" sz="3200" b="0" i="0" u="none" strike="noStrike" kern="1200" cap="none" spc="0" normalizeH="0" baseline="0" noProof="0">
              <a:ln>
                <a:noFill/>
              </a:ln>
              <a:solidFill>
                <a:srgbClr val="232D5A"/>
              </a:solidFill>
              <a:effectLst/>
              <a:uLnTx/>
              <a:uFillTx/>
              <a:latin typeface="Trebuchet MS"/>
              <a:ea typeface="+mj-ea"/>
              <a:cs typeface="+mj-cs"/>
            </a:endParaRPr>
          </a:p>
        </p:txBody>
      </p:sp>
    </p:spTree>
    <p:extLst>
      <p:ext uri="{BB962C8B-B14F-4D97-AF65-F5344CB8AC3E}">
        <p14:creationId xmlns:p14="http://schemas.microsoft.com/office/powerpoint/2010/main" val="2240123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B72-30D5-6960-7947-C81BA14C389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C569D31-CEC3-F810-0AFA-2B8546566DDF}"/>
              </a:ext>
            </a:extLst>
          </p:cNvPr>
          <p:cNvSpPr>
            <a:spLocks noGrp="1"/>
          </p:cNvSpPr>
          <p:nvPr>
            <p:ph type="title"/>
          </p:nvPr>
        </p:nvSpPr>
        <p:spPr/>
        <p:txBody>
          <a:bodyPr/>
          <a:lstStyle/>
          <a:p>
            <a:r>
              <a:rPr lang="en-US"/>
              <a:t>Learning outcome</a:t>
            </a:r>
            <a:endParaRPr lang="en-GB"/>
          </a:p>
        </p:txBody>
      </p:sp>
      <p:sp>
        <p:nvSpPr>
          <p:cNvPr id="6" name="TextBox 5">
            <a:extLst>
              <a:ext uri="{FF2B5EF4-FFF2-40B4-BE49-F238E27FC236}">
                <a16:creationId xmlns:a16="http://schemas.microsoft.com/office/drawing/2014/main" id="{B6F9FF21-7BFB-0E4A-24E5-8E446DE449B1}"/>
              </a:ext>
            </a:extLst>
          </p:cNvPr>
          <p:cNvSpPr txBox="1"/>
          <p:nvPr/>
        </p:nvSpPr>
        <p:spPr>
          <a:xfrm>
            <a:off x="765774" y="1706585"/>
            <a:ext cx="976884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You will explore how conflicts arise in friendships and learn strategies to resolve these conflicts while caring for your own wellbeing.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You will have the opportunity to:</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identify</a:t>
            </a:r>
            <a:r>
              <a:rPr kumimoji="0" lang="en-GB" sz="2000" b="0" i="0" u="none" strike="noStrike" kern="1200" cap="none" spc="0" normalizeH="0" baseline="0" noProof="0">
                <a:ln>
                  <a:noFill/>
                </a:ln>
                <a:solidFill>
                  <a:srgbClr val="232D5A"/>
                </a:solidFill>
                <a:effectLst/>
                <a:uLnTx/>
                <a:uFillTx/>
                <a:latin typeface="Trebuchet MS"/>
                <a:ea typeface="+mn-ea"/>
                <a:cs typeface="+mn-cs"/>
              </a:rPr>
              <a:t> different types of conflict in friendship scenarios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actively participate </a:t>
            </a:r>
            <a:r>
              <a:rPr kumimoji="0" lang="en-GB" sz="2000" b="0" i="0" u="none" strike="noStrike" kern="1200" cap="none" spc="0" normalizeH="0" baseline="0" noProof="0">
                <a:ln>
                  <a:noFill/>
                </a:ln>
                <a:solidFill>
                  <a:srgbClr val="232D5A"/>
                </a:solidFill>
                <a:effectLst/>
                <a:uLnTx/>
                <a:uFillTx/>
                <a:latin typeface="Trebuchet MS"/>
                <a:ea typeface="+mn-ea"/>
                <a:cs typeface="+mn-cs"/>
              </a:rPr>
              <a:t>in role-play, showing how to resolve conflict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explain</a:t>
            </a:r>
            <a:r>
              <a:rPr kumimoji="0" lang="en-GB" sz="2000" b="0" i="0" u="none" strike="noStrike" kern="1200" cap="none" spc="0" normalizeH="0" baseline="0" noProof="0">
                <a:ln>
                  <a:noFill/>
                </a:ln>
                <a:solidFill>
                  <a:srgbClr val="232D5A"/>
                </a:solidFill>
                <a:effectLst/>
                <a:uLnTx/>
                <a:uFillTx/>
                <a:latin typeface="Trebuchet MS"/>
                <a:ea typeface="+mn-ea"/>
                <a:cs typeface="+mn-cs"/>
              </a:rPr>
              <a:t> how conflicts impact your feelings and overall wellbeing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apply</a:t>
            </a:r>
            <a:r>
              <a:rPr kumimoji="0" lang="en-GB" sz="2000" b="0" i="0" u="none" strike="noStrike" kern="1200" cap="none" spc="0" normalizeH="0" baseline="0" noProof="0">
                <a:ln>
                  <a:noFill/>
                </a:ln>
                <a:solidFill>
                  <a:srgbClr val="232D5A"/>
                </a:solidFill>
                <a:effectLst/>
                <a:uLnTx/>
                <a:uFillTx/>
                <a:latin typeface="Trebuchet MS"/>
                <a:ea typeface="+mn-ea"/>
                <a:cs typeface="+mn-cs"/>
              </a:rPr>
              <a:t> strategies to resolve conflicts and maintain your emotional wellbeing.</a:t>
            </a:r>
          </a:p>
        </p:txBody>
      </p:sp>
    </p:spTree>
    <p:extLst>
      <p:ext uri="{BB962C8B-B14F-4D97-AF65-F5344CB8AC3E}">
        <p14:creationId xmlns:p14="http://schemas.microsoft.com/office/powerpoint/2010/main" val="3137707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1527D-8C4A-9DD1-637A-9AD5AC6BABD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729716-4CE8-8EF8-09EF-A5E2A23AF7E7}"/>
              </a:ext>
            </a:extLst>
          </p:cNvPr>
          <p:cNvSpPr>
            <a:spLocks noGrp="1"/>
          </p:cNvSpPr>
          <p:nvPr>
            <p:ph type="title"/>
          </p:nvPr>
        </p:nvSpPr>
        <p:spPr>
          <a:xfrm>
            <a:off x="5494420" y="1505606"/>
            <a:ext cx="5709965" cy="1923394"/>
          </a:xfrm>
        </p:spPr>
        <p:txBody>
          <a:bodyPr>
            <a:normAutofit/>
          </a:bodyPr>
          <a:lstStyle/>
          <a:p>
            <a:r>
              <a:rPr lang="en-GB" sz="6000"/>
              <a:t>Friendships </a:t>
            </a:r>
            <a:br>
              <a:rPr lang="en-GB" sz="6000"/>
            </a:br>
            <a:r>
              <a:rPr lang="en-GB" sz="6000"/>
              <a:t>and conflict</a:t>
            </a:r>
          </a:p>
        </p:txBody>
      </p:sp>
      <p:sp>
        <p:nvSpPr>
          <p:cNvPr id="3" name="Text Placeholder 2">
            <a:extLst>
              <a:ext uri="{FF2B5EF4-FFF2-40B4-BE49-F238E27FC236}">
                <a16:creationId xmlns:a16="http://schemas.microsoft.com/office/drawing/2014/main" id="{E3643CE2-6DE0-E8EE-73F4-BB3A5CC0FFE5}"/>
              </a:ext>
            </a:extLst>
          </p:cNvPr>
          <p:cNvSpPr>
            <a:spLocks noGrp="1"/>
          </p:cNvSpPr>
          <p:nvPr>
            <p:ph type="body" idx="1"/>
          </p:nvPr>
        </p:nvSpPr>
        <p:spPr>
          <a:xfrm>
            <a:off x="5494418" y="3517215"/>
            <a:ext cx="5709967" cy="787400"/>
          </a:xfrm>
        </p:spPr>
        <p:txBody>
          <a:bodyPr>
            <a:normAutofit fontScale="92500" lnSpcReduction="20000"/>
          </a:bodyPr>
          <a:lstStyle/>
          <a:p>
            <a:pPr>
              <a:lnSpc>
                <a:spcPct val="120000"/>
              </a:lnSpc>
            </a:pPr>
            <a:r>
              <a:rPr lang="en-GB" sz="2400"/>
              <a:t>Do we all see friendships </a:t>
            </a:r>
            <a:br>
              <a:rPr lang="en-GB" sz="2400"/>
            </a:br>
            <a:r>
              <a:rPr lang="en-GB" sz="2400"/>
              <a:t>and conflict the same way?</a:t>
            </a:r>
          </a:p>
        </p:txBody>
      </p:sp>
      <p:grpSp>
        <p:nvGrpSpPr>
          <p:cNvPr id="2" name="Group 1" descr="Engage">
            <a:extLst>
              <a:ext uri="{FF2B5EF4-FFF2-40B4-BE49-F238E27FC236}">
                <a16:creationId xmlns:a16="http://schemas.microsoft.com/office/drawing/2014/main" id="{41699AAE-39C3-67E6-EC51-D7C7597603A4}"/>
              </a:ext>
            </a:extLst>
          </p:cNvPr>
          <p:cNvGrpSpPr/>
          <p:nvPr/>
        </p:nvGrpSpPr>
        <p:grpSpPr>
          <a:xfrm>
            <a:off x="10174245" y="260007"/>
            <a:ext cx="1655805" cy="609600"/>
            <a:chOff x="10383795" y="88557"/>
            <a:chExt cx="1655805" cy="609600"/>
          </a:xfrm>
        </p:grpSpPr>
        <p:sp>
          <p:nvSpPr>
            <p:cNvPr id="4" name="Title 1">
              <a:extLst>
                <a:ext uri="{FF2B5EF4-FFF2-40B4-BE49-F238E27FC236}">
                  <a16:creationId xmlns:a16="http://schemas.microsoft.com/office/drawing/2014/main" id="{E47531A9-9235-DE10-764A-F238703DA97E}"/>
                </a:ext>
              </a:extLst>
            </p:cNvPr>
            <p:cNvSpPr txBox="1">
              <a:spLocks/>
            </p:cNvSpPr>
            <p:nvPr/>
          </p:nvSpPr>
          <p:spPr>
            <a:xfrm>
              <a:off x="10383795" y="88557"/>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a:t>
              </a:r>
              <a:r>
                <a:rPr kumimoji="0" lang="en-US" sz="2400" b="0" i="0" u="none" strike="noStrike" kern="1200" cap="none" spc="0" normalizeH="0" baseline="0" noProof="0" err="1">
                  <a:ln>
                    <a:noFill/>
                  </a:ln>
                  <a:solidFill>
                    <a:srgbClr val="232D5A"/>
                  </a:solidFill>
                  <a:effectLst/>
                  <a:uLnTx/>
                  <a:uFillTx/>
                  <a:latin typeface="Trebuchet MS"/>
                  <a:ea typeface="+mj-ea"/>
                  <a:cs typeface="+mj-cs"/>
                </a:rPr>
                <a:t>ngage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Lightbulb and gear with solid fill">
              <a:extLst>
                <a:ext uri="{FF2B5EF4-FFF2-40B4-BE49-F238E27FC236}">
                  <a16:creationId xmlns:a16="http://schemas.microsoft.com/office/drawing/2014/main" id="{6BA998B4-2431-2E66-B853-8BE24A04EA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0000" y="88557"/>
              <a:ext cx="609600" cy="609600"/>
            </a:xfrm>
            <a:prstGeom prst="rect">
              <a:avLst/>
            </a:prstGeom>
          </p:spPr>
        </p:pic>
      </p:grpSp>
    </p:spTree>
    <p:extLst>
      <p:ext uri="{BB962C8B-B14F-4D97-AF65-F5344CB8AC3E}">
        <p14:creationId xmlns:p14="http://schemas.microsoft.com/office/powerpoint/2010/main" val="4066623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A571A-06C5-1892-2C48-89DD6F39E8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66EF70-2D61-BEA5-53DC-D9CA9E29B0C1}"/>
              </a:ext>
            </a:extLst>
          </p:cNvPr>
          <p:cNvSpPr>
            <a:spLocks noGrp="1"/>
          </p:cNvSpPr>
          <p:nvPr>
            <p:ph type="title"/>
          </p:nvPr>
        </p:nvSpPr>
        <p:spPr>
          <a:xfrm>
            <a:off x="838198" y="1284499"/>
            <a:ext cx="10515600" cy="935356"/>
          </a:xfrm>
        </p:spPr>
        <p:txBody>
          <a:bodyPr anchor="b">
            <a:normAutofit fontScale="90000"/>
          </a:bodyPr>
          <a:lstStyle/>
          <a:p>
            <a:r>
              <a:rPr lang="en-GB"/>
              <a:t>Friendships and conflict: </a:t>
            </a:r>
            <a:br>
              <a:rPr lang="en-GB"/>
            </a:br>
            <a:r>
              <a:rPr lang="en-GB"/>
              <a:t>what do you think?</a:t>
            </a:r>
          </a:p>
        </p:txBody>
      </p:sp>
      <p:sp>
        <p:nvSpPr>
          <p:cNvPr id="6" name="Content Placeholder 5">
            <a:extLst>
              <a:ext uri="{FF2B5EF4-FFF2-40B4-BE49-F238E27FC236}">
                <a16:creationId xmlns:a16="http://schemas.microsoft.com/office/drawing/2014/main" id="{6ED88431-8DE1-35E3-D0B6-FC1F5164F551}"/>
              </a:ext>
            </a:extLst>
          </p:cNvPr>
          <p:cNvSpPr>
            <a:spLocks noGrp="1"/>
          </p:cNvSpPr>
          <p:nvPr>
            <p:ph sz="half" idx="2"/>
          </p:nvPr>
        </p:nvSpPr>
        <p:spPr>
          <a:xfrm>
            <a:off x="790072" y="2704856"/>
            <a:ext cx="10944728" cy="1189812"/>
          </a:xfrm>
          <a:solidFill>
            <a:srgbClr val="ABD8E1"/>
          </a:solidFill>
          <a:ln>
            <a:noFill/>
          </a:ln>
        </p:spPr>
        <p:txBody>
          <a:bodyPr vert="horz" lIns="144000" tIns="180000" rIns="180000" bIns="180000" rtlCol="0" anchor="t">
            <a:noAutofit/>
          </a:bodyPr>
          <a:lstStyle/>
          <a:p>
            <a:r>
              <a:rPr lang="en-US" b="1"/>
              <a:t>Task: </a:t>
            </a:r>
            <a:r>
              <a:rPr lang="en-GB" b="1"/>
              <a:t>You will be shown a series of statements about friendships, </a:t>
            </a:r>
            <a:br>
              <a:rPr lang="en-GB" b="1"/>
            </a:br>
            <a:r>
              <a:rPr lang="en-GB" b="1"/>
              <a:t>conflict, and wellbeing. Your job is to decide whether you </a:t>
            </a:r>
            <a:br>
              <a:rPr lang="en-GB" b="1"/>
            </a:br>
            <a:r>
              <a:rPr lang="en-GB" b="1" i="1"/>
              <a:t>strongly agree, agree, disagree or strongly disagree </a:t>
            </a:r>
            <a:r>
              <a:rPr lang="en-GB" b="1"/>
              <a:t>with each one.</a:t>
            </a:r>
          </a:p>
        </p:txBody>
      </p:sp>
      <p:pic>
        <p:nvPicPr>
          <p:cNvPr id="3" name="Picture 2">
            <a:extLst>
              <a:ext uri="{FF2B5EF4-FFF2-40B4-BE49-F238E27FC236}">
                <a16:creationId xmlns:a16="http://schemas.microsoft.com/office/drawing/2014/main" id="{FE0AEBCB-5EEC-34DD-6D44-1DA883816C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11655" y="2857023"/>
            <a:ext cx="1342143" cy="805286"/>
          </a:xfrm>
          <a:prstGeom prst="rect">
            <a:avLst/>
          </a:prstGeom>
        </p:spPr>
      </p:pic>
      <p:sp>
        <p:nvSpPr>
          <p:cNvPr id="5" name="TextBox 4">
            <a:extLst>
              <a:ext uri="{FF2B5EF4-FFF2-40B4-BE49-F238E27FC236}">
                <a16:creationId xmlns:a16="http://schemas.microsoft.com/office/drawing/2014/main" id="{86FBEE2E-B231-3CBC-3FFD-8343BDD0C09C}"/>
              </a:ext>
            </a:extLst>
          </p:cNvPr>
          <p:cNvSpPr txBox="1"/>
          <p:nvPr/>
        </p:nvSpPr>
        <p:spPr>
          <a:xfrm>
            <a:off x="838197" y="4144884"/>
            <a:ext cx="1018540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Decide what you think based on your own experiences-there are no right or wrong answers!</a:t>
            </a:r>
            <a:endParaRPr kumimoji="0" lang="en-US" sz="1800" b="0" i="0" u="none" strike="noStrike" kern="1200" cap="none" spc="0" normalizeH="0" baseline="0" noProof="0">
              <a:ln>
                <a:noFill/>
              </a:ln>
              <a:solidFill>
                <a:srgbClr val="232D5A"/>
              </a:solidFill>
              <a:effectLst/>
              <a:uLnTx/>
              <a:uFillTx/>
              <a:latin typeface="Trebuchet MS"/>
              <a:ea typeface="+mn-ea"/>
              <a:cs typeface="+mn-cs"/>
            </a:endParaRPr>
          </a:p>
        </p:txBody>
      </p:sp>
    </p:spTree>
    <p:extLst>
      <p:ext uri="{BB962C8B-B14F-4D97-AF65-F5344CB8AC3E}">
        <p14:creationId xmlns:p14="http://schemas.microsoft.com/office/powerpoint/2010/main" val="101060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3A131-60B1-DBED-C2B9-C453A2B09E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653AD2-14CA-A608-7502-C99111563808}"/>
              </a:ext>
            </a:extLst>
          </p:cNvPr>
          <p:cNvSpPr>
            <a:spLocks noGrp="1"/>
          </p:cNvSpPr>
          <p:nvPr>
            <p:ph type="title"/>
          </p:nvPr>
        </p:nvSpPr>
        <p:spPr>
          <a:xfrm>
            <a:off x="6578598" y="-154835"/>
            <a:ext cx="10515600" cy="935356"/>
          </a:xfrm>
        </p:spPr>
        <p:txBody>
          <a:bodyPr anchor="b">
            <a:normAutofit/>
          </a:bodyPr>
          <a:lstStyle/>
          <a:p>
            <a:r>
              <a:rPr lang="en-GB" sz="2000"/>
              <a:t>Friendships and conflict: what do you think?</a:t>
            </a:r>
          </a:p>
        </p:txBody>
      </p:sp>
      <p:sp>
        <p:nvSpPr>
          <p:cNvPr id="6" name="Content Placeholder 5">
            <a:extLst>
              <a:ext uri="{FF2B5EF4-FFF2-40B4-BE49-F238E27FC236}">
                <a16:creationId xmlns:a16="http://schemas.microsoft.com/office/drawing/2014/main" id="{7D9281A3-1936-E726-B60B-ACBBBEDFA5A3}"/>
              </a:ext>
            </a:extLst>
          </p:cNvPr>
          <p:cNvSpPr>
            <a:spLocks noGrp="1"/>
          </p:cNvSpPr>
          <p:nvPr>
            <p:ph sz="half" idx="2"/>
          </p:nvPr>
        </p:nvSpPr>
        <p:spPr>
          <a:xfrm>
            <a:off x="2280056" y="4894839"/>
            <a:ext cx="7631887" cy="580426"/>
          </a:xfrm>
          <a:solidFill>
            <a:srgbClr val="ABD8E1"/>
          </a:solidFill>
          <a:ln>
            <a:noFill/>
          </a:ln>
        </p:spPr>
        <p:txBody>
          <a:bodyPr vert="horz" lIns="180000" tIns="144000" rIns="180000" bIns="144000" rtlCol="0" anchor="t">
            <a:noAutofit/>
          </a:bodyPr>
          <a:lstStyle/>
          <a:p>
            <a:pPr algn="ctr"/>
            <a:r>
              <a:rPr lang="en-GB" sz="2400" i="1">
                <a:latin typeface="+mj-lt"/>
              </a:rPr>
              <a:t>strongly agree, agree, disagree or strongly disagree</a:t>
            </a:r>
            <a:endParaRPr lang="en-US" sz="2400">
              <a:latin typeface="+mj-lt"/>
            </a:endParaRPr>
          </a:p>
        </p:txBody>
      </p:sp>
      <p:sp>
        <p:nvSpPr>
          <p:cNvPr id="10" name="TextBox 9">
            <a:extLst>
              <a:ext uri="{FF2B5EF4-FFF2-40B4-BE49-F238E27FC236}">
                <a16:creationId xmlns:a16="http://schemas.microsoft.com/office/drawing/2014/main" id="{F02C2D6F-EC46-95FF-ED65-87ABF82A3D96}"/>
              </a:ext>
            </a:extLst>
          </p:cNvPr>
          <p:cNvSpPr txBox="1"/>
          <p:nvPr/>
        </p:nvSpPr>
        <p:spPr>
          <a:xfrm>
            <a:off x="2105139" y="1753792"/>
            <a:ext cx="7806804" cy="243143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good friends </a:t>
            </a:r>
            <a:br>
              <a:rPr kumimoji="0" lang="en-GB" sz="60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60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never argue</a:t>
            </a:r>
          </a:p>
        </p:txBody>
      </p:sp>
      <p:sp>
        <p:nvSpPr>
          <p:cNvPr id="11" name="TextBox 10">
            <a:extLst>
              <a:ext uri="{FF2B5EF4-FFF2-40B4-BE49-F238E27FC236}">
                <a16:creationId xmlns:a16="http://schemas.microsoft.com/office/drawing/2014/main" id="{BF675520-DAAE-2C6D-0694-9D8284AA62B5}"/>
              </a:ext>
            </a:extLst>
          </p:cNvPr>
          <p:cNvSpPr txBox="1"/>
          <p:nvPr/>
        </p:nvSpPr>
        <p:spPr>
          <a:xfrm>
            <a:off x="1521816" y="1745073"/>
            <a:ext cx="8878912" cy="218521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it’s okay to feel angry </a:t>
            </a:r>
            <a:b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with a friend sometimes</a:t>
            </a:r>
          </a:p>
        </p:txBody>
      </p:sp>
      <p:sp>
        <p:nvSpPr>
          <p:cNvPr id="13" name="TextBox 12">
            <a:extLst>
              <a:ext uri="{FF2B5EF4-FFF2-40B4-BE49-F238E27FC236}">
                <a16:creationId xmlns:a16="http://schemas.microsoft.com/office/drawing/2014/main" id="{74C03E49-FB16-FE74-7AFB-556899C3D9DC}"/>
              </a:ext>
            </a:extLst>
          </p:cNvPr>
          <p:cNvSpPr txBox="1"/>
          <p:nvPr/>
        </p:nvSpPr>
        <p:spPr>
          <a:xfrm>
            <a:off x="1056146" y="1963160"/>
            <a:ext cx="10382318" cy="19389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a disagreement always </a:t>
            </a:r>
            <a:b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means the end of a friendship</a:t>
            </a:r>
          </a:p>
        </p:txBody>
      </p:sp>
      <p:sp>
        <p:nvSpPr>
          <p:cNvPr id="14" name="TextBox 13">
            <a:extLst>
              <a:ext uri="{FF2B5EF4-FFF2-40B4-BE49-F238E27FC236}">
                <a16:creationId xmlns:a16="http://schemas.microsoft.com/office/drawing/2014/main" id="{3BC58876-94EE-EC0A-D066-68FBC8709908}"/>
              </a:ext>
            </a:extLst>
          </p:cNvPr>
          <p:cNvSpPr txBox="1"/>
          <p:nvPr/>
        </p:nvSpPr>
        <p:spPr>
          <a:xfrm>
            <a:off x="904840" y="1498852"/>
            <a:ext cx="10382318" cy="267765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6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6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saying sorry is the best way to solve a conflict</a:t>
            </a:r>
          </a:p>
        </p:txBody>
      </p:sp>
      <p:sp>
        <p:nvSpPr>
          <p:cNvPr id="16" name="TextBox 15">
            <a:extLst>
              <a:ext uri="{FF2B5EF4-FFF2-40B4-BE49-F238E27FC236}">
                <a16:creationId xmlns:a16="http://schemas.microsoft.com/office/drawing/2014/main" id="{59E3F231-1DAC-77B3-2EF7-3192AE6E1B1C}"/>
              </a:ext>
            </a:extLst>
          </p:cNvPr>
          <p:cNvSpPr txBox="1"/>
          <p:nvPr/>
        </p:nvSpPr>
        <p:spPr>
          <a:xfrm>
            <a:off x="2169215" y="2079278"/>
            <a:ext cx="7853565" cy="19389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ignoring a problem will make it go away</a:t>
            </a:r>
          </a:p>
        </p:txBody>
      </p:sp>
      <p:sp>
        <p:nvSpPr>
          <p:cNvPr id="17" name="TextBox 16">
            <a:extLst>
              <a:ext uri="{FF2B5EF4-FFF2-40B4-BE49-F238E27FC236}">
                <a16:creationId xmlns:a16="http://schemas.microsoft.com/office/drawing/2014/main" id="{4E6C6EA3-3669-BE1F-E809-DAB8BC0F06EC}"/>
              </a:ext>
            </a:extLst>
          </p:cNvPr>
          <p:cNvSpPr txBox="1"/>
          <p:nvPr/>
        </p:nvSpPr>
        <p:spPr>
          <a:xfrm>
            <a:off x="549109" y="2079278"/>
            <a:ext cx="11093778"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conflict with a friend can </a:t>
            </a:r>
            <a:b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affect my mood and wellbeing</a:t>
            </a:r>
          </a:p>
        </p:txBody>
      </p:sp>
      <p:sp>
        <p:nvSpPr>
          <p:cNvPr id="20" name="TextBox 19">
            <a:extLst>
              <a:ext uri="{FF2B5EF4-FFF2-40B4-BE49-F238E27FC236}">
                <a16:creationId xmlns:a16="http://schemas.microsoft.com/office/drawing/2014/main" id="{B1A76B97-6C50-BAD1-B36C-DACAB83DD0D1}"/>
              </a:ext>
            </a:extLst>
          </p:cNvPr>
          <p:cNvSpPr txBox="1"/>
          <p:nvPr/>
        </p:nvSpPr>
        <p:spPr>
          <a:xfrm>
            <a:off x="549109" y="2279768"/>
            <a:ext cx="11093778"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the way I handle conflict can impact how I feel for the rest of the day</a:t>
            </a:r>
          </a:p>
        </p:txBody>
      </p:sp>
      <p:sp>
        <p:nvSpPr>
          <p:cNvPr id="21" name="TextBox 20">
            <a:extLst>
              <a:ext uri="{FF2B5EF4-FFF2-40B4-BE49-F238E27FC236}">
                <a16:creationId xmlns:a16="http://schemas.microsoft.com/office/drawing/2014/main" id="{954E3CE3-68AC-6F7C-3B47-3FCF44A45FC2}"/>
              </a:ext>
            </a:extLst>
          </p:cNvPr>
          <p:cNvSpPr txBox="1"/>
          <p:nvPr/>
        </p:nvSpPr>
        <p:spPr>
          <a:xfrm>
            <a:off x="549109" y="1755563"/>
            <a:ext cx="11093778" cy="258532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if a friend is feeling down, </a:t>
            </a:r>
            <a:b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I should always try to fix </a:t>
            </a:r>
            <a:b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their problem</a:t>
            </a:r>
          </a:p>
        </p:txBody>
      </p:sp>
      <p:sp>
        <p:nvSpPr>
          <p:cNvPr id="22" name="TextBox 21">
            <a:extLst>
              <a:ext uri="{FF2B5EF4-FFF2-40B4-BE49-F238E27FC236}">
                <a16:creationId xmlns:a16="http://schemas.microsoft.com/office/drawing/2014/main" id="{36F6D8CD-A2D9-AFC0-CF38-7C07B7AEB0AE}"/>
              </a:ext>
            </a:extLst>
          </p:cNvPr>
          <p:cNvSpPr txBox="1"/>
          <p:nvPr/>
        </p:nvSpPr>
        <p:spPr>
          <a:xfrm>
            <a:off x="549109" y="2231513"/>
            <a:ext cx="11093778"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when I’m upset with a friend, it </a:t>
            </a:r>
            <a:b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48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helps to talk to someone about it</a:t>
            </a:r>
          </a:p>
        </p:txBody>
      </p:sp>
      <p:sp>
        <p:nvSpPr>
          <p:cNvPr id="23" name="TextBox 22">
            <a:extLst>
              <a:ext uri="{FF2B5EF4-FFF2-40B4-BE49-F238E27FC236}">
                <a16:creationId xmlns:a16="http://schemas.microsoft.com/office/drawing/2014/main" id="{CD8BDDD7-2E95-8B61-989E-969077BA158C}"/>
              </a:ext>
            </a:extLst>
          </p:cNvPr>
          <p:cNvSpPr txBox="1"/>
          <p:nvPr/>
        </p:nvSpPr>
        <p:spPr>
          <a:xfrm>
            <a:off x="509500" y="1772704"/>
            <a:ext cx="11172996" cy="258532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it’s important to understand </a:t>
            </a:r>
            <a:b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how my friends are feeling, </a:t>
            </a:r>
            <a:b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br>
            <a:r>
              <a:rPr kumimoji="0" lang="en-GB" sz="5400" b="1" i="0" u="none" strike="noStrike" kern="1200" cap="none" spc="0" normalizeH="0" baseline="0" noProof="0">
                <a:ln>
                  <a:noFill/>
                </a:ln>
                <a:solidFill>
                  <a:srgbClr val="232D5A"/>
                </a:solidFill>
                <a:effectLst/>
                <a:uLnTx/>
                <a:uFillTx/>
                <a:latin typeface="Trebuchet MS" panose="020B0703020202090204" pitchFamily="34" charset="0"/>
                <a:ea typeface="+mn-ea"/>
                <a:cs typeface="+mn-cs"/>
              </a:rPr>
              <a:t>even if I don’t agree with them.</a:t>
            </a:r>
          </a:p>
        </p:txBody>
      </p:sp>
    </p:spTree>
    <p:extLst>
      <p:ext uri="{BB962C8B-B14F-4D97-AF65-F5344CB8AC3E}">
        <p14:creationId xmlns:p14="http://schemas.microsoft.com/office/powerpoint/2010/main" val="30488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6" grpId="0"/>
      <p:bldP spid="17"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A89C-CC54-892B-90E7-664C0F0B5817}"/>
              </a:ext>
            </a:extLst>
          </p:cNvPr>
          <p:cNvSpPr>
            <a:spLocks noGrp="1"/>
          </p:cNvSpPr>
          <p:nvPr>
            <p:ph type="title"/>
          </p:nvPr>
        </p:nvSpPr>
        <p:spPr>
          <a:xfrm>
            <a:off x="5398167" y="1759606"/>
            <a:ext cx="6115118" cy="1923394"/>
          </a:xfrm>
        </p:spPr>
        <p:txBody>
          <a:bodyPr>
            <a:normAutofit/>
          </a:bodyPr>
          <a:lstStyle/>
          <a:p>
            <a:r>
              <a:rPr lang="en-GB"/>
              <a:t>Exploring conflict in friendships</a:t>
            </a:r>
          </a:p>
        </p:txBody>
      </p:sp>
      <p:sp>
        <p:nvSpPr>
          <p:cNvPr id="3" name="Text Placeholder 2">
            <a:extLst>
              <a:ext uri="{FF2B5EF4-FFF2-40B4-BE49-F238E27FC236}">
                <a16:creationId xmlns:a16="http://schemas.microsoft.com/office/drawing/2014/main" id="{E6157F4B-7A91-6117-9224-6D511217C539}"/>
              </a:ext>
            </a:extLst>
          </p:cNvPr>
          <p:cNvSpPr>
            <a:spLocks noGrp="1"/>
          </p:cNvSpPr>
          <p:nvPr>
            <p:ph type="body" idx="1"/>
          </p:nvPr>
        </p:nvSpPr>
        <p:spPr>
          <a:xfrm>
            <a:off x="5398166" y="3805242"/>
            <a:ext cx="5709967" cy="995357"/>
          </a:xfrm>
        </p:spPr>
        <p:txBody>
          <a:bodyPr>
            <a:normAutofit fontScale="85000" lnSpcReduction="10000"/>
          </a:bodyPr>
          <a:lstStyle/>
          <a:p>
            <a:r>
              <a:rPr lang="en-GB"/>
              <a:t>What are different types of conflict and how do they affect us?</a:t>
            </a:r>
          </a:p>
        </p:txBody>
      </p:sp>
      <p:grpSp>
        <p:nvGrpSpPr>
          <p:cNvPr id="4" name="Group 3" descr="Explore">
            <a:extLst>
              <a:ext uri="{FF2B5EF4-FFF2-40B4-BE49-F238E27FC236}">
                <a16:creationId xmlns:a16="http://schemas.microsoft.com/office/drawing/2014/main" id="{DF6CC465-CC55-3FD5-F991-CB07CFBE05A9}"/>
              </a:ext>
            </a:extLst>
          </p:cNvPr>
          <p:cNvGrpSpPr/>
          <p:nvPr/>
        </p:nvGrpSpPr>
        <p:grpSpPr>
          <a:xfrm>
            <a:off x="10289260" y="152400"/>
            <a:ext cx="1694895" cy="666103"/>
            <a:chOff x="10420349" y="0"/>
            <a:chExt cx="1694895" cy="666103"/>
          </a:xfrm>
        </p:grpSpPr>
        <p:sp>
          <p:nvSpPr>
            <p:cNvPr id="5" name="Title 1">
              <a:extLst>
                <a:ext uri="{FF2B5EF4-FFF2-40B4-BE49-F238E27FC236}">
                  <a16:creationId xmlns:a16="http://schemas.microsoft.com/office/drawing/2014/main" id="{B08161A9-F4E4-AB15-3FE9-E1AFDFC360E9}"/>
                </a:ext>
              </a:extLst>
            </p:cNvPr>
            <p:cNvSpPr txBox="1">
              <a:spLocks/>
            </p:cNvSpPr>
            <p:nvPr/>
          </p:nvSpPr>
          <p:spPr>
            <a:xfrm>
              <a:off x="10420349" y="0"/>
              <a:ext cx="1150086" cy="587829"/>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Explore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Magnifying glass with solid fill">
              <a:extLst>
                <a:ext uri="{FF2B5EF4-FFF2-40B4-BE49-F238E27FC236}">
                  <a16:creationId xmlns:a16="http://schemas.microsoft.com/office/drawing/2014/main" id="{F0DA92C8-B28E-1DDA-9627-9DEA5D45EA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13285" y="64144"/>
              <a:ext cx="601959" cy="601959"/>
            </a:xfrm>
            <a:prstGeom prst="rect">
              <a:avLst/>
            </a:prstGeom>
          </p:spPr>
        </p:pic>
      </p:grpSp>
    </p:spTree>
    <p:extLst>
      <p:ext uri="{BB962C8B-B14F-4D97-AF65-F5344CB8AC3E}">
        <p14:creationId xmlns:p14="http://schemas.microsoft.com/office/powerpoint/2010/main" val="4142056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2A425-E828-E144-2C10-765F96A3214B}"/>
              </a:ext>
            </a:extLst>
          </p:cNvPr>
          <p:cNvSpPr>
            <a:spLocks noGrp="1"/>
          </p:cNvSpPr>
          <p:nvPr>
            <p:ph type="title"/>
          </p:nvPr>
        </p:nvSpPr>
        <p:spPr>
          <a:xfrm>
            <a:off x="5537200" y="585258"/>
            <a:ext cx="10515600" cy="884555"/>
          </a:xfrm>
        </p:spPr>
        <p:txBody>
          <a:bodyPr/>
          <a:lstStyle/>
          <a:p>
            <a:r>
              <a:rPr lang="en-US"/>
              <a:t>Scenario 1</a:t>
            </a:r>
            <a:endParaRPr lang="en-GB"/>
          </a:p>
        </p:txBody>
      </p:sp>
      <p:sp>
        <p:nvSpPr>
          <p:cNvPr id="6" name="TextBox 5">
            <a:extLst>
              <a:ext uri="{FF2B5EF4-FFF2-40B4-BE49-F238E27FC236}">
                <a16:creationId xmlns:a16="http://schemas.microsoft.com/office/drawing/2014/main" id="{22A34BBF-C15E-F19D-7B9B-7F858F640FB0}"/>
              </a:ext>
            </a:extLst>
          </p:cNvPr>
          <p:cNvSpPr txBox="1"/>
          <p:nvPr/>
        </p:nvSpPr>
        <p:spPr>
          <a:xfrm>
            <a:off x="5537200" y="1630109"/>
            <a:ext cx="5256899" cy="3970318"/>
          </a:xfrm>
          <a:prstGeom prst="rect">
            <a:avLst/>
          </a:prstGeom>
          <a:noFill/>
          <a:ln w="285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a:ln>
                  <a:noFill/>
                </a:ln>
                <a:solidFill>
                  <a:srgbClr val="232D5A"/>
                </a:solidFill>
                <a:effectLst/>
                <a:uLnTx/>
                <a:uFillTx/>
                <a:latin typeface="Trebuchet MS"/>
                <a:ea typeface="+mn-ea"/>
                <a:cs typeface="+mn-cs"/>
              </a:rPr>
              <a:t>Your school has a non-uniform day and you and your friend are discussing what to wear. You both have the same blue top which you love.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a:ln>
                  <a:noFill/>
                </a:ln>
                <a:solidFill>
                  <a:srgbClr val="232D5A"/>
                </a:solidFill>
                <a:effectLst/>
                <a:uLnTx/>
                <a:uFillTx/>
                <a:latin typeface="Trebuchet MS"/>
                <a:ea typeface="+mn-ea"/>
                <a:cs typeface="+mn-cs"/>
              </a:rPr>
              <a:t>You both agree that you won’t wear the blue top as others might make fun of you having the same clothes.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a:ln>
                  <a:noFill/>
                </a:ln>
                <a:solidFill>
                  <a:srgbClr val="232D5A"/>
                </a:solidFill>
                <a:effectLst/>
                <a:uLnTx/>
                <a:uFillTx/>
                <a:latin typeface="Trebuchet MS"/>
                <a:ea typeface="+mn-ea"/>
                <a:cs typeface="+mn-cs"/>
              </a:rPr>
              <a:t>However, on non-uniform day, your friend goes back on your agreement and comes in wearing it.</a:t>
            </a:r>
            <a:endParaRPr kumimoji="0" lang="en-GB" sz="2100" b="0" i="0" u="none" strike="noStrike" kern="1200" cap="none" spc="0" normalizeH="0" baseline="0" noProof="0">
              <a:ln>
                <a:noFill/>
              </a:ln>
              <a:solidFill>
                <a:srgbClr val="232D5A"/>
              </a:solidFill>
              <a:effectLst/>
              <a:uLnTx/>
              <a:uFillTx/>
              <a:latin typeface="Trebuchet MS"/>
              <a:ea typeface="+mn-ea"/>
              <a:cs typeface="+mn-cs"/>
            </a:endParaRPr>
          </a:p>
        </p:txBody>
      </p:sp>
      <p:pic>
        <p:nvPicPr>
          <p:cNvPr id="7" name="Picture 6">
            <a:extLst>
              <a:ext uri="{FF2B5EF4-FFF2-40B4-BE49-F238E27FC236}">
                <a16:creationId xmlns:a16="http://schemas.microsoft.com/office/drawing/2014/main" id="{5B48F0D1-DE86-34D8-9F76-ABFB22F35B3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1" y="1630109"/>
            <a:ext cx="5419993" cy="5227892"/>
          </a:xfrm>
          <a:prstGeom prst="rect">
            <a:avLst/>
          </a:prstGeom>
        </p:spPr>
      </p:pic>
    </p:spTree>
    <p:extLst>
      <p:ext uri="{BB962C8B-B14F-4D97-AF65-F5344CB8AC3E}">
        <p14:creationId xmlns:p14="http://schemas.microsoft.com/office/powerpoint/2010/main" val="2429500510"/>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6" ma:contentTypeDescription="Create a new document." ma:contentTypeScope="" ma:versionID="6578099670594286970b007edef26cdb">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00cbbb9c5c9bb508613b5a25f2b03f68"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87E1F3-8CEF-4740-A5E0-4EE0360D9ADC}">
  <ds:schemaRefs>
    <ds:schemaRef ds:uri="http://schemas.microsoft.com/office/2006/metadata/properties"/>
    <ds:schemaRef ds:uri="http://schemas.microsoft.com/office/infopath/2007/PartnerControls"/>
    <ds:schemaRef ds:uri="d1fc37df-41d1-4a6d-a0d3-01029c432254"/>
  </ds:schemaRefs>
</ds:datastoreItem>
</file>

<file path=customXml/itemProps2.xml><?xml version="1.0" encoding="utf-8"?>
<ds:datastoreItem xmlns:ds="http://schemas.openxmlformats.org/officeDocument/2006/customXml" ds:itemID="{D5ACDA46-9DFF-4B2F-9629-E179D6C7A9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DC871E-98F1-42E7-A9A3-6D3B99831CD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3199</Words>
  <Application>Microsoft Office PowerPoint</Application>
  <PresentationFormat>Widescreen</PresentationFormat>
  <Paragraphs>349</Paragraphs>
  <Slides>28</Slides>
  <Notes>28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1_Office Theme</vt:lpstr>
      <vt:lpstr>Let’s talk about healthy relationships: friendships and conflict    Lesson series</vt:lpstr>
      <vt:lpstr>Check-in</vt:lpstr>
      <vt:lpstr>Part two </vt:lpstr>
      <vt:lpstr>Learning outcome</vt:lpstr>
      <vt:lpstr>Friendships  and conflict</vt:lpstr>
      <vt:lpstr>Friendships and conflict:  what do you think?</vt:lpstr>
      <vt:lpstr>Friendships and conflict: what do you think?</vt:lpstr>
      <vt:lpstr>Exploring conflict in friendships</vt:lpstr>
      <vt:lpstr>Scenario 1</vt:lpstr>
      <vt:lpstr>Scenario 2</vt:lpstr>
      <vt:lpstr>Scenario 3</vt:lpstr>
      <vt:lpstr>Scenario 4</vt:lpstr>
      <vt:lpstr>Scenario 5</vt:lpstr>
      <vt:lpstr>Feelings  thermometer</vt:lpstr>
      <vt:lpstr>Managing  our emotions</vt:lpstr>
      <vt:lpstr>Feelings</vt:lpstr>
      <vt:lpstr>Feelings</vt:lpstr>
      <vt:lpstr>Feelings</vt:lpstr>
      <vt:lpstr>Feelings</vt:lpstr>
      <vt:lpstr>Finding what  works for you</vt:lpstr>
      <vt:lpstr>Strategies to support our wellbeing– what could you use?</vt:lpstr>
      <vt:lpstr>How could you  resolve a conflict  with your friends?</vt:lpstr>
      <vt:lpstr>Strategies to support conflict resolution</vt:lpstr>
      <vt:lpstr>Using strategies to resolve conflict</vt:lpstr>
      <vt:lpstr>How can we do this better?</vt:lpstr>
      <vt:lpstr>Reflecting on  our learning</vt:lpstr>
      <vt:lpstr>Friendships and conflict:  What do you think now?</vt:lpstr>
      <vt:lpstr>Brain break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Laura Cliff</cp:lastModifiedBy>
  <cp:revision>3</cp:revision>
  <dcterms:created xsi:type="dcterms:W3CDTF">2025-04-17T16:44:55Z</dcterms:created>
  <dcterms:modified xsi:type="dcterms:W3CDTF">2025-06-02T13:05:37Z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ies>
</file>