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4bf4a4d25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4bf4a4d25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4bf4a4d250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4bf4a4d250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4bf4a4d250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4bf4a4d250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4bf4a4d250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4bf4a4d250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4bf4a4d250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4bf4a4d250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4bf4a4d250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4bf4a4d250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4bf4a4d250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4bf4a4d250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4bf4a4d250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4bf4a4d250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4bf4a4d250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4bf4a4d250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rive.google.com/file/d/0B342uiaCLSS3U2hYUEFWdVdhSHM/view" TargetMode="External"/><Relationship Id="rId4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Animate Your Name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Add Letters as Sprites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 title="Animate your name - Add letters as sprites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8602133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Delete Scratch Cat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the X on the sprite named “sprite1”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 rotWithShape="1">
          <a:blip r:embed="rId3">
            <a:alphaModFix/>
          </a:blip>
          <a:srcRect b="0" l="0" r="1234" t="0"/>
          <a:stretch/>
        </p:blipFill>
        <p:spPr>
          <a:xfrm>
            <a:off x="4311600" y="1017725"/>
            <a:ext cx="3321949" cy="382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a new sprite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to choose a sprite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103854" cy="3820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Search for letters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Type “letter” in the search bar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Select a letter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oogle Shape;81;p17"/>
          <p:cNvPicPr preferRelativeResize="0"/>
          <p:nvPr/>
        </p:nvPicPr>
        <p:blipFill rotWithShape="1">
          <a:blip r:embed="rId3">
            <a:alphaModFix/>
          </a:blip>
          <a:srcRect b="44305" l="0" r="42752" t="0"/>
          <a:stretch/>
        </p:blipFill>
        <p:spPr>
          <a:xfrm>
            <a:off x="4311600" y="1152472"/>
            <a:ext cx="4832399" cy="29643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Repeat these steps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Repeat these steps until you have a letter sprite for each letter in your name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" name="Google Shape;8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3478798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Rearrange the letters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Drag each letter on the stage to rearrange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5" name="Google Shape;9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3387488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" name="Google Shape;10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