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b1ce6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b1ce6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4bf4b1ce6f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4bf4b1ce6f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b1ce6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b1ce6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b1ce6f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b1ce6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b1ce6f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b1ce6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b1ce6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b1ce6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b1ce6f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b1ce6f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b1ce6f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b1ce6f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b1ce6f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b1ce6f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bf4b1ce6f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bf4b1ce6f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VWhwLWtBaTd4eGc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Add a Backdrop and Decorate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Add a backdrop and decorate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new backdrop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to choose a backdrop from library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017725"/>
            <a:ext cx="2462382" cy="41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a category or theme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a category or theme at the top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512" y="1649726"/>
            <a:ext cx="7894975" cy="3055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a backdrop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a backdrop you like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143250" cy="314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Return to your code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the Code tab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3789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a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return to your sprite’s code, click on a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3402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even more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more sprites to decorate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code to each one of these sprites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220971" cy="3820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