
<file path=[Content_Types].xml><?xml version="1.0" encoding="utf-8"?>
<Types xmlns="http://schemas.openxmlformats.org/package/2006/content-types">
  <Default ContentType="image/jpeg" Extension="jpg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6" Type="http://schemas.openxmlformats.org/officeDocument/2006/relationships/slide" Target="slides/slide12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4bf49db8f4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4bf49db8f4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4bf49db8f4_0_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4bf49db8f4_0_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4bf49db8f4_0_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g4bf49db8f4_0_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4bf49db8f4_0_6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" name="Google Shape;125;g4bf49db8f4_0_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4bf49db8f4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4bf49db8f4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4bf49db8f4_0_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4bf49db8f4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4bf49db8f4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4bf49db8f4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4bf49db8f4_0_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4bf49db8f4_0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4bf49db8f4_0_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g4bf49db8f4_0_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4bf49db8f4_0_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Google Shape;91;g4bf49db8f4_0_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4bf49db8f4_0_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Google Shape;98;g4bf49db8f4_0_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4bf49db8f4_0_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Google Shape;105;g4bf49db8f4_0_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4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6.gif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hyperlink" Target="http://drive.google.com/file/d/0B342uiaCLSS3YnpLSzhsTHJ2Y2M/view" TargetMode="External"/><Relationship Id="rId4" Type="http://schemas.openxmlformats.org/officeDocument/2006/relationships/image" Target="../media/image1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8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0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5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9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8" y="19637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58585B"/>
                </a:solidFill>
                <a:latin typeface="Calibri"/>
                <a:ea typeface="Calibri"/>
                <a:cs typeface="Calibri"/>
                <a:sym typeface="Calibri"/>
              </a:rPr>
              <a:t>Animate Your Name</a:t>
            </a:r>
            <a:endParaRPr>
              <a:solidFill>
                <a:srgbClr val="58585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264875" y="398727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A43894"/>
                </a:solidFill>
              </a:rPr>
              <a:t>Add Sounds</a:t>
            </a:r>
            <a:endParaRPr>
              <a:solidFill>
                <a:srgbClr val="A43894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Add sounds to each of your letters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" name="Google Shape;115;p22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Repeat these steps for each of your letters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Try out different Sound blocks and combinations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6" name="Google Shape;116;p22"/>
          <p:cNvPicPr preferRelativeResize="0"/>
          <p:nvPr/>
        </p:nvPicPr>
        <p:blipFill rotWithShape="1">
          <a:blip r:embed="rId3">
            <a:alphaModFix/>
          </a:blip>
          <a:srcRect b="0" l="0" r="0" t="7347"/>
          <a:stretch/>
        </p:blipFill>
        <p:spPr>
          <a:xfrm>
            <a:off x="4457450" y="1152475"/>
            <a:ext cx="2868624" cy="35402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Use the tutorial button for more ideas and tips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2" name="Google Shape;122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77662" y="1017725"/>
            <a:ext cx="6188675" cy="41257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Google Shape;60;p14" title="Animate your name - Add sounds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52400"/>
            <a:ext cx="8602133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Open Sounds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" name="Google Shape;66;p1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Click the Sounds tab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7" name="Google Shape;67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64000" y="1170125"/>
            <a:ext cx="4527601" cy="37804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Add a new sound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" name="Google Shape;73;p16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Click to choose a sound from library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4" name="Google Shape;74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64000" y="1170125"/>
            <a:ext cx="4064719" cy="3820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Sort by categories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" name="Google Shape;80;p17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Click a category that sounds interesting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1" name="Google Shape;81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1392" y="2229487"/>
            <a:ext cx="8101216" cy="2004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Listen to and add a sound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Google Shape;87;p18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Make sure your volume isn’t very loud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Move your mouse over a sound to listen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Click on a sound you want to add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8" name="Google Shape;88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64000" y="1170125"/>
            <a:ext cx="3209925" cy="3209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Click Code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19"/>
          <p:cNvSpPr txBox="1"/>
          <p:nvPr>
            <p:ph idx="1" type="body"/>
          </p:nvPr>
        </p:nvSpPr>
        <p:spPr>
          <a:xfrm>
            <a:off x="311700" y="112662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Go back to the Code tab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5" name="Google Shape;95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64000" y="1170125"/>
            <a:ext cx="4527600" cy="19445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Add a play sound block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" name="Google Shape;101;p20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Click on the Sound category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Drag a play sound block into your code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SzPts val="1200"/>
              <a:buFont typeface="Calibri"/>
              <a:buAutoNum type="alphaL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Select the sound with the white triangle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2" name="Google Shape;102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64000" y="1170125"/>
            <a:ext cx="4527600" cy="3687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Try out other Sound blocks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21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Experiment with other Sound blocks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9" name="Google Shape;109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64000" y="1170125"/>
            <a:ext cx="4527598" cy="327333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