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4bf4be499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4bf4be499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4bf4be499e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4bf4be499e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4bf4be499e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4bf4be499e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4bf4be499e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4bf4be499e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4bf4be499e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4bf4be499e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4bf4be499e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4bf4be499e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4bf4be499e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4bf4be499e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4bf4be499e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4bf4be499e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4bf4be499e_0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4bf4be499e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drive.google.com/file/d/0B342uiaCLSS3VllfejUxVWZCbVE/view" TargetMode="External"/><Relationship Id="rId4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gif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19637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8585B"/>
                </a:solidFill>
                <a:latin typeface="Calibri"/>
                <a:ea typeface="Calibri"/>
                <a:cs typeface="Calibri"/>
                <a:sym typeface="Calibri"/>
              </a:rPr>
              <a:t>Animate Your Name</a:t>
            </a:r>
            <a:endParaRPr>
              <a:solidFill>
                <a:srgbClr val="5858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264875" y="39872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43894"/>
                </a:solidFill>
              </a:rPr>
              <a:t>Make Letters Spin</a:t>
            </a:r>
            <a:endParaRPr>
              <a:solidFill>
                <a:srgbClr val="A4389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 title="Animate your name - Make letters spin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8602133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Make it spin when clicked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1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in a repeat block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Put a turn block inside the repeat block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" name="Google Shape;6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2297950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a forever loop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happens when you use a forever loop with a turn inside of it?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2359384" cy="3820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To reset a sprite’s direction . . .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a “point in direction” block when the green flag is clicked to reset the sprite’s direction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1" name="Google Shape;8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2243975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other motion blocks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in other combinations of motion blocks to see what they do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happens if you use multiple repeats with different motion blocks?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happens if you put repeats inside of repeats?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happens if you put effects blocks inside of a repeat?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8" name="Google Shape;8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3725898" cy="38209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in code for each letter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9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on a different letter in your name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in different code with repeats and motion blocks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5" name="Google Shape;9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2868617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the tutorial button for more ideas and tips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1" name="Google Shape;10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7662" y="1017725"/>
            <a:ext cx="6188675" cy="412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