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4bf46ef64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4bf46ef64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4bf46ef64d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4bf46ef64d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4bf46ef64d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4bf46ef64d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4bf46ef64d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4bf46ef64d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4bf46ef64d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4bf46ef64d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4bf46ef64d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4bf46ef64d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drive.google.com/file/d/0B342uiaCLSS3WmczRy1XbmtBbnM/view" TargetMode="External"/><Relationship Id="rId4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gif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Animate Your Name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Make Sprites Change Sizes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 title="Animate Your Name - Make sprites change sizes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3000" y="15805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code to make a sprite change sizes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1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Make sure the second repeat subtracts the same amount of numbers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2570302" cy="3820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To reset a sprite’s size . . .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a “sez size to” block to a green flag to reset the sprite to the correct size when the green flag is clicked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1847848" cy="3820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0" name="Google Shape;8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