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4bf452a0c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4bf452a0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4bf452a0c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4bf452a0c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4bf452a0c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4bf452a0c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4bf452a0c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4bf452a0c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4bf452a0c4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4bf452a0c4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4bf452a0c4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4bf452a0c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bf452a0c4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bf452a0c4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4bf452a0c4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4bf452a0c4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bf452a0c4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bf452a0c4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rive.google.com/file/d/0B342uiaCLSS3dDZnM25rVHJDYWs/view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9637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8585B"/>
                </a:solidFill>
                <a:latin typeface="Calibri"/>
                <a:ea typeface="Calibri"/>
                <a:cs typeface="Calibri"/>
                <a:sym typeface="Calibri"/>
              </a:rPr>
              <a:t>Animate Your Name</a:t>
            </a:r>
            <a:endParaRPr>
              <a:solidFill>
                <a:srgbClr val="58585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264875" y="3987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43894"/>
                </a:solidFill>
              </a:rPr>
              <a:t>Add Color Effects</a:t>
            </a:r>
            <a:endParaRPr>
              <a:solidFill>
                <a:srgbClr val="A4389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 title="Animate your name - Add color effects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860213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color effects when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Drag in the blocks on the right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the letter in the stage to see what happens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2048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other effects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the triangle and try out other effects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527601" cy="36961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To reset a sprite’s looks . . 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the two blocks on the right to reset the sprite’s effects when the green flag is clicked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3874215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Try out other looks blocks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other combinations of looks blocks to see what they do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046010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code for each letter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Click on a different letter in your name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Calibri"/>
              <a:buAutoNum type="arabicPeriod"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Add in different code with the same event block (when this sprite clicked)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000" y="1170125"/>
            <a:ext cx="4680003" cy="29438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Use the tutorial button for more ideas and tips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7662" y="1017725"/>
            <a:ext cx="6188675" cy="412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