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38981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38981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389810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389810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3898106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3898106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3898106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3898106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bf3898106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bf3898106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QVItOV93UjVOZXc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Combine Different Ideas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Combine different idea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9200" y="-8125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Combine code to see what happens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when you combine different ideas together?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3426" y="1017725"/>
            <a:ext cx="1584052" cy="4057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