
<file path=[Content_Types].xml><?xml version="1.0" encoding="utf-8"?>
<Types xmlns="http://schemas.openxmlformats.org/package/2006/content-types">
  <Default ContentType="image/jpeg" Extension="jpg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4bf4b1ce6f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4bf4b1ce6f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4bf4b1ce6f_0_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" name="Google Shape;111;g4bf4b1ce6f_0_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4bf4b1ce6f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4bf4b1ce6f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4bf4b1ce6f_0_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4bf4b1ce6f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4bf4b1ce6f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4bf4b1ce6f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4bf4b1ce6f_0_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4bf4b1ce6f_0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4bf4b1ce6f_0_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g4bf4b1ce6f_0_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4bf4b1ce6f_0_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Google Shape;91;g4bf4b1ce6f_0_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4bf4b1ce6f_0_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Google Shape;98;g4bf4b1ce6f_0_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4bf4b1ce6f_0_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Google Shape;105;g4bf4b1ce6f_0_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9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0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hyperlink" Target="http://drive.google.com/file/d/0B342uiaCLSS3VWhwLWtBaTd4eGc/view" TargetMode="External"/><Relationship Id="rId4" Type="http://schemas.openxmlformats.org/officeDocument/2006/relationships/image" Target="../media/image1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7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8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4.gif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8" y="19637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58585B"/>
                </a:solidFill>
                <a:latin typeface="Calibri"/>
                <a:ea typeface="Calibri"/>
                <a:cs typeface="Calibri"/>
                <a:sym typeface="Calibri"/>
              </a:rPr>
              <a:t>Animate Your Name</a:t>
            </a:r>
            <a:endParaRPr>
              <a:solidFill>
                <a:srgbClr val="58585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264875" y="398727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A43894"/>
                </a:solidFill>
              </a:rPr>
              <a:t>Add a Backdrop and Decorate</a:t>
            </a:r>
            <a:endParaRPr>
              <a:solidFill>
                <a:srgbClr val="A43894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Google Shape;60;p14" title="Animate Your Name - Add a backdrop and decorate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52400"/>
            <a:ext cx="8602133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Click new backdrop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" name="Google Shape;66;p1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Click to choose a backdrop from library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7" name="Google Shape;67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64000" y="1017725"/>
            <a:ext cx="2462382" cy="4125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Select a category or theme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" name="Google Shape;73;p16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Select a category or theme at the top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4" name="Google Shape;74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4512" y="1649726"/>
            <a:ext cx="7894975" cy="30558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Select a backdrop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" name="Google Shape;80;p17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Click a backdrop you like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1" name="Google Shape;81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64000" y="1170125"/>
            <a:ext cx="3143250" cy="3143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Return to your code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Google Shape;87;p18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Click the Code tab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8" name="Google Shape;88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64000" y="1170125"/>
            <a:ext cx="4527601" cy="378912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Click on a sprite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19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To return to your sprite’s code, click on a sprite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5" name="Google Shape;95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64000" y="1170125"/>
            <a:ext cx="4527601" cy="340259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Add even more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" name="Google Shape;101;p20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Add more sprites to decorate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Add code to each one of these sprites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2" name="Google Shape;102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64000" y="1170125"/>
            <a:ext cx="4220971" cy="38209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Use the tutorial button for more ideas and tips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8" name="Google Shape;108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77662" y="1017725"/>
            <a:ext cx="6188675" cy="41257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