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a4d25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a4d25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a4d25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a4d25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a4d250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a4d25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a4d250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a4d25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a4d250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a4d250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a4d250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a4d250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a4d250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a4d250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a4d250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a4d250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bf4a4d250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bf4a4d250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U2hYUEFWdVdhSHM/view" TargetMode="External"/><Relationship Id="rId4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Add Letters as Sprites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Add letters as sprite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Delete Scratch Cat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the X on the sprite named “sprite1”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 rotWithShape="1">
          <a:blip r:embed="rId3">
            <a:alphaModFix/>
          </a:blip>
          <a:srcRect b="0" l="0" r="1234" t="0"/>
          <a:stretch/>
        </p:blipFill>
        <p:spPr>
          <a:xfrm>
            <a:off x="4311600" y="1017725"/>
            <a:ext cx="3321949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new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to choose a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103854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Search for letters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Type “letter” in the search bar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a letter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 rotWithShape="1">
          <a:blip r:embed="rId3">
            <a:alphaModFix/>
          </a:blip>
          <a:srcRect b="44305" l="0" r="42752" t="0"/>
          <a:stretch/>
        </p:blipFill>
        <p:spPr>
          <a:xfrm>
            <a:off x="4311600" y="1152472"/>
            <a:ext cx="4832399" cy="2964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Repeat these steps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Repeat these steps until you have a letter sprite for each letter in your name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478798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Rearrange the letters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Drag each letter on the stage to rearrange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387488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