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9db8f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9db8f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4bf49db8f4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4bf49db8f4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4bf49db8f4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4bf49db8f4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4bf49db8f4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4bf49db8f4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9db8f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9db8f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9db8f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9db8f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9db8f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9db8f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9db8f4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9db8f4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9db8f4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9db8f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9db8f4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9db8f4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9db8f4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9db8f4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bf49db8f4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bf49db8f4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YnpLSzhsTHJ2Y2M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Add Sounds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sounds to each of your letters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Repeat these steps for each of your letters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different Sound blocks and combinations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22"/>
          <p:cNvPicPr preferRelativeResize="0"/>
          <p:nvPr/>
        </p:nvPicPr>
        <p:blipFill rotWithShape="1">
          <a:blip r:embed="rId3">
            <a:alphaModFix/>
          </a:blip>
          <a:srcRect b="0" l="0" r="0" t="7347"/>
          <a:stretch/>
        </p:blipFill>
        <p:spPr>
          <a:xfrm>
            <a:off x="4457450" y="1152475"/>
            <a:ext cx="2868624" cy="3540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Add sound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Open Sounds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the Sounds tab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3780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new sound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to choose a sound from library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064719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Sort by categories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a category that sounds interesting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392" y="2229487"/>
            <a:ext cx="8101216" cy="200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Listen to and add a sound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sure your volume isn’t very loud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Move your mouse over a sound to listen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a sound you want to add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209925" cy="320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Code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2662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Go back to the Code tab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0" cy="1944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play sound block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the Sound category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Drag a play sound block into your code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the sound with the white triangle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0" cy="368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other Sound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Experiment with other Sound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598" cy="3273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