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be499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be499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be499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be499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be499e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be499e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be499e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be499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be499e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be499e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be499e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be499e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be499e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be499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be499e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be499e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bf4be499e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bf4be499e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VllfejUxVWZCbVE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Make Letters Spin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Make letters spin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it spin when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a repeat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Put a turn block inside the repeat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297950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a forever loop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when you use a forever loop with a turn inside of 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359384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reset a sprite’s direction . . 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“point in direction” block when the green flag is clicked to reset the sprite’s direction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243975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other motion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other combinations of motion blocks to see what they do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if you use multiple repeats with different motion blocks?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if you put repeats inside of repeats?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if you put effects blocks inside of a repeat?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725898" cy="3820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code for each letter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a different letter in your name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different code with repeats and motion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868617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