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6ef64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6ef64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6ef64d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6ef64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6ef64d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6ef64d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6ef64d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6ef64d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6ef64d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6ef64d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4bf46ef64d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4bf46ef64d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WmczRy1XbmtBbnM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Make Sprites Change Sizes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Make sprites change size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1580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code to make a sprite change sizes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Make sure the second repeat subtracts the same amount of numbers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570302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reset a sprite’s size . . 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a “sez size to” block to a green flag to reset the sprite to the correct size when the green flag is clicked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1847848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