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32655d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32655d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32655d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32655d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32655d9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32655d9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32655d9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32655d9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32655d9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32655d9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4bf32655d9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4bf32655d9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dDdraUowT1JpQVU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Make Sprites Bounce Around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Make sprites bounce around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08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code to make a sprite bounce around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when you put other motion and looks block inside the forever loop?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059984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Drag the sprite to its starting location, then add a “go to x: _  y: _” block to a “when green flag clicked” block to reset a sprites position when the green flag is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Experiment with the x and y numbers to see how it changes its starting location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reset a sprite’s position . . 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134608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