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52a0c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52a0c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52a0c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52a0c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52a0c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52a0c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52a0c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52a0c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52a0c4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52a0c4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bf452a0c4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bf452a0c4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bf452a0c4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bf452a0c4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bf452a0c4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bf452a0c4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bf452a0c4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4bf452a0c4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dDZnM25rVHJDYWs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Add Color Effects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Add color effect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color effects when clicked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Drag in the blocks on the right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the letter in the stage to see what happens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1" cy="20484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other effects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the triangle and try out other effects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1" cy="36961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reset a sprite’s looks . . 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the two blocks on the right to reset the sprite’s effects when the green flag is clicked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874215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other looks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other combinations of looks blocks to see what they do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046010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code for each letter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a different letter in your name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different code with the same event block (when this sprite clicked)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680003" cy="29438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