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162ce1f2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162ce1f2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751252f4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751252f4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1601d20f0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1601d20f0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15cce8ea7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15cce8ea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638e259e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638e259e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OBk-rZ518vujNHctUAjJReKlWDebY7mH/view" TargetMode="External"/><Relationship Id="rId4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Create an LED Score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Create an LED Scor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Place your “score” variable inside of a “display text” block and either run that code forever (so it always updates) or when you earn/lose a point (so it only updates when the score changes)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else could you use the LEDs?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other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variables could you display with the LEDs?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roman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the variable is larger than 9?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roman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about if the variable is negative?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messages could you share on the LED screen?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designs or pictures could you create with the LED?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display blocks could you use?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Display the score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1869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2963" y="3113411"/>
            <a:ext cx="2376936" cy="1955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8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