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9dc46e9d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9dc46e9d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74fd49a0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74fd49a0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1604f3f0e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1604f3f0e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15cce8ea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15cce8ea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38eb8443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638eb844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_kG7Rv_81ijLm_vmxxcIWMcrIfBTjkOD/view" TargetMode="External"/><Relationship Id="rId4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Combine Ideas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Combine Idea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After trying out some of the other guides, try combining ideas to create something complicated or interesting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For example, can you create a mystery game that displays a secret message on the LED screen and uses buttons to control a story?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Or, perhaps you could create a racing wheel that turns a vehicle when tilted and uses buttons for turbo boosts and items?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else can you come up with?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Combine ideas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1600" y="1017725"/>
            <a:ext cx="4211434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8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