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9d2a86a0a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9d2a86a0a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751f4768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751f4768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9dbaf28f7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9dbaf28f7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9d2a86a0a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9d2a86a0a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515cce8eaf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515cce8eaf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38eecb95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38eecb95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3b7677f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23b7677f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3b6f08f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3b6f08f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presentation/d/1UPZ9xby2jS-V9X-w8n6CQzw3_g4fn_XZueppOdZPbB4/edit?usp=sharing" TargetMode="External"/><Relationship Id="rId4" Type="http://schemas.openxmlformats.org/officeDocument/2006/relationships/hyperlink" Target="https://docs.google.com/presentation/d/1UPZ9xby2jS-V9X-w8n6CQzw3_g4fn_XZueppOdZPbB4/edit?usp=sharing" TargetMode="External"/><Relationship Id="rId5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O3c_x6Svnl4FkumZ6U_ThNj4Rnr28dUq/view" TargetMode="External"/><Relationship Id="rId4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microbit.org/scratch/" TargetMode="External"/><Relationship Id="rId4" Type="http://schemas.openxmlformats.org/officeDocument/2006/relationships/hyperlink" Target="https://microbit.org/scratch/" TargetMode="External"/><Relationship Id="rId5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micro:bit Tips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Use the Buttons to Answer Questions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this is your first time using a micro:bit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open this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to learn how to get started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First time using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1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4000" y="1170125"/>
            <a:ext cx="4527602" cy="2357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 title="micro:bit Tips - Use the Buttons to Answer Question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4" y="0"/>
            <a:ext cx="6857992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Ask a question using a say block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Let the user know which button is true (A) and which button is false (B)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Wait until a button is pressed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the A button (true) is pressed, tell the user how they did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Otherwise (else), if the B button is pressed (false), tell the user how they did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Ask a question and check the answer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64000" y="1170125"/>
            <a:ext cx="4527601" cy="2811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Test with each button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296774"/>
            <a:ext cx="4527595" cy="241727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Run the code and test to see how it works when you press either button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more questions using similar code to make a longer guessing game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use similar code to 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create a fact or fiction game?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use similar code to 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create a choose your own adventure game?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could you use similar code to create  Jeopardy! game where the first person to press a button has to answer a question?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18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micro:bit’s page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3" name="Google Shape;93;p19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6313" y="1017725"/>
            <a:ext cx="6231373" cy="389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