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3fc499b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3fc499b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9dc9b5aa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9dc9b5aa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7309cd89c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7309cd89c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5cce8ea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5cce8ea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38e7237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38e7237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3b7677f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3b7677f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3b6f08f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3b6f08f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presentation/d/1UPZ9xby2jS-V9X-w8n6CQzw3_g4fn_XZueppOdZPbB4/edit?usp=sharing" TargetMode="External"/><Relationship Id="rId4" Type="http://schemas.openxmlformats.org/officeDocument/2006/relationships/hyperlink" Target="https://docs.google.com/presentation/d/1UPZ9xby2jS-V9X-w8n6CQzw3_g4fn_XZueppOdZPbB4/edit?usp=sharing" TargetMode="External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GKv-LYibgzRzzsGbZ6lBoe_6Tu299Gnp/view" TargetMode="External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scratch.mit.edu/microbit" TargetMode="External"/><Relationship Id="rId4" Type="http://schemas.openxmlformats.org/officeDocument/2006/relationships/hyperlink" Target="https://scratch.mit.edu/microbit" TargetMode="External"/><Relationship Id="rId5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microbit.org/scratch/" TargetMode="External"/><Relationship Id="rId4" Type="http://schemas.openxmlformats.org/officeDocument/2006/relationships/hyperlink" Target="https://microbit.org/scratch/" TargetMode="External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micro:bit Tips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Create an LED Message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If this is your first time using a micro:bit guide,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open this guide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to learn how to get started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First time using a micro:bit?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4000" y="1170125"/>
            <a:ext cx="4527602" cy="2357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 title="micro:bit Tips - Create an LED Messag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“display text” block to create a scrolling message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“display grid” block to create designs or pictures with the LEDs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“clear display” block to stop all lights on the LED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else could you use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variables could you display with the LEDs?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roman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the variable is larger than 9?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roman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about if the variable is negative?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messages could you share on the LED screen?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kind of designs or pictures could you create with the LED?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other display blocks could you use?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Display the message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160882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the micro:bit page on Scratch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0113" y="1017725"/>
            <a:ext cx="7063786" cy="397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the examples on 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micro:bit’s page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8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6313" y="1017725"/>
            <a:ext cx="6231373" cy="389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