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6" Type="http://schemas.openxmlformats.org/officeDocument/2006/relationships/slide" Target="slides/slide2.xml"/><Relationship Id="rId18" Type="http://schemas.openxmlformats.org/officeDocument/2006/relationships/slide" Target="slides/slide14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5735019290_0_1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5735019290_0_1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5735019290_0_1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5735019290_0_1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515cce8ea3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515cce8ea3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638f12a07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638f12a07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23b7677f9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23b7677f9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3b6f08f6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23b6f08f6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23b6f08f62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23b6f08f62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5751491ea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5751491ea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515cce8ea3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515cce8ea3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5735019290_0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5735019290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573f14404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573f14404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5735019290_0_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5735019290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5735019290_0_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5735019290_0_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5735019290_0_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5735019290_0_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s://scratch.mit.edu/microbit" TargetMode="External"/><Relationship Id="rId4" Type="http://schemas.openxmlformats.org/officeDocument/2006/relationships/hyperlink" Target="https://scratch.mit.edu/microbit" TargetMode="External"/><Relationship Id="rId5" Type="http://schemas.openxmlformats.org/officeDocument/2006/relationships/image" Target="../media/image1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s://microbit.org/scratch/" TargetMode="External"/><Relationship Id="rId4" Type="http://schemas.openxmlformats.org/officeDocument/2006/relationships/hyperlink" Target="https://microbit.org/scratch/" TargetMode="External"/><Relationship Id="rId5" Type="http://schemas.openxmlformats.org/officeDocument/2006/relationships/image" Target="../media/image1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8.gif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drive.google.com/file/d/1cD66uB_bBmOshhmHudKTx5ESxDHy5UsZ/view" TargetMode="External"/><Relationship Id="rId4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scratch.mit.edu/microbit" TargetMode="External"/><Relationship Id="rId4" Type="http://schemas.openxmlformats.org/officeDocument/2006/relationships/hyperlink" Target="https://scratch.mit.edu/microbit" TargetMode="External"/><Relationship Id="rId5" Type="http://schemas.openxmlformats.org/officeDocument/2006/relationships/image" Target="../media/image1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hyperlink" Target="https://scratch.mit.edu/microbit" TargetMode="External"/><Relationship Id="rId4" Type="http://schemas.openxmlformats.org/officeDocument/2006/relationships/hyperlink" Target="https://scratch.mit.edu/microbit" TargetMode="External"/><Relationship Id="rId5" Type="http://schemas.openxmlformats.org/officeDocument/2006/relationships/hyperlink" Target="https://scratch.mit.edu/microbit" TargetMode="External"/><Relationship Id="rId6" Type="http://schemas.openxmlformats.org/officeDocument/2006/relationships/image" Target="../media/image1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scratch.mit.edu/" TargetMode="External"/><Relationship Id="rId4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19637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8585B"/>
                </a:solidFill>
                <a:latin typeface="Calibri"/>
                <a:ea typeface="Calibri"/>
                <a:cs typeface="Calibri"/>
                <a:sym typeface="Calibri"/>
              </a:rPr>
              <a:t>micro:bit Tips</a:t>
            </a:r>
            <a:endParaRPr>
              <a:solidFill>
                <a:srgbClr val="58585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264875" y="398727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43894"/>
                </a:solidFill>
              </a:rPr>
              <a:t>How to Get Started with a micro:bit</a:t>
            </a:r>
            <a:endParaRPr>
              <a:solidFill>
                <a:srgbClr val="A43894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2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Once connected, click the blue “Go to Editor” button or the “x” in the top right corner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Go to editor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4" name="Google Shape;114;p22"/>
          <p:cNvPicPr preferRelativeResize="0"/>
          <p:nvPr/>
        </p:nvPicPr>
        <p:blipFill rotWithShape="1">
          <a:blip r:embed="rId3">
            <a:alphaModFix/>
          </a:blip>
          <a:srcRect b="0" l="357" r="367" t="0"/>
          <a:stretch/>
        </p:blipFill>
        <p:spPr>
          <a:xfrm>
            <a:off x="4464000" y="1170125"/>
            <a:ext cx="4527600" cy="33356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3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Now you have new micro:bit blocks added to your list of blocks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Yay, new blocks!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1" name="Google Shape;121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0"/>
            <a:ext cx="2125844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Try out</a:t>
            </a:r>
            <a:r>
              <a:rPr lang="en">
                <a:latin typeface="Calibri"/>
                <a:ea typeface="Calibri"/>
                <a:cs typeface="Calibri"/>
                <a:sym typeface="Calibri"/>
              </a:rPr>
              <a:t> the examples </a:t>
            </a:r>
            <a:r>
              <a:rPr lang="en">
                <a:latin typeface="Calibri"/>
                <a:ea typeface="Calibri"/>
                <a:cs typeface="Calibri"/>
                <a:sym typeface="Calibri"/>
              </a:rPr>
              <a:t>on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the micro:bit page on Scratch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7" name="Google Shape;127;p24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40113" y="1017725"/>
            <a:ext cx="7063786" cy="3973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Try out the examples on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micro:bit’s page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3" name="Google Shape;133;p25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56313" y="1017725"/>
            <a:ext cx="6231373" cy="3894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Use the tutorial button for more ideas and tips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9" name="Google Shape;139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7662" y="1017725"/>
            <a:ext cx="6188675" cy="4125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4" title="_micro:bit Tips - How to Get Started with a micro:bit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Visit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the micro:bit page on Scratch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6" name="Google Shape;66;p15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 b="1136" l="0" r="0" t="0"/>
          <a:stretch/>
        </p:blipFill>
        <p:spPr>
          <a:xfrm>
            <a:off x="1040125" y="1017725"/>
            <a:ext cx="7063776" cy="3928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Follow the steps on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the micro:bit page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 on Scratch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2" name="Google Shape;72;p16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40113" y="1017725"/>
            <a:ext cx="7063786" cy="3973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If you are connecting to a computer, connect one end of the USB cable to your micro:bit and the other end to your computer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If you are using a battery pack, connect the battery back to the USB port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 light will turn on on the back of the micro:bit once connected (the LEDs might also turn on on the front of the micro:bit)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Google Shape;78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Plug in your micro:bit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9" name="Google Shape;79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64000" y="1170125"/>
            <a:ext cx="2565348" cy="38209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Open the program called “Scratch Link”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Open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Scratch</a:t>
            </a:r>
            <a:r>
              <a:rPr lang="en">
                <a:latin typeface="Calibri"/>
                <a:ea typeface="Calibri"/>
                <a:cs typeface="Calibri"/>
                <a:sym typeface="Calibri"/>
              </a:rPr>
              <a:t> and sign in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Open “Scratch Link”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6" name="Google Shape;8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64000" y="1170125"/>
            <a:ext cx="4328922" cy="38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9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The micro:bit blocks are an extension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To open the extension, click the Add Extensions button on the bottom left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Open the block extensions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3" name="Google Shape;9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55305" y="0"/>
            <a:ext cx="1921441" cy="51435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0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Click the micro:bit blocks extension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Click on micro:bit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0" name="Google Shape;100;p20"/>
          <p:cNvPicPr preferRelativeResize="0"/>
          <p:nvPr/>
        </p:nvPicPr>
        <p:blipFill rotWithShape="1">
          <a:blip r:embed="rId3">
            <a:alphaModFix/>
          </a:blip>
          <a:srcRect b="69" l="0" r="0" t="59"/>
          <a:stretch/>
        </p:blipFill>
        <p:spPr>
          <a:xfrm>
            <a:off x="4470575" y="1017724"/>
            <a:ext cx="3686326" cy="4125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1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Make sure your micro:bit is plugged in, then press the blue “connect” button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Connect your micro:bit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7" name="Google Shape;107;p21"/>
          <p:cNvPicPr preferRelativeResize="0"/>
          <p:nvPr/>
        </p:nvPicPr>
        <p:blipFill rotWithShape="1">
          <a:blip r:embed="rId3">
            <a:alphaModFix/>
          </a:blip>
          <a:srcRect b="228" l="0" r="0" t="238"/>
          <a:stretch/>
        </p:blipFill>
        <p:spPr>
          <a:xfrm>
            <a:off x="4464000" y="1170125"/>
            <a:ext cx="4527601" cy="33307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