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51638784e5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51638784e5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51638784e5_0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51638784e5_0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515cce8ead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515cce8ead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8cc754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8cc754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3b7677f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23b7677f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3b6f08f6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23b6f08f6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1638784e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1638784e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59ee333e8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59ee333e8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1638784e5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1638784e5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51638784e5_0_1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51638784e5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51638784e5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51638784e5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51638784e5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51638784e5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51638784e5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51638784e5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51638784e5_0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51638784e5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scratch.mit.edu/projects/282334595/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scratch.mit.edu/projects/203116882/" TargetMode="External"/><Relationship Id="rId4" Type="http://schemas.openxmlformats.org/officeDocument/2006/relationships/image" Target="../media/image12.png"/><Relationship Id="rId5" Type="http://schemas.openxmlformats.org/officeDocument/2006/relationships/hyperlink" Target="https://scratch.mit.edu/projects/203116882/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scratch.mit.edu/microbit" TargetMode="External"/><Relationship Id="rId4" Type="http://schemas.openxmlformats.org/officeDocument/2006/relationships/hyperlink" Target="https://scratch.mit.edu/microbit" TargetMode="External"/><Relationship Id="rId5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microbit.org/scratch/" TargetMode="External"/><Relationship Id="rId4" Type="http://schemas.openxmlformats.org/officeDocument/2006/relationships/hyperlink" Target="https://microbit.org/scratch/" TargetMode="External"/><Relationship Id="rId5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gif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ocs.google.com/presentation/d/1UPZ9xby2jS-V9X-w8n6CQzw3_g4fn_XZueppOdZPbB4/edit?usp=sharing" TargetMode="External"/><Relationship Id="rId4" Type="http://schemas.openxmlformats.org/officeDocument/2006/relationships/hyperlink" Target="https://docs.google.com/presentation/d/1UPZ9xby2jS-V9X-w8n6CQzw3_g4fn_XZueppOdZPbB4/edit?usp=sharing" TargetMode="External"/><Relationship Id="rId5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rive.google.com/file/d/1Dir_5lYwk7HtET_rlJEea1G34Er3-2wF/view" TargetMode="External"/><Relationship Id="rId4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scratch.mit.edu/projects/282335680/" TargetMode="External"/><Relationship Id="rId4" Type="http://schemas.openxmlformats.org/officeDocument/2006/relationships/hyperlink" Target="https://scratch.mit.edu/projects/282335680/" TargetMode="External"/><Relationship Id="rId5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micro:bit Tips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Turn a micro:bit Into a Mouse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Users are able to drag and drop blocks in the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Architect Simulator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To simulate the mouse in a project like this, we need to alter the code to follow the mouse sprite and detect when we are pressing a button with the micro:bit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Clicking and dragging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6" name="Google Shape;116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64000" y="1170125"/>
            <a:ext cx="4283565" cy="38209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games could you remix with a micro:bit?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2" name="Google Shape;122;p23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64000" y="1170125"/>
            <a:ext cx="4527600" cy="374567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could you add micro:bit controls to another game that uses the mouse to play?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For example, instead of clicking on a sprite in the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Sprite Catcher game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, could you add a net that is controlled by the micro:bit?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other player controls could you add?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other events could you use?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the micro:bit page on Scratch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9" name="Google Shape;129;p2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0113" y="1017725"/>
            <a:ext cx="7063786" cy="397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micro:bit’s page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" name="Google Shape;135;p25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56313" y="1017725"/>
            <a:ext cx="6231373" cy="389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1" name="Google Shape;14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this is your first time using a micro:bit guide,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open this guide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to learn how to get started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First time using a micro:bit?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" name="Google Shape;62;p1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64000" y="1170125"/>
            <a:ext cx="4527602" cy="2357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 title="micro:bit Tips - Turn a micro:bit Into a Mouse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or select a sprite that will replace your computer’s mouse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For example, the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Street Art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project could use the spray paint sprite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Create or select a mouse sprite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64000" y="1170125"/>
            <a:ext cx="3359823" cy="3820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We can move the mouse sprite up by changing the y by the front tilt if we tilt front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We can move the mouse sprite down by changing the y by the front tilt if we tilt back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This will move the sprite down because the front tilt is negative when tilting back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tilt controls for up and down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208838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Another approach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Another approach is to multiply the back tilt (a positive number) by -1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This will do the same thing as the previous code; however, it uses one more block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386479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similar code to make the mouse sprite move right and left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Test out the code and notice how fast the sprite moves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tilt controls for right and left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2145579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We can divide the tilt angles by a number to slow the mouse sprite down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Test the code again with different numbers to find a good speed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Slow the sprite down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" name="Google Shape;10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017725"/>
            <a:ext cx="2835905" cy="4125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a “when _ button pressed” event block to run the code you would have used if your mouse was clicked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buttons for mouse clicks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145303" cy="3820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