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638f34cda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638f34cda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23b7677f9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23b7677f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23b6f08f6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23b6f08f6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9dbbc901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9dbbc901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59eefe4c0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59eefe4c0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9d284b2f3_0_2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59d284b2f3_0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59d284b2f3_0_2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59d284b2f3_0_2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59d284b2f3_0_2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59d284b2f3_0_2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59d284b2f3_0_2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59d284b2f3_0_2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51638a83e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51638a83e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515cce8ea9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515cce8ea9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microbit.org/scratch/" TargetMode="External"/><Relationship Id="rId4" Type="http://schemas.openxmlformats.org/officeDocument/2006/relationships/hyperlink" Target="https://microbit.org/scratch/" TargetMode="External"/><Relationship Id="rId5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gif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docs.google.com/presentation/d/1UPZ9xby2jS-V9X-w8n6CQzw3_g4fn_XZueppOdZPbB4/edit?usp=sharing" TargetMode="External"/><Relationship Id="rId4" Type="http://schemas.openxmlformats.org/officeDocument/2006/relationships/hyperlink" Target="https://docs.google.com/presentation/d/1UPZ9xby2jS-V9X-w8n6CQzw3_g4fn_XZueppOdZPbB4/edit?usp=sharing" TargetMode="External"/><Relationship Id="rId5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drive.google.com/file/d/1H1dwaueK6kZSapfnjzryCpcBJCFdIVod/view" TargetMode="External"/><Relationship Id="rId4" Type="http://schemas.openxmlformats.org/officeDocument/2006/relationships/image" Target="../media/image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docs.google.com/presentation/d/1CqZ44WNa69EWB1V4RJ794XiUfNeBjID7F0klAcJsWOk/edit?usp=sharing" TargetMode="External"/><Relationship Id="rId4" Type="http://schemas.openxmlformats.org/officeDocument/2006/relationships/hyperlink" Target="https://docs.google.com/presentation/d/1CqZ44WNa69EWB1V4RJ794XiUfNeBjID7F0klAcJsWOk/edit?usp=sharing" TargetMode="External"/><Relationship Id="rId5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scratch.mit.edu/microbit" TargetMode="External"/><Relationship Id="rId4" Type="http://schemas.openxmlformats.org/officeDocument/2006/relationships/hyperlink" Target="https://scratch.mit.edu/microbit" TargetMode="External"/><Relationship Id="rId5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micro:bit Tips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Experiment with Event Blocks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micro:bit’s page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6" name="Google Shape;116;p22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56313" y="1017725"/>
            <a:ext cx="6231373" cy="3894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2" name="Google Shape;12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If this is your first time using a micro:bit guide,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open this guide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 to learn how to get started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First time using a micro:bit?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" name="Google Shape;62;p1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64000" y="1170125"/>
            <a:ext cx="4527602" cy="23579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 title="micro:bit Tips - Experiment with Event Blocks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Each of these three event blocks can be used to run attached code with the micro:bit is     (1) moved, (2) shaken, or (3) jumped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kind of code could you run when the micro:bit is moved, shaken, or jumped?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could you create an alarm that detects when the micro:bit is moved?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could you roll dice when the micro:bit is shaken?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could you make a player jump when the micro:bit is jumped?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When the micro:bit is moved, shaken, and jumped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2188643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The micro:bit has two different buttons that can be pressed to run code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kind of code could you run when a button is pressed?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could you create a game with two buttons?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could you create a choose your own adventure story with buttons?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could you change pages in a photo album or digital journal using buttons?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When a button is pressed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3075" y="1017725"/>
            <a:ext cx="2752471" cy="165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41951" y="2771730"/>
            <a:ext cx="4185425" cy="22345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The micro:bit has four different directions that it can be tilted to run code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kind of code could you run when the micro:bit is tilted front, back, left, or right?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could you simulate a computer’s mouse with the when tilted events?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could you turn the micro:bit into a controller?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could you use the micro:bit as a tool that checks if something is level or balanced?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When tilted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9" name="Google Shape;8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284754" cy="3820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The micro:bit has three different pins that can run code when connected with ground (GND)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When pin is connected with ground (GND)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Google Shape;9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3075" y="994226"/>
            <a:ext cx="2752472" cy="1703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73250" y="2859492"/>
            <a:ext cx="2712131" cy="21220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If this is your first time using pins,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open this guide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 to learn how to learn more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Want to learn more about using pins?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4" name="Google Shape;104;p20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11600" y="1017729"/>
            <a:ext cx="4527599" cy="26638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the micro:bit page on Scratch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" name="Google Shape;110;p21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40113" y="1017725"/>
            <a:ext cx="7063786" cy="3973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