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fbdc8f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fbdc8f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9ed855c2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9ed855c2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fbdc8f9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fbdc8f9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5cce8ea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5cce8ea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38e6997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38e6997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GSqOQLlwjBCq4A1_9A7VXRhKqmdyn9VJ/view" TargetMode="External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scratch.mit.edu/projects/180211485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s://scratch.mit.edu/projects/180211485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Use a micro:bit to Make a Project More Accessible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Use a micro:bit to Make a Project More Accessibl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Adding accessibility options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1600" y="1170125"/>
            <a:ext cx="4832402" cy="308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use a micro:bit to make projects more accessible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we can add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accessibility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options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in the </a:t>
            </a:r>
            <a:r>
              <a:rPr lang="en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Scenic Walk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project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for someone who cannot see by playing narrations of each scene whenever someone presses a button on the micro:bit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else could we use a micro:bit for even more accessibility options?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how could you add accessibility options for people who cannot hear?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As another example, how could you add accessibility options to a game that uses two hands so a player with one hand can play?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