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9d24ea6a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9d24ea6a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1693666d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1693666d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9d279c876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9d279c876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9d279c876_0_2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9d279c876_0_2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9d279c876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9d279c876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515cce8ea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515cce8ea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638eb4e64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638eb4e64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k0LbvWsycl6TzLOhOmE6iqTz6-C5MsbG/view" TargetMode="External"/><Relationship Id="rId4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Roll Dice with LEDs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 guide,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Roll Dice with LED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Which event will you use to roll the dice on the LED?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Pick an event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599" cy="27765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roll the dice, display a number that is picked randomly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Display a random number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1600" y="1017725"/>
            <a:ext cx="3633625" cy="13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7"/>
          <p:cNvPicPr preferRelativeResize="0"/>
          <p:nvPr/>
        </p:nvPicPr>
        <p:blipFill rotWithShape="1">
          <a:blip r:embed="rId4">
            <a:alphaModFix/>
          </a:blip>
          <a:srcRect b="-3539" l="0" r="0" t="3540"/>
          <a:stretch/>
        </p:blipFill>
        <p:spPr>
          <a:xfrm>
            <a:off x="5070013" y="2414697"/>
            <a:ext cx="2116790" cy="1741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some animations on the LEDs before picking a number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Make it fancy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017725"/>
            <a:ext cx="2906150" cy="4125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20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" name="Google Shape;10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