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73e593fa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73e593fa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16922bec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16922bec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7368c7469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7368c7469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57368c7469_0_2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57368c7469_0_2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7368c7469_0_2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7368c7469_0_2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515cce8eaa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515cce8eaa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638f7ef40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638f7ef40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mmfGDnVSq4A9pURct_LV2fkkLGDHFc8C/view" TargetMode="External"/><Relationship Id="rId4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Learn How to Use the Pins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Learn How to Use the Pin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The micro:bit has three different pins that can run code when connected with ground (GND)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When pin is connected with ground (GND)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3075" y="994226"/>
            <a:ext cx="2752472" cy="170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73250" y="2859492"/>
            <a:ext cx="2712131" cy="21220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alligator clips (the yellow and red wires in the picture) to connect two objects that conduct electricity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your hand to touch and hold on to the object connected to the ground (e.g., the red wire connected to GND in the picture)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While still holding the ground (GND) object, touch the object connected to one of the pins (e.g., the yellow wire in the picture)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kind of code could you run when the pins are connected with ground (GND)?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alligator clips to connect pins with ground (GND)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6" cy="3395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For example, if I placed my hand on the apple (GND) and then touched the banana (Pin 0), it would run the code attached to the “when pin 0 connected” block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kind of code could you run when the micro:bit pins are connected?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turn the micro:bit into a musical instrument?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create music player controls with a pin?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create a micro:bit controller with five buttons?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Why will this work with some objects and not others?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i="1" lang="en">
                <a:latin typeface="Calibri"/>
                <a:ea typeface="Calibri"/>
                <a:cs typeface="Calibri"/>
                <a:sym typeface="Calibri"/>
              </a:rPr>
              <a:t>Hint: think about electricity</a:t>
            </a:r>
            <a:endParaRPr i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 fruity example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3" cy="33957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Google Shape;10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