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3b7677f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3b7677f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3b6f08f6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23b6f08f6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73f22849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73f22849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75124075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75124075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7366bc425_0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7366bc425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57366bc425_0_2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57366bc425_0_2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57366bc425_0_2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57366bc425_0_2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57366bc425_0_2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57366bc425_0_2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515cce8ea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515cce8ea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638ec5be9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638ec5be9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gif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ocs.google.com/presentation/d/1UPZ9xby2jS-V9X-w8n6CQzw3_g4fn_XZueppOdZPbB4/edit?usp=sharing" TargetMode="External"/><Relationship Id="rId4" Type="http://schemas.openxmlformats.org/officeDocument/2006/relationships/hyperlink" Target="https://docs.google.com/presentation/d/1UPZ9xby2jS-V9X-w8n6CQzw3_g4fn_XZueppOdZPbB4/edit?usp=sharing" TargetMode="External"/><Relationship Id="rId5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rive.google.com/file/d/11RsrSWpoWtyaOMdqHdQROnXO4agkfpW-/view" TargetMode="External"/><Relationship Id="rId4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scratch.mit.edu/microbit" TargetMode="External"/><Relationship Id="rId4" Type="http://schemas.openxmlformats.org/officeDocument/2006/relationships/hyperlink" Target="https://scratch.mit.edu/microbit" TargetMode="External"/><Relationship Id="rId5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microbit.org/scratch/" TargetMode="External"/><Relationship Id="rId4" Type="http://schemas.openxmlformats.org/officeDocument/2006/relationships/hyperlink" Target="https://microbit.org/scratch/" TargetMode="External"/><Relationship Id="rId5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micro:bit Tips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Create Player Controls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3" name="Google Shape;11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this is your first time using a micro:bit guide,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open this guide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to learn how to get started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First time using a micro:bit?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" name="Google Shape;62;p1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64000" y="1170125"/>
            <a:ext cx="4527602" cy="2357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 title="micro:bit Tips - Create Player Control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tilting front, we can change the y by the front tilt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This will move the sprite up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tilting back, we can change the y by the front tilt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This will move the sprite down because the front tilt is negative when tilting back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tilt controls for up and down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088801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Another approach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Google Shape;8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599" cy="3756699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Another approach is to multiply the back tilt (a positive number) by -1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This will do the same thing as the previous code; however, it uses one more block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similar code to make the sprite move right and left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Test out the code and notice how fast the sprite moves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tilt controls for right and left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017725"/>
            <a:ext cx="214181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We can divide the tilt angles by a number to slow the sprite down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Test the code again with different numbers to find a good speed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other player controls could you add?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other events could you use?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Slow the sprite down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017725"/>
            <a:ext cx="2616759" cy="4125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the micro:bit page on Scratch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" name="Google Shape;101;p20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0113" y="1017725"/>
            <a:ext cx="7063786" cy="397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micro:bit’s page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7" name="Google Shape;107;p21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56313" y="1017725"/>
            <a:ext cx="6231373" cy="389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