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7384656c5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7384656c5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750ec19c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750ec19c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7384656c5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7384656c5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7384656c5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7384656c5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57384656c5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57384656c5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7384656c5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57384656c5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15cce8ea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15cce8ea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638ac5533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638ac5533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presentation/d/1UPZ9xby2jS-V9X-w8n6CQzw3_g4fn_XZueppOdZPbB4/edit?usp=sharing" TargetMode="External"/><Relationship Id="rId4" Type="http://schemas.openxmlformats.org/officeDocument/2006/relationships/hyperlink" Target="https://docs.google.com/presentation/d/1UPZ9xby2jS-V9X-w8n6CQzw3_g4fn_XZueppOdZPbB4/edit?usp=sharing" TargetMode="External"/><Relationship Id="rId5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iObYEfnGLBKnD6OOoZwRO2b__Fl4GUs1/view" TargetMode="External"/><Relationship Id="rId4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Create a Volume Meter with LEDs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3" name="Google Shape;11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a micro:bit guide,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get started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First time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4527602" cy="2357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 title="micro:bit Tips - Create a Volume Meter with LED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We’re going to use many different if/else blocks inside of a forever loop to check how loud the sounds going into your computer’s microphone are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Here’s the pattern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444455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“Nest” the if/else blocks inside of the “else” portion of the block until you get a pattern like this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many more if/else blocks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0700" y="0"/>
            <a:ext cx="1494499" cy="5143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none of the “if” conditions are met, the last “else” will run the code inside of it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you make it blank, this will indicate the microphone is not picking up enough sound for the LED meter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Run the code and test it out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Make sure you’re not too loud when testing or you might annoy the people around you!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Make the last “else” blank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230638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other patterns could you use to display how loud the volume?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other sensing blocks could you visual with the LEDs?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else could you use the LEDs?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different patterns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012724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20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" name="Google Shape;107;p21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