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3248d8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3248d8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1691fbed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1691fbed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5e8a7a2_0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5e8a7a2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735e8a7a2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735e8a7a2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15cce8ea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15cce8ea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38ea7f26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38ea7f26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1P7QHEqtkfj8A3Ju9BFEm_gqT7JXJP_E/view" TargetMode="External"/><Relationship Id="rId4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Switch Scenes with Buttons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Switch Scenes with Button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Wait until a scene ends before switching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352574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“broadcast and wait” messages (functions) to start a scene and add a “wait until any button pressed?” between each scene to give the user controls over when the next scene starts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also switch backdrops anytime a button is pressed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Just make sure to create a function (broadcast message) that will stop all sprites before switching to the new backdrop (which will use the “when backdrop switches to” block)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else could we switch scene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Switch scenes any time a button is pressed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1600" y="1152475"/>
            <a:ext cx="4832398" cy="1014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