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3" r:id="rId1"/>
    <p:sldMasterId id="2147483837" r:id="rId2"/>
  </p:sldMasterIdLst>
  <p:notesMasterIdLst>
    <p:notesMasterId r:id="rId9"/>
  </p:notesMasterIdLst>
  <p:sldIdLst>
    <p:sldId id="256" r:id="rId3"/>
    <p:sldId id="279" r:id="rId4"/>
    <p:sldId id="277" r:id="rId5"/>
    <p:sldId id="259" r:id="rId6"/>
    <p:sldId id="261" r:id="rId7"/>
    <p:sldId id="267" r:id="rId8"/>
  </p:sldIdLst>
  <p:sldSz cx="12192000" cy="6858000"/>
  <p:notesSz cx="7026275" cy="9312275"/>
  <p:embeddedFontLst>
    <p:embeddedFont>
      <p:font typeface="Atlanta" panose="020B0604020202020204"/>
      <p:regular r:id="rId10"/>
      <p:bold r:id="rId11"/>
      <p:italic r:id="rId12"/>
      <p:boldItalic r:id="rId13"/>
    </p:embeddedFont>
    <p:embeddedFont>
      <p:font typeface="Calibri" panose="020F0502020204030204" pitchFamily="34" charset="0"/>
      <p:regular r:id="rId14"/>
      <p:bold r:id="rId15"/>
      <p:italic r:id="rId16"/>
      <p:boldItalic r:id="rId17"/>
    </p:embeddedFont>
    <p:embeddedFont>
      <p:font typeface="Franklin Gothic Heavy" panose="020B0903020102020204" pitchFamily="34" charset="0"/>
      <p:regular r:id="rId18"/>
      <p:italic r:id="rId19"/>
    </p:embeddedFont>
    <p:embeddedFont>
      <p:font typeface="Open Sans" panose="020B0604020202020204" charset="0"/>
      <p:regular r:id="rId20"/>
      <p:bold r:id="rId21"/>
      <p:italic r:id="rId22"/>
      <p:boldItalic r:id="rId23"/>
    </p:embeddedFont>
    <p:embeddedFont>
      <p:font typeface="Trebuchet MS" panose="020B060302020202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1152"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ndi Del Boccio" initials="CDB" lastIdx="1" clrIdx="0">
    <p:extLst>
      <p:ext uri="{19B8F6BF-5375-455C-9EA6-DF929625EA0E}">
        <p15:presenceInfo xmlns:p15="http://schemas.microsoft.com/office/powerpoint/2012/main" userId="S::cdelboccio@aad.org::ad3401c7-7597-4f75-b97a-d45a28ef94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D3D3D3"/>
    <a:srgbClr val="007DDA"/>
    <a:srgbClr val="0326BD"/>
    <a:srgbClr val="005EA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91" autoAdjust="0"/>
    <p:restoredTop sz="66041" autoAdjust="0"/>
  </p:normalViewPr>
  <p:slideViewPr>
    <p:cSldViewPr snapToGrid="0" showGuides="1">
      <p:cViewPr varScale="1">
        <p:scale>
          <a:sx n="58" d="100"/>
          <a:sy n="58" d="100"/>
        </p:scale>
        <p:origin x="903" y="39"/>
      </p:cViewPr>
      <p:guideLst>
        <p:guide orient="horz" pos="2208"/>
        <p:guide pos="1152"/>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67" d="100"/>
          <a:sy n="67" d="100"/>
        </p:scale>
        <p:origin x="2577" y="51"/>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 Type="http://schemas.openxmlformats.org/officeDocument/2006/relationships/slide" Target="slides/slide1.xml"/><Relationship Id="rId21"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commentAuthors" Target="commentAuthors.xml"/><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4719" cy="467231"/>
          </a:xfrm>
          <a:prstGeom prst="rect">
            <a:avLst/>
          </a:prstGeom>
        </p:spPr>
        <p:txBody>
          <a:bodyPr vert="horz" lIns="93361" tIns="46681" rIns="93361" bIns="46681" rtlCol="0"/>
          <a:lstStyle>
            <a:lvl1pPr algn="l">
              <a:defRPr sz="1200"/>
            </a:lvl1pPr>
          </a:lstStyle>
          <a:p>
            <a:endParaRPr lang="en-US"/>
          </a:p>
        </p:txBody>
      </p:sp>
      <p:sp>
        <p:nvSpPr>
          <p:cNvPr id="3" name="Date Placeholder 2"/>
          <p:cNvSpPr>
            <a:spLocks noGrp="1"/>
          </p:cNvSpPr>
          <p:nvPr>
            <p:ph type="dt" idx="1"/>
          </p:nvPr>
        </p:nvSpPr>
        <p:spPr>
          <a:xfrm>
            <a:off x="3979931" y="0"/>
            <a:ext cx="3044719" cy="467231"/>
          </a:xfrm>
          <a:prstGeom prst="rect">
            <a:avLst/>
          </a:prstGeom>
        </p:spPr>
        <p:txBody>
          <a:bodyPr vert="horz" lIns="93361" tIns="46681" rIns="93361" bIns="46681" rtlCol="0"/>
          <a:lstStyle>
            <a:lvl1pPr algn="r">
              <a:defRPr sz="1200"/>
            </a:lvl1pPr>
          </a:lstStyle>
          <a:p>
            <a:fld id="{1819E965-5833-4448-9A12-78D4B7AD966E}" type="datetimeFigureOut">
              <a:rPr lang="en-US" smtClean="0"/>
              <a:t>10/31/2019</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1" tIns="46681" rIns="93361" bIns="46681" rtlCol="0" anchor="ctr"/>
          <a:lstStyle/>
          <a:p>
            <a:endParaRPr lang="en-US"/>
          </a:p>
        </p:txBody>
      </p:sp>
      <p:sp>
        <p:nvSpPr>
          <p:cNvPr id="5" name="Notes Placeholder 4"/>
          <p:cNvSpPr>
            <a:spLocks noGrp="1"/>
          </p:cNvSpPr>
          <p:nvPr>
            <p:ph type="body" sz="quarter" idx="3"/>
          </p:nvPr>
        </p:nvSpPr>
        <p:spPr>
          <a:xfrm>
            <a:off x="702628" y="4481533"/>
            <a:ext cx="5621020" cy="3666709"/>
          </a:xfrm>
          <a:prstGeom prst="rect">
            <a:avLst/>
          </a:prstGeom>
        </p:spPr>
        <p:txBody>
          <a:bodyPr vert="horz" lIns="93361" tIns="46681" rIns="93361" bIns="466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5046"/>
            <a:ext cx="3044719" cy="467230"/>
          </a:xfrm>
          <a:prstGeom prst="rect">
            <a:avLst/>
          </a:prstGeom>
        </p:spPr>
        <p:txBody>
          <a:bodyPr vert="horz" lIns="93361" tIns="46681" rIns="93361" bIns="46681" rtlCol="0" anchor="b"/>
          <a:lstStyle>
            <a:lvl1pPr algn="l">
              <a:defRPr sz="1200"/>
            </a:lvl1pPr>
          </a:lstStyle>
          <a:p>
            <a:endParaRPr lang="en-US"/>
          </a:p>
        </p:txBody>
      </p:sp>
      <p:sp>
        <p:nvSpPr>
          <p:cNvPr id="7" name="Slide Number Placeholder 6"/>
          <p:cNvSpPr>
            <a:spLocks noGrp="1"/>
          </p:cNvSpPr>
          <p:nvPr>
            <p:ph type="sldNum" sz="quarter" idx="5"/>
          </p:nvPr>
        </p:nvSpPr>
        <p:spPr>
          <a:xfrm>
            <a:off x="3979931" y="8845046"/>
            <a:ext cx="3044719" cy="467230"/>
          </a:xfrm>
          <a:prstGeom prst="rect">
            <a:avLst/>
          </a:prstGeom>
        </p:spPr>
        <p:txBody>
          <a:bodyPr vert="horz" lIns="93361" tIns="46681" rIns="93361" bIns="46681" rtlCol="0" anchor="b"/>
          <a:lstStyle>
            <a:lvl1pPr algn="r">
              <a:defRPr sz="1200"/>
            </a:lvl1pPr>
          </a:lstStyle>
          <a:p>
            <a:fld id="{FFC7E12C-22B1-45FA-994D-B3AD9E3854C8}" type="slidenum">
              <a:rPr lang="en-US" smtClean="0"/>
              <a:t>‹#›</a:t>
            </a:fld>
            <a:endParaRPr lang="en-US"/>
          </a:p>
        </p:txBody>
      </p:sp>
    </p:spTree>
    <p:extLst>
      <p:ext uri="{BB962C8B-B14F-4D97-AF65-F5344CB8AC3E}">
        <p14:creationId xmlns:p14="http://schemas.microsoft.com/office/powerpoint/2010/main" val="2292622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tlanta" panose="020B0502020202020204" pitchFamily="34" charset="0"/>
              </a:rPr>
              <a:t>The goal of this vignette is to communicate the Academy’s policy on conduct at Academy meetings and other activities to ensure all members and staff are treated with mutual respect.</a:t>
            </a:r>
          </a:p>
          <a:p>
            <a:endParaRPr lang="en-US" dirty="0">
              <a:latin typeface="Atlanta" panose="020B0502020202020204" pitchFamily="34" charset="0"/>
            </a:endParaRPr>
          </a:p>
          <a:p>
            <a:r>
              <a:rPr lang="en-US" dirty="0">
                <a:latin typeface="Atlanta" panose="020B0502020202020204" pitchFamily="34" charset="0"/>
              </a:rPr>
              <a:t>Behavior that is welcome or acceptable to one person may be unwelcome or offensive to another.  Individuals must use discretion to ensure their words and actions communicate respect.</a:t>
            </a:r>
          </a:p>
        </p:txBody>
      </p:sp>
      <p:sp>
        <p:nvSpPr>
          <p:cNvPr id="4" name="Slide Number Placeholder 3"/>
          <p:cNvSpPr>
            <a:spLocks noGrp="1"/>
          </p:cNvSpPr>
          <p:nvPr>
            <p:ph type="sldNum" sz="quarter" idx="5"/>
          </p:nvPr>
        </p:nvSpPr>
        <p:spPr/>
        <p:txBody>
          <a:bodyPr/>
          <a:lstStyle/>
          <a:p>
            <a:fld id="{FFC7E12C-22B1-45FA-994D-B3AD9E3854C8}" type="slidenum">
              <a:rPr lang="en-US" smtClean="0"/>
              <a:t>1</a:t>
            </a:fld>
            <a:endParaRPr lang="en-US"/>
          </a:p>
        </p:txBody>
      </p:sp>
    </p:spTree>
    <p:extLst>
      <p:ext uri="{BB962C8B-B14F-4D97-AF65-F5344CB8AC3E}">
        <p14:creationId xmlns:p14="http://schemas.microsoft.com/office/powerpoint/2010/main" val="218681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28" y="4481532"/>
            <a:ext cx="5621020" cy="4401889"/>
          </a:xfrm>
        </p:spPr>
        <p:txBody>
          <a:bodyPr/>
          <a:lstStyle/>
          <a:p>
            <a:pPr defTabSz="933610">
              <a:defRPr/>
            </a:pPr>
            <a:r>
              <a:rPr lang="en-US" b="1" cap="small" dirty="0">
                <a:latin typeface="Atlanta" panose="020B0502020202020204" pitchFamily="34" charset="0"/>
              </a:rPr>
              <a:t>Harassment</a:t>
            </a:r>
            <a:r>
              <a:rPr lang="en-US" dirty="0">
                <a:latin typeface="Atlanta" panose="020B0502020202020204" pitchFamily="34" charset="0"/>
              </a:rPr>
              <a:t> has been defined as unwelcome conduct that is based on race, color, religion, sex (including pregnancy, sexual orientation, and gender identity), national origin or ethnicity, age, disability, genetic information, veteran or military service, or any other basis protected by federal, state or local law. Harassment becomes unlawful where the conduct is severe or pervasive enough to create an environment that a reasonable person would consider intimidating, hostile, or abusive. Anti-discrimination laws also prohibit harassment against individuals in retaliation for filing a discrimination charge, testifying, or participating in any way in an investigation, proceeding, or lawsuit under these laws; or opposing employment practices that they reasonably believe discriminate against individuals in violation of these laws.</a:t>
            </a:r>
          </a:p>
          <a:p>
            <a:endParaRPr lang="en-US" dirty="0">
              <a:latin typeface="Atlanta" panose="020B0502020202020204" pitchFamily="34" charset="0"/>
            </a:endParaRPr>
          </a:p>
          <a:p>
            <a:pPr defTabSz="933610">
              <a:defRPr/>
            </a:pPr>
            <a:r>
              <a:rPr lang="en-US" dirty="0">
                <a:latin typeface="Atlanta" panose="020B0502020202020204" pitchFamily="34" charset="0"/>
              </a:rPr>
              <a:t>(CLICK) Creating a </a:t>
            </a:r>
            <a:r>
              <a:rPr lang="en-US" u="sng" dirty="0">
                <a:latin typeface="Atlanta" panose="020B0502020202020204" pitchFamily="34" charset="0"/>
              </a:rPr>
              <a:t>Hostile or Offensive Environment </a:t>
            </a:r>
            <a:r>
              <a:rPr lang="en-US" dirty="0">
                <a:latin typeface="Atlanta" panose="020B0502020202020204" pitchFamily="34" charset="0"/>
              </a:rPr>
              <a:t>is any behavior by an individual or group that contributes to a hostile, intimidating, offensive and/or unwelcoming environment or otherwise substantially interfering with an individual’s environment is prohibited.  The Academy also strongly discourages discrimination or hostile conduct based on other factors, such as physical appearance, marital status, or political affiliation. Retaliatory harassment is also prohibited.</a:t>
            </a:r>
          </a:p>
          <a:p>
            <a:endParaRPr lang="en-US" dirty="0">
              <a:latin typeface="Atlanta" panose="020B0502020202020204" pitchFamily="34" charset="0"/>
            </a:endParaRPr>
          </a:p>
          <a:p>
            <a:pPr defTabSz="933610">
              <a:defRPr/>
            </a:pPr>
            <a:r>
              <a:rPr lang="en-US" dirty="0">
                <a:latin typeface="Atlanta" panose="020B0502020202020204" pitchFamily="34" charset="0"/>
              </a:rPr>
              <a:t>(CLICK) </a:t>
            </a:r>
            <a:r>
              <a:rPr lang="en-US" u="sng" dirty="0">
                <a:latin typeface="Atlanta" panose="020B0502020202020204" pitchFamily="34" charset="0"/>
              </a:rPr>
              <a:t>Sexual Harassment </a:t>
            </a:r>
            <a:r>
              <a:rPr lang="en-US" dirty="0">
                <a:latin typeface="Atlanta" panose="020B0502020202020204" pitchFamily="34" charset="0"/>
              </a:rPr>
              <a:t>refers to unwelcome sexual advances, requests for sexual favors, and other verbal or physical actions of a sexual nature. </a:t>
            </a:r>
          </a:p>
          <a:p>
            <a:pPr defTabSz="933610">
              <a:defRPr/>
            </a:pPr>
            <a:endParaRPr lang="en-US" dirty="0">
              <a:latin typeface="Atlanta" panose="020B0502020202020204" pitchFamily="34" charset="0"/>
            </a:endParaRPr>
          </a:p>
          <a:p>
            <a:pPr lvl="0">
              <a:defRPr/>
            </a:pPr>
            <a:r>
              <a:rPr lang="en-US" dirty="0">
                <a:latin typeface="Atlanta" panose="020B0502020202020204" pitchFamily="34" charset="0"/>
              </a:rPr>
              <a:t>(CLICK) </a:t>
            </a:r>
            <a:r>
              <a:rPr lang="en-US" u="sng" dirty="0">
                <a:latin typeface="Atlanta" panose="020B0502020202020204" pitchFamily="34" charset="0"/>
              </a:rPr>
              <a:t>Other Disruptive Behavior </a:t>
            </a:r>
            <a:r>
              <a:rPr lang="en-US" dirty="0">
                <a:latin typeface="Atlanta" panose="020B0502020202020204" pitchFamily="34" charset="0"/>
              </a:rPr>
              <a:t>– While generally not prohibited by law, Academy nevertheless prohibits bullying behavior. The Academy defines bullying as “repeated inappropriate behavior, either direct or indirect, whether verbal, physical, cyber or otherwise, conducted by one or more persons against another or others that is hurtful, harmful or humiliating; exhibits coercion; or abuse of power as well as any other unreasonably disruptive behavior such as sustained disruption of talks, events, or meetings.” All members and staff should be treated with dignity and respect.</a:t>
            </a:r>
          </a:p>
          <a:p>
            <a:endParaRPr lang="en-US" dirty="0"/>
          </a:p>
        </p:txBody>
      </p:sp>
    </p:spTree>
    <p:extLst>
      <p:ext uri="{BB962C8B-B14F-4D97-AF65-F5344CB8AC3E}">
        <p14:creationId xmlns:p14="http://schemas.microsoft.com/office/powerpoint/2010/main" val="372671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28" y="4481533"/>
            <a:ext cx="5621020" cy="4363513"/>
          </a:xfrm>
        </p:spPr>
        <p:txBody>
          <a:bodyPr/>
          <a:lstStyle/>
          <a:p>
            <a:r>
              <a:rPr lang="en-US" dirty="0">
                <a:latin typeface="Atlanta" panose="020B0502020202020204" pitchFamily="34" charset="0"/>
              </a:rPr>
              <a:t>Bullying may be intentional or unintentional. The Academy considers the following types of behavior examples of bullying:</a:t>
            </a:r>
          </a:p>
          <a:p>
            <a:r>
              <a:rPr lang="en-US" dirty="0">
                <a:latin typeface="Atlanta" panose="020B0502020202020204" pitchFamily="34" charset="0"/>
              </a:rPr>
              <a:t> </a:t>
            </a:r>
          </a:p>
          <a:p>
            <a:pPr lvl="0"/>
            <a:r>
              <a:rPr lang="en-US" dirty="0">
                <a:latin typeface="Atlanta" panose="020B0502020202020204" pitchFamily="34" charset="0"/>
              </a:rPr>
              <a:t>(CLICK) Verbal bullying: Slandering, ridiculing or maligning a person or his/her family; persistent name calling that is hurtful, insulting or humiliating; using a person as the butt of jokes; abusive and offensive remarks.</a:t>
            </a:r>
          </a:p>
          <a:p>
            <a:pPr lvl="0"/>
            <a:endParaRPr lang="en-US" dirty="0">
              <a:latin typeface="Atlanta" panose="020B0502020202020204" pitchFamily="34" charset="0"/>
            </a:endParaRPr>
          </a:p>
          <a:p>
            <a:pPr lvl="0"/>
            <a:r>
              <a:rPr lang="en-US" dirty="0">
                <a:latin typeface="Atlanta" panose="020B0502020202020204" pitchFamily="34" charset="0"/>
              </a:rPr>
              <a:t>(CLICK) Physical bullying: Pushing, shoving, kicking, poking, pinching, slapping, tripping, assault or threat of physical assault; damage to a person’s property.</a:t>
            </a:r>
          </a:p>
          <a:p>
            <a:pPr lvl="0"/>
            <a:endParaRPr lang="en-US" dirty="0">
              <a:latin typeface="Atlanta" panose="020B0502020202020204" pitchFamily="34" charset="0"/>
            </a:endParaRPr>
          </a:p>
          <a:p>
            <a:pPr lvl="0"/>
            <a:r>
              <a:rPr lang="en-US" dirty="0">
                <a:latin typeface="Atlanta" panose="020B0502020202020204" pitchFamily="34" charset="0"/>
              </a:rPr>
              <a:t>(CLICK) Gesture bullying: Nonverbal threatening gestures or glances that convey threatening messages.</a:t>
            </a:r>
          </a:p>
          <a:p>
            <a:pPr lvl="0"/>
            <a:endParaRPr lang="en-US" dirty="0">
              <a:latin typeface="Atlanta" panose="020B0502020202020204" pitchFamily="34" charset="0"/>
            </a:endParaRPr>
          </a:p>
          <a:p>
            <a:pPr lvl="0"/>
            <a:r>
              <a:rPr lang="en-US" dirty="0">
                <a:latin typeface="Atlanta" panose="020B0502020202020204" pitchFamily="34" charset="0"/>
              </a:rPr>
              <a:t>(CLICK) Cyber: electronic or online harassment including social media.</a:t>
            </a:r>
          </a:p>
          <a:p>
            <a:pPr lvl="0"/>
            <a:endParaRPr lang="en-US" dirty="0">
              <a:latin typeface="Atlanta" panose="020B0502020202020204" pitchFamily="34" charset="0"/>
            </a:endParaRPr>
          </a:p>
          <a:p>
            <a:pPr lvl="0"/>
            <a:r>
              <a:rPr lang="en-US" dirty="0">
                <a:latin typeface="Atlanta" panose="020B0502020202020204" pitchFamily="34" charset="0"/>
              </a:rPr>
              <a:t>(CLICK) Coercion:  intimidation; using a position of authority for undue influence.</a:t>
            </a:r>
          </a:p>
          <a:p>
            <a:endParaRPr lang="en-US" dirty="0"/>
          </a:p>
        </p:txBody>
      </p:sp>
      <p:sp>
        <p:nvSpPr>
          <p:cNvPr id="4" name="Slide Number Placeholder 3"/>
          <p:cNvSpPr>
            <a:spLocks noGrp="1"/>
          </p:cNvSpPr>
          <p:nvPr>
            <p:ph type="sldNum" sz="quarter" idx="5"/>
          </p:nvPr>
        </p:nvSpPr>
        <p:spPr/>
        <p:txBody>
          <a:bodyPr/>
          <a:lstStyle/>
          <a:p>
            <a:fld id="{FFC7E12C-22B1-45FA-994D-B3AD9E3854C8}" type="slidenum">
              <a:rPr lang="en-US" smtClean="0"/>
              <a:t>3</a:t>
            </a:fld>
            <a:endParaRPr lang="en-US"/>
          </a:p>
        </p:txBody>
      </p:sp>
    </p:spTree>
    <p:extLst>
      <p:ext uri="{BB962C8B-B14F-4D97-AF65-F5344CB8AC3E}">
        <p14:creationId xmlns:p14="http://schemas.microsoft.com/office/powerpoint/2010/main" val="201380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28" y="4481533"/>
            <a:ext cx="5621020" cy="4363513"/>
          </a:xfrm>
        </p:spPr>
        <p:txBody>
          <a:bodyPr/>
          <a:lstStyle/>
          <a:p>
            <a:r>
              <a:rPr lang="en-US" dirty="0">
                <a:latin typeface="Atlanta" panose="020B0502020202020204" pitchFamily="34" charset="0"/>
              </a:rPr>
              <a:t>All participants at Academy meetings are expected to behave responsibly and professionally and to abide by the Conduct at Academy Meetings and other Academy Activities Policy. This policy applies whether the harassment is committed by an employee, Academy member, volunteer, vendor, exhibitor, or another participant.  The Academy expects participants to comply with the following: </a:t>
            </a:r>
          </a:p>
          <a:p>
            <a:r>
              <a:rPr lang="en-US" dirty="0">
                <a:latin typeface="Atlanta" panose="020B0502020202020204" pitchFamily="34" charset="0"/>
              </a:rPr>
              <a:t> </a:t>
            </a:r>
          </a:p>
          <a:p>
            <a:pPr lvl="0"/>
            <a:r>
              <a:rPr lang="en-US" dirty="0">
                <a:latin typeface="Atlanta" panose="020B0502020202020204" pitchFamily="34" charset="0"/>
              </a:rPr>
              <a:t>(CLICK) </a:t>
            </a:r>
            <a:r>
              <a:rPr lang="en-US" u="sng" dirty="0">
                <a:latin typeface="Atlanta" panose="020B0502020202020204" pitchFamily="34" charset="0"/>
              </a:rPr>
              <a:t>Treatment of others.</a:t>
            </a:r>
            <a:r>
              <a:rPr lang="en-US" dirty="0">
                <a:latin typeface="Atlanta" panose="020B0502020202020204" pitchFamily="34" charset="0"/>
              </a:rPr>
              <a:t> Participants must exercise professionalism, consideration, and respect in their speech and actions, and must refrain from demeaning, discriminatory, disruptive or harassing behavior and speech. Participants who experience or witness harassment are encouraged to report it in accordance with the Reporting Procedure. </a:t>
            </a:r>
            <a:endParaRPr lang="en-US" dirty="0">
              <a:effectLst/>
              <a:latin typeface="Atlanta" panose="020B0502020202020204" pitchFamily="34" charset="0"/>
            </a:endParaRPr>
          </a:p>
          <a:p>
            <a:r>
              <a:rPr lang="en-US" dirty="0">
                <a:latin typeface="Atlanta" panose="020B0502020202020204" pitchFamily="34" charset="0"/>
              </a:rPr>
              <a:t> </a:t>
            </a:r>
          </a:p>
          <a:p>
            <a:pPr lvl="0"/>
            <a:r>
              <a:rPr lang="en-US" dirty="0">
                <a:latin typeface="Atlanta" panose="020B0502020202020204" pitchFamily="34" charset="0"/>
              </a:rPr>
              <a:t>(CLICK) </a:t>
            </a:r>
            <a:r>
              <a:rPr lang="en-US" u="sng" dirty="0">
                <a:latin typeface="Atlanta" panose="020B0502020202020204" pitchFamily="34" charset="0"/>
              </a:rPr>
              <a:t>Safety and security</a:t>
            </a:r>
            <a:r>
              <a:rPr lang="en-US" dirty="0">
                <a:latin typeface="Atlanta" panose="020B0502020202020204" pitchFamily="34" charset="0"/>
              </a:rPr>
              <a:t>. Participants should alert Academy staff if they notice a dangerous situation or someone in distress. </a:t>
            </a:r>
            <a:endParaRPr lang="en-US" dirty="0">
              <a:effectLst/>
              <a:latin typeface="Atlanta" panose="020B0502020202020204" pitchFamily="34" charset="0"/>
            </a:endParaRPr>
          </a:p>
          <a:p>
            <a:r>
              <a:rPr lang="en-US" dirty="0">
                <a:latin typeface="Atlanta" panose="020B0502020202020204" pitchFamily="34" charset="0"/>
              </a:rPr>
              <a:t> </a:t>
            </a:r>
          </a:p>
          <a:p>
            <a:pPr lvl="0"/>
            <a:r>
              <a:rPr lang="en-US" dirty="0">
                <a:latin typeface="Atlanta" panose="020B0502020202020204" pitchFamily="34" charset="0"/>
              </a:rPr>
              <a:t>(CLICK) </a:t>
            </a:r>
            <a:r>
              <a:rPr lang="en-US" u="sng" dirty="0">
                <a:latin typeface="Atlanta" panose="020B0502020202020204" pitchFamily="34" charset="0"/>
              </a:rPr>
              <a:t>Responsible consumption of alcohol.</a:t>
            </a:r>
            <a:r>
              <a:rPr lang="en-US" dirty="0">
                <a:latin typeface="Atlanta" panose="020B0502020202020204" pitchFamily="34" charset="0"/>
              </a:rPr>
              <a:t>  At many Academy networking events both alcoholic and non-alcoholic beverages are served. The Academy expects participants at these events to drink alcoholic beverages responsibly. Academy and event staff have the right to deny service to participants for any reason and may require a participant to leave the event. </a:t>
            </a:r>
            <a:endParaRPr lang="en-US" dirty="0">
              <a:effectLst/>
              <a:latin typeface="Atlanta" panose="020B0502020202020204" pitchFamily="34" charset="0"/>
            </a:endParaRPr>
          </a:p>
          <a:p>
            <a:r>
              <a:rPr lang="en-US" dirty="0">
                <a:latin typeface="Atlanta" panose="020B0502020202020204" pitchFamily="34" charset="0"/>
              </a:rPr>
              <a:t> </a:t>
            </a:r>
            <a:endParaRPr lang="en-US" dirty="0">
              <a:effectLst/>
              <a:latin typeface="Atlanta" panose="020B0502020202020204" pitchFamily="34" charset="0"/>
            </a:endParaRPr>
          </a:p>
          <a:p>
            <a:pPr lvl="0"/>
            <a:r>
              <a:rPr lang="en-US" dirty="0">
                <a:latin typeface="Atlanta" panose="020B0502020202020204" pitchFamily="34" charset="0"/>
              </a:rPr>
              <a:t>(CLICK) </a:t>
            </a:r>
            <a:r>
              <a:rPr lang="en-US" u="sng" dirty="0">
                <a:latin typeface="Atlanta" panose="020B0502020202020204" pitchFamily="34" charset="0"/>
              </a:rPr>
              <a:t>Controlled substances.</a:t>
            </a:r>
            <a:r>
              <a:rPr lang="en-US" dirty="0">
                <a:latin typeface="Atlanta" panose="020B0502020202020204" pitchFamily="34" charset="0"/>
              </a:rPr>
              <a:t> Participants should not be under the influence of illegal drugs or other unauthorized or mind-altering or intoxicating substances while attending Academy events.  Included within this prohibition are lawful controlled substances that have been illegally or improperly obtained.  This policy does not prohibit the possession and proper use of lawfully prescribed drugs taken in accordance with the prescription.</a:t>
            </a:r>
          </a:p>
          <a:p>
            <a:pPr lvl="0"/>
            <a:endParaRPr lang="en-US" dirty="0">
              <a:latin typeface="Atlanta" panose="020B0502020202020204" pitchFamily="34" charset="0"/>
            </a:endParaRPr>
          </a:p>
          <a:p>
            <a:pPr lvl="0"/>
            <a:r>
              <a:rPr lang="en-US" dirty="0">
                <a:latin typeface="Atlanta" panose="020B0502020202020204" pitchFamily="34" charset="0"/>
              </a:rPr>
              <a:t>(CLICK) </a:t>
            </a:r>
            <a:r>
              <a:rPr lang="en-US" u="sng" dirty="0">
                <a:latin typeface="Atlanta" panose="020B0502020202020204" pitchFamily="34" charset="0"/>
              </a:rPr>
              <a:t>Unacceptable Behavior.</a:t>
            </a:r>
            <a:r>
              <a:rPr lang="en-US" dirty="0">
                <a:latin typeface="Atlanta" panose="020B0502020202020204" pitchFamily="34" charset="0"/>
              </a:rPr>
              <a:t>  The Academy will not tolerate harassment on any basis prohibited by law by any participant at any Academy meeting.</a:t>
            </a:r>
          </a:p>
          <a:p>
            <a:pPr lvl="0"/>
            <a:endParaRPr lang="en-US" dirty="0">
              <a:latin typeface="Atlanta" panose="020B0502020202020204" pitchFamily="34" charset="0"/>
            </a:endParaRPr>
          </a:p>
          <a:p>
            <a:pPr lvl="0">
              <a:defRPr/>
            </a:pPr>
            <a:r>
              <a:rPr lang="en-US" dirty="0">
                <a:latin typeface="Atlanta" panose="020B0502020202020204" pitchFamily="34" charset="0"/>
              </a:rPr>
              <a:t>(CLICK) </a:t>
            </a:r>
            <a:r>
              <a:rPr lang="en-US" u="sng" dirty="0">
                <a:latin typeface="Atlanta" panose="020B0502020202020204" pitchFamily="34" charset="0"/>
              </a:rPr>
              <a:t>Reporting Procedure. </a:t>
            </a:r>
            <a:r>
              <a:rPr lang="en-US" dirty="0">
                <a:latin typeface="Atlanta" panose="020B0502020202020204" pitchFamily="34" charset="0"/>
              </a:rPr>
              <a:t>Persons are required to provide a firsthand account of the alleged harassment to the Executive Director of the Academy or their designee. When any type of disruptive behavior is reported or detected onsite at an Academy event, the following protocol is conducted by the Academy Meetings &amp; Conventions Staff:</a:t>
            </a:r>
          </a:p>
          <a:p>
            <a:pPr lvl="0"/>
            <a:endParaRPr lang="en-US" u="sng" dirty="0">
              <a:latin typeface="Atlanta"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FFC7E12C-22B1-45FA-994D-B3AD9E3854C8}" type="slidenum">
              <a:rPr lang="en-US" smtClean="0"/>
              <a:t>4</a:t>
            </a:fld>
            <a:endParaRPr lang="en-US"/>
          </a:p>
        </p:txBody>
      </p:sp>
    </p:spTree>
    <p:extLst>
      <p:ext uri="{BB962C8B-B14F-4D97-AF65-F5344CB8AC3E}">
        <p14:creationId xmlns:p14="http://schemas.microsoft.com/office/powerpoint/2010/main" val="187372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tlanta" panose="020B0502020202020204" pitchFamily="34" charset="0"/>
              </a:rPr>
              <a:t>Bring the situation to the attention of a member of the Academy’s Meetings and Conventions staff</a:t>
            </a:r>
          </a:p>
          <a:p>
            <a:endParaRPr lang="en-US" sz="1400" dirty="0">
              <a:latin typeface="Atlanta" panose="020B0502020202020204" pitchFamily="34" charset="0"/>
            </a:endParaRPr>
          </a:p>
          <a:p>
            <a:r>
              <a:rPr lang="en-US" sz="1400" dirty="0">
                <a:latin typeface="Atlanta" panose="020B0502020202020204" pitchFamily="34" charset="0"/>
              </a:rPr>
              <a:t>(CLICK) The problem will be assessed by the Senior Director and Meetings and Conventions staff</a:t>
            </a:r>
          </a:p>
          <a:p>
            <a:endParaRPr lang="en-US" sz="1400" dirty="0">
              <a:latin typeface="Atlanta" panose="020B0502020202020204" pitchFamily="34" charset="0"/>
            </a:endParaRPr>
          </a:p>
          <a:p>
            <a:r>
              <a:rPr lang="en-US" sz="1400" dirty="0">
                <a:latin typeface="Atlanta" panose="020B0502020202020204" pitchFamily="34" charset="0"/>
              </a:rPr>
              <a:t>(CLICK) Academy Security is notified and briefed on the situation.  Academy security accompanies staff to the suspected altercation; Academy Security will take the lead role in ascertaining the situation via interviews and communications with suspected parties</a:t>
            </a:r>
          </a:p>
          <a:p>
            <a:endParaRPr lang="en-US" sz="1400" dirty="0">
              <a:latin typeface="Atlanta" panose="020B0502020202020204" pitchFamily="34" charset="0"/>
            </a:endParaRPr>
          </a:p>
          <a:p>
            <a:r>
              <a:rPr lang="en-US" sz="1400" dirty="0">
                <a:latin typeface="Atlanta" panose="020B0502020202020204" pitchFamily="34" charset="0"/>
              </a:rPr>
              <a:t>(CLICK) When it is deemed necessary and appropriate, additional documentation of what the violator said, or his/her actions, as well as photos and/or video may accompany the written report.</a:t>
            </a:r>
          </a:p>
          <a:p>
            <a:endParaRPr lang="en-US" sz="1400" dirty="0">
              <a:latin typeface="Atlanta" panose="020B0502020202020204" pitchFamily="34" charset="0"/>
            </a:endParaRPr>
          </a:p>
          <a:p>
            <a:r>
              <a:rPr lang="en-US" sz="1400" dirty="0">
                <a:latin typeface="Atlanta" panose="020B0502020202020204" pitchFamily="34" charset="0"/>
              </a:rPr>
              <a:t>(CLICK) At no time should the Senior Director, Meetings and Conventions staff or security engage in any physical contact or interaction, unless deemed absolutely necessary whereas the safety and/or security of said individuals or other meeting attendees is in jeopardy</a:t>
            </a:r>
          </a:p>
          <a:p>
            <a:endParaRPr lang="en-US" sz="1400" dirty="0">
              <a:latin typeface="Atlanta" panose="020B0502020202020204" pitchFamily="34" charset="0"/>
            </a:endParaRPr>
          </a:p>
          <a:p>
            <a:r>
              <a:rPr lang="en-US" sz="1400" dirty="0">
                <a:latin typeface="Atlanta" panose="020B0502020202020204" pitchFamily="34" charset="0"/>
              </a:rPr>
              <a:t>(CLICK) Appropriate action is taken by the Senior Director, Meetings and Conventions staff, and security - and potentially local law enforcement – depending on the type of infraction/disruption which occurred.  This can include and is not limited to verbal warning, revocation of attendee credentials and removal from the meeting or event.</a:t>
            </a:r>
          </a:p>
          <a:p>
            <a:pPr marL="230749" indent="-230749">
              <a:buFont typeface="+mj-lt"/>
              <a:buAutoNum type="arabicPeriod"/>
            </a:pPr>
            <a:endParaRPr lang="en-US" dirty="0"/>
          </a:p>
          <a:p>
            <a:pPr marL="230749" indent="-230749">
              <a:buFont typeface="+mj-lt"/>
              <a:buAutoNum type="arabicPeriod"/>
            </a:pPr>
            <a:endParaRPr lang="en-US" dirty="0"/>
          </a:p>
          <a:p>
            <a:pPr marL="230749" indent="-230749">
              <a:buFont typeface="+mj-lt"/>
              <a:buAutoNum type="arabicPeriod"/>
            </a:pPr>
            <a:endParaRPr lang="en-US" dirty="0"/>
          </a:p>
        </p:txBody>
      </p:sp>
      <p:sp>
        <p:nvSpPr>
          <p:cNvPr id="4" name="Slide Number Placeholder 3"/>
          <p:cNvSpPr>
            <a:spLocks noGrp="1"/>
          </p:cNvSpPr>
          <p:nvPr>
            <p:ph type="sldNum" sz="quarter" idx="5"/>
          </p:nvPr>
        </p:nvSpPr>
        <p:spPr/>
        <p:txBody>
          <a:bodyPr/>
          <a:lstStyle/>
          <a:p>
            <a:fld id="{FFC7E12C-22B1-45FA-994D-B3AD9E3854C8}" type="slidenum">
              <a:rPr lang="en-US" smtClean="0"/>
              <a:t>5</a:t>
            </a:fld>
            <a:endParaRPr lang="en-US"/>
          </a:p>
        </p:txBody>
      </p:sp>
    </p:spTree>
    <p:extLst>
      <p:ext uri="{BB962C8B-B14F-4D97-AF65-F5344CB8AC3E}">
        <p14:creationId xmlns:p14="http://schemas.microsoft.com/office/powerpoint/2010/main" val="2534040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questions or need more information?  Please contact a member of the meetings and convention staff at (847) 330-0230.</a:t>
            </a:r>
          </a:p>
          <a:p>
            <a:endParaRPr lang="en-US" dirty="0"/>
          </a:p>
          <a:p>
            <a:r>
              <a:rPr lang="en-US" dirty="0"/>
              <a:t>A complete copy of this policy, Conduct at Academy meetings and other Academy activities, can be found on our website at www.AAD.org back slash conduct.</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FFC7E12C-22B1-45FA-994D-B3AD9E3854C8}" type="slidenum">
              <a:rPr lang="en-US" smtClean="0"/>
              <a:t>6</a:t>
            </a:fld>
            <a:endParaRPr lang="en-US"/>
          </a:p>
        </p:txBody>
      </p:sp>
    </p:spTree>
    <p:extLst>
      <p:ext uri="{BB962C8B-B14F-4D97-AF65-F5344CB8AC3E}">
        <p14:creationId xmlns:p14="http://schemas.microsoft.com/office/powerpoint/2010/main" val="260788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8278A1-FD8A-422B-933E-7262CAE5C677}"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7AC12-6123-4721-B39F-B169BDFFA6AE}" type="slidenum">
              <a:rPr lang="en-US" smtClean="0"/>
              <a:t>‹#›</a:t>
            </a:fld>
            <a:endParaRPr lang="en-US"/>
          </a:p>
        </p:txBody>
      </p:sp>
    </p:spTree>
    <p:extLst>
      <p:ext uri="{BB962C8B-B14F-4D97-AF65-F5344CB8AC3E}">
        <p14:creationId xmlns:p14="http://schemas.microsoft.com/office/powerpoint/2010/main" val="129657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62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049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10" y="23471"/>
            <a:ext cx="7635433" cy="674688"/>
          </a:xfrm>
        </p:spPr>
        <p:txBody>
          <a:bodyPr anchor="ctr" anchorCtr="0"/>
          <a:lstStyle>
            <a:lvl1pPr algn="l">
              <a:defRPr sz="2000"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1"/>
            <a:ext cx="5283200" cy="342694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500">
                <a:solidFill>
                  <a:schemeClr val="bg1">
                    <a:lumMod val="90000"/>
                  </a:schemeClr>
                </a:solidFill>
              </a:defRPr>
            </a:lvl1pPr>
            <a:lvl2pPr marL="457155" indent="0">
              <a:buNone/>
              <a:defRPr sz="1200"/>
            </a:lvl2pPr>
            <a:lvl3pPr marL="914309" indent="0">
              <a:buNone/>
              <a:defRPr sz="9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306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9"/>
            <a:ext cx="7315200" cy="566739"/>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4165600" y="5359410"/>
            <a:ext cx="7315200" cy="804863"/>
          </a:xfrm>
        </p:spPr>
        <p:txBody>
          <a:bodyPr/>
          <a:lstStyle>
            <a:lvl1pPr marL="0" indent="0">
              <a:buNone/>
              <a:defRPr sz="1500">
                <a:solidFill>
                  <a:schemeClr val="bg1">
                    <a:lumMod val="90000"/>
                  </a:schemeClr>
                </a:solidFill>
              </a:defRPr>
            </a:lvl1pPr>
            <a:lvl2pPr marL="457155" indent="0">
              <a:buNone/>
              <a:defRPr sz="1200"/>
            </a:lvl2pPr>
            <a:lvl3pPr marL="914309" indent="0">
              <a:buNone/>
              <a:defRPr sz="9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354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507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7"/>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44"/>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895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1" y="177807"/>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311895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7"/>
            <a:ext cx="2540000" cy="3937676"/>
          </a:xfrm>
        </p:spPr>
        <p:txBody>
          <a:bodyPr anchor="ctr" anchorCtr="0">
            <a:normAutofit/>
          </a:bodyPr>
          <a:lstStyle>
            <a:lvl1pPr marL="57145" indent="0" algn="ctr">
              <a:buFontTx/>
              <a:buNone/>
              <a:defRPr sz="19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7"/>
            <a:ext cx="2540000" cy="3977605"/>
          </a:xfrm>
        </p:spPr>
        <p:txBody>
          <a:bodyPr anchor="ctr" anchorCtr="0">
            <a:normAutofit/>
          </a:bodyPr>
          <a:lstStyle>
            <a:lvl1pPr marL="57145" indent="0" algn="ctr">
              <a:buFontTx/>
              <a:buNone/>
              <a:defRPr sz="19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7"/>
            <a:ext cx="2540000" cy="3937676"/>
          </a:xfrm>
        </p:spPr>
        <p:txBody>
          <a:bodyPr anchor="ctr" anchorCtr="0">
            <a:normAutofit/>
          </a:bodyPr>
          <a:lstStyle>
            <a:lvl1pPr marL="57145" indent="0" algn="ctr">
              <a:buFontTx/>
              <a:buNone/>
              <a:defRPr sz="19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1" y="177807"/>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3366100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4173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7" y="-2235199"/>
            <a:ext cx="3352796"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2" name="Title 1"/>
          <p:cNvSpPr>
            <a:spLocks noGrp="1"/>
          </p:cNvSpPr>
          <p:nvPr>
            <p:ph type="title"/>
          </p:nvPr>
        </p:nvSpPr>
        <p:spPr>
          <a:xfrm>
            <a:off x="101601" y="177807"/>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3816349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8"/>
            <a:ext cx="10363200" cy="933451"/>
          </a:xfrm>
        </p:spPr>
        <p:txBody>
          <a:bodyPr anchor="b">
            <a:normAutofit/>
          </a:bodyPr>
          <a:lstStyle>
            <a:lvl1pPr algn="ctr">
              <a:defRPr sz="24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1900">
                <a:solidFill>
                  <a:schemeClr val="accent2">
                    <a:lumMod val="60000"/>
                    <a:lumOff val="40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39929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1" y="177807"/>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8786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3309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10"/>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268567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8"/>
            <a:ext cx="4976445"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759200" y="1066809"/>
            <a:ext cx="4976445"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8"/>
            <a:ext cx="4978400"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9144000" y="1066809"/>
            <a:ext cx="4978400"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5025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57145" indent="0">
              <a:buFontTx/>
              <a:buNone/>
              <a:defRPr sz="19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57145" indent="0">
              <a:buFontTx/>
              <a:buNone/>
              <a:defRPr sz="19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57145" indent="0">
              <a:buFontTx/>
              <a:buNone/>
              <a:defRPr sz="19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57145" indent="0">
              <a:buFontTx/>
              <a:buNone/>
              <a:defRPr sz="19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1429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8251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7" y="3225811"/>
            <a:ext cx="3352796" cy="3352799"/>
          </a:xfrm>
        </p:spPr>
        <p:txBody>
          <a:bodyPr lIns="365726" tIns="0" rIns="243817">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0" name="Content Placeholder 3"/>
          <p:cNvSpPr>
            <a:spLocks noGrp="1"/>
          </p:cNvSpPr>
          <p:nvPr>
            <p:ph sz="half" idx="2"/>
          </p:nvPr>
        </p:nvSpPr>
        <p:spPr>
          <a:xfrm>
            <a:off x="4114803" y="3225811"/>
            <a:ext cx="3352796" cy="3352799"/>
          </a:xfrm>
        </p:spPr>
        <p:txBody>
          <a:bodyPr lIns="365726" tIns="0" rIns="243817">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1" name="Content Placeholder 3"/>
          <p:cNvSpPr>
            <a:spLocks noGrp="1"/>
          </p:cNvSpPr>
          <p:nvPr>
            <p:ph sz="half" idx="14"/>
          </p:nvPr>
        </p:nvSpPr>
        <p:spPr>
          <a:xfrm>
            <a:off x="7721599" y="3225811"/>
            <a:ext cx="3352796" cy="3352799"/>
          </a:xfrm>
        </p:spPr>
        <p:txBody>
          <a:bodyPr lIns="365726" tIns="0" rIns="243817">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5" name="Content Placeholder 2"/>
          <p:cNvSpPr>
            <a:spLocks noGrp="1"/>
          </p:cNvSpPr>
          <p:nvPr>
            <p:ph sz="half" idx="15"/>
          </p:nvPr>
        </p:nvSpPr>
        <p:spPr>
          <a:xfrm>
            <a:off x="508007" y="711201"/>
            <a:ext cx="3352796"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2" name="Title 1"/>
          <p:cNvSpPr>
            <a:spLocks noGrp="1"/>
          </p:cNvSpPr>
          <p:nvPr>
            <p:ph type="title"/>
          </p:nvPr>
        </p:nvSpPr>
        <p:spPr>
          <a:xfrm>
            <a:off x="203201" y="177807"/>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360535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7" y="160347"/>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1"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109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171434" indent="-171434">
              <a:buFont typeface="Arial" pitchFamily="34" charset="0"/>
              <a:buChar char="•"/>
              <a:defRPr sz="2400">
                <a:solidFill>
                  <a:schemeClr val="accent2">
                    <a:lumMod val="60000"/>
                    <a:lumOff val="40000"/>
                  </a:schemeClr>
                </a:solidFill>
              </a:defRPr>
            </a:lvl1pPr>
            <a:lvl2pPr marL="628587" indent="-171434">
              <a:buFont typeface="Arial" pitchFamily="34" charset="0"/>
              <a:buChar char="•"/>
              <a:defRPr sz="2000">
                <a:solidFill>
                  <a:schemeClr val="accent2">
                    <a:lumMod val="60000"/>
                    <a:lumOff val="40000"/>
                  </a:schemeClr>
                </a:solidFill>
              </a:defRPr>
            </a:lvl2pPr>
            <a:lvl3pPr marL="1085742" indent="-171434">
              <a:buFont typeface="Arial" pitchFamily="34" charset="0"/>
              <a:buChar char="•"/>
              <a:defRPr sz="1900">
                <a:solidFill>
                  <a:schemeClr val="accent2">
                    <a:lumMod val="60000"/>
                    <a:lumOff val="40000"/>
                  </a:schemeClr>
                </a:solidFill>
              </a:defRPr>
            </a:lvl3pPr>
            <a:lvl4pPr marL="1542897" indent="-171434">
              <a:buFont typeface="Arial" pitchFamily="34" charset="0"/>
              <a:buChar char="•"/>
              <a:defRPr sz="1600">
                <a:solidFill>
                  <a:schemeClr val="accent2">
                    <a:lumMod val="60000"/>
                    <a:lumOff val="40000"/>
                  </a:schemeClr>
                </a:solidFill>
              </a:defRPr>
            </a:lvl4pPr>
            <a:lvl5pPr marL="2000051" indent="-171434">
              <a:buFont typeface="Arial" pitchFamily="34" charset="0"/>
              <a:buChar char="•"/>
              <a:defRPr sz="1600">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972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2490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2589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96"/>
            <a:ext cx="9448800" cy="1362075"/>
          </a:xfrm>
        </p:spPr>
        <p:txBody>
          <a:bodyPr anchor="t"/>
          <a:lstStyle>
            <a:lvl1pPr algn="l">
              <a:defRPr sz="4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5"/>
            <a:ext cx="9448800" cy="1500187"/>
          </a:xfrm>
        </p:spPr>
        <p:txBody>
          <a:bodyPr anchor="b"/>
          <a:lstStyle>
            <a:lvl1pPr marL="0" indent="0">
              <a:buNone/>
              <a:defRPr sz="2000">
                <a:solidFill>
                  <a:schemeClr val="bg1">
                    <a:lumMod val="10000"/>
                  </a:schemeClr>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617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000"/>
            </a:lvl1pPr>
            <a:lvl2pPr>
              <a:defRPr sz="20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000"/>
            </a:lvl1pPr>
            <a:lvl2pPr>
              <a:defRPr sz="20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696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8"/>
            <a:ext cx="4976445"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759200" y="1066809"/>
            <a:ext cx="4976445"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8"/>
            <a:ext cx="4978400"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9144000" y="1066809"/>
            <a:ext cx="4978400"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10/31/2019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198001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theme" Target="../theme/theme2.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2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278A1-FD8A-422B-933E-7262CAE5C677}" type="datetimeFigureOut">
              <a:rPr lang="en-US" smtClean="0"/>
              <a:t>10/31/2019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7AC12-6123-4721-B39F-B169BDFFA6AE}" type="slidenum">
              <a:rPr lang="en-US" smtClean="0"/>
              <a:t>‹#›</a:t>
            </a:fld>
            <a:endParaRPr lang="en-US"/>
          </a:p>
        </p:txBody>
      </p:sp>
    </p:spTree>
    <p:extLst>
      <p:ext uri="{BB962C8B-B14F-4D97-AF65-F5344CB8AC3E}">
        <p14:creationId xmlns:p14="http://schemas.microsoft.com/office/powerpoint/2010/main" val="4047989124"/>
      </p:ext>
    </p:extLst>
  </p:cSld>
  <p:clrMap bg1="lt1" tx1="dk1" bg2="lt2" tx2="dk2" accent1="accent1" accent2="accent2" accent3="accent3" accent4="accent4" accent5="accent5" accent6="accent6" hlink="hlink" folHlink="folHlink"/>
  <p:sldLayoutIdLst>
    <p:sldLayoutId id="21474838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en-US" sz="1900">
              <a:solidFill>
                <a:prstClr val="white"/>
              </a:solidFill>
            </a:endParaRPr>
          </a:p>
        </p:txBody>
      </p:sp>
      <p:sp>
        <p:nvSpPr>
          <p:cNvPr id="4"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pPr defTabSz="914309"/>
            <a:fld id="{6EB7948D-65B7-4FEC-80B5-36D7629B101D}" type="datetimeFigureOut">
              <a:rPr lang="en-US" smtClean="0">
                <a:solidFill>
                  <a:prstClr val="black">
                    <a:tint val="75000"/>
                  </a:prstClr>
                </a:solidFill>
              </a:rPr>
              <a:pPr defTabSz="914309"/>
              <a:t>10/31/2019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pPr defTabSz="91430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pPr defTabSz="914309"/>
            <a:fld id="{FD99AA8B-2E7A-4BBC-8FDE-CA7CF71DD330}" type="slidenum">
              <a:rPr lang="en-US" smtClean="0">
                <a:solidFill>
                  <a:prstClr val="black">
                    <a:tint val="75000"/>
                  </a:prstClr>
                </a:solidFill>
              </a:rPr>
              <a:pPr defTabSz="914309"/>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121909" tIns="60954" rIns="121909" bIns="6095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1" y="177807"/>
            <a:ext cx="8737603" cy="525463"/>
          </a:xfrm>
          <a:prstGeom prst="rect">
            <a:avLst/>
          </a:prstGeom>
        </p:spPr>
        <p:txBody>
          <a:bodyPr vert="horz" lIns="121909" tIns="60954" rIns="121909" bIns="60954" rtlCol="0" anchor="b">
            <a:normAutofit/>
          </a:bodyPr>
          <a:lstStyle/>
          <a:p>
            <a:r>
              <a:rPr lang="en-US" dirty="0"/>
              <a:t>Click to edit Master title style</a:t>
            </a:r>
          </a:p>
        </p:txBody>
      </p:sp>
    </p:spTree>
    <p:extLst>
      <p:ext uri="{BB962C8B-B14F-4D97-AF65-F5344CB8AC3E}">
        <p14:creationId xmlns:p14="http://schemas.microsoft.com/office/powerpoint/2010/main" val="257687482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Lst>
  <p:txStyles>
    <p:titleStyle>
      <a:lvl1pPr algn="r" defTabSz="914309"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notesSlide" Target="../notesSlides/notesSlide4.xml"/><Relationship Id="rId10"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60000"/>
                <a:lumOff val="40000"/>
              </a:schemeClr>
            </a:gs>
            <a:gs pos="2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TextBox 3"/>
          <p:cNvSpPr txBox="1"/>
          <p:nvPr/>
        </p:nvSpPr>
        <p:spPr>
          <a:xfrm>
            <a:off x="-415970" y="2603244"/>
            <a:ext cx="13023938" cy="2662267"/>
          </a:xfrm>
          <a:prstGeom prst="rect">
            <a:avLst/>
          </a:prstGeom>
          <a:noFill/>
          <a:effectLst>
            <a:outerShdw dist="76200" dir="2400000" algn="l" rotWithShape="0">
              <a:prstClr val="black">
                <a:alpha val="7000"/>
              </a:prstClr>
            </a:outerShdw>
          </a:effectLst>
        </p:spPr>
        <p:txBody>
          <a:bodyPr wrap="square" rtlCol="0">
            <a:spAutoFit/>
          </a:bodyPr>
          <a:lstStyle/>
          <a:p>
            <a:pPr algn="ctr"/>
            <a:r>
              <a:rPr lang="en-US" sz="167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a:t>
            </a:r>
            <a:r>
              <a:rPr lang="en-US" sz="16700" b="1" dirty="0">
                <a:solidFill>
                  <a:schemeClr val="accent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a:t>
            </a:r>
            <a:r>
              <a:rPr lang="en-US" sz="167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N</a:t>
            </a:r>
            <a:r>
              <a:rPr lang="en-US" sz="167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D</a:t>
            </a:r>
            <a:r>
              <a:rPr lang="en-US" sz="167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U</a:t>
            </a:r>
            <a:r>
              <a:rPr lang="en-US" sz="167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C</a:t>
            </a:r>
            <a:r>
              <a:rPr lang="en-US" sz="16700" b="1" dirty="0">
                <a:solidFill>
                  <a:schemeClr val="tx2">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a:t>
            </a:r>
          </a:p>
        </p:txBody>
      </p:sp>
      <p:pic>
        <p:nvPicPr>
          <p:cNvPr id="15" name="Picture 14">
            <a:extLst>
              <a:ext uri="{FF2B5EF4-FFF2-40B4-BE49-F238E27FC236}">
                <a16:creationId xmlns:a16="http://schemas.microsoft.com/office/drawing/2014/main" id="{C5EA54EC-779D-4F08-98E8-15A8727AF76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16456" y="5655213"/>
            <a:ext cx="3875335" cy="903172"/>
          </a:xfrm>
          <a:prstGeom prst="rect">
            <a:avLst/>
          </a:prstGeom>
        </p:spPr>
      </p:pic>
      <p:pic>
        <p:nvPicPr>
          <p:cNvPr id="5" name="Audio 4">
            <a:hlinkClick r:id="" action="ppaction://media"/>
            <a:extLst>
              <a:ext uri="{FF2B5EF4-FFF2-40B4-BE49-F238E27FC236}">
                <a16:creationId xmlns:a16="http://schemas.microsoft.com/office/drawing/2014/main" id="{4C3F666E-58EB-4EF4-986A-C9DCAD8CB2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0264424"/>
      </p:ext>
    </p:extLst>
  </p:cSld>
  <p:clrMapOvr>
    <a:masterClrMapping/>
  </p:clrMapOvr>
  <mc:AlternateContent xmlns:mc="http://schemas.openxmlformats.org/markup-compatibility/2006" xmlns:p14="http://schemas.microsoft.com/office/powerpoint/2010/main">
    <mc:Choice Requires="p14">
      <p:transition spd="med" p14:dur="700" advTm="29051">
        <p:fade/>
      </p:transition>
    </mc:Choice>
    <mc:Fallback xmlns="">
      <p:transition spd="med" advTm="290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60000"/>
                <a:lumOff val="40000"/>
              </a:schemeClr>
            </a:gs>
            <a:gs pos="2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Trapezoid 3"/>
          <p:cNvSpPr/>
          <p:nvPr/>
        </p:nvSpPr>
        <p:spPr>
          <a:xfrm rot="16200000">
            <a:off x="3366813" y="1159497"/>
            <a:ext cx="1527143" cy="282804"/>
          </a:xfrm>
          <a:prstGeom prst="trapezoid">
            <a:avLst/>
          </a:prstGeom>
          <a:ln>
            <a:noFill/>
          </a:ln>
          <a:effectLst>
            <a:outerShdw blurRad="508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1850" y="-207390"/>
            <a:ext cx="334847" cy="6858000"/>
          </a:xfrm>
          <a:prstGeom prst="rect">
            <a:avLst/>
          </a:prstGeom>
        </p:spPr>
      </p:pic>
      <p:sp>
        <p:nvSpPr>
          <p:cNvPr id="9" name="Trapezoid 8"/>
          <p:cNvSpPr/>
          <p:nvPr/>
        </p:nvSpPr>
        <p:spPr>
          <a:xfrm rot="16200000">
            <a:off x="5167859" y="1159497"/>
            <a:ext cx="1527143" cy="282804"/>
          </a:xfrm>
          <a:prstGeom prst="trapezoid">
            <a:avLst/>
          </a:prstGeom>
          <a:solidFill>
            <a:schemeClr val="accent2">
              <a:lumMod val="50000"/>
              <a:lumOff val="50000"/>
            </a:schemeClr>
          </a:solidFill>
          <a:ln>
            <a:noFill/>
          </a:ln>
          <a:effectLst>
            <a:outerShdw blurRad="508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2896" y="-207390"/>
            <a:ext cx="334847" cy="6858000"/>
          </a:xfrm>
          <a:prstGeom prst="rect">
            <a:avLst/>
          </a:prstGeom>
        </p:spPr>
      </p:pic>
      <p:sp>
        <p:nvSpPr>
          <p:cNvPr id="12" name="Trapezoid 11"/>
          <p:cNvSpPr/>
          <p:nvPr/>
        </p:nvSpPr>
        <p:spPr>
          <a:xfrm rot="16200000">
            <a:off x="6904743" y="1159497"/>
            <a:ext cx="1527143" cy="282804"/>
          </a:xfrm>
          <a:prstGeom prst="trapezoid">
            <a:avLst/>
          </a:prstGeom>
          <a:solidFill>
            <a:schemeClr val="accent3"/>
          </a:solidFill>
          <a:ln>
            <a:noFill/>
          </a:ln>
          <a:effectLst>
            <a:outerShdw blurRad="508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4869" y="-207390"/>
            <a:ext cx="334847" cy="6858000"/>
          </a:xfrm>
          <a:prstGeom prst="rect">
            <a:avLst/>
          </a:prstGeom>
        </p:spPr>
      </p:pic>
      <p:sp>
        <p:nvSpPr>
          <p:cNvPr id="11" name="Isosceles Triangle 10"/>
          <p:cNvSpPr/>
          <p:nvPr/>
        </p:nvSpPr>
        <p:spPr>
          <a:xfrm rot="5400000">
            <a:off x="5693810" y="699533"/>
            <a:ext cx="1395168" cy="1202732"/>
          </a:xfrm>
          <a:prstGeom prst="triangle">
            <a:avLst/>
          </a:prstGeom>
          <a:gradFill flip="none" rotWithShape="1">
            <a:gsLst>
              <a:gs pos="100000">
                <a:schemeClr val="accent2">
                  <a:lumMod val="50000"/>
                  <a:lumOff val="50000"/>
                </a:schemeClr>
              </a:gs>
              <a:gs pos="20000">
                <a:schemeClr val="accent2">
                  <a:lumMod val="25000"/>
                  <a:lumOff val="75000"/>
                </a:schemeClr>
              </a:gs>
            </a:gsLst>
            <a:lin ang="5400000" scaled="0"/>
            <a:tileRect/>
          </a:gradFill>
          <a:ln>
            <a:noFill/>
          </a:ln>
          <a:effectLst>
            <a:outerShdw blurRad="1016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p:nvSpPr>
        <p:spPr>
          <a:xfrm rot="5400000">
            <a:off x="7529581" y="699533"/>
            <a:ext cx="1395168" cy="1202732"/>
          </a:xfrm>
          <a:prstGeom prst="triangle">
            <a:avLst/>
          </a:prstGeom>
          <a:gradFill flip="none" rotWithShape="1">
            <a:gsLst>
              <a:gs pos="100000">
                <a:schemeClr val="accent3"/>
              </a:gs>
              <a:gs pos="19000">
                <a:schemeClr val="accent3">
                  <a:lumMod val="60000"/>
                  <a:lumOff val="40000"/>
                </a:schemeClr>
              </a:gs>
            </a:gsLst>
            <a:lin ang="5400000" scaled="0"/>
            <a:tileRect/>
          </a:gradFill>
          <a:ln>
            <a:noFill/>
          </a:ln>
          <a:effectLst>
            <a:outerShdw blurRad="1016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3892764" y="699533"/>
            <a:ext cx="1395168" cy="1202732"/>
          </a:xfrm>
          <a:prstGeom prst="triangle">
            <a:avLst/>
          </a:prstGeom>
          <a:gradFill flip="none" rotWithShape="1">
            <a:gsLst>
              <a:gs pos="100000">
                <a:schemeClr val="accent1"/>
              </a:gs>
              <a:gs pos="20000">
                <a:schemeClr val="accent1">
                  <a:lumMod val="40000"/>
                  <a:lumOff val="60000"/>
                </a:schemeClr>
              </a:gs>
            </a:gsLst>
            <a:lin ang="5400000" scaled="0"/>
            <a:tileRect/>
          </a:gradFill>
          <a:ln>
            <a:noFill/>
          </a:ln>
          <a:effectLst>
            <a:outerShdw blurRad="1016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4402749" y="2214942"/>
            <a:ext cx="1565059" cy="2246769"/>
          </a:xfrm>
          <a:prstGeom prst="rect">
            <a:avLst/>
          </a:prstGeom>
          <a:noFill/>
        </p:spPr>
        <p:txBody>
          <a:bodyPr wrap="square" rtlCol="0">
            <a:noAutofit/>
          </a:bodyPr>
          <a:lstStyle/>
          <a:p>
            <a:r>
              <a:rPr lang="en-US" i="1" dirty="0">
                <a:solidFill>
                  <a:schemeClr val="accent1">
                    <a:lumMod val="50000"/>
                  </a:schemeClr>
                </a:solidFill>
              </a:rPr>
              <a:t>Hostile or offensive environment</a:t>
            </a:r>
          </a:p>
        </p:txBody>
      </p:sp>
      <p:sp>
        <p:nvSpPr>
          <p:cNvPr id="65" name="TextBox 64"/>
          <p:cNvSpPr txBox="1"/>
          <p:nvPr/>
        </p:nvSpPr>
        <p:spPr>
          <a:xfrm>
            <a:off x="6198525" y="2214942"/>
            <a:ext cx="1387279" cy="2246769"/>
          </a:xfrm>
          <a:prstGeom prst="rect">
            <a:avLst/>
          </a:prstGeom>
          <a:noFill/>
        </p:spPr>
        <p:txBody>
          <a:bodyPr wrap="square" rtlCol="0">
            <a:normAutofit/>
          </a:bodyPr>
          <a:lstStyle/>
          <a:p>
            <a:r>
              <a:rPr lang="en-US" i="1" dirty="0">
                <a:solidFill>
                  <a:schemeClr val="accent1">
                    <a:lumMod val="50000"/>
                  </a:schemeClr>
                </a:solidFill>
              </a:rPr>
              <a:t>Sexual Harassment</a:t>
            </a:r>
          </a:p>
        </p:txBody>
      </p:sp>
      <p:sp>
        <p:nvSpPr>
          <p:cNvPr id="66" name="TextBox 65"/>
          <p:cNvSpPr txBox="1"/>
          <p:nvPr/>
        </p:nvSpPr>
        <p:spPr>
          <a:xfrm>
            <a:off x="8040433" y="2214942"/>
            <a:ext cx="1387279" cy="2246769"/>
          </a:xfrm>
          <a:prstGeom prst="rect">
            <a:avLst/>
          </a:prstGeom>
          <a:noFill/>
        </p:spPr>
        <p:txBody>
          <a:bodyPr wrap="square" rtlCol="0">
            <a:normAutofit/>
          </a:bodyPr>
          <a:lstStyle/>
          <a:p>
            <a:r>
              <a:rPr lang="en-US" i="1" dirty="0">
                <a:solidFill>
                  <a:schemeClr val="accent1">
                    <a:lumMod val="50000"/>
                  </a:schemeClr>
                </a:solidFill>
              </a:rPr>
              <a:t>Other Disruptive Behavior</a:t>
            </a:r>
          </a:p>
        </p:txBody>
      </p:sp>
      <p:sp>
        <p:nvSpPr>
          <p:cNvPr id="30" name="TextBox 29">
            <a:extLst>
              <a:ext uri="{FF2B5EF4-FFF2-40B4-BE49-F238E27FC236}">
                <a16:creationId xmlns:a16="http://schemas.microsoft.com/office/drawing/2014/main" id="{A4549ACA-B352-4718-9FBC-DCC09D704038}"/>
              </a:ext>
            </a:extLst>
          </p:cNvPr>
          <p:cNvSpPr txBox="1"/>
          <p:nvPr/>
        </p:nvSpPr>
        <p:spPr>
          <a:xfrm>
            <a:off x="-316268" y="5006606"/>
            <a:ext cx="13023938" cy="1877437"/>
          </a:xfrm>
          <a:prstGeom prst="rect">
            <a:avLst/>
          </a:prstGeom>
          <a:noFill/>
          <a:effectLst>
            <a:outerShdw dist="76200" dir="2400000" algn="l" rotWithShape="0">
              <a:prstClr val="black">
                <a:alpha val="7000"/>
              </a:prstClr>
            </a:outerShdw>
          </a:effectLst>
        </p:spPr>
        <p:txBody>
          <a:bodyPr wrap="square" rtlCol="0">
            <a:spAutoFit/>
          </a:bodyPr>
          <a:lstStyle/>
          <a:p>
            <a:pPr algn="ctr"/>
            <a:r>
              <a:rPr lang="en-US" sz="1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H</a:t>
            </a:r>
            <a:r>
              <a:rPr lang="en-US" sz="116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A</a:t>
            </a:r>
            <a:r>
              <a:rPr lang="en-US" sz="11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R</a:t>
            </a:r>
            <a:r>
              <a:rPr lang="en-US" sz="116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A</a:t>
            </a:r>
            <a:r>
              <a:rPr lang="en-US" sz="116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S</a:t>
            </a:r>
            <a:r>
              <a:rPr lang="en-US" sz="11600" b="1" dirty="0">
                <a:latin typeface="Open Sans" panose="020B0606030504020204" pitchFamily="34" charset="0"/>
                <a:ea typeface="Open Sans" panose="020B0606030504020204" pitchFamily="34" charset="0"/>
                <a:cs typeface="Open Sans" panose="020B0606030504020204" pitchFamily="34" charset="0"/>
              </a:rPr>
              <a:t>S</a:t>
            </a:r>
            <a:r>
              <a:rPr lang="en-US" sz="116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M</a:t>
            </a:r>
            <a:r>
              <a:rPr lang="en-US" sz="1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a:t>
            </a:r>
            <a:r>
              <a:rPr lang="en-US" sz="11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N</a:t>
            </a:r>
            <a:r>
              <a:rPr lang="en-US" sz="116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T</a:t>
            </a:r>
          </a:p>
        </p:txBody>
      </p:sp>
      <p:pic>
        <p:nvPicPr>
          <p:cNvPr id="16" name="Audio 15">
            <a:hlinkClick r:id="" action="ppaction://media"/>
            <a:extLst>
              <a:ext uri="{FF2B5EF4-FFF2-40B4-BE49-F238E27FC236}">
                <a16:creationId xmlns:a16="http://schemas.microsoft.com/office/drawing/2014/main" id="{5D8B4E34-96C1-4773-86A5-3F23EF6A7FD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5829282"/>
      </p:ext>
    </p:extLst>
  </p:cSld>
  <p:clrMapOvr>
    <a:masterClrMapping/>
  </p:clrMapOvr>
  <mc:AlternateContent xmlns:mc="http://schemas.openxmlformats.org/markup-compatibility/2006" xmlns:p14="http://schemas.microsoft.com/office/powerpoint/2010/main">
    <mc:Choice Requires="p14">
      <p:transition spd="med" p14:dur="700" advTm="169742">
        <p:fade/>
      </p:transition>
    </mc:Choice>
    <mc:Fallback xmlns="">
      <p:transition spd="med" advTm="1697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43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0"/>
                                        <p:tgtEl>
                                          <p:spTgt spid="64"/>
                                        </p:tgtEl>
                                      </p:cBhvr>
                                    </p:animEffect>
                                    <p:anim calcmode="lin" valueType="num">
                                      <p:cBhvr>
                                        <p:cTn id="16" dur="5000" fill="hold"/>
                                        <p:tgtEl>
                                          <p:spTgt spid="64"/>
                                        </p:tgtEl>
                                        <p:attrNameLst>
                                          <p:attrName>ppt_x</p:attrName>
                                        </p:attrNameLst>
                                      </p:cBhvr>
                                      <p:tavLst>
                                        <p:tav tm="0">
                                          <p:val>
                                            <p:strVal val="#ppt_x"/>
                                          </p:val>
                                        </p:tav>
                                        <p:tav tm="100000">
                                          <p:val>
                                            <p:strVal val="#ppt_x"/>
                                          </p:val>
                                        </p:tav>
                                      </p:tavLst>
                                    </p:anim>
                                    <p:anim calcmode="lin" valueType="num">
                                      <p:cBhvr>
                                        <p:cTn id="17" dur="5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000"/>
                                        <p:tgtEl>
                                          <p:spTgt spid="65"/>
                                        </p:tgtEl>
                                      </p:cBhvr>
                                    </p:animEffect>
                                    <p:anim calcmode="lin" valueType="num">
                                      <p:cBhvr>
                                        <p:cTn id="23" dur="7000" fill="hold"/>
                                        <p:tgtEl>
                                          <p:spTgt spid="65"/>
                                        </p:tgtEl>
                                        <p:attrNameLst>
                                          <p:attrName>ppt_x</p:attrName>
                                        </p:attrNameLst>
                                      </p:cBhvr>
                                      <p:tavLst>
                                        <p:tav tm="0">
                                          <p:val>
                                            <p:strVal val="#ppt_x"/>
                                          </p:val>
                                        </p:tav>
                                        <p:tav tm="100000">
                                          <p:val>
                                            <p:strVal val="#ppt_x"/>
                                          </p:val>
                                        </p:tav>
                                      </p:tavLst>
                                    </p:anim>
                                    <p:anim calcmode="lin" valueType="num">
                                      <p:cBhvr>
                                        <p:cTn id="24" dur="7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7000"/>
                                        <p:tgtEl>
                                          <p:spTgt spid="66"/>
                                        </p:tgtEl>
                                      </p:cBhvr>
                                    </p:animEffect>
                                    <p:anim calcmode="lin" valueType="num">
                                      <p:cBhvr>
                                        <p:cTn id="30" dur="7000" fill="hold"/>
                                        <p:tgtEl>
                                          <p:spTgt spid="66"/>
                                        </p:tgtEl>
                                        <p:attrNameLst>
                                          <p:attrName>ppt_x</p:attrName>
                                        </p:attrNameLst>
                                      </p:cBhvr>
                                      <p:tavLst>
                                        <p:tav tm="0">
                                          <p:val>
                                            <p:strVal val="#ppt_x"/>
                                          </p:val>
                                        </p:tav>
                                        <p:tav tm="100000">
                                          <p:val>
                                            <p:strVal val="#ppt_x"/>
                                          </p:val>
                                        </p:tav>
                                      </p:tavLst>
                                    </p:anim>
                                    <p:anim calcmode="lin" valueType="num">
                                      <p:cBhvr>
                                        <p:cTn id="31" dur="7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6"/>
                </p:tgtEl>
              </p:cMediaNode>
            </p:audio>
          </p:childTnLst>
        </p:cTn>
      </p:par>
    </p:tnLst>
    <p:bldLst>
      <p:bldP spid="64" grpId="0"/>
      <p:bldP spid="65" grpId="0"/>
      <p:bldP spid="66"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60000"/>
                <a:lumOff val="40000"/>
              </a:schemeClr>
            </a:gs>
            <a:gs pos="2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Trapezoid 3"/>
          <p:cNvSpPr/>
          <p:nvPr/>
        </p:nvSpPr>
        <p:spPr>
          <a:xfrm rot="16200000">
            <a:off x="1605524" y="1159497"/>
            <a:ext cx="1527143" cy="282804"/>
          </a:xfrm>
          <a:prstGeom prst="trapezoid">
            <a:avLst/>
          </a:prstGeom>
          <a:ln>
            <a:noFill/>
          </a:ln>
          <a:effectLst>
            <a:outerShdw blurRad="508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0561" y="-207390"/>
            <a:ext cx="334847" cy="6858000"/>
          </a:xfrm>
          <a:prstGeom prst="rect">
            <a:avLst/>
          </a:prstGeom>
        </p:spPr>
      </p:pic>
      <p:sp>
        <p:nvSpPr>
          <p:cNvPr id="9" name="Trapezoid 8"/>
          <p:cNvSpPr/>
          <p:nvPr/>
        </p:nvSpPr>
        <p:spPr>
          <a:xfrm rot="16200000">
            <a:off x="3406570" y="1159497"/>
            <a:ext cx="1527143" cy="282804"/>
          </a:xfrm>
          <a:prstGeom prst="trapezoid">
            <a:avLst/>
          </a:prstGeom>
          <a:solidFill>
            <a:schemeClr val="accent2">
              <a:lumMod val="50000"/>
              <a:lumOff val="50000"/>
            </a:schemeClr>
          </a:solidFill>
          <a:ln>
            <a:noFill/>
          </a:ln>
          <a:effectLst>
            <a:outerShdw blurRad="508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7360" y="-207390"/>
            <a:ext cx="334847" cy="6858000"/>
          </a:xfrm>
          <a:prstGeom prst="rect">
            <a:avLst/>
          </a:prstGeom>
        </p:spPr>
      </p:pic>
      <p:sp>
        <p:nvSpPr>
          <p:cNvPr id="12" name="Trapezoid 11"/>
          <p:cNvSpPr/>
          <p:nvPr/>
        </p:nvSpPr>
        <p:spPr>
          <a:xfrm rot="16200000">
            <a:off x="5242341" y="1159497"/>
            <a:ext cx="1527143" cy="282804"/>
          </a:xfrm>
          <a:prstGeom prst="trapezoid">
            <a:avLst/>
          </a:prstGeom>
          <a:solidFill>
            <a:schemeClr val="accent3"/>
          </a:solidFill>
          <a:ln>
            <a:noFill/>
          </a:ln>
          <a:effectLst>
            <a:outerShdw blurRad="508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8953" y="-207390"/>
            <a:ext cx="334847" cy="6858000"/>
          </a:xfrm>
          <a:prstGeom prst="rect">
            <a:avLst/>
          </a:prstGeom>
        </p:spPr>
      </p:pic>
      <p:sp>
        <p:nvSpPr>
          <p:cNvPr id="15" name="Trapezoid 14"/>
          <p:cNvSpPr/>
          <p:nvPr/>
        </p:nvSpPr>
        <p:spPr>
          <a:xfrm rot="16200000">
            <a:off x="7071766" y="1159497"/>
            <a:ext cx="1527143" cy="282804"/>
          </a:xfrm>
          <a:prstGeom prst="trapezoid">
            <a:avLst/>
          </a:prstGeom>
          <a:solidFill>
            <a:schemeClr val="accent4"/>
          </a:solidFill>
          <a:ln>
            <a:noFill/>
          </a:ln>
          <a:effectLst>
            <a:outerShdw blurRad="508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8378" y="-207390"/>
            <a:ext cx="334847" cy="6858000"/>
          </a:xfrm>
          <a:prstGeom prst="rect">
            <a:avLst/>
          </a:prstGeom>
        </p:spPr>
      </p:pic>
      <p:sp>
        <p:nvSpPr>
          <p:cNvPr id="18" name="Trapezoid 17"/>
          <p:cNvSpPr/>
          <p:nvPr/>
        </p:nvSpPr>
        <p:spPr>
          <a:xfrm rot="16200000">
            <a:off x="8897368" y="1159497"/>
            <a:ext cx="1527143" cy="282804"/>
          </a:xfrm>
          <a:prstGeom prst="trapezoid">
            <a:avLst/>
          </a:prstGeom>
          <a:solidFill>
            <a:schemeClr val="accent5"/>
          </a:solidFill>
          <a:ln>
            <a:noFill/>
          </a:ln>
          <a:effectLst>
            <a:outerShdw blurRad="508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3980" y="-207390"/>
            <a:ext cx="334847" cy="6858000"/>
          </a:xfrm>
          <a:prstGeom prst="rect">
            <a:avLst/>
          </a:prstGeom>
        </p:spPr>
      </p:pic>
      <p:sp>
        <p:nvSpPr>
          <p:cNvPr id="20" name="Isosceles Triangle 19"/>
          <p:cNvSpPr/>
          <p:nvPr/>
        </p:nvSpPr>
        <p:spPr>
          <a:xfrm rot="5400000">
            <a:off x="9423319" y="699533"/>
            <a:ext cx="1395168" cy="1202732"/>
          </a:xfrm>
          <a:prstGeom prst="triangle">
            <a:avLst/>
          </a:prstGeom>
          <a:gradFill flip="none" rotWithShape="1">
            <a:gsLst>
              <a:gs pos="100000">
                <a:schemeClr val="accent5"/>
              </a:gs>
              <a:gs pos="19000">
                <a:schemeClr val="accent5">
                  <a:lumMod val="60000"/>
                  <a:lumOff val="40000"/>
                </a:schemeClr>
              </a:gs>
            </a:gsLst>
            <a:lin ang="5400000" scaled="0"/>
            <a:tileRect/>
          </a:gradFill>
          <a:ln>
            <a:noFill/>
          </a:ln>
          <a:effectLst>
            <a:outerShdw blurRad="1016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5400000">
            <a:off x="3932521" y="699533"/>
            <a:ext cx="1395168" cy="1202732"/>
          </a:xfrm>
          <a:prstGeom prst="triangle">
            <a:avLst/>
          </a:prstGeom>
          <a:gradFill flip="none" rotWithShape="1">
            <a:gsLst>
              <a:gs pos="100000">
                <a:schemeClr val="accent2">
                  <a:lumMod val="50000"/>
                  <a:lumOff val="50000"/>
                </a:schemeClr>
              </a:gs>
              <a:gs pos="20000">
                <a:schemeClr val="accent2">
                  <a:lumMod val="25000"/>
                  <a:lumOff val="75000"/>
                </a:schemeClr>
              </a:gs>
            </a:gsLst>
            <a:lin ang="5400000" scaled="0"/>
            <a:tileRect/>
          </a:gradFill>
          <a:ln>
            <a:noFill/>
          </a:ln>
          <a:effectLst>
            <a:outerShdw blurRad="1016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p:nvSpPr>
        <p:spPr>
          <a:xfrm rot="5400000">
            <a:off x="5768292" y="699533"/>
            <a:ext cx="1395168" cy="1202732"/>
          </a:xfrm>
          <a:prstGeom prst="triangle">
            <a:avLst/>
          </a:prstGeom>
          <a:gradFill flip="none" rotWithShape="1">
            <a:gsLst>
              <a:gs pos="100000">
                <a:schemeClr val="accent3"/>
              </a:gs>
              <a:gs pos="19000">
                <a:schemeClr val="accent3">
                  <a:lumMod val="60000"/>
                  <a:lumOff val="40000"/>
                </a:schemeClr>
              </a:gs>
            </a:gsLst>
            <a:lin ang="5400000" scaled="0"/>
            <a:tileRect/>
          </a:gradFill>
          <a:ln>
            <a:noFill/>
          </a:ln>
          <a:effectLst>
            <a:outerShdw blurRad="1016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5400000">
            <a:off x="7597717" y="699533"/>
            <a:ext cx="1395168" cy="1202732"/>
          </a:xfrm>
          <a:prstGeom prst="triangle">
            <a:avLst/>
          </a:prstGeom>
          <a:gradFill flip="none" rotWithShape="1">
            <a:gsLst>
              <a:gs pos="100000">
                <a:schemeClr val="accent4"/>
              </a:gs>
              <a:gs pos="19000">
                <a:schemeClr val="accent4">
                  <a:lumMod val="60000"/>
                  <a:lumOff val="40000"/>
                </a:schemeClr>
              </a:gs>
            </a:gsLst>
            <a:lin ang="5400000" scaled="0"/>
            <a:tileRect/>
          </a:gradFill>
          <a:ln>
            <a:noFill/>
          </a:ln>
          <a:effectLst>
            <a:outerShdw blurRad="1016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2131475" y="699533"/>
            <a:ext cx="1395168" cy="1202732"/>
          </a:xfrm>
          <a:prstGeom prst="triangle">
            <a:avLst/>
          </a:prstGeom>
          <a:gradFill flip="none" rotWithShape="1">
            <a:gsLst>
              <a:gs pos="100000">
                <a:schemeClr val="accent1"/>
              </a:gs>
              <a:gs pos="20000">
                <a:schemeClr val="accent1">
                  <a:lumMod val="40000"/>
                  <a:lumOff val="60000"/>
                </a:schemeClr>
              </a:gs>
            </a:gsLst>
            <a:lin ang="5400000" scaled="0"/>
            <a:tileRect/>
          </a:gradFill>
          <a:ln>
            <a:noFill/>
          </a:ln>
          <a:effectLst>
            <a:outerShdw blurRad="1016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2641460" y="2214942"/>
            <a:ext cx="1387279" cy="2246769"/>
          </a:xfrm>
          <a:prstGeom prst="rect">
            <a:avLst/>
          </a:prstGeom>
          <a:noFill/>
        </p:spPr>
        <p:txBody>
          <a:bodyPr wrap="square" rtlCol="0">
            <a:normAutofit/>
          </a:bodyPr>
          <a:lstStyle/>
          <a:p>
            <a:r>
              <a:rPr lang="en-US" sz="2400" i="1" dirty="0">
                <a:solidFill>
                  <a:schemeClr val="accent1">
                    <a:lumMod val="50000"/>
                  </a:schemeClr>
                </a:solidFill>
              </a:rPr>
              <a:t>Verbal</a:t>
            </a:r>
          </a:p>
        </p:txBody>
      </p:sp>
      <p:sp>
        <p:nvSpPr>
          <p:cNvPr id="65" name="TextBox 64"/>
          <p:cNvSpPr txBox="1"/>
          <p:nvPr/>
        </p:nvSpPr>
        <p:spPr>
          <a:xfrm>
            <a:off x="4437236" y="2214942"/>
            <a:ext cx="1387279" cy="2246769"/>
          </a:xfrm>
          <a:prstGeom prst="rect">
            <a:avLst/>
          </a:prstGeom>
          <a:noFill/>
        </p:spPr>
        <p:txBody>
          <a:bodyPr wrap="square" rtlCol="0">
            <a:normAutofit/>
          </a:bodyPr>
          <a:lstStyle/>
          <a:p>
            <a:r>
              <a:rPr lang="en-US" sz="2400" i="1" dirty="0">
                <a:solidFill>
                  <a:schemeClr val="accent1">
                    <a:lumMod val="50000"/>
                  </a:schemeClr>
                </a:solidFill>
              </a:rPr>
              <a:t>Physical</a:t>
            </a:r>
          </a:p>
        </p:txBody>
      </p:sp>
      <p:sp>
        <p:nvSpPr>
          <p:cNvPr id="66" name="TextBox 65"/>
          <p:cNvSpPr txBox="1"/>
          <p:nvPr/>
        </p:nvSpPr>
        <p:spPr>
          <a:xfrm>
            <a:off x="6271099" y="2214941"/>
            <a:ext cx="1387279" cy="2246769"/>
          </a:xfrm>
          <a:prstGeom prst="rect">
            <a:avLst/>
          </a:prstGeom>
          <a:noFill/>
        </p:spPr>
        <p:txBody>
          <a:bodyPr wrap="square" rtlCol="0">
            <a:normAutofit/>
          </a:bodyPr>
          <a:lstStyle/>
          <a:p>
            <a:r>
              <a:rPr lang="en-US" sz="2400" i="1" dirty="0">
                <a:solidFill>
                  <a:schemeClr val="accent1">
                    <a:lumMod val="50000"/>
                  </a:schemeClr>
                </a:solidFill>
              </a:rPr>
              <a:t>Gesture</a:t>
            </a:r>
          </a:p>
        </p:txBody>
      </p:sp>
      <p:sp>
        <p:nvSpPr>
          <p:cNvPr id="67" name="TextBox 66"/>
          <p:cNvSpPr txBox="1"/>
          <p:nvPr/>
        </p:nvSpPr>
        <p:spPr>
          <a:xfrm>
            <a:off x="8132795" y="2214942"/>
            <a:ext cx="1387279" cy="2246769"/>
          </a:xfrm>
          <a:prstGeom prst="rect">
            <a:avLst/>
          </a:prstGeom>
          <a:noFill/>
        </p:spPr>
        <p:txBody>
          <a:bodyPr wrap="square" rtlCol="0">
            <a:normAutofit/>
          </a:bodyPr>
          <a:lstStyle/>
          <a:p>
            <a:r>
              <a:rPr lang="en-US" sz="2400" i="1" dirty="0">
                <a:solidFill>
                  <a:schemeClr val="accent1">
                    <a:lumMod val="50000"/>
                  </a:schemeClr>
                </a:solidFill>
              </a:rPr>
              <a:t>Cyber</a:t>
            </a:r>
          </a:p>
        </p:txBody>
      </p:sp>
      <p:sp>
        <p:nvSpPr>
          <p:cNvPr id="68" name="TextBox 67"/>
          <p:cNvSpPr txBox="1"/>
          <p:nvPr/>
        </p:nvSpPr>
        <p:spPr>
          <a:xfrm>
            <a:off x="9933566" y="2214942"/>
            <a:ext cx="1387279" cy="2246769"/>
          </a:xfrm>
          <a:prstGeom prst="rect">
            <a:avLst/>
          </a:prstGeom>
          <a:noFill/>
        </p:spPr>
        <p:txBody>
          <a:bodyPr wrap="square" rtlCol="0">
            <a:normAutofit/>
          </a:bodyPr>
          <a:lstStyle/>
          <a:p>
            <a:r>
              <a:rPr lang="en-US" sz="2400" i="1" dirty="0">
                <a:solidFill>
                  <a:schemeClr val="accent1">
                    <a:lumMod val="50000"/>
                  </a:schemeClr>
                </a:solidFill>
              </a:rPr>
              <a:t>Coercion</a:t>
            </a:r>
          </a:p>
        </p:txBody>
      </p:sp>
      <p:sp>
        <p:nvSpPr>
          <p:cNvPr id="71" name="TextBox 70">
            <a:extLst>
              <a:ext uri="{FF2B5EF4-FFF2-40B4-BE49-F238E27FC236}">
                <a16:creationId xmlns:a16="http://schemas.microsoft.com/office/drawing/2014/main" id="{BE4E3F97-5C91-46F4-BD67-C0E5341A5AE8}"/>
              </a:ext>
            </a:extLst>
          </p:cNvPr>
          <p:cNvSpPr txBox="1"/>
          <p:nvPr/>
        </p:nvSpPr>
        <p:spPr>
          <a:xfrm>
            <a:off x="-400676" y="5006606"/>
            <a:ext cx="13023938" cy="1877437"/>
          </a:xfrm>
          <a:prstGeom prst="rect">
            <a:avLst/>
          </a:prstGeom>
          <a:noFill/>
          <a:effectLst>
            <a:outerShdw dist="76200" dir="2400000" algn="l" rotWithShape="0">
              <a:prstClr val="black">
                <a:alpha val="7000"/>
              </a:prstClr>
            </a:outerShdw>
          </a:effectLst>
        </p:spPr>
        <p:txBody>
          <a:bodyPr wrap="square" rtlCol="0">
            <a:spAutoFit/>
          </a:bodyPr>
          <a:lstStyle/>
          <a:p>
            <a:pPr algn="ctr"/>
            <a:r>
              <a:rPr lang="en-US" sz="1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B</a:t>
            </a:r>
            <a:r>
              <a:rPr lang="en-US" sz="116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U</a:t>
            </a:r>
            <a:r>
              <a:rPr lang="en-US" sz="11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L</a:t>
            </a:r>
            <a:r>
              <a:rPr lang="en-US" sz="116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L</a:t>
            </a:r>
            <a:r>
              <a:rPr lang="en-US" sz="116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Y</a:t>
            </a:r>
            <a:r>
              <a:rPr lang="en-US" sz="11600" b="1" dirty="0">
                <a:latin typeface="Open Sans" panose="020B0606030504020204" pitchFamily="34" charset="0"/>
                <a:ea typeface="Open Sans" panose="020B0606030504020204" pitchFamily="34" charset="0"/>
                <a:cs typeface="Open Sans" panose="020B0606030504020204" pitchFamily="34" charset="0"/>
              </a:rPr>
              <a:t>I</a:t>
            </a:r>
            <a:r>
              <a:rPr lang="en-US" sz="116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N</a:t>
            </a:r>
            <a:r>
              <a:rPr lang="en-US" sz="11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G</a:t>
            </a:r>
            <a:endParaRPr lang="en-US" sz="11600" b="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udio 6">
            <a:hlinkClick r:id="" action="ppaction://media"/>
            <a:extLst>
              <a:ext uri="{FF2B5EF4-FFF2-40B4-BE49-F238E27FC236}">
                <a16:creationId xmlns:a16="http://schemas.microsoft.com/office/drawing/2014/main" id="{176B6A0C-1D30-4D29-9CAE-4848FD6DB77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58850058"/>
      </p:ext>
    </p:extLst>
  </p:cSld>
  <p:clrMapOvr>
    <a:masterClrMapping/>
  </p:clrMapOvr>
  <mc:AlternateContent xmlns:mc="http://schemas.openxmlformats.org/markup-compatibility/2006" xmlns:p14="http://schemas.microsoft.com/office/powerpoint/2010/main">
    <mc:Choice Requires="p14">
      <p:transition spd="med" p14:dur="700" advTm="64821">
        <p:fade/>
      </p:transition>
    </mc:Choice>
    <mc:Fallback xmlns="">
      <p:transition spd="med" advTm="648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22" presetClass="entr" presetSubtype="8" fill="hold" grpId="0" nodeType="after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left)">
                                      <p:cBhvr>
                                        <p:cTn id="10" dur="43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1000"/>
                                        <p:tgtEl>
                                          <p:spTgt spid="64"/>
                                        </p:tgtEl>
                                      </p:cBhvr>
                                    </p:animEffect>
                                    <p:anim calcmode="lin" valueType="num">
                                      <p:cBhvr>
                                        <p:cTn id="16" dur="1000" fill="hold"/>
                                        <p:tgtEl>
                                          <p:spTgt spid="64"/>
                                        </p:tgtEl>
                                        <p:attrNameLst>
                                          <p:attrName>ppt_x</p:attrName>
                                        </p:attrNameLst>
                                      </p:cBhvr>
                                      <p:tavLst>
                                        <p:tav tm="0">
                                          <p:val>
                                            <p:strVal val="#ppt_x"/>
                                          </p:val>
                                        </p:tav>
                                        <p:tav tm="100000">
                                          <p:val>
                                            <p:strVal val="#ppt_x"/>
                                          </p:val>
                                        </p:tav>
                                      </p:tavLst>
                                    </p:anim>
                                    <p:anim calcmode="lin" valueType="num">
                                      <p:cBhvr>
                                        <p:cTn id="17"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1000"/>
                                        <p:tgtEl>
                                          <p:spTgt spid="65"/>
                                        </p:tgtEl>
                                      </p:cBhvr>
                                    </p:animEffect>
                                    <p:anim calcmode="lin" valueType="num">
                                      <p:cBhvr>
                                        <p:cTn id="23" dur="1000" fill="hold"/>
                                        <p:tgtEl>
                                          <p:spTgt spid="65"/>
                                        </p:tgtEl>
                                        <p:attrNameLst>
                                          <p:attrName>ppt_x</p:attrName>
                                        </p:attrNameLst>
                                      </p:cBhvr>
                                      <p:tavLst>
                                        <p:tav tm="0">
                                          <p:val>
                                            <p:strVal val="#ppt_x"/>
                                          </p:val>
                                        </p:tav>
                                        <p:tav tm="100000">
                                          <p:val>
                                            <p:strVal val="#ppt_x"/>
                                          </p:val>
                                        </p:tav>
                                      </p:tavLst>
                                    </p:anim>
                                    <p:anim calcmode="lin" valueType="num">
                                      <p:cBhvr>
                                        <p:cTn id="2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1000"/>
                                        <p:tgtEl>
                                          <p:spTgt spid="66"/>
                                        </p:tgtEl>
                                      </p:cBhvr>
                                    </p:animEffect>
                                    <p:anim calcmode="lin" valueType="num">
                                      <p:cBhvr>
                                        <p:cTn id="30" dur="1000" fill="hold"/>
                                        <p:tgtEl>
                                          <p:spTgt spid="66"/>
                                        </p:tgtEl>
                                        <p:attrNameLst>
                                          <p:attrName>ppt_x</p:attrName>
                                        </p:attrNameLst>
                                      </p:cBhvr>
                                      <p:tavLst>
                                        <p:tav tm="0">
                                          <p:val>
                                            <p:strVal val="#ppt_x"/>
                                          </p:val>
                                        </p:tav>
                                        <p:tav tm="100000">
                                          <p:val>
                                            <p:strVal val="#ppt_x"/>
                                          </p:val>
                                        </p:tav>
                                      </p:tavLst>
                                    </p:anim>
                                    <p:anim calcmode="lin" valueType="num">
                                      <p:cBhvr>
                                        <p:cTn id="3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1000"/>
                                        <p:tgtEl>
                                          <p:spTgt spid="67"/>
                                        </p:tgtEl>
                                      </p:cBhvr>
                                    </p:animEffect>
                                    <p:anim calcmode="lin" valueType="num">
                                      <p:cBhvr>
                                        <p:cTn id="37" dur="1000" fill="hold"/>
                                        <p:tgtEl>
                                          <p:spTgt spid="67"/>
                                        </p:tgtEl>
                                        <p:attrNameLst>
                                          <p:attrName>ppt_x</p:attrName>
                                        </p:attrNameLst>
                                      </p:cBhvr>
                                      <p:tavLst>
                                        <p:tav tm="0">
                                          <p:val>
                                            <p:strVal val="#ppt_x"/>
                                          </p:val>
                                        </p:tav>
                                        <p:tav tm="100000">
                                          <p:val>
                                            <p:strVal val="#ppt_x"/>
                                          </p:val>
                                        </p:tav>
                                      </p:tavLst>
                                    </p:anim>
                                    <p:anim calcmode="lin" valueType="num">
                                      <p:cBhvr>
                                        <p:cTn id="38"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1000"/>
                                        <p:tgtEl>
                                          <p:spTgt spid="68"/>
                                        </p:tgtEl>
                                      </p:cBhvr>
                                    </p:animEffect>
                                    <p:anim calcmode="lin" valueType="num">
                                      <p:cBhvr>
                                        <p:cTn id="44" dur="1000" fill="hold"/>
                                        <p:tgtEl>
                                          <p:spTgt spid="68"/>
                                        </p:tgtEl>
                                        <p:attrNameLst>
                                          <p:attrName>ppt_x</p:attrName>
                                        </p:attrNameLst>
                                      </p:cBhvr>
                                      <p:tavLst>
                                        <p:tav tm="0">
                                          <p:val>
                                            <p:strVal val="#ppt_x"/>
                                          </p:val>
                                        </p:tav>
                                        <p:tav tm="100000">
                                          <p:val>
                                            <p:strVal val="#ppt_x"/>
                                          </p:val>
                                        </p:tav>
                                      </p:tavLst>
                                    </p:anim>
                                    <p:anim calcmode="lin" valueType="num">
                                      <p:cBhvr>
                                        <p:cTn id="45"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7"/>
                </p:tgtEl>
              </p:cMediaNode>
            </p:audio>
          </p:childTnLst>
        </p:cTn>
      </p:par>
    </p:tnLst>
    <p:bldLst>
      <p:bldP spid="64" grpId="0"/>
      <p:bldP spid="65" grpId="0"/>
      <p:bldP spid="66" grpId="0"/>
      <p:bldP spid="67" grpId="0"/>
      <p:bldP spid="68" grpId="0"/>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60000"/>
                <a:lumOff val="40000"/>
              </a:schemeClr>
            </a:gs>
            <a:gs pos="2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106" name="Straight Connector 105"/>
          <p:cNvCxnSpPr/>
          <p:nvPr/>
        </p:nvCxnSpPr>
        <p:spPr>
          <a:xfrm>
            <a:off x="816980" y="5086135"/>
            <a:ext cx="10558041" cy="0"/>
          </a:xfrm>
          <a:prstGeom prst="line">
            <a:avLst/>
          </a:prstGeom>
          <a:ln w="190500" cap="rnd">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07" name="Oval 106"/>
          <p:cNvSpPr/>
          <p:nvPr/>
        </p:nvSpPr>
        <p:spPr>
          <a:xfrm>
            <a:off x="1263587" y="4831589"/>
            <a:ext cx="506537" cy="5065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b="1" dirty="0">
                <a:latin typeface="+mj-lt"/>
              </a:rPr>
              <a:t>P</a:t>
            </a:r>
          </a:p>
        </p:txBody>
      </p:sp>
      <p:sp>
        <p:nvSpPr>
          <p:cNvPr id="108" name="Oval 107"/>
          <p:cNvSpPr/>
          <p:nvPr/>
        </p:nvSpPr>
        <p:spPr>
          <a:xfrm>
            <a:off x="3096414" y="4847309"/>
            <a:ext cx="506537" cy="5065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b="1" dirty="0">
                <a:latin typeface="+mj-lt"/>
              </a:rPr>
              <a:t>O</a:t>
            </a:r>
          </a:p>
        </p:txBody>
      </p:sp>
      <p:sp>
        <p:nvSpPr>
          <p:cNvPr id="109" name="Oval 108"/>
          <p:cNvSpPr/>
          <p:nvPr/>
        </p:nvSpPr>
        <p:spPr>
          <a:xfrm>
            <a:off x="4927294" y="4839118"/>
            <a:ext cx="506537" cy="5065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b="1" dirty="0">
                <a:latin typeface="+mj-lt"/>
              </a:rPr>
              <a:t>L</a:t>
            </a:r>
          </a:p>
        </p:txBody>
      </p:sp>
      <p:sp>
        <p:nvSpPr>
          <p:cNvPr id="110" name="Oval 109"/>
          <p:cNvSpPr/>
          <p:nvPr/>
        </p:nvSpPr>
        <p:spPr>
          <a:xfrm>
            <a:off x="6758173" y="4831589"/>
            <a:ext cx="506537" cy="5065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b="1" dirty="0">
                <a:latin typeface="+mj-lt"/>
              </a:rPr>
              <a:t>I</a:t>
            </a:r>
          </a:p>
        </p:txBody>
      </p:sp>
      <p:sp>
        <p:nvSpPr>
          <p:cNvPr id="111" name="Oval 110"/>
          <p:cNvSpPr/>
          <p:nvPr/>
        </p:nvSpPr>
        <p:spPr>
          <a:xfrm>
            <a:off x="8589052" y="4847309"/>
            <a:ext cx="506537" cy="5065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b="1" dirty="0">
                <a:latin typeface="+mj-lt"/>
              </a:rPr>
              <a:t>C</a:t>
            </a:r>
          </a:p>
        </p:txBody>
      </p:sp>
      <p:sp>
        <p:nvSpPr>
          <p:cNvPr id="112" name="Oval 111"/>
          <p:cNvSpPr/>
          <p:nvPr/>
        </p:nvSpPr>
        <p:spPr>
          <a:xfrm>
            <a:off x="10419929" y="4849504"/>
            <a:ext cx="506537" cy="50653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b="1" dirty="0">
                <a:latin typeface="+mj-lt"/>
              </a:rPr>
              <a:t>Y</a:t>
            </a:r>
          </a:p>
        </p:txBody>
      </p:sp>
      <p:grpSp>
        <p:nvGrpSpPr>
          <p:cNvPr id="2" name="Group 1">
            <a:extLst>
              <a:ext uri="{FF2B5EF4-FFF2-40B4-BE49-F238E27FC236}">
                <a16:creationId xmlns:a16="http://schemas.microsoft.com/office/drawing/2014/main" id="{C28F84B5-0DC0-47EC-861A-A4267A59BA4F}"/>
              </a:ext>
            </a:extLst>
          </p:cNvPr>
          <p:cNvGrpSpPr/>
          <p:nvPr/>
        </p:nvGrpSpPr>
        <p:grpSpPr>
          <a:xfrm>
            <a:off x="679764" y="947951"/>
            <a:ext cx="1678080" cy="3763917"/>
            <a:chOff x="679764" y="947951"/>
            <a:chExt cx="1678080" cy="3763917"/>
          </a:xfrm>
        </p:grpSpPr>
        <p:grpSp>
          <p:nvGrpSpPr>
            <p:cNvPr id="15" name="Group 14"/>
            <p:cNvGrpSpPr/>
            <p:nvPr/>
          </p:nvGrpSpPr>
          <p:grpSpPr>
            <a:xfrm>
              <a:off x="679764" y="947951"/>
              <a:ext cx="1678080" cy="3763917"/>
              <a:chOff x="679764" y="947951"/>
              <a:chExt cx="1678080" cy="3763917"/>
            </a:xfrm>
          </p:grpSpPr>
          <p:grpSp>
            <p:nvGrpSpPr>
              <p:cNvPr id="5" name="Group 4"/>
              <p:cNvGrpSpPr>
                <a:grpSpLocks noChangeAspect="1"/>
              </p:cNvGrpSpPr>
              <p:nvPr/>
            </p:nvGrpSpPr>
            <p:grpSpPr bwMode="auto">
              <a:xfrm>
                <a:off x="679764" y="947951"/>
                <a:ext cx="1678080" cy="3763917"/>
                <a:chOff x="2877" y="0"/>
                <a:chExt cx="1926" cy="4320"/>
              </a:xfrm>
            </p:grpSpPr>
            <p:sp>
              <p:nvSpPr>
                <p:cNvPr id="6" name="AutoShape 3"/>
                <p:cNvSpPr>
                  <a:spLocks noChangeAspect="1" noChangeArrowheads="1" noTextEdit="1"/>
                </p:cNvSpPr>
                <p:nvPr/>
              </p:nvSpPr>
              <p:spPr bwMode="auto">
                <a:xfrm>
                  <a:off x="2877" y="0"/>
                  <a:ext cx="19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7" name="Freeform 5"/>
                <p:cNvSpPr>
                  <a:spLocks/>
                </p:cNvSpPr>
                <p:nvPr/>
              </p:nvSpPr>
              <p:spPr bwMode="auto">
                <a:xfrm>
                  <a:off x="2877" y="0"/>
                  <a:ext cx="1926" cy="4320"/>
                </a:xfrm>
                <a:custGeom>
                  <a:avLst/>
                  <a:gdLst>
                    <a:gd name="T0" fmla="*/ 3449 w 3852"/>
                    <a:gd name="T1" fmla="*/ 1100 h 8640"/>
                    <a:gd name="T2" fmla="*/ 3380 w 3852"/>
                    <a:gd name="T3" fmla="*/ 925 h 8640"/>
                    <a:gd name="T4" fmla="*/ 3290 w 3852"/>
                    <a:gd name="T5" fmla="*/ 761 h 8640"/>
                    <a:gd name="T6" fmla="*/ 3184 w 3852"/>
                    <a:gd name="T7" fmla="*/ 610 h 8640"/>
                    <a:gd name="T8" fmla="*/ 3061 w 3852"/>
                    <a:gd name="T9" fmla="*/ 472 h 8640"/>
                    <a:gd name="T10" fmla="*/ 2923 w 3852"/>
                    <a:gd name="T11" fmla="*/ 348 h 8640"/>
                    <a:gd name="T12" fmla="*/ 2772 w 3852"/>
                    <a:gd name="T13" fmla="*/ 241 h 8640"/>
                    <a:gd name="T14" fmla="*/ 2608 w 3852"/>
                    <a:gd name="T15" fmla="*/ 153 h 8640"/>
                    <a:gd name="T16" fmla="*/ 2433 w 3852"/>
                    <a:gd name="T17" fmla="*/ 82 h 8640"/>
                    <a:gd name="T18" fmla="*/ 2250 w 3852"/>
                    <a:gd name="T19" fmla="*/ 34 h 8640"/>
                    <a:gd name="T20" fmla="*/ 2058 w 3852"/>
                    <a:gd name="T21" fmla="*/ 6 h 8640"/>
                    <a:gd name="T22" fmla="*/ 1926 w 3852"/>
                    <a:gd name="T23" fmla="*/ 0 h 8640"/>
                    <a:gd name="T24" fmla="*/ 1730 w 3852"/>
                    <a:gd name="T25" fmla="*/ 13 h 8640"/>
                    <a:gd name="T26" fmla="*/ 1541 w 3852"/>
                    <a:gd name="T27" fmla="*/ 48 h 8640"/>
                    <a:gd name="T28" fmla="*/ 1359 w 3852"/>
                    <a:gd name="T29" fmla="*/ 104 h 8640"/>
                    <a:gd name="T30" fmla="*/ 1188 w 3852"/>
                    <a:gd name="T31" fmla="*/ 180 h 8640"/>
                    <a:gd name="T32" fmla="*/ 1029 w 3852"/>
                    <a:gd name="T33" fmla="*/ 275 h 8640"/>
                    <a:gd name="T34" fmla="*/ 881 w 3852"/>
                    <a:gd name="T35" fmla="*/ 387 h 8640"/>
                    <a:gd name="T36" fmla="*/ 748 w 3852"/>
                    <a:gd name="T37" fmla="*/ 515 h 8640"/>
                    <a:gd name="T38" fmla="*/ 631 w 3852"/>
                    <a:gd name="T39" fmla="*/ 658 h 8640"/>
                    <a:gd name="T40" fmla="*/ 530 w 3852"/>
                    <a:gd name="T41" fmla="*/ 814 h 8640"/>
                    <a:gd name="T42" fmla="*/ 446 w 3852"/>
                    <a:gd name="T43" fmla="*/ 983 h 8640"/>
                    <a:gd name="T44" fmla="*/ 161 w 3852"/>
                    <a:gd name="T45" fmla="*/ 1100 h 8640"/>
                    <a:gd name="T46" fmla="*/ 128 w 3852"/>
                    <a:gd name="T47" fmla="*/ 1103 h 8640"/>
                    <a:gd name="T48" fmla="*/ 83 w 3852"/>
                    <a:gd name="T49" fmla="*/ 1119 h 8640"/>
                    <a:gd name="T50" fmla="*/ 47 w 3852"/>
                    <a:gd name="T51" fmla="*/ 1146 h 8640"/>
                    <a:gd name="T52" fmla="*/ 19 w 3852"/>
                    <a:gd name="T53" fmla="*/ 1183 h 8640"/>
                    <a:gd name="T54" fmla="*/ 3 w 3852"/>
                    <a:gd name="T55" fmla="*/ 1228 h 8640"/>
                    <a:gd name="T56" fmla="*/ 0 w 3852"/>
                    <a:gd name="T57" fmla="*/ 6720 h 8640"/>
                    <a:gd name="T58" fmla="*/ 3 w 3852"/>
                    <a:gd name="T59" fmla="*/ 6752 h 8640"/>
                    <a:gd name="T60" fmla="*/ 19 w 3852"/>
                    <a:gd name="T61" fmla="*/ 6797 h 8640"/>
                    <a:gd name="T62" fmla="*/ 47 w 3852"/>
                    <a:gd name="T63" fmla="*/ 6834 h 8640"/>
                    <a:gd name="T64" fmla="*/ 83 w 3852"/>
                    <a:gd name="T65" fmla="*/ 6861 h 8640"/>
                    <a:gd name="T66" fmla="*/ 128 w 3852"/>
                    <a:gd name="T67" fmla="*/ 6877 h 8640"/>
                    <a:gd name="T68" fmla="*/ 1042 w 3852"/>
                    <a:gd name="T69" fmla="*/ 6880 h 8640"/>
                    <a:gd name="T70" fmla="*/ 1801 w 3852"/>
                    <a:gd name="T71" fmla="*/ 8571 h 8640"/>
                    <a:gd name="T72" fmla="*/ 1847 w 3852"/>
                    <a:gd name="T73" fmla="*/ 8618 h 8640"/>
                    <a:gd name="T74" fmla="*/ 1905 w 3852"/>
                    <a:gd name="T75" fmla="*/ 8638 h 8640"/>
                    <a:gd name="T76" fmla="*/ 1966 w 3852"/>
                    <a:gd name="T77" fmla="*/ 8634 h 8640"/>
                    <a:gd name="T78" fmla="*/ 2022 w 3852"/>
                    <a:gd name="T79" fmla="*/ 8605 h 8640"/>
                    <a:gd name="T80" fmla="*/ 2062 w 3852"/>
                    <a:gd name="T81" fmla="*/ 8552 h 8640"/>
                    <a:gd name="T82" fmla="*/ 3692 w 3852"/>
                    <a:gd name="T83" fmla="*/ 6880 h 8640"/>
                    <a:gd name="T84" fmla="*/ 3740 w 3852"/>
                    <a:gd name="T85" fmla="*/ 6874 h 8640"/>
                    <a:gd name="T86" fmla="*/ 3781 w 3852"/>
                    <a:gd name="T87" fmla="*/ 6853 h 8640"/>
                    <a:gd name="T88" fmla="*/ 3815 w 3852"/>
                    <a:gd name="T89" fmla="*/ 6822 h 8640"/>
                    <a:gd name="T90" fmla="*/ 3839 w 3852"/>
                    <a:gd name="T91" fmla="*/ 6782 h 8640"/>
                    <a:gd name="T92" fmla="*/ 3850 w 3852"/>
                    <a:gd name="T93" fmla="*/ 6736 h 8640"/>
                    <a:gd name="T94" fmla="*/ 3852 w 3852"/>
                    <a:gd name="T95" fmla="*/ 1260 h 8640"/>
                    <a:gd name="T96" fmla="*/ 3846 w 3852"/>
                    <a:gd name="T97" fmla="*/ 1212 h 8640"/>
                    <a:gd name="T98" fmla="*/ 3825 w 3852"/>
                    <a:gd name="T99" fmla="*/ 1171 h 8640"/>
                    <a:gd name="T100" fmla="*/ 3794 w 3852"/>
                    <a:gd name="T101" fmla="*/ 1137 h 8640"/>
                    <a:gd name="T102" fmla="*/ 3754 w 3852"/>
                    <a:gd name="T103" fmla="*/ 1113 h 8640"/>
                    <a:gd name="T104" fmla="*/ 3708 w 3852"/>
                    <a:gd name="T105" fmla="*/ 110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2" h="8640">
                      <a:moveTo>
                        <a:pt x="3692" y="1100"/>
                      </a:moveTo>
                      <a:lnTo>
                        <a:pt x="3449" y="1100"/>
                      </a:lnTo>
                      <a:lnTo>
                        <a:pt x="3449" y="1100"/>
                      </a:lnTo>
                      <a:lnTo>
                        <a:pt x="3428" y="1040"/>
                      </a:lnTo>
                      <a:lnTo>
                        <a:pt x="3406" y="983"/>
                      </a:lnTo>
                      <a:lnTo>
                        <a:pt x="3380" y="925"/>
                      </a:lnTo>
                      <a:lnTo>
                        <a:pt x="3353" y="869"/>
                      </a:lnTo>
                      <a:lnTo>
                        <a:pt x="3322" y="814"/>
                      </a:lnTo>
                      <a:lnTo>
                        <a:pt x="3290" y="761"/>
                      </a:lnTo>
                      <a:lnTo>
                        <a:pt x="3257" y="710"/>
                      </a:lnTo>
                      <a:lnTo>
                        <a:pt x="3221" y="658"/>
                      </a:lnTo>
                      <a:lnTo>
                        <a:pt x="3184" y="610"/>
                      </a:lnTo>
                      <a:lnTo>
                        <a:pt x="3146" y="562"/>
                      </a:lnTo>
                      <a:lnTo>
                        <a:pt x="3104" y="515"/>
                      </a:lnTo>
                      <a:lnTo>
                        <a:pt x="3061" y="472"/>
                      </a:lnTo>
                      <a:lnTo>
                        <a:pt x="3017" y="429"/>
                      </a:lnTo>
                      <a:lnTo>
                        <a:pt x="2971" y="387"/>
                      </a:lnTo>
                      <a:lnTo>
                        <a:pt x="2923" y="348"/>
                      </a:lnTo>
                      <a:lnTo>
                        <a:pt x="2875" y="311"/>
                      </a:lnTo>
                      <a:lnTo>
                        <a:pt x="2823" y="275"/>
                      </a:lnTo>
                      <a:lnTo>
                        <a:pt x="2772" y="241"/>
                      </a:lnTo>
                      <a:lnTo>
                        <a:pt x="2719" y="210"/>
                      </a:lnTo>
                      <a:lnTo>
                        <a:pt x="2664" y="180"/>
                      </a:lnTo>
                      <a:lnTo>
                        <a:pt x="2608" y="153"/>
                      </a:lnTo>
                      <a:lnTo>
                        <a:pt x="2550" y="127"/>
                      </a:lnTo>
                      <a:lnTo>
                        <a:pt x="2493" y="104"/>
                      </a:lnTo>
                      <a:lnTo>
                        <a:pt x="2433" y="82"/>
                      </a:lnTo>
                      <a:lnTo>
                        <a:pt x="2374" y="64"/>
                      </a:lnTo>
                      <a:lnTo>
                        <a:pt x="2311" y="48"/>
                      </a:lnTo>
                      <a:lnTo>
                        <a:pt x="2250" y="34"/>
                      </a:lnTo>
                      <a:lnTo>
                        <a:pt x="2186" y="22"/>
                      </a:lnTo>
                      <a:lnTo>
                        <a:pt x="2122" y="13"/>
                      </a:lnTo>
                      <a:lnTo>
                        <a:pt x="2058" y="6"/>
                      </a:lnTo>
                      <a:lnTo>
                        <a:pt x="1992" y="2"/>
                      </a:lnTo>
                      <a:lnTo>
                        <a:pt x="1926" y="0"/>
                      </a:lnTo>
                      <a:lnTo>
                        <a:pt x="1926" y="0"/>
                      </a:lnTo>
                      <a:lnTo>
                        <a:pt x="1860" y="2"/>
                      </a:lnTo>
                      <a:lnTo>
                        <a:pt x="1794" y="6"/>
                      </a:lnTo>
                      <a:lnTo>
                        <a:pt x="1730" y="13"/>
                      </a:lnTo>
                      <a:lnTo>
                        <a:pt x="1666" y="22"/>
                      </a:lnTo>
                      <a:lnTo>
                        <a:pt x="1602" y="34"/>
                      </a:lnTo>
                      <a:lnTo>
                        <a:pt x="1541" y="48"/>
                      </a:lnTo>
                      <a:lnTo>
                        <a:pt x="1478" y="64"/>
                      </a:lnTo>
                      <a:lnTo>
                        <a:pt x="1419" y="82"/>
                      </a:lnTo>
                      <a:lnTo>
                        <a:pt x="1359" y="104"/>
                      </a:lnTo>
                      <a:lnTo>
                        <a:pt x="1302" y="127"/>
                      </a:lnTo>
                      <a:lnTo>
                        <a:pt x="1244" y="153"/>
                      </a:lnTo>
                      <a:lnTo>
                        <a:pt x="1188" y="180"/>
                      </a:lnTo>
                      <a:lnTo>
                        <a:pt x="1133" y="210"/>
                      </a:lnTo>
                      <a:lnTo>
                        <a:pt x="1080" y="241"/>
                      </a:lnTo>
                      <a:lnTo>
                        <a:pt x="1029" y="275"/>
                      </a:lnTo>
                      <a:lnTo>
                        <a:pt x="977" y="311"/>
                      </a:lnTo>
                      <a:lnTo>
                        <a:pt x="929" y="348"/>
                      </a:lnTo>
                      <a:lnTo>
                        <a:pt x="881" y="387"/>
                      </a:lnTo>
                      <a:lnTo>
                        <a:pt x="835" y="429"/>
                      </a:lnTo>
                      <a:lnTo>
                        <a:pt x="791" y="472"/>
                      </a:lnTo>
                      <a:lnTo>
                        <a:pt x="748" y="515"/>
                      </a:lnTo>
                      <a:lnTo>
                        <a:pt x="706" y="562"/>
                      </a:lnTo>
                      <a:lnTo>
                        <a:pt x="668" y="610"/>
                      </a:lnTo>
                      <a:lnTo>
                        <a:pt x="631" y="658"/>
                      </a:lnTo>
                      <a:lnTo>
                        <a:pt x="595" y="710"/>
                      </a:lnTo>
                      <a:lnTo>
                        <a:pt x="562" y="761"/>
                      </a:lnTo>
                      <a:lnTo>
                        <a:pt x="530" y="814"/>
                      </a:lnTo>
                      <a:lnTo>
                        <a:pt x="499" y="869"/>
                      </a:lnTo>
                      <a:lnTo>
                        <a:pt x="472" y="925"/>
                      </a:lnTo>
                      <a:lnTo>
                        <a:pt x="446" y="983"/>
                      </a:lnTo>
                      <a:lnTo>
                        <a:pt x="424" y="1040"/>
                      </a:lnTo>
                      <a:lnTo>
                        <a:pt x="403" y="1100"/>
                      </a:lnTo>
                      <a:lnTo>
                        <a:pt x="161" y="1100"/>
                      </a:lnTo>
                      <a:lnTo>
                        <a:pt x="161" y="1100"/>
                      </a:lnTo>
                      <a:lnTo>
                        <a:pt x="144" y="1101"/>
                      </a:lnTo>
                      <a:lnTo>
                        <a:pt x="128" y="1103"/>
                      </a:lnTo>
                      <a:lnTo>
                        <a:pt x="112" y="1106"/>
                      </a:lnTo>
                      <a:lnTo>
                        <a:pt x="98" y="1113"/>
                      </a:lnTo>
                      <a:lnTo>
                        <a:pt x="83" y="1119"/>
                      </a:lnTo>
                      <a:lnTo>
                        <a:pt x="71" y="1127"/>
                      </a:lnTo>
                      <a:lnTo>
                        <a:pt x="58" y="1137"/>
                      </a:lnTo>
                      <a:lnTo>
                        <a:pt x="47" y="1146"/>
                      </a:lnTo>
                      <a:lnTo>
                        <a:pt x="37" y="1158"/>
                      </a:lnTo>
                      <a:lnTo>
                        <a:pt x="27" y="1171"/>
                      </a:lnTo>
                      <a:lnTo>
                        <a:pt x="19" y="1183"/>
                      </a:lnTo>
                      <a:lnTo>
                        <a:pt x="13" y="1198"/>
                      </a:lnTo>
                      <a:lnTo>
                        <a:pt x="6" y="1212"/>
                      </a:lnTo>
                      <a:lnTo>
                        <a:pt x="3" y="1228"/>
                      </a:lnTo>
                      <a:lnTo>
                        <a:pt x="2" y="1244"/>
                      </a:lnTo>
                      <a:lnTo>
                        <a:pt x="0" y="1260"/>
                      </a:lnTo>
                      <a:lnTo>
                        <a:pt x="0" y="6720"/>
                      </a:lnTo>
                      <a:lnTo>
                        <a:pt x="0" y="6720"/>
                      </a:lnTo>
                      <a:lnTo>
                        <a:pt x="2" y="6736"/>
                      </a:lnTo>
                      <a:lnTo>
                        <a:pt x="3" y="6752"/>
                      </a:lnTo>
                      <a:lnTo>
                        <a:pt x="6" y="6768"/>
                      </a:lnTo>
                      <a:lnTo>
                        <a:pt x="13" y="6782"/>
                      </a:lnTo>
                      <a:lnTo>
                        <a:pt x="19" y="6797"/>
                      </a:lnTo>
                      <a:lnTo>
                        <a:pt x="27" y="6810"/>
                      </a:lnTo>
                      <a:lnTo>
                        <a:pt x="37" y="6822"/>
                      </a:lnTo>
                      <a:lnTo>
                        <a:pt x="47" y="6834"/>
                      </a:lnTo>
                      <a:lnTo>
                        <a:pt x="58" y="6843"/>
                      </a:lnTo>
                      <a:lnTo>
                        <a:pt x="71" y="6853"/>
                      </a:lnTo>
                      <a:lnTo>
                        <a:pt x="83" y="6861"/>
                      </a:lnTo>
                      <a:lnTo>
                        <a:pt x="98" y="6867"/>
                      </a:lnTo>
                      <a:lnTo>
                        <a:pt x="112" y="6874"/>
                      </a:lnTo>
                      <a:lnTo>
                        <a:pt x="128" y="6877"/>
                      </a:lnTo>
                      <a:lnTo>
                        <a:pt x="144" y="6879"/>
                      </a:lnTo>
                      <a:lnTo>
                        <a:pt x="161" y="6880"/>
                      </a:lnTo>
                      <a:lnTo>
                        <a:pt x="1042" y="6880"/>
                      </a:lnTo>
                      <a:lnTo>
                        <a:pt x="1790" y="8552"/>
                      </a:lnTo>
                      <a:lnTo>
                        <a:pt x="1790" y="8552"/>
                      </a:lnTo>
                      <a:lnTo>
                        <a:pt x="1801" y="8571"/>
                      </a:lnTo>
                      <a:lnTo>
                        <a:pt x="1814" y="8590"/>
                      </a:lnTo>
                      <a:lnTo>
                        <a:pt x="1830" y="8605"/>
                      </a:lnTo>
                      <a:lnTo>
                        <a:pt x="1847" y="8618"/>
                      </a:lnTo>
                      <a:lnTo>
                        <a:pt x="1865" y="8627"/>
                      </a:lnTo>
                      <a:lnTo>
                        <a:pt x="1886" y="8634"/>
                      </a:lnTo>
                      <a:lnTo>
                        <a:pt x="1905" y="8638"/>
                      </a:lnTo>
                      <a:lnTo>
                        <a:pt x="1926" y="8640"/>
                      </a:lnTo>
                      <a:lnTo>
                        <a:pt x="1947" y="8638"/>
                      </a:lnTo>
                      <a:lnTo>
                        <a:pt x="1966" y="8634"/>
                      </a:lnTo>
                      <a:lnTo>
                        <a:pt x="1987" y="8627"/>
                      </a:lnTo>
                      <a:lnTo>
                        <a:pt x="2005" y="8618"/>
                      </a:lnTo>
                      <a:lnTo>
                        <a:pt x="2022" y="8605"/>
                      </a:lnTo>
                      <a:lnTo>
                        <a:pt x="2038" y="8590"/>
                      </a:lnTo>
                      <a:lnTo>
                        <a:pt x="2051" y="8571"/>
                      </a:lnTo>
                      <a:lnTo>
                        <a:pt x="2062" y="8552"/>
                      </a:lnTo>
                      <a:lnTo>
                        <a:pt x="2810" y="6880"/>
                      </a:lnTo>
                      <a:lnTo>
                        <a:pt x="3692" y="6880"/>
                      </a:lnTo>
                      <a:lnTo>
                        <a:pt x="3692" y="6880"/>
                      </a:lnTo>
                      <a:lnTo>
                        <a:pt x="3708" y="6879"/>
                      </a:lnTo>
                      <a:lnTo>
                        <a:pt x="3724" y="6877"/>
                      </a:lnTo>
                      <a:lnTo>
                        <a:pt x="3740" y="6874"/>
                      </a:lnTo>
                      <a:lnTo>
                        <a:pt x="3754" y="6867"/>
                      </a:lnTo>
                      <a:lnTo>
                        <a:pt x="3769" y="6861"/>
                      </a:lnTo>
                      <a:lnTo>
                        <a:pt x="3781" y="6853"/>
                      </a:lnTo>
                      <a:lnTo>
                        <a:pt x="3794" y="6843"/>
                      </a:lnTo>
                      <a:lnTo>
                        <a:pt x="3805" y="6834"/>
                      </a:lnTo>
                      <a:lnTo>
                        <a:pt x="3815" y="6822"/>
                      </a:lnTo>
                      <a:lnTo>
                        <a:pt x="3825" y="6810"/>
                      </a:lnTo>
                      <a:lnTo>
                        <a:pt x="3833" y="6797"/>
                      </a:lnTo>
                      <a:lnTo>
                        <a:pt x="3839" y="6782"/>
                      </a:lnTo>
                      <a:lnTo>
                        <a:pt x="3846" y="6768"/>
                      </a:lnTo>
                      <a:lnTo>
                        <a:pt x="3849" y="6752"/>
                      </a:lnTo>
                      <a:lnTo>
                        <a:pt x="3850" y="6736"/>
                      </a:lnTo>
                      <a:lnTo>
                        <a:pt x="3852" y="6720"/>
                      </a:lnTo>
                      <a:lnTo>
                        <a:pt x="3852" y="1260"/>
                      </a:lnTo>
                      <a:lnTo>
                        <a:pt x="3852" y="1260"/>
                      </a:lnTo>
                      <a:lnTo>
                        <a:pt x="3850" y="1244"/>
                      </a:lnTo>
                      <a:lnTo>
                        <a:pt x="3849" y="1228"/>
                      </a:lnTo>
                      <a:lnTo>
                        <a:pt x="3846" y="1212"/>
                      </a:lnTo>
                      <a:lnTo>
                        <a:pt x="3839" y="1198"/>
                      </a:lnTo>
                      <a:lnTo>
                        <a:pt x="3833" y="1183"/>
                      </a:lnTo>
                      <a:lnTo>
                        <a:pt x="3825" y="1171"/>
                      </a:lnTo>
                      <a:lnTo>
                        <a:pt x="3815" y="1158"/>
                      </a:lnTo>
                      <a:lnTo>
                        <a:pt x="3805" y="1146"/>
                      </a:lnTo>
                      <a:lnTo>
                        <a:pt x="3794" y="1137"/>
                      </a:lnTo>
                      <a:lnTo>
                        <a:pt x="3781" y="1127"/>
                      </a:lnTo>
                      <a:lnTo>
                        <a:pt x="3769" y="1119"/>
                      </a:lnTo>
                      <a:lnTo>
                        <a:pt x="3754" y="1113"/>
                      </a:lnTo>
                      <a:lnTo>
                        <a:pt x="3740" y="1106"/>
                      </a:lnTo>
                      <a:lnTo>
                        <a:pt x="3724" y="1103"/>
                      </a:lnTo>
                      <a:lnTo>
                        <a:pt x="3708" y="1101"/>
                      </a:lnTo>
                      <a:lnTo>
                        <a:pt x="3692" y="1100"/>
                      </a:lnTo>
                      <a:lnTo>
                        <a:pt x="3692" y="1100"/>
                      </a:lnTo>
                      <a:close/>
                    </a:path>
                  </a:pathLst>
                </a:custGeom>
                <a:gradFill>
                  <a:gsLst>
                    <a:gs pos="0">
                      <a:schemeClr val="bg2">
                        <a:lumMod val="40000"/>
                        <a:lumOff val="60000"/>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p>
              </p:txBody>
            </p:sp>
            <p:sp>
              <p:nvSpPr>
                <p:cNvPr id="8" name="Freeform 6"/>
                <p:cNvSpPr>
                  <a:spLocks/>
                </p:cNvSpPr>
                <p:nvPr/>
              </p:nvSpPr>
              <p:spPr bwMode="auto">
                <a:xfrm>
                  <a:off x="3198" y="161"/>
                  <a:ext cx="1284" cy="1284"/>
                </a:xfrm>
                <a:custGeom>
                  <a:avLst/>
                  <a:gdLst>
                    <a:gd name="T0" fmla="*/ 2566 w 2568"/>
                    <a:gd name="T1" fmla="*/ 1352 h 2569"/>
                    <a:gd name="T2" fmla="*/ 2542 w 2568"/>
                    <a:gd name="T3" fmla="*/ 1545 h 2569"/>
                    <a:gd name="T4" fmla="*/ 2489 w 2568"/>
                    <a:gd name="T5" fmla="*/ 1726 h 2569"/>
                    <a:gd name="T6" fmla="*/ 2412 w 2568"/>
                    <a:gd name="T7" fmla="*/ 1898 h 2569"/>
                    <a:gd name="T8" fmla="*/ 2313 w 2568"/>
                    <a:gd name="T9" fmla="*/ 2054 h 2569"/>
                    <a:gd name="T10" fmla="*/ 2192 w 2568"/>
                    <a:gd name="T11" fmla="*/ 2193 h 2569"/>
                    <a:gd name="T12" fmla="*/ 2053 w 2568"/>
                    <a:gd name="T13" fmla="*/ 2314 h 2569"/>
                    <a:gd name="T14" fmla="*/ 1896 w 2568"/>
                    <a:gd name="T15" fmla="*/ 2415 h 2569"/>
                    <a:gd name="T16" fmla="*/ 1725 w 2568"/>
                    <a:gd name="T17" fmla="*/ 2492 h 2569"/>
                    <a:gd name="T18" fmla="*/ 1542 w 2568"/>
                    <a:gd name="T19" fmla="*/ 2543 h 2569"/>
                    <a:gd name="T20" fmla="*/ 1350 w 2568"/>
                    <a:gd name="T21" fmla="*/ 2568 h 2569"/>
                    <a:gd name="T22" fmla="*/ 1218 w 2568"/>
                    <a:gd name="T23" fmla="*/ 2568 h 2569"/>
                    <a:gd name="T24" fmla="*/ 1026 w 2568"/>
                    <a:gd name="T25" fmla="*/ 2543 h 2569"/>
                    <a:gd name="T26" fmla="*/ 843 w 2568"/>
                    <a:gd name="T27" fmla="*/ 2492 h 2569"/>
                    <a:gd name="T28" fmla="*/ 672 w 2568"/>
                    <a:gd name="T29" fmla="*/ 2415 h 2569"/>
                    <a:gd name="T30" fmla="*/ 515 w 2568"/>
                    <a:gd name="T31" fmla="*/ 2314 h 2569"/>
                    <a:gd name="T32" fmla="*/ 376 w 2568"/>
                    <a:gd name="T33" fmla="*/ 2193 h 2569"/>
                    <a:gd name="T34" fmla="*/ 255 w 2568"/>
                    <a:gd name="T35" fmla="*/ 2054 h 2569"/>
                    <a:gd name="T36" fmla="*/ 156 w 2568"/>
                    <a:gd name="T37" fmla="*/ 1898 h 2569"/>
                    <a:gd name="T38" fmla="*/ 79 w 2568"/>
                    <a:gd name="T39" fmla="*/ 1726 h 2569"/>
                    <a:gd name="T40" fmla="*/ 26 w 2568"/>
                    <a:gd name="T41" fmla="*/ 1545 h 2569"/>
                    <a:gd name="T42" fmla="*/ 2 w 2568"/>
                    <a:gd name="T43" fmla="*/ 1352 h 2569"/>
                    <a:gd name="T44" fmla="*/ 2 w 2568"/>
                    <a:gd name="T45" fmla="*/ 1219 h 2569"/>
                    <a:gd name="T46" fmla="*/ 26 w 2568"/>
                    <a:gd name="T47" fmla="*/ 1026 h 2569"/>
                    <a:gd name="T48" fmla="*/ 79 w 2568"/>
                    <a:gd name="T49" fmla="*/ 843 h 2569"/>
                    <a:gd name="T50" fmla="*/ 156 w 2568"/>
                    <a:gd name="T51" fmla="*/ 673 h 2569"/>
                    <a:gd name="T52" fmla="*/ 255 w 2568"/>
                    <a:gd name="T53" fmla="*/ 517 h 2569"/>
                    <a:gd name="T54" fmla="*/ 376 w 2568"/>
                    <a:gd name="T55" fmla="*/ 377 h 2569"/>
                    <a:gd name="T56" fmla="*/ 515 w 2568"/>
                    <a:gd name="T57" fmla="*/ 255 h 2569"/>
                    <a:gd name="T58" fmla="*/ 672 w 2568"/>
                    <a:gd name="T59" fmla="*/ 156 h 2569"/>
                    <a:gd name="T60" fmla="*/ 843 w 2568"/>
                    <a:gd name="T61" fmla="*/ 79 h 2569"/>
                    <a:gd name="T62" fmla="*/ 1026 w 2568"/>
                    <a:gd name="T63" fmla="*/ 27 h 2569"/>
                    <a:gd name="T64" fmla="*/ 1218 w 2568"/>
                    <a:gd name="T65" fmla="*/ 2 h 2569"/>
                    <a:gd name="T66" fmla="*/ 1350 w 2568"/>
                    <a:gd name="T67" fmla="*/ 2 h 2569"/>
                    <a:gd name="T68" fmla="*/ 1542 w 2568"/>
                    <a:gd name="T69" fmla="*/ 27 h 2569"/>
                    <a:gd name="T70" fmla="*/ 1725 w 2568"/>
                    <a:gd name="T71" fmla="*/ 79 h 2569"/>
                    <a:gd name="T72" fmla="*/ 1896 w 2568"/>
                    <a:gd name="T73" fmla="*/ 156 h 2569"/>
                    <a:gd name="T74" fmla="*/ 2053 w 2568"/>
                    <a:gd name="T75" fmla="*/ 255 h 2569"/>
                    <a:gd name="T76" fmla="*/ 2192 w 2568"/>
                    <a:gd name="T77" fmla="*/ 377 h 2569"/>
                    <a:gd name="T78" fmla="*/ 2313 w 2568"/>
                    <a:gd name="T79" fmla="*/ 517 h 2569"/>
                    <a:gd name="T80" fmla="*/ 2412 w 2568"/>
                    <a:gd name="T81" fmla="*/ 673 h 2569"/>
                    <a:gd name="T82" fmla="*/ 2489 w 2568"/>
                    <a:gd name="T83" fmla="*/ 843 h 2569"/>
                    <a:gd name="T84" fmla="*/ 2542 w 2568"/>
                    <a:gd name="T85" fmla="*/ 1026 h 2569"/>
                    <a:gd name="T86" fmla="*/ 2566 w 2568"/>
                    <a:gd name="T87" fmla="*/ 121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8" h="2569">
                      <a:moveTo>
                        <a:pt x="2568" y="1285"/>
                      </a:moveTo>
                      <a:lnTo>
                        <a:pt x="2568" y="1285"/>
                      </a:lnTo>
                      <a:lnTo>
                        <a:pt x="2566" y="1352"/>
                      </a:lnTo>
                      <a:lnTo>
                        <a:pt x="2562" y="1416"/>
                      </a:lnTo>
                      <a:lnTo>
                        <a:pt x="2554" y="1481"/>
                      </a:lnTo>
                      <a:lnTo>
                        <a:pt x="2542" y="1545"/>
                      </a:lnTo>
                      <a:lnTo>
                        <a:pt x="2528" y="1606"/>
                      </a:lnTo>
                      <a:lnTo>
                        <a:pt x="2510" y="1667"/>
                      </a:lnTo>
                      <a:lnTo>
                        <a:pt x="2489" y="1726"/>
                      </a:lnTo>
                      <a:lnTo>
                        <a:pt x="2467" y="1786"/>
                      </a:lnTo>
                      <a:lnTo>
                        <a:pt x="2441" y="1842"/>
                      </a:lnTo>
                      <a:lnTo>
                        <a:pt x="2412" y="1898"/>
                      </a:lnTo>
                      <a:lnTo>
                        <a:pt x="2382" y="1951"/>
                      </a:lnTo>
                      <a:lnTo>
                        <a:pt x="2348" y="2004"/>
                      </a:lnTo>
                      <a:lnTo>
                        <a:pt x="2313" y="2054"/>
                      </a:lnTo>
                      <a:lnTo>
                        <a:pt x="2274" y="2102"/>
                      </a:lnTo>
                      <a:lnTo>
                        <a:pt x="2234" y="2148"/>
                      </a:lnTo>
                      <a:lnTo>
                        <a:pt x="2192" y="2193"/>
                      </a:lnTo>
                      <a:lnTo>
                        <a:pt x="2147" y="2237"/>
                      </a:lnTo>
                      <a:lnTo>
                        <a:pt x="2101" y="2277"/>
                      </a:lnTo>
                      <a:lnTo>
                        <a:pt x="2053" y="2314"/>
                      </a:lnTo>
                      <a:lnTo>
                        <a:pt x="2001" y="2351"/>
                      </a:lnTo>
                      <a:lnTo>
                        <a:pt x="1950" y="2385"/>
                      </a:lnTo>
                      <a:lnTo>
                        <a:pt x="1896" y="2415"/>
                      </a:lnTo>
                      <a:lnTo>
                        <a:pt x="1841" y="2444"/>
                      </a:lnTo>
                      <a:lnTo>
                        <a:pt x="1783" y="2470"/>
                      </a:lnTo>
                      <a:lnTo>
                        <a:pt x="1725" y="2492"/>
                      </a:lnTo>
                      <a:lnTo>
                        <a:pt x="1666" y="2511"/>
                      </a:lnTo>
                      <a:lnTo>
                        <a:pt x="1605" y="2529"/>
                      </a:lnTo>
                      <a:lnTo>
                        <a:pt x="1542" y="2543"/>
                      </a:lnTo>
                      <a:lnTo>
                        <a:pt x="1480" y="2555"/>
                      </a:lnTo>
                      <a:lnTo>
                        <a:pt x="1416" y="2563"/>
                      </a:lnTo>
                      <a:lnTo>
                        <a:pt x="1350" y="2568"/>
                      </a:lnTo>
                      <a:lnTo>
                        <a:pt x="1284" y="2569"/>
                      </a:lnTo>
                      <a:lnTo>
                        <a:pt x="1284" y="2569"/>
                      </a:lnTo>
                      <a:lnTo>
                        <a:pt x="1218" y="2568"/>
                      </a:lnTo>
                      <a:lnTo>
                        <a:pt x="1152" y="2563"/>
                      </a:lnTo>
                      <a:lnTo>
                        <a:pt x="1088" y="2555"/>
                      </a:lnTo>
                      <a:lnTo>
                        <a:pt x="1026" y="2543"/>
                      </a:lnTo>
                      <a:lnTo>
                        <a:pt x="963" y="2529"/>
                      </a:lnTo>
                      <a:lnTo>
                        <a:pt x="902" y="2511"/>
                      </a:lnTo>
                      <a:lnTo>
                        <a:pt x="843" y="2492"/>
                      </a:lnTo>
                      <a:lnTo>
                        <a:pt x="785" y="2470"/>
                      </a:lnTo>
                      <a:lnTo>
                        <a:pt x="727" y="2444"/>
                      </a:lnTo>
                      <a:lnTo>
                        <a:pt x="672" y="2415"/>
                      </a:lnTo>
                      <a:lnTo>
                        <a:pt x="618" y="2385"/>
                      </a:lnTo>
                      <a:lnTo>
                        <a:pt x="567" y="2351"/>
                      </a:lnTo>
                      <a:lnTo>
                        <a:pt x="515" y="2314"/>
                      </a:lnTo>
                      <a:lnTo>
                        <a:pt x="467" y="2277"/>
                      </a:lnTo>
                      <a:lnTo>
                        <a:pt x="421" y="2237"/>
                      </a:lnTo>
                      <a:lnTo>
                        <a:pt x="376" y="2193"/>
                      </a:lnTo>
                      <a:lnTo>
                        <a:pt x="334" y="2148"/>
                      </a:lnTo>
                      <a:lnTo>
                        <a:pt x="294" y="2102"/>
                      </a:lnTo>
                      <a:lnTo>
                        <a:pt x="255" y="2054"/>
                      </a:lnTo>
                      <a:lnTo>
                        <a:pt x="220" y="2004"/>
                      </a:lnTo>
                      <a:lnTo>
                        <a:pt x="186" y="1951"/>
                      </a:lnTo>
                      <a:lnTo>
                        <a:pt x="156" y="1898"/>
                      </a:lnTo>
                      <a:lnTo>
                        <a:pt x="127" y="1842"/>
                      </a:lnTo>
                      <a:lnTo>
                        <a:pt x="101" y="1786"/>
                      </a:lnTo>
                      <a:lnTo>
                        <a:pt x="79" y="1726"/>
                      </a:lnTo>
                      <a:lnTo>
                        <a:pt x="58" y="1667"/>
                      </a:lnTo>
                      <a:lnTo>
                        <a:pt x="40" y="1606"/>
                      </a:lnTo>
                      <a:lnTo>
                        <a:pt x="26" y="1545"/>
                      </a:lnTo>
                      <a:lnTo>
                        <a:pt x="14" y="1481"/>
                      </a:lnTo>
                      <a:lnTo>
                        <a:pt x="6" y="1416"/>
                      </a:lnTo>
                      <a:lnTo>
                        <a:pt x="2" y="1352"/>
                      </a:lnTo>
                      <a:lnTo>
                        <a:pt x="0" y="1285"/>
                      </a:lnTo>
                      <a:lnTo>
                        <a:pt x="0" y="1285"/>
                      </a:lnTo>
                      <a:lnTo>
                        <a:pt x="2" y="1219"/>
                      </a:lnTo>
                      <a:lnTo>
                        <a:pt x="6" y="1155"/>
                      </a:lnTo>
                      <a:lnTo>
                        <a:pt x="14" y="1090"/>
                      </a:lnTo>
                      <a:lnTo>
                        <a:pt x="26" y="1026"/>
                      </a:lnTo>
                      <a:lnTo>
                        <a:pt x="40" y="964"/>
                      </a:lnTo>
                      <a:lnTo>
                        <a:pt x="58" y="904"/>
                      </a:lnTo>
                      <a:lnTo>
                        <a:pt x="79" y="843"/>
                      </a:lnTo>
                      <a:lnTo>
                        <a:pt x="101" y="785"/>
                      </a:lnTo>
                      <a:lnTo>
                        <a:pt x="127" y="729"/>
                      </a:lnTo>
                      <a:lnTo>
                        <a:pt x="156" y="673"/>
                      </a:lnTo>
                      <a:lnTo>
                        <a:pt x="186" y="620"/>
                      </a:lnTo>
                      <a:lnTo>
                        <a:pt x="220" y="567"/>
                      </a:lnTo>
                      <a:lnTo>
                        <a:pt x="255" y="517"/>
                      </a:lnTo>
                      <a:lnTo>
                        <a:pt x="294" y="469"/>
                      </a:lnTo>
                      <a:lnTo>
                        <a:pt x="334" y="422"/>
                      </a:lnTo>
                      <a:lnTo>
                        <a:pt x="376" y="377"/>
                      </a:lnTo>
                      <a:lnTo>
                        <a:pt x="421" y="334"/>
                      </a:lnTo>
                      <a:lnTo>
                        <a:pt x="467" y="294"/>
                      </a:lnTo>
                      <a:lnTo>
                        <a:pt x="515" y="255"/>
                      </a:lnTo>
                      <a:lnTo>
                        <a:pt x="567" y="220"/>
                      </a:lnTo>
                      <a:lnTo>
                        <a:pt x="618" y="186"/>
                      </a:lnTo>
                      <a:lnTo>
                        <a:pt x="672" y="156"/>
                      </a:lnTo>
                      <a:lnTo>
                        <a:pt x="727" y="127"/>
                      </a:lnTo>
                      <a:lnTo>
                        <a:pt x="785" y="101"/>
                      </a:lnTo>
                      <a:lnTo>
                        <a:pt x="843" y="79"/>
                      </a:lnTo>
                      <a:lnTo>
                        <a:pt x="902" y="58"/>
                      </a:lnTo>
                      <a:lnTo>
                        <a:pt x="963" y="42"/>
                      </a:lnTo>
                      <a:lnTo>
                        <a:pt x="1026" y="27"/>
                      </a:lnTo>
                      <a:lnTo>
                        <a:pt x="1088" y="16"/>
                      </a:lnTo>
                      <a:lnTo>
                        <a:pt x="1152" y="8"/>
                      </a:lnTo>
                      <a:lnTo>
                        <a:pt x="1218" y="2"/>
                      </a:lnTo>
                      <a:lnTo>
                        <a:pt x="1284" y="0"/>
                      </a:lnTo>
                      <a:lnTo>
                        <a:pt x="1284" y="0"/>
                      </a:lnTo>
                      <a:lnTo>
                        <a:pt x="1350" y="2"/>
                      </a:lnTo>
                      <a:lnTo>
                        <a:pt x="1416" y="8"/>
                      </a:lnTo>
                      <a:lnTo>
                        <a:pt x="1480" y="16"/>
                      </a:lnTo>
                      <a:lnTo>
                        <a:pt x="1542" y="27"/>
                      </a:lnTo>
                      <a:lnTo>
                        <a:pt x="1605" y="42"/>
                      </a:lnTo>
                      <a:lnTo>
                        <a:pt x="1666" y="58"/>
                      </a:lnTo>
                      <a:lnTo>
                        <a:pt x="1725" y="79"/>
                      </a:lnTo>
                      <a:lnTo>
                        <a:pt x="1783" y="101"/>
                      </a:lnTo>
                      <a:lnTo>
                        <a:pt x="1841" y="127"/>
                      </a:lnTo>
                      <a:lnTo>
                        <a:pt x="1896" y="156"/>
                      </a:lnTo>
                      <a:lnTo>
                        <a:pt x="1950" y="186"/>
                      </a:lnTo>
                      <a:lnTo>
                        <a:pt x="2001" y="220"/>
                      </a:lnTo>
                      <a:lnTo>
                        <a:pt x="2053" y="255"/>
                      </a:lnTo>
                      <a:lnTo>
                        <a:pt x="2101" y="294"/>
                      </a:lnTo>
                      <a:lnTo>
                        <a:pt x="2147" y="334"/>
                      </a:lnTo>
                      <a:lnTo>
                        <a:pt x="2192" y="377"/>
                      </a:lnTo>
                      <a:lnTo>
                        <a:pt x="2234" y="422"/>
                      </a:lnTo>
                      <a:lnTo>
                        <a:pt x="2274" y="469"/>
                      </a:lnTo>
                      <a:lnTo>
                        <a:pt x="2313" y="517"/>
                      </a:lnTo>
                      <a:lnTo>
                        <a:pt x="2348" y="567"/>
                      </a:lnTo>
                      <a:lnTo>
                        <a:pt x="2382" y="620"/>
                      </a:lnTo>
                      <a:lnTo>
                        <a:pt x="2412" y="673"/>
                      </a:lnTo>
                      <a:lnTo>
                        <a:pt x="2441" y="729"/>
                      </a:lnTo>
                      <a:lnTo>
                        <a:pt x="2467" y="785"/>
                      </a:lnTo>
                      <a:lnTo>
                        <a:pt x="2489" y="843"/>
                      </a:lnTo>
                      <a:lnTo>
                        <a:pt x="2510" y="904"/>
                      </a:lnTo>
                      <a:lnTo>
                        <a:pt x="2528" y="964"/>
                      </a:lnTo>
                      <a:lnTo>
                        <a:pt x="2542" y="1026"/>
                      </a:lnTo>
                      <a:lnTo>
                        <a:pt x="2554" y="1090"/>
                      </a:lnTo>
                      <a:lnTo>
                        <a:pt x="2562" y="1155"/>
                      </a:lnTo>
                      <a:lnTo>
                        <a:pt x="2566" y="1219"/>
                      </a:lnTo>
                      <a:lnTo>
                        <a:pt x="2568" y="1285"/>
                      </a:lnTo>
                      <a:lnTo>
                        <a:pt x="2568" y="1285"/>
                      </a:lnTo>
                      <a:close/>
                    </a:path>
                  </a:pathLst>
                </a:custGeom>
                <a:solidFill>
                  <a:schemeClr val="accent1">
                    <a:lumMod val="75000"/>
                    <a:alpha val="50000"/>
                  </a:schemeClr>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grpSp>
          <p:sp>
            <p:nvSpPr>
              <p:cNvPr id="130" name="TextBox 129"/>
              <p:cNvSpPr txBox="1"/>
              <p:nvPr/>
            </p:nvSpPr>
            <p:spPr>
              <a:xfrm>
                <a:off x="816125" y="2349367"/>
                <a:ext cx="1405359" cy="1384995"/>
              </a:xfrm>
              <a:prstGeom prst="rect">
                <a:avLst/>
              </a:prstGeom>
              <a:noFill/>
            </p:spPr>
            <p:txBody>
              <a:bodyPr wrap="square" rtlCol="0">
                <a:normAutofit/>
              </a:bodyPr>
              <a:lstStyle/>
              <a:p>
                <a:pPr algn="ctr"/>
                <a:r>
                  <a:rPr lang="en-US" i="1" dirty="0">
                    <a:solidFill>
                      <a:schemeClr val="accent1">
                        <a:lumMod val="50000"/>
                      </a:schemeClr>
                    </a:solidFill>
                  </a:rPr>
                  <a:t>Treatment of </a:t>
                </a:r>
              </a:p>
              <a:p>
                <a:pPr algn="ctr"/>
                <a:r>
                  <a:rPr lang="en-US" i="1" dirty="0">
                    <a:solidFill>
                      <a:schemeClr val="accent1">
                        <a:lumMod val="50000"/>
                      </a:schemeClr>
                    </a:solidFill>
                  </a:rPr>
                  <a:t>others</a:t>
                </a:r>
              </a:p>
            </p:txBody>
          </p:sp>
        </p:grpSp>
        <p:sp>
          <p:nvSpPr>
            <p:cNvPr id="78" name="Freeform 44">
              <a:extLst>
                <a:ext uri="{FF2B5EF4-FFF2-40B4-BE49-F238E27FC236}">
                  <a16:creationId xmlns:a16="http://schemas.microsoft.com/office/drawing/2014/main" id="{0D733AB4-5E5D-417D-AFAB-346924FBF1F7}"/>
                </a:ext>
              </a:extLst>
            </p:cNvPr>
            <p:cNvSpPr>
              <a:spLocks/>
            </p:cNvSpPr>
            <p:nvPr/>
          </p:nvSpPr>
          <p:spPr bwMode="auto">
            <a:xfrm>
              <a:off x="1286330" y="1386368"/>
              <a:ext cx="437981" cy="402057"/>
            </a:xfrm>
            <a:custGeom>
              <a:avLst/>
              <a:gdLst>
                <a:gd name="T0" fmla="*/ 3015 w 4706"/>
                <a:gd name="T1" fmla="*/ 2574 h 4320"/>
                <a:gd name="T2" fmla="*/ 2967 w 4706"/>
                <a:gd name="T3" fmla="*/ 2539 h 4320"/>
                <a:gd name="T4" fmla="*/ 2938 w 4706"/>
                <a:gd name="T5" fmla="*/ 2485 h 4320"/>
                <a:gd name="T6" fmla="*/ 2935 w 4706"/>
                <a:gd name="T7" fmla="*/ 2432 h 4320"/>
                <a:gd name="T8" fmla="*/ 2964 w 4706"/>
                <a:gd name="T9" fmla="*/ 2357 h 4320"/>
                <a:gd name="T10" fmla="*/ 3043 w 4706"/>
                <a:gd name="T11" fmla="*/ 2293 h 4320"/>
                <a:gd name="T12" fmla="*/ 3158 w 4706"/>
                <a:gd name="T13" fmla="*/ 2163 h 4320"/>
                <a:gd name="T14" fmla="*/ 3247 w 4706"/>
                <a:gd name="T15" fmla="*/ 2010 h 4320"/>
                <a:gd name="T16" fmla="*/ 3308 w 4706"/>
                <a:gd name="T17" fmla="*/ 1836 h 4320"/>
                <a:gd name="T18" fmla="*/ 3368 w 4706"/>
                <a:gd name="T19" fmla="*/ 1479 h 4320"/>
                <a:gd name="T20" fmla="*/ 3376 w 4706"/>
                <a:gd name="T21" fmla="*/ 1150 h 4320"/>
                <a:gd name="T22" fmla="*/ 3331 w 4706"/>
                <a:gd name="T23" fmla="*/ 838 h 4320"/>
                <a:gd name="T24" fmla="*/ 3229 w 4706"/>
                <a:gd name="T25" fmla="*/ 566 h 4320"/>
                <a:gd name="T26" fmla="*/ 3077 w 4706"/>
                <a:gd name="T27" fmla="*/ 340 h 4320"/>
                <a:gd name="T28" fmla="*/ 2884 w 4706"/>
                <a:gd name="T29" fmla="*/ 167 h 4320"/>
                <a:gd name="T30" fmla="*/ 2658 w 4706"/>
                <a:gd name="T31" fmla="*/ 50 h 4320"/>
                <a:gd name="T32" fmla="*/ 2406 w 4706"/>
                <a:gd name="T33" fmla="*/ 2 h 4320"/>
                <a:gd name="T34" fmla="*/ 2197 w 4706"/>
                <a:gd name="T35" fmla="*/ 13 h 4320"/>
                <a:gd name="T36" fmla="*/ 1954 w 4706"/>
                <a:gd name="T37" fmla="*/ 89 h 4320"/>
                <a:gd name="T38" fmla="*/ 1741 w 4706"/>
                <a:gd name="T39" fmla="*/ 230 h 4320"/>
                <a:gd name="T40" fmla="*/ 1563 w 4706"/>
                <a:gd name="T41" fmla="*/ 426 h 4320"/>
                <a:gd name="T42" fmla="*/ 1430 w 4706"/>
                <a:gd name="T43" fmla="*/ 670 h 4320"/>
                <a:gd name="T44" fmla="*/ 1351 w 4706"/>
                <a:gd name="T45" fmla="*/ 959 h 4320"/>
                <a:gd name="T46" fmla="*/ 1330 w 4706"/>
                <a:gd name="T47" fmla="*/ 1217 h 4320"/>
                <a:gd name="T48" fmla="*/ 1357 w 4706"/>
                <a:gd name="T49" fmla="*/ 1644 h 4320"/>
                <a:gd name="T50" fmla="*/ 1420 w 4706"/>
                <a:gd name="T51" fmla="*/ 1908 h 4320"/>
                <a:gd name="T52" fmla="*/ 1492 w 4706"/>
                <a:gd name="T53" fmla="*/ 2074 h 4320"/>
                <a:gd name="T54" fmla="*/ 1590 w 4706"/>
                <a:gd name="T55" fmla="*/ 2218 h 4320"/>
                <a:gd name="T56" fmla="*/ 1720 w 4706"/>
                <a:gd name="T57" fmla="*/ 2336 h 4320"/>
                <a:gd name="T58" fmla="*/ 1760 w 4706"/>
                <a:gd name="T59" fmla="*/ 2385 h 4320"/>
                <a:gd name="T60" fmla="*/ 1773 w 4706"/>
                <a:gd name="T61" fmla="*/ 2448 h 4320"/>
                <a:gd name="T62" fmla="*/ 1765 w 4706"/>
                <a:gd name="T63" fmla="*/ 2497 h 4320"/>
                <a:gd name="T64" fmla="*/ 1731 w 4706"/>
                <a:gd name="T65" fmla="*/ 2547 h 4320"/>
                <a:gd name="T66" fmla="*/ 1679 w 4706"/>
                <a:gd name="T67" fmla="*/ 2579 h 4320"/>
                <a:gd name="T68" fmla="*/ 1479 w 4706"/>
                <a:gd name="T69" fmla="*/ 2623 h 4320"/>
                <a:gd name="T70" fmla="*/ 1068 w 4706"/>
                <a:gd name="T71" fmla="*/ 2746 h 4320"/>
                <a:gd name="T72" fmla="*/ 710 w 4706"/>
                <a:gd name="T73" fmla="*/ 2912 h 4320"/>
                <a:gd name="T74" fmla="*/ 414 w 4706"/>
                <a:gd name="T75" fmla="*/ 3116 h 4320"/>
                <a:gd name="T76" fmla="*/ 191 w 4706"/>
                <a:gd name="T77" fmla="*/ 3351 h 4320"/>
                <a:gd name="T78" fmla="*/ 50 w 4706"/>
                <a:gd name="T79" fmla="*/ 3611 h 4320"/>
                <a:gd name="T80" fmla="*/ 5 w 4706"/>
                <a:gd name="T81" fmla="*/ 3805 h 4320"/>
                <a:gd name="T82" fmla="*/ 0 w 4706"/>
                <a:gd name="T83" fmla="*/ 4179 h 4320"/>
                <a:gd name="T84" fmla="*/ 18 w 4706"/>
                <a:gd name="T85" fmla="*/ 4247 h 4320"/>
                <a:gd name="T86" fmla="*/ 63 w 4706"/>
                <a:gd name="T87" fmla="*/ 4296 h 4320"/>
                <a:gd name="T88" fmla="*/ 126 w 4706"/>
                <a:gd name="T89" fmla="*/ 4320 h 4320"/>
                <a:gd name="T90" fmla="*/ 4594 w 4706"/>
                <a:gd name="T91" fmla="*/ 4317 h 4320"/>
                <a:gd name="T92" fmla="*/ 4654 w 4706"/>
                <a:gd name="T93" fmla="*/ 4288 h 4320"/>
                <a:gd name="T94" fmla="*/ 4694 w 4706"/>
                <a:gd name="T95" fmla="*/ 4234 h 4320"/>
                <a:gd name="T96" fmla="*/ 4706 w 4706"/>
                <a:gd name="T97" fmla="*/ 3891 h 4320"/>
                <a:gd name="T98" fmla="*/ 4698 w 4706"/>
                <a:gd name="T99" fmla="*/ 3778 h 4320"/>
                <a:gd name="T100" fmla="*/ 4636 w 4706"/>
                <a:gd name="T101" fmla="*/ 3556 h 4320"/>
                <a:gd name="T102" fmla="*/ 4478 w 4706"/>
                <a:gd name="T103" fmla="*/ 3301 h 4320"/>
                <a:gd name="T104" fmla="*/ 4238 w 4706"/>
                <a:gd name="T105" fmla="*/ 3073 h 4320"/>
                <a:gd name="T106" fmla="*/ 3929 w 4706"/>
                <a:gd name="T107" fmla="*/ 2875 h 4320"/>
                <a:gd name="T108" fmla="*/ 3560 w 4706"/>
                <a:gd name="T109" fmla="*/ 2718 h 4320"/>
                <a:gd name="T110" fmla="*/ 3140 w 4706"/>
                <a:gd name="T111" fmla="*/ 2603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06" h="4320">
                  <a:moveTo>
                    <a:pt x="3051" y="2587"/>
                  </a:moveTo>
                  <a:lnTo>
                    <a:pt x="3051" y="2587"/>
                  </a:lnTo>
                  <a:lnTo>
                    <a:pt x="3040" y="2584"/>
                  </a:lnTo>
                  <a:lnTo>
                    <a:pt x="3027" y="2579"/>
                  </a:lnTo>
                  <a:lnTo>
                    <a:pt x="3015" y="2574"/>
                  </a:lnTo>
                  <a:lnTo>
                    <a:pt x="3004" y="2569"/>
                  </a:lnTo>
                  <a:lnTo>
                    <a:pt x="2994" y="2563"/>
                  </a:lnTo>
                  <a:lnTo>
                    <a:pt x="2985" y="2555"/>
                  </a:lnTo>
                  <a:lnTo>
                    <a:pt x="2975" y="2547"/>
                  </a:lnTo>
                  <a:lnTo>
                    <a:pt x="2967" y="2539"/>
                  </a:lnTo>
                  <a:lnTo>
                    <a:pt x="2959" y="2529"/>
                  </a:lnTo>
                  <a:lnTo>
                    <a:pt x="2952" y="2519"/>
                  </a:lnTo>
                  <a:lnTo>
                    <a:pt x="2947" y="2508"/>
                  </a:lnTo>
                  <a:lnTo>
                    <a:pt x="2943" y="2497"/>
                  </a:lnTo>
                  <a:lnTo>
                    <a:pt x="2938" y="2485"/>
                  </a:lnTo>
                  <a:lnTo>
                    <a:pt x="2936" y="2472"/>
                  </a:lnTo>
                  <a:lnTo>
                    <a:pt x="2933" y="2459"/>
                  </a:lnTo>
                  <a:lnTo>
                    <a:pt x="2933" y="2448"/>
                  </a:lnTo>
                  <a:lnTo>
                    <a:pt x="2933" y="2448"/>
                  </a:lnTo>
                  <a:lnTo>
                    <a:pt x="2935" y="2432"/>
                  </a:lnTo>
                  <a:lnTo>
                    <a:pt x="2936" y="2416"/>
                  </a:lnTo>
                  <a:lnTo>
                    <a:pt x="2941" y="2399"/>
                  </a:lnTo>
                  <a:lnTo>
                    <a:pt x="2947" y="2385"/>
                  </a:lnTo>
                  <a:lnTo>
                    <a:pt x="2956" y="2370"/>
                  </a:lnTo>
                  <a:lnTo>
                    <a:pt x="2964" y="2357"/>
                  </a:lnTo>
                  <a:lnTo>
                    <a:pt x="2975" y="2346"/>
                  </a:lnTo>
                  <a:lnTo>
                    <a:pt x="2988" y="2336"/>
                  </a:lnTo>
                  <a:lnTo>
                    <a:pt x="2988" y="2336"/>
                  </a:lnTo>
                  <a:lnTo>
                    <a:pt x="3015" y="2315"/>
                  </a:lnTo>
                  <a:lnTo>
                    <a:pt x="3043" y="2293"/>
                  </a:lnTo>
                  <a:lnTo>
                    <a:pt x="3069" y="2268"/>
                  </a:lnTo>
                  <a:lnTo>
                    <a:pt x="3093" y="2244"/>
                  </a:lnTo>
                  <a:lnTo>
                    <a:pt x="3116" y="2218"/>
                  </a:lnTo>
                  <a:lnTo>
                    <a:pt x="3138" y="2191"/>
                  </a:lnTo>
                  <a:lnTo>
                    <a:pt x="3158" y="2163"/>
                  </a:lnTo>
                  <a:lnTo>
                    <a:pt x="3179" y="2134"/>
                  </a:lnTo>
                  <a:lnTo>
                    <a:pt x="3197" y="2105"/>
                  </a:lnTo>
                  <a:lnTo>
                    <a:pt x="3214" y="2074"/>
                  </a:lnTo>
                  <a:lnTo>
                    <a:pt x="3231" y="2042"/>
                  </a:lnTo>
                  <a:lnTo>
                    <a:pt x="3247" y="2010"/>
                  </a:lnTo>
                  <a:lnTo>
                    <a:pt x="3260" y="1977"/>
                  </a:lnTo>
                  <a:lnTo>
                    <a:pt x="3274" y="1943"/>
                  </a:lnTo>
                  <a:lnTo>
                    <a:pt x="3286" y="1908"/>
                  </a:lnTo>
                  <a:lnTo>
                    <a:pt x="3297" y="1872"/>
                  </a:lnTo>
                  <a:lnTo>
                    <a:pt x="3308" y="1836"/>
                  </a:lnTo>
                  <a:lnTo>
                    <a:pt x="3318" y="1799"/>
                  </a:lnTo>
                  <a:lnTo>
                    <a:pt x="3334" y="1722"/>
                  </a:lnTo>
                  <a:lnTo>
                    <a:pt x="3349" y="1644"/>
                  </a:lnTo>
                  <a:lnTo>
                    <a:pt x="3360" y="1561"/>
                  </a:lnTo>
                  <a:lnTo>
                    <a:pt x="3368" y="1479"/>
                  </a:lnTo>
                  <a:lnTo>
                    <a:pt x="3373" y="1393"/>
                  </a:lnTo>
                  <a:lnTo>
                    <a:pt x="3376" y="1306"/>
                  </a:lnTo>
                  <a:lnTo>
                    <a:pt x="3376" y="1217"/>
                  </a:lnTo>
                  <a:lnTo>
                    <a:pt x="3376" y="1217"/>
                  </a:lnTo>
                  <a:lnTo>
                    <a:pt x="3376" y="1150"/>
                  </a:lnTo>
                  <a:lnTo>
                    <a:pt x="3371" y="1086"/>
                  </a:lnTo>
                  <a:lnTo>
                    <a:pt x="3365" y="1021"/>
                  </a:lnTo>
                  <a:lnTo>
                    <a:pt x="3357" y="959"/>
                  </a:lnTo>
                  <a:lnTo>
                    <a:pt x="3344" y="898"/>
                  </a:lnTo>
                  <a:lnTo>
                    <a:pt x="3331" y="838"/>
                  </a:lnTo>
                  <a:lnTo>
                    <a:pt x="3315" y="781"/>
                  </a:lnTo>
                  <a:lnTo>
                    <a:pt x="3297" y="725"/>
                  </a:lnTo>
                  <a:lnTo>
                    <a:pt x="3276" y="670"/>
                  </a:lnTo>
                  <a:lnTo>
                    <a:pt x="3253" y="618"/>
                  </a:lnTo>
                  <a:lnTo>
                    <a:pt x="3229" y="566"/>
                  </a:lnTo>
                  <a:lnTo>
                    <a:pt x="3201" y="518"/>
                  </a:lnTo>
                  <a:lnTo>
                    <a:pt x="3174" y="471"/>
                  </a:lnTo>
                  <a:lnTo>
                    <a:pt x="3143" y="426"/>
                  </a:lnTo>
                  <a:lnTo>
                    <a:pt x="3111" y="382"/>
                  </a:lnTo>
                  <a:lnTo>
                    <a:pt x="3077" y="340"/>
                  </a:lnTo>
                  <a:lnTo>
                    <a:pt x="3041" y="301"/>
                  </a:lnTo>
                  <a:lnTo>
                    <a:pt x="3004" y="264"/>
                  </a:lnTo>
                  <a:lnTo>
                    <a:pt x="2965" y="230"/>
                  </a:lnTo>
                  <a:lnTo>
                    <a:pt x="2925" y="196"/>
                  </a:lnTo>
                  <a:lnTo>
                    <a:pt x="2884" y="167"/>
                  </a:lnTo>
                  <a:lnTo>
                    <a:pt x="2841" y="138"/>
                  </a:lnTo>
                  <a:lnTo>
                    <a:pt x="2797" y="113"/>
                  </a:lnTo>
                  <a:lnTo>
                    <a:pt x="2752" y="89"/>
                  </a:lnTo>
                  <a:lnTo>
                    <a:pt x="2705" y="70"/>
                  </a:lnTo>
                  <a:lnTo>
                    <a:pt x="2658" y="50"/>
                  </a:lnTo>
                  <a:lnTo>
                    <a:pt x="2609" y="36"/>
                  </a:lnTo>
                  <a:lnTo>
                    <a:pt x="2559" y="23"/>
                  </a:lnTo>
                  <a:lnTo>
                    <a:pt x="2509" y="13"/>
                  </a:lnTo>
                  <a:lnTo>
                    <a:pt x="2457" y="5"/>
                  </a:lnTo>
                  <a:lnTo>
                    <a:pt x="2406" y="2"/>
                  </a:lnTo>
                  <a:lnTo>
                    <a:pt x="2354" y="0"/>
                  </a:lnTo>
                  <a:lnTo>
                    <a:pt x="2354" y="0"/>
                  </a:lnTo>
                  <a:lnTo>
                    <a:pt x="2300" y="2"/>
                  </a:lnTo>
                  <a:lnTo>
                    <a:pt x="2249" y="5"/>
                  </a:lnTo>
                  <a:lnTo>
                    <a:pt x="2197" y="13"/>
                  </a:lnTo>
                  <a:lnTo>
                    <a:pt x="2147" y="23"/>
                  </a:lnTo>
                  <a:lnTo>
                    <a:pt x="2098" y="36"/>
                  </a:lnTo>
                  <a:lnTo>
                    <a:pt x="2048" y="50"/>
                  </a:lnTo>
                  <a:lnTo>
                    <a:pt x="2001" y="70"/>
                  </a:lnTo>
                  <a:lnTo>
                    <a:pt x="1954" y="89"/>
                  </a:lnTo>
                  <a:lnTo>
                    <a:pt x="1909" y="113"/>
                  </a:lnTo>
                  <a:lnTo>
                    <a:pt x="1865" y="138"/>
                  </a:lnTo>
                  <a:lnTo>
                    <a:pt x="1823" y="167"/>
                  </a:lnTo>
                  <a:lnTo>
                    <a:pt x="1781" y="196"/>
                  </a:lnTo>
                  <a:lnTo>
                    <a:pt x="1741" y="230"/>
                  </a:lnTo>
                  <a:lnTo>
                    <a:pt x="1702" y="264"/>
                  </a:lnTo>
                  <a:lnTo>
                    <a:pt x="1665" y="301"/>
                  </a:lnTo>
                  <a:lnTo>
                    <a:pt x="1629" y="340"/>
                  </a:lnTo>
                  <a:lnTo>
                    <a:pt x="1595" y="382"/>
                  </a:lnTo>
                  <a:lnTo>
                    <a:pt x="1563" y="426"/>
                  </a:lnTo>
                  <a:lnTo>
                    <a:pt x="1534" y="471"/>
                  </a:lnTo>
                  <a:lnTo>
                    <a:pt x="1505" y="518"/>
                  </a:lnTo>
                  <a:lnTo>
                    <a:pt x="1479" y="566"/>
                  </a:lnTo>
                  <a:lnTo>
                    <a:pt x="1453" y="618"/>
                  </a:lnTo>
                  <a:lnTo>
                    <a:pt x="1430" y="670"/>
                  </a:lnTo>
                  <a:lnTo>
                    <a:pt x="1411" y="725"/>
                  </a:lnTo>
                  <a:lnTo>
                    <a:pt x="1391" y="781"/>
                  </a:lnTo>
                  <a:lnTo>
                    <a:pt x="1375" y="838"/>
                  </a:lnTo>
                  <a:lnTo>
                    <a:pt x="1362" y="898"/>
                  </a:lnTo>
                  <a:lnTo>
                    <a:pt x="1351" y="959"/>
                  </a:lnTo>
                  <a:lnTo>
                    <a:pt x="1341" y="1021"/>
                  </a:lnTo>
                  <a:lnTo>
                    <a:pt x="1335" y="1086"/>
                  </a:lnTo>
                  <a:lnTo>
                    <a:pt x="1332" y="1150"/>
                  </a:lnTo>
                  <a:lnTo>
                    <a:pt x="1330" y="1217"/>
                  </a:lnTo>
                  <a:lnTo>
                    <a:pt x="1330" y="1217"/>
                  </a:lnTo>
                  <a:lnTo>
                    <a:pt x="1332" y="1306"/>
                  </a:lnTo>
                  <a:lnTo>
                    <a:pt x="1333" y="1393"/>
                  </a:lnTo>
                  <a:lnTo>
                    <a:pt x="1340" y="1479"/>
                  </a:lnTo>
                  <a:lnTo>
                    <a:pt x="1348" y="1561"/>
                  </a:lnTo>
                  <a:lnTo>
                    <a:pt x="1357" y="1644"/>
                  </a:lnTo>
                  <a:lnTo>
                    <a:pt x="1372" y="1722"/>
                  </a:lnTo>
                  <a:lnTo>
                    <a:pt x="1388" y="1799"/>
                  </a:lnTo>
                  <a:lnTo>
                    <a:pt x="1398" y="1836"/>
                  </a:lnTo>
                  <a:lnTo>
                    <a:pt x="1409" y="1872"/>
                  </a:lnTo>
                  <a:lnTo>
                    <a:pt x="1420" y="1908"/>
                  </a:lnTo>
                  <a:lnTo>
                    <a:pt x="1433" y="1943"/>
                  </a:lnTo>
                  <a:lnTo>
                    <a:pt x="1446" y="1977"/>
                  </a:lnTo>
                  <a:lnTo>
                    <a:pt x="1461" y="2010"/>
                  </a:lnTo>
                  <a:lnTo>
                    <a:pt x="1475" y="2042"/>
                  </a:lnTo>
                  <a:lnTo>
                    <a:pt x="1492" y="2074"/>
                  </a:lnTo>
                  <a:lnTo>
                    <a:pt x="1509" y="2105"/>
                  </a:lnTo>
                  <a:lnTo>
                    <a:pt x="1529" y="2134"/>
                  </a:lnTo>
                  <a:lnTo>
                    <a:pt x="1548" y="2163"/>
                  </a:lnTo>
                  <a:lnTo>
                    <a:pt x="1569" y="2191"/>
                  </a:lnTo>
                  <a:lnTo>
                    <a:pt x="1590" y="2218"/>
                  </a:lnTo>
                  <a:lnTo>
                    <a:pt x="1615" y="2244"/>
                  </a:lnTo>
                  <a:lnTo>
                    <a:pt x="1639" y="2268"/>
                  </a:lnTo>
                  <a:lnTo>
                    <a:pt x="1663" y="2293"/>
                  </a:lnTo>
                  <a:lnTo>
                    <a:pt x="1691" y="2315"/>
                  </a:lnTo>
                  <a:lnTo>
                    <a:pt x="1720" y="2336"/>
                  </a:lnTo>
                  <a:lnTo>
                    <a:pt x="1720" y="2336"/>
                  </a:lnTo>
                  <a:lnTo>
                    <a:pt x="1731" y="2346"/>
                  </a:lnTo>
                  <a:lnTo>
                    <a:pt x="1742" y="2357"/>
                  </a:lnTo>
                  <a:lnTo>
                    <a:pt x="1752" y="2370"/>
                  </a:lnTo>
                  <a:lnTo>
                    <a:pt x="1760" y="2385"/>
                  </a:lnTo>
                  <a:lnTo>
                    <a:pt x="1765" y="2399"/>
                  </a:lnTo>
                  <a:lnTo>
                    <a:pt x="1770" y="2416"/>
                  </a:lnTo>
                  <a:lnTo>
                    <a:pt x="1773" y="2432"/>
                  </a:lnTo>
                  <a:lnTo>
                    <a:pt x="1773" y="2448"/>
                  </a:lnTo>
                  <a:lnTo>
                    <a:pt x="1773" y="2448"/>
                  </a:lnTo>
                  <a:lnTo>
                    <a:pt x="1773" y="2448"/>
                  </a:lnTo>
                  <a:lnTo>
                    <a:pt x="1773" y="2459"/>
                  </a:lnTo>
                  <a:lnTo>
                    <a:pt x="1771" y="2472"/>
                  </a:lnTo>
                  <a:lnTo>
                    <a:pt x="1768" y="2485"/>
                  </a:lnTo>
                  <a:lnTo>
                    <a:pt x="1765" y="2497"/>
                  </a:lnTo>
                  <a:lnTo>
                    <a:pt x="1760" y="2508"/>
                  </a:lnTo>
                  <a:lnTo>
                    <a:pt x="1754" y="2519"/>
                  </a:lnTo>
                  <a:lnTo>
                    <a:pt x="1747" y="2529"/>
                  </a:lnTo>
                  <a:lnTo>
                    <a:pt x="1739" y="2539"/>
                  </a:lnTo>
                  <a:lnTo>
                    <a:pt x="1731" y="2547"/>
                  </a:lnTo>
                  <a:lnTo>
                    <a:pt x="1723" y="2555"/>
                  </a:lnTo>
                  <a:lnTo>
                    <a:pt x="1713" y="2563"/>
                  </a:lnTo>
                  <a:lnTo>
                    <a:pt x="1702" y="2569"/>
                  </a:lnTo>
                  <a:lnTo>
                    <a:pt x="1691" y="2574"/>
                  </a:lnTo>
                  <a:lnTo>
                    <a:pt x="1679" y="2579"/>
                  </a:lnTo>
                  <a:lnTo>
                    <a:pt x="1668" y="2584"/>
                  </a:lnTo>
                  <a:lnTo>
                    <a:pt x="1655" y="2587"/>
                  </a:lnTo>
                  <a:lnTo>
                    <a:pt x="1655" y="2587"/>
                  </a:lnTo>
                  <a:lnTo>
                    <a:pt x="1566" y="2603"/>
                  </a:lnTo>
                  <a:lnTo>
                    <a:pt x="1479" y="2623"/>
                  </a:lnTo>
                  <a:lnTo>
                    <a:pt x="1393" y="2644"/>
                  </a:lnTo>
                  <a:lnTo>
                    <a:pt x="1309" y="2666"/>
                  </a:lnTo>
                  <a:lnTo>
                    <a:pt x="1226" y="2691"/>
                  </a:lnTo>
                  <a:lnTo>
                    <a:pt x="1147" y="2718"/>
                  </a:lnTo>
                  <a:lnTo>
                    <a:pt x="1068" y="2746"/>
                  </a:lnTo>
                  <a:lnTo>
                    <a:pt x="992" y="2776"/>
                  </a:lnTo>
                  <a:lnTo>
                    <a:pt x="919" y="2807"/>
                  </a:lnTo>
                  <a:lnTo>
                    <a:pt x="846" y="2841"/>
                  </a:lnTo>
                  <a:lnTo>
                    <a:pt x="777" y="2875"/>
                  </a:lnTo>
                  <a:lnTo>
                    <a:pt x="710" y="2912"/>
                  </a:lnTo>
                  <a:lnTo>
                    <a:pt x="646" y="2950"/>
                  </a:lnTo>
                  <a:lnTo>
                    <a:pt x="584" y="2990"/>
                  </a:lnTo>
                  <a:lnTo>
                    <a:pt x="524" y="3030"/>
                  </a:lnTo>
                  <a:lnTo>
                    <a:pt x="468" y="3073"/>
                  </a:lnTo>
                  <a:lnTo>
                    <a:pt x="414" y="3116"/>
                  </a:lnTo>
                  <a:lnTo>
                    <a:pt x="364" y="3160"/>
                  </a:lnTo>
                  <a:lnTo>
                    <a:pt x="316" y="3205"/>
                  </a:lnTo>
                  <a:lnTo>
                    <a:pt x="272" y="3254"/>
                  </a:lnTo>
                  <a:lnTo>
                    <a:pt x="230" y="3301"/>
                  </a:lnTo>
                  <a:lnTo>
                    <a:pt x="191" y="3351"/>
                  </a:lnTo>
                  <a:lnTo>
                    <a:pt x="156" y="3401"/>
                  </a:lnTo>
                  <a:lnTo>
                    <a:pt x="125" y="3451"/>
                  </a:lnTo>
                  <a:lnTo>
                    <a:pt x="96" y="3505"/>
                  </a:lnTo>
                  <a:lnTo>
                    <a:pt x="71" y="3556"/>
                  </a:lnTo>
                  <a:lnTo>
                    <a:pt x="50" y="3611"/>
                  </a:lnTo>
                  <a:lnTo>
                    <a:pt x="33" y="3666"/>
                  </a:lnTo>
                  <a:lnTo>
                    <a:pt x="18" y="3721"/>
                  </a:lnTo>
                  <a:lnTo>
                    <a:pt x="13" y="3749"/>
                  </a:lnTo>
                  <a:lnTo>
                    <a:pt x="8" y="3778"/>
                  </a:lnTo>
                  <a:lnTo>
                    <a:pt x="5" y="3805"/>
                  </a:lnTo>
                  <a:lnTo>
                    <a:pt x="2" y="3835"/>
                  </a:lnTo>
                  <a:lnTo>
                    <a:pt x="0" y="3864"/>
                  </a:lnTo>
                  <a:lnTo>
                    <a:pt x="0" y="3891"/>
                  </a:lnTo>
                  <a:lnTo>
                    <a:pt x="0" y="4179"/>
                  </a:lnTo>
                  <a:lnTo>
                    <a:pt x="0" y="4179"/>
                  </a:lnTo>
                  <a:lnTo>
                    <a:pt x="2" y="4194"/>
                  </a:lnTo>
                  <a:lnTo>
                    <a:pt x="4" y="4208"/>
                  </a:lnTo>
                  <a:lnTo>
                    <a:pt x="7" y="4221"/>
                  </a:lnTo>
                  <a:lnTo>
                    <a:pt x="12" y="4234"/>
                  </a:lnTo>
                  <a:lnTo>
                    <a:pt x="18" y="4247"/>
                  </a:lnTo>
                  <a:lnTo>
                    <a:pt x="25" y="4259"/>
                  </a:lnTo>
                  <a:lnTo>
                    <a:pt x="33" y="4270"/>
                  </a:lnTo>
                  <a:lnTo>
                    <a:pt x="42" y="4280"/>
                  </a:lnTo>
                  <a:lnTo>
                    <a:pt x="52" y="4288"/>
                  </a:lnTo>
                  <a:lnTo>
                    <a:pt x="63" y="4296"/>
                  </a:lnTo>
                  <a:lnTo>
                    <a:pt x="75" y="4304"/>
                  </a:lnTo>
                  <a:lnTo>
                    <a:pt x="86" y="4309"/>
                  </a:lnTo>
                  <a:lnTo>
                    <a:pt x="99" y="4314"/>
                  </a:lnTo>
                  <a:lnTo>
                    <a:pt x="114" y="4317"/>
                  </a:lnTo>
                  <a:lnTo>
                    <a:pt x="126" y="4320"/>
                  </a:lnTo>
                  <a:lnTo>
                    <a:pt x="141" y="4320"/>
                  </a:lnTo>
                  <a:lnTo>
                    <a:pt x="4565" y="4320"/>
                  </a:lnTo>
                  <a:lnTo>
                    <a:pt x="4565" y="4320"/>
                  </a:lnTo>
                  <a:lnTo>
                    <a:pt x="4580" y="4320"/>
                  </a:lnTo>
                  <a:lnTo>
                    <a:pt x="4594" y="4317"/>
                  </a:lnTo>
                  <a:lnTo>
                    <a:pt x="4607" y="4314"/>
                  </a:lnTo>
                  <a:lnTo>
                    <a:pt x="4620" y="4309"/>
                  </a:lnTo>
                  <a:lnTo>
                    <a:pt x="4633" y="4304"/>
                  </a:lnTo>
                  <a:lnTo>
                    <a:pt x="4644" y="4296"/>
                  </a:lnTo>
                  <a:lnTo>
                    <a:pt x="4654" y="4288"/>
                  </a:lnTo>
                  <a:lnTo>
                    <a:pt x="4665" y="4280"/>
                  </a:lnTo>
                  <a:lnTo>
                    <a:pt x="4673" y="4270"/>
                  </a:lnTo>
                  <a:lnTo>
                    <a:pt x="4681" y="4259"/>
                  </a:lnTo>
                  <a:lnTo>
                    <a:pt x="4690" y="4247"/>
                  </a:lnTo>
                  <a:lnTo>
                    <a:pt x="4694" y="4234"/>
                  </a:lnTo>
                  <a:lnTo>
                    <a:pt x="4699" y="4221"/>
                  </a:lnTo>
                  <a:lnTo>
                    <a:pt x="4702" y="4208"/>
                  </a:lnTo>
                  <a:lnTo>
                    <a:pt x="4706" y="4194"/>
                  </a:lnTo>
                  <a:lnTo>
                    <a:pt x="4706" y="4179"/>
                  </a:lnTo>
                  <a:lnTo>
                    <a:pt x="4706" y="3891"/>
                  </a:lnTo>
                  <a:lnTo>
                    <a:pt x="4706" y="3891"/>
                  </a:lnTo>
                  <a:lnTo>
                    <a:pt x="4706" y="3864"/>
                  </a:lnTo>
                  <a:lnTo>
                    <a:pt x="4704" y="3835"/>
                  </a:lnTo>
                  <a:lnTo>
                    <a:pt x="4701" y="3805"/>
                  </a:lnTo>
                  <a:lnTo>
                    <a:pt x="4698" y="3778"/>
                  </a:lnTo>
                  <a:lnTo>
                    <a:pt x="4693" y="3749"/>
                  </a:lnTo>
                  <a:lnTo>
                    <a:pt x="4688" y="3721"/>
                  </a:lnTo>
                  <a:lnTo>
                    <a:pt x="4675" y="3666"/>
                  </a:lnTo>
                  <a:lnTo>
                    <a:pt x="4657" y="3611"/>
                  </a:lnTo>
                  <a:lnTo>
                    <a:pt x="4636" y="3556"/>
                  </a:lnTo>
                  <a:lnTo>
                    <a:pt x="4610" y="3505"/>
                  </a:lnTo>
                  <a:lnTo>
                    <a:pt x="4583" y="3451"/>
                  </a:lnTo>
                  <a:lnTo>
                    <a:pt x="4550" y="3401"/>
                  </a:lnTo>
                  <a:lnTo>
                    <a:pt x="4515" y="3351"/>
                  </a:lnTo>
                  <a:lnTo>
                    <a:pt x="4478" y="3301"/>
                  </a:lnTo>
                  <a:lnTo>
                    <a:pt x="4436" y="3254"/>
                  </a:lnTo>
                  <a:lnTo>
                    <a:pt x="4390" y="3205"/>
                  </a:lnTo>
                  <a:lnTo>
                    <a:pt x="4343" y="3160"/>
                  </a:lnTo>
                  <a:lnTo>
                    <a:pt x="4292" y="3116"/>
                  </a:lnTo>
                  <a:lnTo>
                    <a:pt x="4238" y="3073"/>
                  </a:lnTo>
                  <a:lnTo>
                    <a:pt x="4182" y="3030"/>
                  </a:lnTo>
                  <a:lnTo>
                    <a:pt x="4122" y="2990"/>
                  </a:lnTo>
                  <a:lnTo>
                    <a:pt x="4060" y="2950"/>
                  </a:lnTo>
                  <a:lnTo>
                    <a:pt x="3996" y="2912"/>
                  </a:lnTo>
                  <a:lnTo>
                    <a:pt x="3929" y="2875"/>
                  </a:lnTo>
                  <a:lnTo>
                    <a:pt x="3860" y="2841"/>
                  </a:lnTo>
                  <a:lnTo>
                    <a:pt x="3789" y="2807"/>
                  </a:lnTo>
                  <a:lnTo>
                    <a:pt x="3714" y="2776"/>
                  </a:lnTo>
                  <a:lnTo>
                    <a:pt x="3638" y="2746"/>
                  </a:lnTo>
                  <a:lnTo>
                    <a:pt x="3560" y="2718"/>
                  </a:lnTo>
                  <a:lnTo>
                    <a:pt x="3480" y="2691"/>
                  </a:lnTo>
                  <a:lnTo>
                    <a:pt x="3397" y="2666"/>
                  </a:lnTo>
                  <a:lnTo>
                    <a:pt x="3313" y="2644"/>
                  </a:lnTo>
                  <a:lnTo>
                    <a:pt x="3227" y="2623"/>
                  </a:lnTo>
                  <a:lnTo>
                    <a:pt x="3140" y="2603"/>
                  </a:lnTo>
                  <a:lnTo>
                    <a:pt x="3051" y="2587"/>
                  </a:lnTo>
                  <a:lnTo>
                    <a:pt x="3051" y="2587"/>
                  </a:lnTo>
                  <a:close/>
                </a:path>
              </a:pathLst>
            </a:cu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US"/>
            </a:p>
          </p:txBody>
        </p:sp>
      </p:grpSp>
      <p:sp>
        <p:nvSpPr>
          <p:cNvPr id="79" name="Freeform 45">
            <a:extLst>
              <a:ext uri="{FF2B5EF4-FFF2-40B4-BE49-F238E27FC236}">
                <a16:creationId xmlns:a16="http://schemas.microsoft.com/office/drawing/2014/main" id="{CA5F2AFA-72EF-4E88-93C6-AA92A0AE1CC3}"/>
              </a:ext>
            </a:extLst>
          </p:cNvPr>
          <p:cNvSpPr>
            <a:spLocks/>
          </p:cNvSpPr>
          <p:nvPr/>
        </p:nvSpPr>
        <p:spPr bwMode="auto">
          <a:xfrm>
            <a:off x="1153428" y="1440162"/>
            <a:ext cx="230159" cy="294470"/>
          </a:xfrm>
          <a:custGeom>
            <a:avLst/>
            <a:gdLst>
              <a:gd name="T0" fmla="*/ 2279 w 2473"/>
              <a:gd name="T1" fmla="*/ 2033 h 3164"/>
              <a:gd name="T2" fmla="*/ 2303 w 2473"/>
              <a:gd name="T3" fmla="*/ 1990 h 3164"/>
              <a:gd name="T4" fmla="*/ 2297 w 2473"/>
              <a:gd name="T5" fmla="*/ 1941 h 3164"/>
              <a:gd name="T6" fmla="*/ 2265 w 2473"/>
              <a:gd name="T7" fmla="*/ 1904 h 3164"/>
              <a:gd name="T8" fmla="*/ 2235 w 2473"/>
              <a:gd name="T9" fmla="*/ 1894 h 3164"/>
              <a:gd name="T10" fmla="*/ 2187 w 2473"/>
              <a:gd name="T11" fmla="*/ 1872 h 3164"/>
              <a:gd name="T12" fmla="*/ 2150 w 2473"/>
              <a:gd name="T13" fmla="*/ 1812 h 3164"/>
              <a:gd name="T14" fmla="*/ 2151 w 2473"/>
              <a:gd name="T15" fmla="*/ 1770 h 3164"/>
              <a:gd name="T16" fmla="*/ 2172 w 2473"/>
              <a:gd name="T17" fmla="*/ 1728 h 3164"/>
              <a:gd name="T18" fmla="*/ 2210 w 2473"/>
              <a:gd name="T19" fmla="*/ 1695 h 3164"/>
              <a:gd name="T20" fmla="*/ 2282 w 2473"/>
              <a:gd name="T21" fmla="*/ 1624 h 3164"/>
              <a:gd name="T22" fmla="*/ 2342 w 2473"/>
              <a:gd name="T23" fmla="*/ 1542 h 3164"/>
              <a:gd name="T24" fmla="*/ 2417 w 2473"/>
              <a:gd name="T25" fmla="*/ 1372 h 3164"/>
              <a:gd name="T26" fmla="*/ 2460 w 2473"/>
              <a:gd name="T27" fmla="*/ 1144 h 3164"/>
              <a:gd name="T28" fmla="*/ 2473 w 2473"/>
              <a:gd name="T29" fmla="*/ 891 h 3164"/>
              <a:gd name="T30" fmla="*/ 2465 w 2473"/>
              <a:gd name="T31" fmla="*/ 749 h 3164"/>
              <a:gd name="T32" fmla="*/ 2428 w 2473"/>
              <a:gd name="T33" fmla="*/ 572 h 3164"/>
              <a:gd name="T34" fmla="*/ 2365 w 2473"/>
              <a:gd name="T35" fmla="*/ 415 h 3164"/>
              <a:gd name="T36" fmla="*/ 2279 w 2473"/>
              <a:gd name="T37" fmla="*/ 280 h 3164"/>
              <a:gd name="T38" fmla="*/ 2172 w 2473"/>
              <a:gd name="T39" fmla="*/ 168 h 3164"/>
              <a:gd name="T40" fmla="*/ 2049 w 2473"/>
              <a:gd name="T41" fmla="*/ 82 h 3164"/>
              <a:gd name="T42" fmla="*/ 1912 w 2473"/>
              <a:gd name="T43" fmla="*/ 26 h 3164"/>
              <a:gd name="T44" fmla="*/ 1763 w 2473"/>
              <a:gd name="T45" fmla="*/ 1 h 3164"/>
              <a:gd name="T46" fmla="*/ 1647 w 2473"/>
              <a:gd name="T47" fmla="*/ 4 h 3164"/>
              <a:gd name="T48" fmla="*/ 1501 w 2473"/>
              <a:gd name="T49" fmla="*/ 37 h 3164"/>
              <a:gd name="T50" fmla="*/ 1367 w 2473"/>
              <a:gd name="T51" fmla="*/ 102 h 3164"/>
              <a:gd name="T52" fmla="*/ 1247 w 2473"/>
              <a:gd name="T53" fmla="*/ 194 h 3164"/>
              <a:gd name="T54" fmla="*/ 1145 w 2473"/>
              <a:gd name="T55" fmla="*/ 310 h 3164"/>
              <a:gd name="T56" fmla="*/ 1064 w 2473"/>
              <a:gd name="T57" fmla="*/ 453 h 3164"/>
              <a:gd name="T58" fmla="*/ 1008 w 2473"/>
              <a:gd name="T59" fmla="*/ 614 h 3164"/>
              <a:gd name="T60" fmla="*/ 979 w 2473"/>
              <a:gd name="T61" fmla="*/ 794 h 3164"/>
              <a:gd name="T62" fmla="*/ 975 w 2473"/>
              <a:gd name="T63" fmla="*/ 956 h 3164"/>
              <a:gd name="T64" fmla="*/ 995 w 2473"/>
              <a:gd name="T65" fmla="*/ 1203 h 3164"/>
              <a:gd name="T66" fmla="*/ 1050 w 2473"/>
              <a:gd name="T67" fmla="*/ 1423 h 3164"/>
              <a:gd name="T68" fmla="*/ 1119 w 2473"/>
              <a:gd name="T69" fmla="*/ 1563 h 3164"/>
              <a:gd name="T70" fmla="*/ 1182 w 2473"/>
              <a:gd name="T71" fmla="*/ 1643 h 3164"/>
              <a:gd name="T72" fmla="*/ 1260 w 2473"/>
              <a:gd name="T73" fmla="*/ 1711 h 3164"/>
              <a:gd name="T74" fmla="*/ 1283 w 2473"/>
              <a:gd name="T75" fmla="*/ 1737 h 3164"/>
              <a:gd name="T76" fmla="*/ 1299 w 2473"/>
              <a:gd name="T77" fmla="*/ 1781 h 3164"/>
              <a:gd name="T78" fmla="*/ 1297 w 2473"/>
              <a:gd name="T79" fmla="*/ 1812 h 3164"/>
              <a:gd name="T80" fmla="*/ 1262 w 2473"/>
              <a:gd name="T81" fmla="*/ 1872 h 3164"/>
              <a:gd name="T82" fmla="*/ 1213 w 2473"/>
              <a:gd name="T83" fmla="*/ 1894 h 3164"/>
              <a:gd name="T84" fmla="*/ 959 w 2473"/>
              <a:gd name="T85" fmla="*/ 1953 h 3164"/>
              <a:gd name="T86" fmla="*/ 726 w 2473"/>
              <a:gd name="T87" fmla="*/ 2033 h 3164"/>
              <a:gd name="T88" fmla="*/ 521 w 2473"/>
              <a:gd name="T89" fmla="*/ 2134 h 3164"/>
              <a:gd name="T90" fmla="*/ 343 w 2473"/>
              <a:gd name="T91" fmla="*/ 2250 h 3164"/>
              <a:gd name="T92" fmla="*/ 199 w 2473"/>
              <a:gd name="T93" fmla="*/ 2383 h 3164"/>
              <a:gd name="T94" fmla="*/ 91 w 2473"/>
              <a:gd name="T95" fmla="*/ 2529 h 3164"/>
              <a:gd name="T96" fmla="*/ 24 w 2473"/>
              <a:gd name="T97" fmla="*/ 2685 h 3164"/>
              <a:gd name="T98" fmla="*/ 0 w 2473"/>
              <a:gd name="T99" fmla="*/ 2850 h 3164"/>
              <a:gd name="T100" fmla="*/ 6 w 2473"/>
              <a:gd name="T101" fmla="*/ 3114 h 3164"/>
              <a:gd name="T102" fmla="*/ 50 w 2473"/>
              <a:gd name="T103" fmla="*/ 3158 h 3164"/>
              <a:gd name="T104" fmla="*/ 1168 w 2473"/>
              <a:gd name="T105" fmla="*/ 3164 h 3164"/>
              <a:gd name="T106" fmla="*/ 1221 w 2473"/>
              <a:gd name="T107" fmla="*/ 3147 h 3164"/>
              <a:gd name="T108" fmla="*/ 1250 w 2473"/>
              <a:gd name="T109" fmla="*/ 3101 h 3164"/>
              <a:gd name="T110" fmla="*/ 1283 w 2473"/>
              <a:gd name="T111" fmla="*/ 2982 h 3164"/>
              <a:gd name="T112" fmla="*/ 1349 w 2473"/>
              <a:gd name="T113" fmla="*/ 2828 h 3164"/>
              <a:gd name="T114" fmla="*/ 1438 w 2473"/>
              <a:gd name="T115" fmla="*/ 2681 h 3164"/>
              <a:gd name="T116" fmla="*/ 1551 w 2473"/>
              <a:gd name="T117" fmla="*/ 2541 h 3164"/>
              <a:gd name="T118" fmla="*/ 1684 w 2473"/>
              <a:gd name="T119" fmla="*/ 2409 h 3164"/>
              <a:gd name="T120" fmla="*/ 1839 w 2473"/>
              <a:gd name="T121" fmla="*/ 2286 h 3164"/>
              <a:gd name="T122" fmla="*/ 2012 w 2473"/>
              <a:gd name="T123" fmla="*/ 2174 h 3164"/>
              <a:gd name="T124" fmla="*/ 2205 w 2473"/>
              <a:gd name="T125" fmla="*/ 2072 h 3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73" h="3164">
                <a:moveTo>
                  <a:pt x="2256" y="2050"/>
                </a:moveTo>
                <a:lnTo>
                  <a:pt x="2256" y="2050"/>
                </a:lnTo>
                <a:lnTo>
                  <a:pt x="2269" y="2043"/>
                </a:lnTo>
                <a:lnTo>
                  <a:pt x="2279" y="2033"/>
                </a:lnTo>
                <a:lnTo>
                  <a:pt x="2287" y="2024"/>
                </a:lnTo>
                <a:lnTo>
                  <a:pt x="2295" y="2014"/>
                </a:lnTo>
                <a:lnTo>
                  <a:pt x="2300" y="2001"/>
                </a:lnTo>
                <a:lnTo>
                  <a:pt x="2303" y="1990"/>
                </a:lnTo>
                <a:lnTo>
                  <a:pt x="2303" y="1977"/>
                </a:lnTo>
                <a:lnTo>
                  <a:pt x="2303" y="1965"/>
                </a:lnTo>
                <a:lnTo>
                  <a:pt x="2302" y="1953"/>
                </a:lnTo>
                <a:lnTo>
                  <a:pt x="2297" y="1941"/>
                </a:lnTo>
                <a:lnTo>
                  <a:pt x="2292" y="1930"/>
                </a:lnTo>
                <a:lnTo>
                  <a:pt x="2284" y="1920"/>
                </a:lnTo>
                <a:lnTo>
                  <a:pt x="2276" y="1912"/>
                </a:lnTo>
                <a:lnTo>
                  <a:pt x="2265" y="1904"/>
                </a:lnTo>
                <a:lnTo>
                  <a:pt x="2252" y="1899"/>
                </a:lnTo>
                <a:lnTo>
                  <a:pt x="2239" y="1894"/>
                </a:lnTo>
                <a:lnTo>
                  <a:pt x="2239" y="1894"/>
                </a:lnTo>
                <a:lnTo>
                  <a:pt x="2235" y="1894"/>
                </a:lnTo>
                <a:lnTo>
                  <a:pt x="2235" y="1894"/>
                </a:lnTo>
                <a:lnTo>
                  <a:pt x="2218" y="1889"/>
                </a:lnTo>
                <a:lnTo>
                  <a:pt x="2201" y="1881"/>
                </a:lnTo>
                <a:lnTo>
                  <a:pt x="2187" y="1872"/>
                </a:lnTo>
                <a:lnTo>
                  <a:pt x="2174" y="1859"/>
                </a:lnTo>
                <a:lnTo>
                  <a:pt x="2163" y="1844"/>
                </a:lnTo>
                <a:lnTo>
                  <a:pt x="2155" y="1828"/>
                </a:lnTo>
                <a:lnTo>
                  <a:pt x="2150" y="1812"/>
                </a:lnTo>
                <a:lnTo>
                  <a:pt x="2148" y="1792"/>
                </a:lnTo>
                <a:lnTo>
                  <a:pt x="2148" y="1792"/>
                </a:lnTo>
                <a:lnTo>
                  <a:pt x="2150" y="1781"/>
                </a:lnTo>
                <a:lnTo>
                  <a:pt x="2151" y="1770"/>
                </a:lnTo>
                <a:lnTo>
                  <a:pt x="2155" y="1758"/>
                </a:lnTo>
                <a:lnTo>
                  <a:pt x="2159" y="1747"/>
                </a:lnTo>
                <a:lnTo>
                  <a:pt x="2164" y="1737"/>
                </a:lnTo>
                <a:lnTo>
                  <a:pt x="2172" y="1728"/>
                </a:lnTo>
                <a:lnTo>
                  <a:pt x="2179" y="1718"/>
                </a:lnTo>
                <a:lnTo>
                  <a:pt x="2189" y="1711"/>
                </a:lnTo>
                <a:lnTo>
                  <a:pt x="2189" y="1711"/>
                </a:lnTo>
                <a:lnTo>
                  <a:pt x="2210" y="1695"/>
                </a:lnTo>
                <a:lnTo>
                  <a:pt x="2229" y="1679"/>
                </a:lnTo>
                <a:lnTo>
                  <a:pt x="2248" y="1661"/>
                </a:lnTo>
                <a:lnTo>
                  <a:pt x="2266" y="1643"/>
                </a:lnTo>
                <a:lnTo>
                  <a:pt x="2282" y="1624"/>
                </a:lnTo>
                <a:lnTo>
                  <a:pt x="2299" y="1605"/>
                </a:lnTo>
                <a:lnTo>
                  <a:pt x="2315" y="1584"/>
                </a:lnTo>
                <a:lnTo>
                  <a:pt x="2328" y="1563"/>
                </a:lnTo>
                <a:lnTo>
                  <a:pt x="2342" y="1542"/>
                </a:lnTo>
                <a:lnTo>
                  <a:pt x="2355" y="1519"/>
                </a:lnTo>
                <a:lnTo>
                  <a:pt x="2378" y="1472"/>
                </a:lnTo>
                <a:lnTo>
                  <a:pt x="2399" y="1423"/>
                </a:lnTo>
                <a:lnTo>
                  <a:pt x="2417" y="1372"/>
                </a:lnTo>
                <a:lnTo>
                  <a:pt x="2431" y="1317"/>
                </a:lnTo>
                <a:lnTo>
                  <a:pt x="2442" y="1262"/>
                </a:lnTo>
                <a:lnTo>
                  <a:pt x="2454" y="1203"/>
                </a:lnTo>
                <a:lnTo>
                  <a:pt x="2460" y="1144"/>
                </a:lnTo>
                <a:lnTo>
                  <a:pt x="2467" y="1082"/>
                </a:lnTo>
                <a:lnTo>
                  <a:pt x="2472" y="1021"/>
                </a:lnTo>
                <a:lnTo>
                  <a:pt x="2473" y="956"/>
                </a:lnTo>
                <a:lnTo>
                  <a:pt x="2473" y="891"/>
                </a:lnTo>
                <a:lnTo>
                  <a:pt x="2473" y="891"/>
                </a:lnTo>
                <a:lnTo>
                  <a:pt x="2473" y="843"/>
                </a:lnTo>
                <a:lnTo>
                  <a:pt x="2470" y="794"/>
                </a:lnTo>
                <a:lnTo>
                  <a:pt x="2465" y="749"/>
                </a:lnTo>
                <a:lnTo>
                  <a:pt x="2459" y="702"/>
                </a:lnTo>
                <a:lnTo>
                  <a:pt x="2451" y="658"/>
                </a:lnTo>
                <a:lnTo>
                  <a:pt x="2441" y="614"/>
                </a:lnTo>
                <a:lnTo>
                  <a:pt x="2428" y="572"/>
                </a:lnTo>
                <a:lnTo>
                  <a:pt x="2415" y="530"/>
                </a:lnTo>
                <a:lnTo>
                  <a:pt x="2400" y="491"/>
                </a:lnTo>
                <a:lnTo>
                  <a:pt x="2383" y="453"/>
                </a:lnTo>
                <a:lnTo>
                  <a:pt x="2365" y="415"/>
                </a:lnTo>
                <a:lnTo>
                  <a:pt x="2345" y="378"/>
                </a:lnTo>
                <a:lnTo>
                  <a:pt x="2324" y="344"/>
                </a:lnTo>
                <a:lnTo>
                  <a:pt x="2303" y="310"/>
                </a:lnTo>
                <a:lnTo>
                  <a:pt x="2279" y="280"/>
                </a:lnTo>
                <a:lnTo>
                  <a:pt x="2255" y="249"/>
                </a:lnTo>
                <a:lnTo>
                  <a:pt x="2229" y="220"/>
                </a:lnTo>
                <a:lnTo>
                  <a:pt x="2201" y="194"/>
                </a:lnTo>
                <a:lnTo>
                  <a:pt x="2172" y="168"/>
                </a:lnTo>
                <a:lnTo>
                  <a:pt x="2143" y="144"/>
                </a:lnTo>
                <a:lnTo>
                  <a:pt x="2113" y="121"/>
                </a:lnTo>
                <a:lnTo>
                  <a:pt x="2082" y="102"/>
                </a:lnTo>
                <a:lnTo>
                  <a:pt x="2049" y="82"/>
                </a:lnTo>
                <a:lnTo>
                  <a:pt x="2015" y="66"/>
                </a:lnTo>
                <a:lnTo>
                  <a:pt x="1981" y="50"/>
                </a:lnTo>
                <a:lnTo>
                  <a:pt x="1948" y="37"/>
                </a:lnTo>
                <a:lnTo>
                  <a:pt x="1912" y="26"/>
                </a:lnTo>
                <a:lnTo>
                  <a:pt x="1875" y="16"/>
                </a:lnTo>
                <a:lnTo>
                  <a:pt x="1838" y="9"/>
                </a:lnTo>
                <a:lnTo>
                  <a:pt x="1800" y="4"/>
                </a:lnTo>
                <a:lnTo>
                  <a:pt x="1763" y="1"/>
                </a:lnTo>
                <a:lnTo>
                  <a:pt x="1724" y="0"/>
                </a:lnTo>
                <a:lnTo>
                  <a:pt x="1724" y="0"/>
                </a:lnTo>
                <a:lnTo>
                  <a:pt x="1685" y="1"/>
                </a:lnTo>
                <a:lnTo>
                  <a:pt x="1647" y="4"/>
                </a:lnTo>
                <a:lnTo>
                  <a:pt x="1609" y="9"/>
                </a:lnTo>
                <a:lnTo>
                  <a:pt x="1572" y="16"/>
                </a:lnTo>
                <a:lnTo>
                  <a:pt x="1537" y="26"/>
                </a:lnTo>
                <a:lnTo>
                  <a:pt x="1501" y="37"/>
                </a:lnTo>
                <a:lnTo>
                  <a:pt x="1465" y="50"/>
                </a:lnTo>
                <a:lnTo>
                  <a:pt x="1432" y="66"/>
                </a:lnTo>
                <a:lnTo>
                  <a:pt x="1399" y="82"/>
                </a:lnTo>
                <a:lnTo>
                  <a:pt x="1367" y="102"/>
                </a:lnTo>
                <a:lnTo>
                  <a:pt x="1336" y="121"/>
                </a:lnTo>
                <a:lnTo>
                  <a:pt x="1305" y="144"/>
                </a:lnTo>
                <a:lnTo>
                  <a:pt x="1276" y="168"/>
                </a:lnTo>
                <a:lnTo>
                  <a:pt x="1247" y="194"/>
                </a:lnTo>
                <a:lnTo>
                  <a:pt x="1220" y="220"/>
                </a:lnTo>
                <a:lnTo>
                  <a:pt x="1194" y="249"/>
                </a:lnTo>
                <a:lnTo>
                  <a:pt x="1169" y="280"/>
                </a:lnTo>
                <a:lnTo>
                  <a:pt x="1145" y="310"/>
                </a:lnTo>
                <a:lnTo>
                  <a:pt x="1123" y="344"/>
                </a:lnTo>
                <a:lnTo>
                  <a:pt x="1102" y="378"/>
                </a:lnTo>
                <a:lnTo>
                  <a:pt x="1082" y="415"/>
                </a:lnTo>
                <a:lnTo>
                  <a:pt x="1064" y="453"/>
                </a:lnTo>
                <a:lnTo>
                  <a:pt x="1048" y="491"/>
                </a:lnTo>
                <a:lnTo>
                  <a:pt x="1034" y="530"/>
                </a:lnTo>
                <a:lnTo>
                  <a:pt x="1019" y="572"/>
                </a:lnTo>
                <a:lnTo>
                  <a:pt x="1008" y="614"/>
                </a:lnTo>
                <a:lnTo>
                  <a:pt x="998" y="658"/>
                </a:lnTo>
                <a:lnTo>
                  <a:pt x="990" y="702"/>
                </a:lnTo>
                <a:lnTo>
                  <a:pt x="983" y="749"/>
                </a:lnTo>
                <a:lnTo>
                  <a:pt x="979" y="794"/>
                </a:lnTo>
                <a:lnTo>
                  <a:pt x="975" y="843"/>
                </a:lnTo>
                <a:lnTo>
                  <a:pt x="974" y="891"/>
                </a:lnTo>
                <a:lnTo>
                  <a:pt x="974" y="891"/>
                </a:lnTo>
                <a:lnTo>
                  <a:pt x="975" y="956"/>
                </a:lnTo>
                <a:lnTo>
                  <a:pt x="977" y="1021"/>
                </a:lnTo>
                <a:lnTo>
                  <a:pt x="982" y="1082"/>
                </a:lnTo>
                <a:lnTo>
                  <a:pt x="987" y="1144"/>
                </a:lnTo>
                <a:lnTo>
                  <a:pt x="995" y="1203"/>
                </a:lnTo>
                <a:lnTo>
                  <a:pt x="1004" y="1262"/>
                </a:lnTo>
                <a:lnTo>
                  <a:pt x="1017" y="1317"/>
                </a:lnTo>
                <a:lnTo>
                  <a:pt x="1032" y="1372"/>
                </a:lnTo>
                <a:lnTo>
                  <a:pt x="1050" y="1423"/>
                </a:lnTo>
                <a:lnTo>
                  <a:pt x="1071" y="1472"/>
                </a:lnTo>
                <a:lnTo>
                  <a:pt x="1093" y="1519"/>
                </a:lnTo>
                <a:lnTo>
                  <a:pt x="1106" y="1542"/>
                </a:lnTo>
                <a:lnTo>
                  <a:pt x="1119" y="1563"/>
                </a:lnTo>
                <a:lnTo>
                  <a:pt x="1134" y="1584"/>
                </a:lnTo>
                <a:lnTo>
                  <a:pt x="1150" y="1605"/>
                </a:lnTo>
                <a:lnTo>
                  <a:pt x="1166" y="1624"/>
                </a:lnTo>
                <a:lnTo>
                  <a:pt x="1182" y="1643"/>
                </a:lnTo>
                <a:lnTo>
                  <a:pt x="1200" y="1661"/>
                </a:lnTo>
                <a:lnTo>
                  <a:pt x="1220" y="1679"/>
                </a:lnTo>
                <a:lnTo>
                  <a:pt x="1239" y="1695"/>
                </a:lnTo>
                <a:lnTo>
                  <a:pt x="1260" y="1711"/>
                </a:lnTo>
                <a:lnTo>
                  <a:pt x="1260" y="1711"/>
                </a:lnTo>
                <a:lnTo>
                  <a:pt x="1268" y="1718"/>
                </a:lnTo>
                <a:lnTo>
                  <a:pt x="1276" y="1728"/>
                </a:lnTo>
                <a:lnTo>
                  <a:pt x="1283" y="1737"/>
                </a:lnTo>
                <a:lnTo>
                  <a:pt x="1289" y="1747"/>
                </a:lnTo>
                <a:lnTo>
                  <a:pt x="1294" y="1758"/>
                </a:lnTo>
                <a:lnTo>
                  <a:pt x="1297" y="1770"/>
                </a:lnTo>
                <a:lnTo>
                  <a:pt x="1299" y="1781"/>
                </a:lnTo>
                <a:lnTo>
                  <a:pt x="1299" y="1792"/>
                </a:lnTo>
                <a:lnTo>
                  <a:pt x="1299" y="1792"/>
                </a:lnTo>
                <a:lnTo>
                  <a:pt x="1299" y="1792"/>
                </a:lnTo>
                <a:lnTo>
                  <a:pt x="1297" y="1812"/>
                </a:lnTo>
                <a:lnTo>
                  <a:pt x="1292" y="1828"/>
                </a:lnTo>
                <a:lnTo>
                  <a:pt x="1284" y="1844"/>
                </a:lnTo>
                <a:lnTo>
                  <a:pt x="1275" y="1859"/>
                </a:lnTo>
                <a:lnTo>
                  <a:pt x="1262" y="1872"/>
                </a:lnTo>
                <a:lnTo>
                  <a:pt x="1247" y="1881"/>
                </a:lnTo>
                <a:lnTo>
                  <a:pt x="1231" y="1889"/>
                </a:lnTo>
                <a:lnTo>
                  <a:pt x="1213" y="1894"/>
                </a:lnTo>
                <a:lnTo>
                  <a:pt x="1213" y="1894"/>
                </a:lnTo>
                <a:lnTo>
                  <a:pt x="1147" y="1907"/>
                </a:lnTo>
                <a:lnTo>
                  <a:pt x="1084" y="1920"/>
                </a:lnTo>
                <a:lnTo>
                  <a:pt x="1021" y="1936"/>
                </a:lnTo>
                <a:lnTo>
                  <a:pt x="959" y="1953"/>
                </a:lnTo>
                <a:lnTo>
                  <a:pt x="899" y="1972"/>
                </a:lnTo>
                <a:lnTo>
                  <a:pt x="840" y="1991"/>
                </a:lnTo>
                <a:lnTo>
                  <a:pt x="783" y="2011"/>
                </a:lnTo>
                <a:lnTo>
                  <a:pt x="726" y="2033"/>
                </a:lnTo>
                <a:lnTo>
                  <a:pt x="673" y="2056"/>
                </a:lnTo>
                <a:lnTo>
                  <a:pt x="621" y="2080"/>
                </a:lnTo>
                <a:lnTo>
                  <a:pt x="569" y="2106"/>
                </a:lnTo>
                <a:lnTo>
                  <a:pt x="521" y="2134"/>
                </a:lnTo>
                <a:lnTo>
                  <a:pt x="474" y="2161"/>
                </a:lnTo>
                <a:lnTo>
                  <a:pt x="429" y="2190"/>
                </a:lnTo>
                <a:lnTo>
                  <a:pt x="385" y="2219"/>
                </a:lnTo>
                <a:lnTo>
                  <a:pt x="343" y="2250"/>
                </a:lnTo>
                <a:lnTo>
                  <a:pt x="304" y="2283"/>
                </a:lnTo>
                <a:lnTo>
                  <a:pt x="267" y="2315"/>
                </a:lnTo>
                <a:lnTo>
                  <a:pt x="231" y="2349"/>
                </a:lnTo>
                <a:lnTo>
                  <a:pt x="199" y="2383"/>
                </a:lnTo>
                <a:lnTo>
                  <a:pt x="168" y="2418"/>
                </a:lnTo>
                <a:lnTo>
                  <a:pt x="141" y="2454"/>
                </a:lnTo>
                <a:lnTo>
                  <a:pt x="115" y="2491"/>
                </a:lnTo>
                <a:lnTo>
                  <a:pt x="91" y="2529"/>
                </a:lnTo>
                <a:lnTo>
                  <a:pt x="71" y="2566"/>
                </a:lnTo>
                <a:lnTo>
                  <a:pt x="52" y="2606"/>
                </a:lnTo>
                <a:lnTo>
                  <a:pt x="37" y="2645"/>
                </a:lnTo>
                <a:lnTo>
                  <a:pt x="24" y="2685"/>
                </a:lnTo>
                <a:lnTo>
                  <a:pt x="15" y="2726"/>
                </a:lnTo>
                <a:lnTo>
                  <a:pt x="6" y="2766"/>
                </a:lnTo>
                <a:lnTo>
                  <a:pt x="2" y="2808"/>
                </a:lnTo>
                <a:lnTo>
                  <a:pt x="0" y="2850"/>
                </a:lnTo>
                <a:lnTo>
                  <a:pt x="0" y="3083"/>
                </a:lnTo>
                <a:lnTo>
                  <a:pt x="0" y="3083"/>
                </a:lnTo>
                <a:lnTo>
                  <a:pt x="2" y="3100"/>
                </a:lnTo>
                <a:lnTo>
                  <a:pt x="6" y="3114"/>
                </a:lnTo>
                <a:lnTo>
                  <a:pt x="15" y="3129"/>
                </a:lnTo>
                <a:lnTo>
                  <a:pt x="24" y="3140"/>
                </a:lnTo>
                <a:lnTo>
                  <a:pt x="37" y="3151"/>
                </a:lnTo>
                <a:lnTo>
                  <a:pt x="50" y="3158"/>
                </a:lnTo>
                <a:lnTo>
                  <a:pt x="66" y="3163"/>
                </a:lnTo>
                <a:lnTo>
                  <a:pt x="82" y="3164"/>
                </a:lnTo>
                <a:lnTo>
                  <a:pt x="1168" y="3164"/>
                </a:lnTo>
                <a:lnTo>
                  <a:pt x="1168" y="3164"/>
                </a:lnTo>
                <a:lnTo>
                  <a:pt x="1182" y="3163"/>
                </a:lnTo>
                <a:lnTo>
                  <a:pt x="1197" y="3160"/>
                </a:lnTo>
                <a:lnTo>
                  <a:pt x="1208" y="3155"/>
                </a:lnTo>
                <a:lnTo>
                  <a:pt x="1221" y="3147"/>
                </a:lnTo>
                <a:lnTo>
                  <a:pt x="1231" y="3137"/>
                </a:lnTo>
                <a:lnTo>
                  <a:pt x="1239" y="3127"/>
                </a:lnTo>
                <a:lnTo>
                  <a:pt x="1246" y="3114"/>
                </a:lnTo>
                <a:lnTo>
                  <a:pt x="1250" y="3101"/>
                </a:lnTo>
                <a:lnTo>
                  <a:pt x="1250" y="3101"/>
                </a:lnTo>
                <a:lnTo>
                  <a:pt x="1260" y="3061"/>
                </a:lnTo>
                <a:lnTo>
                  <a:pt x="1270" y="3020"/>
                </a:lnTo>
                <a:lnTo>
                  <a:pt x="1283" y="2982"/>
                </a:lnTo>
                <a:lnTo>
                  <a:pt x="1297" y="2943"/>
                </a:lnTo>
                <a:lnTo>
                  <a:pt x="1313" y="2904"/>
                </a:lnTo>
                <a:lnTo>
                  <a:pt x="1330" y="2865"/>
                </a:lnTo>
                <a:lnTo>
                  <a:pt x="1349" y="2828"/>
                </a:lnTo>
                <a:lnTo>
                  <a:pt x="1368" y="2791"/>
                </a:lnTo>
                <a:lnTo>
                  <a:pt x="1391" y="2753"/>
                </a:lnTo>
                <a:lnTo>
                  <a:pt x="1414" y="2716"/>
                </a:lnTo>
                <a:lnTo>
                  <a:pt x="1438" y="2681"/>
                </a:lnTo>
                <a:lnTo>
                  <a:pt x="1464" y="2645"/>
                </a:lnTo>
                <a:lnTo>
                  <a:pt x="1491" y="2609"/>
                </a:lnTo>
                <a:lnTo>
                  <a:pt x="1520" y="2575"/>
                </a:lnTo>
                <a:lnTo>
                  <a:pt x="1551" y="2541"/>
                </a:lnTo>
                <a:lnTo>
                  <a:pt x="1582" y="2507"/>
                </a:lnTo>
                <a:lnTo>
                  <a:pt x="1614" y="2474"/>
                </a:lnTo>
                <a:lnTo>
                  <a:pt x="1650" y="2441"/>
                </a:lnTo>
                <a:lnTo>
                  <a:pt x="1684" y="2409"/>
                </a:lnTo>
                <a:lnTo>
                  <a:pt x="1721" y="2378"/>
                </a:lnTo>
                <a:lnTo>
                  <a:pt x="1760" y="2347"/>
                </a:lnTo>
                <a:lnTo>
                  <a:pt x="1799" y="2317"/>
                </a:lnTo>
                <a:lnTo>
                  <a:pt x="1839" y="2286"/>
                </a:lnTo>
                <a:lnTo>
                  <a:pt x="1881" y="2258"/>
                </a:lnTo>
                <a:lnTo>
                  <a:pt x="1923" y="2229"/>
                </a:lnTo>
                <a:lnTo>
                  <a:pt x="1967" y="2202"/>
                </a:lnTo>
                <a:lnTo>
                  <a:pt x="2012" y="2174"/>
                </a:lnTo>
                <a:lnTo>
                  <a:pt x="2059" y="2148"/>
                </a:lnTo>
                <a:lnTo>
                  <a:pt x="2108" y="2122"/>
                </a:lnTo>
                <a:lnTo>
                  <a:pt x="2156" y="2097"/>
                </a:lnTo>
                <a:lnTo>
                  <a:pt x="2205" y="2072"/>
                </a:lnTo>
                <a:lnTo>
                  <a:pt x="2256" y="2050"/>
                </a:lnTo>
                <a:lnTo>
                  <a:pt x="2256" y="2050"/>
                </a:lnTo>
                <a:close/>
              </a:path>
            </a:pathLst>
          </a:custGeom>
          <a:solidFill>
            <a:schemeClr val="bg1"/>
          </a:solidFill>
          <a:ln>
            <a:noFill/>
          </a:ln>
        </p:spPr>
        <p:txBody>
          <a:bodyPr vert="horz" wrap="square" lIns="91440" tIns="45720" rIns="91440" bIns="45720" numCol="1" anchor="t" anchorCtr="0" compatLnSpc="1">
            <a:prstTxWarp prst="textNoShape">
              <a:avLst/>
            </a:prstTxWarp>
            <a:normAutofit fontScale="85000" lnSpcReduction="20000"/>
          </a:bodyPr>
          <a:lstStyle/>
          <a:p>
            <a:endParaRPr lang="en-US"/>
          </a:p>
        </p:txBody>
      </p:sp>
      <p:sp>
        <p:nvSpPr>
          <p:cNvPr id="80" name="Freeform 46">
            <a:extLst>
              <a:ext uri="{FF2B5EF4-FFF2-40B4-BE49-F238E27FC236}">
                <a16:creationId xmlns:a16="http://schemas.microsoft.com/office/drawing/2014/main" id="{5182BAEB-1262-486D-BC28-8D7F2014F396}"/>
              </a:ext>
            </a:extLst>
          </p:cNvPr>
          <p:cNvSpPr>
            <a:spLocks/>
          </p:cNvSpPr>
          <p:nvPr/>
        </p:nvSpPr>
        <p:spPr bwMode="auto">
          <a:xfrm>
            <a:off x="1627054" y="1440162"/>
            <a:ext cx="230159" cy="294470"/>
          </a:xfrm>
          <a:custGeom>
            <a:avLst/>
            <a:gdLst>
              <a:gd name="T0" fmla="*/ 1226 w 2473"/>
              <a:gd name="T1" fmla="*/ 1881 h 3164"/>
              <a:gd name="T2" fmla="*/ 1181 w 2473"/>
              <a:gd name="T3" fmla="*/ 1828 h 3164"/>
              <a:gd name="T4" fmla="*/ 1174 w 2473"/>
              <a:gd name="T5" fmla="*/ 1781 h 3164"/>
              <a:gd name="T6" fmla="*/ 1190 w 2473"/>
              <a:gd name="T7" fmla="*/ 1737 h 3164"/>
              <a:gd name="T8" fmla="*/ 1215 w 2473"/>
              <a:gd name="T9" fmla="*/ 1711 h 3164"/>
              <a:gd name="T10" fmla="*/ 1291 w 2473"/>
              <a:gd name="T11" fmla="*/ 1643 h 3164"/>
              <a:gd name="T12" fmla="*/ 1354 w 2473"/>
              <a:gd name="T13" fmla="*/ 1563 h 3164"/>
              <a:gd name="T14" fmla="*/ 1423 w 2473"/>
              <a:gd name="T15" fmla="*/ 1423 h 3164"/>
              <a:gd name="T16" fmla="*/ 1478 w 2473"/>
              <a:gd name="T17" fmla="*/ 1203 h 3164"/>
              <a:gd name="T18" fmla="*/ 1499 w 2473"/>
              <a:gd name="T19" fmla="*/ 956 h 3164"/>
              <a:gd name="T20" fmla="*/ 1496 w 2473"/>
              <a:gd name="T21" fmla="*/ 794 h 3164"/>
              <a:gd name="T22" fmla="*/ 1465 w 2473"/>
              <a:gd name="T23" fmla="*/ 614 h 3164"/>
              <a:gd name="T24" fmla="*/ 1409 w 2473"/>
              <a:gd name="T25" fmla="*/ 453 h 3164"/>
              <a:gd name="T26" fmla="*/ 1328 w 2473"/>
              <a:gd name="T27" fmla="*/ 310 h 3164"/>
              <a:gd name="T28" fmla="*/ 1226 w 2473"/>
              <a:gd name="T29" fmla="*/ 194 h 3164"/>
              <a:gd name="T30" fmla="*/ 1106 w 2473"/>
              <a:gd name="T31" fmla="*/ 102 h 3164"/>
              <a:gd name="T32" fmla="*/ 972 w 2473"/>
              <a:gd name="T33" fmla="*/ 37 h 3164"/>
              <a:gd name="T34" fmla="*/ 826 w 2473"/>
              <a:gd name="T35" fmla="*/ 4 h 3164"/>
              <a:gd name="T36" fmla="*/ 711 w 2473"/>
              <a:gd name="T37" fmla="*/ 1 h 3164"/>
              <a:gd name="T38" fmla="*/ 563 w 2473"/>
              <a:gd name="T39" fmla="*/ 26 h 3164"/>
              <a:gd name="T40" fmla="*/ 424 w 2473"/>
              <a:gd name="T41" fmla="*/ 82 h 3164"/>
              <a:gd name="T42" fmla="*/ 301 w 2473"/>
              <a:gd name="T43" fmla="*/ 168 h 3164"/>
              <a:gd name="T44" fmla="*/ 194 w 2473"/>
              <a:gd name="T45" fmla="*/ 280 h 3164"/>
              <a:gd name="T46" fmla="*/ 108 w 2473"/>
              <a:gd name="T47" fmla="*/ 415 h 3164"/>
              <a:gd name="T48" fmla="*/ 45 w 2473"/>
              <a:gd name="T49" fmla="*/ 572 h 3164"/>
              <a:gd name="T50" fmla="*/ 8 w 2473"/>
              <a:gd name="T51" fmla="*/ 749 h 3164"/>
              <a:gd name="T52" fmla="*/ 0 w 2473"/>
              <a:gd name="T53" fmla="*/ 891 h 3164"/>
              <a:gd name="T54" fmla="*/ 13 w 2473"/>
              <a:gd name="T55" fmla="*/ 1144 h 3164"/>
              <a:gd name="T56" fmla="*/ 58 w 2473"/>
              <a:gd name="T57" fmla="*/ 1372 h 3164"/>
              <a:gd name="T58" fmla="*/ 131 w 2473"/>
              <a:gd name="T59" fmla="*/ 1542 h 3164"/>
              <a:gd name="T60" fmla="*/ 191 w 2473"/>
              <a:gd name="T61" fmla="*/ 1624 h 3164"/>
              <a:gd name="T62" fmla="*/ 263 w 2473"/>
              <a:gd name="T63" fmla="*/ 1695 h 3164"/>
              <a:gd name="T64" fmla="*/ 302 w 2473"/>
              <a:gd name="T65" fmla="*/ 1728 h 3164"/>
              <a:gd name="T66" fmla="*/ 322 w 2473"/>
              <a:gd name="T67" fmla="*/ 1770 h 3164"/>
              <a:gd name="T68" fmla="*/ 325 w 2473"/>
              <a:gd name="T69" fmla="*/ 1792 h 3164"/>
              <a:gd name="T70" fmla="*/ 301 w 2473"/>
              <a:gd name="T71" fmla="*/ 1859 h 3164"/>
              <a:gd name="T72" fmla="*/ 238 w 2473"/>
              <a:gd name="T73" fmla="*/ 1894 h 3164"/>
              <a:gd name="T74" fmla="*/ 221 w 2473"/>
              <a:gd name="T75" fmla="*/ 1899 h 3164"/>
              <a:gd name="T76" fmla="*/ 183 w 2473"/>
              <a:gd name="T77" fmla="*/ 1930 h 3164"/>
              <a:gd name="T78" fmla="*/ 170 w 2473"/>
              <a:gd name="T79" fmla="*/ 1977 h 3164"/>
              <a:gd name="T80" fmla="*/ 186 w 2473"/>
              <a:gd name="T81" fmla="*/ 2024 h 3164"/>
              <a:gd name="T82" fmla="*/ 218 w 2473"/>
              <a:gd name="T83" fmla="*/ 2050 h 3164"/>
              <a:gd name="T84" fmla="*/ 414 w 2473"/>
              <a:gd name="T85" fmla="*/ 2148 h 3164"/>
              <a:gd name="T86" fmla="*/ 593 w 2473"/>
              <a:gd name="T87" fmla="*/ 2258 h 3164"/>
              <a:gd name="T88" fmla="*/ 752 w 2473"/>
              <a:gd name="T89" fmla="*/ 2378 h 3164"/>
              <a:gd name="T90" fmla="*/ 891 w 2473"/>
              <a:gd name="T91" fmla="*/ 2507 h 3164"/>
              <a:gd name="T92" fmla="*/ 1009 w 2473"/>
              <a:gd name="T93" fmla="*/ 2645 h 3164"/>
              <a:gd name="T94" fmla="*/ 1105 w 2473"/>
              <a:gd name="T95" fmla="*/ 2791 h 3164"/>
              <a:gd name="T96" fmla="*/ 1176 w 2473"/>
              <a:gd name="T97" fmla="*/ 2943 h 3164"/>
              <a:gd name="T98" fmla="*/ 1224 w 2473"/>
              <a:gd name="T99" fmla="*/ 3101 h 3164"/>
              <a:gd name="T100" fmla="*/ 1242 w 2473"/>
              <a:gd name="T101" fmla="*/ 3137 h 3164"/>
              <a:gd name="T102" fmla="*/ 1291 w 2473"/>
              <a:gd name="T103" fmla="*/ 3163 h 3164"/>
              <a:gd name="T104" fmla="*/ 2408 w 2473"/>
              <a:gd name="T105" fmla="*/ 3163 h 3164"/>
              <a:gd name="T106" fmla="*/ 2458 w 2473"/>
              <a:gd name="T107" fmla="*/ 3129 h 3164"/>
              <a:gd name="T108" fmla="*/ 2473 w 2473"/>
              <a:gd name="T109" fmla="*/ 2850 h 3164"/>
              <a:gd name="T110" fmla="*/ 2460 w 2473"/>
              <a:gd name="T111" fmla="*/ 2726 h 3164"/>
              <a:gd name="T112" fmla="*/ 2403 w 2473"/>
              <a:gd name="T113" fmla="*/ 2566 h 3164"/>
              <a:gd name="T114" fmla="*/ 2305 w 2473"/>
              <a:gd name="T115" fmla="*/ 2418 h 3164"/>
              <a:gd name="T116" fmla="*/ 2169 w 2473"/>
              <a:gd name="T117" fmla="*/ 2283 h 3164"/>
              <a:gd name="T118" fmla="*/ 2001 w 2473"/>
              <a:gd name="T119" fmla="*/ 2161 h 3164"/>
              <a:gd name="T120" fmla="*/ 1800 w 2473"/>
              <a:gd name="T121" fmla="*/ 2056 h 3164"/>
              <a:gd name="T122" fmla="*/ 1575 w 2473"/>
              <a:gd name="T123" fmla="*/ 1972 h 3164"/>
              <a:gd name="T124" fmla="*/ 1326 w 2473"/>
              <a:gd name="T125" fmla="*/ 1907 h 3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73" h="3164">
                <a:moveTo>
                  <a:pt x="1261" y="1894"/>
                </a:moveTo>
                <a:lnTo>
                  <a:pt x="1261" y="1894"/>
                </a:lnTo>
                <a:lnTo>
                  <a:pt x="1242" y="1889"/>
                </a:lnTo>
                <a:lnTo>
                  <a:pt x="1226" y="1881"/>
                </a:lnTo>
                <a:lnTo>
                  <a:pt x="1211" y="1872"/>
                </a:lnTo>
                <a:lnTo>
                  <a:pt x="1198" y="1859"/>
                </a:lnTo>
                <a:lnTo>
                  <a:pt x="1189" y="1844"/>
                </a:lnTo>
                <a:lnTo>
                  <a:pt x="1181" y="1828"/>
                </a:lnTo>
                <a:lnTo>
                  <a:pt x="1176" y="1812"/>
                </a:lnTo>
                <a:lnTo>
                  <a:pt x="1174" y="1792"/>
                </a:lnTo>
                <a:lnTo>
                  <a:pt x="1174" y="1792"/>
                </a:lnTo>
                <a:lnTo>
                  <a:pt x="1174" y="1781"/>
                </a:lnTo>
                <a:lnTo>
                  <a:pt x="1177" y="1770"/>
                </a:lnTo>
                <a:lnTo>
                  <a:pt x="1181" y="1758"/>
                </a:lnTo>
                <a:lnTo>
                  <a:pt x="1184" y="1747"/>
                </a:lnTo>
                <a:lnTo>
                  <a:pt x="1190" y="1737"/>
                </a:lnTo>
                <a:lnTo>
                  <a:pt x="1197" y="1728"/>
                </a:lnTo>
                <a:lnTo>
                  <a:pt x="1205" y="1718"/>
                </a:lnTo>
                <a:lnTo>
                  <a:pt x="1215" y="1711"/>
                </a:lnTo>
                <a:lnTo>
                  <a:pt x="1215" y="1711"/>
                </a:lnTo>
                <a:lnTo>
                  <a:pt x="1234" y="1695"/>
                </a:lnTo>
                <a:lnTo>
                  <a:pt x="1255" y="1679"/>
                </a:lnTo>
                <a:lnTo>
                  <a:pt x="1273" y="1661"/>
                </a:lnTo>
                <a:lnTo>
                  <a:pt x="1291" y="1643"/>
                </a:lnTo>
                <a:lnTo>
                  <a:pt x="1308" y="1624"/>
                </a:lnTo>
                <a:lnTo>
                  <a:pt x="1325" y="1605"/>
                </a:lnTo>
                <a:lnTo>
                  <a:pt x="1339" y="1584"/>
                </a:lnTo>
                <a:lnTo>
                  <a:pt x="1354" y="1563"/>
                </a:lnTo>
                <a:lnTo>
                  <a:pt x="1367" y="1542"/>
                </a:lnTo>
                <a:lnTo>
                  <a:pt x="1380" y="1519"/>
                </a:lnTo>
                <a:lnTo>
                  <a:pt x="1404" y="1472"/>
                </a:lnTo>
                <a:lnTo>
                  <a:pt x="1423" y="1423"/>
                </a:lnTo>
                <a:lnTo>
                  <a:pt x="1441" y="1372"/>
                </a:lnTo>
                <a:lnTo>
                  <a:pt x="1456" y="1317"/>
                </a:lnTo>
                <a:lnTo>
                  <a:pt x="1469" y="1262"/>
                </a:lnTo>
                <a:lnTo>
                  <a:pt x="1478" y="1203"/>
                </a:lnTo>
                <a:lnTo>
                  <a:pt x="1486" y="1144"/>
                </a:lnTo>
                <a:lnTo>
                  <a:pt x="1493" y="1082"/>
                </a:lnTo>
                <a:lnTo>
                  <a:pt x="1496" y="1021"/>
                </a:lnTo>
                <a:lnTo>
                  <a:pt x="1499" y="956"/>
                </a:lnTo>
                <a:lnTo>
                  <a:pt x="1499" y="891"/>
                </a:lnTo>
                <a:lnTo>
                  <a:pt x="1499" y="891"/>
                </a:lnTo>
                <a:lnTo>
                  <a:pt x="1498" y="843"/>
                </a:lnTo>
                <a:lnTo>
                  <a:pt x="1496" y="794"/>
                </a:lnTo>
                <a:lnTo>
                  <a:pt x="1491" y="749"/>
                </a:lnTo>
                <a:lnTo>
                  <a:pt x="1485" y="702"/>
                </a:lnTo>
                <a:lnTo>
                  <a:pt x="1475" y="658"/>
                </a:lnTo>
                <a:lnTo>
                  <a:pt x="1465" y="614"/>
                </a:lnTo>
                <a:lnTo>
                  <a:pt x="1454" y="572"/>
                </a:lnTo>
                <a:lnTo>
                  <a:pt x="1441" y="530"/>
                </a:lnTo>
                <a:lnTo>
                  <a:pt x="1425" y="491"/>
                </a:lnTo>
                <a:lnTo>
                  <a:pt x="1409" y="453"/>
                </a:lnTo>
                <a:lnTo>
                  <a:pt x="1391" y="415"/>
                </a:lnTo>
                <a:lnTo>
                  <a:pt x="1371" y="378"/>
                </a:lnTo>
                <a:lnTo>
                  <a:pt x="1350" y="344"/>
                </a:lnTo>
                <a:lnTo>
                  <a:pt x="1328" y="310"/>
                </a:lnTo>
                <a:lnTo>
                  <a:pt x="1305" y="280"/>
                </a:lnTo>
                <a:lnTo>
                  <a:pt x="1279" y="249"/>
                </a:lnTo>
                <a:lnTo>
                  <a:pt x="1253" y="220"/>
                </a:lnTo>
                <a:lnTo>
                  <a:pt x="1226" y="194"/>
                </a:lnTo>
                <a:lnTo>
                  <a:pt x="1198" y="168"/>
                </a:lnTo>
                <a:lnTo>
                  <a:pt x="1169" y="144"/>
                </a:lnTo>
                <a:lnTo>
                  <a:pt x="1139" y="121"/>
                </a:lnTo>
                <a:lnTo>
                  <a:pt x="1106" y="102"/>
                </a:lnTo>
                <a:lnTo>
                  <a:pt x="1074" y="82"/>
                </a:lnTo>
                <a:lnTo>
                  <a:pt x="1041" y="66"/>
                </a:lnTo>
                <a:lnTo>
                  <a:pt x="1008" y="50"/>
                </a:lnTo>
                <a:lnTo>
                  <a:pt x="972" y="37"/>
                </a:lnTo>
                <a:lnTo>
                  <a:pt x="936" y="26"/>
                </a:lnTo>
                <a:lnTo>
                  <a:pt x="901" y="16"/>
                </a:lnTo>
                <a:lnTo>
                  <a:pt x="864" y="9"/>
                </a:lnTo>
                <a:lnTo>
                  <a:pt x="826" y="4"/>
                </a:lnTo>
                <a:lnTo>
                  <a:pt x="788" y="1"/>
                </a:lnTo>
                <a:lnTo>
                  <a:pt x="749" y="0"/>
                </a:lnTo>
                <a:lnTo>
                  <a:pt x="749" y="0"/>
                </a:lnTo>
                <a:lnTo>
                  <a:pt x="711" y="1"/>
                </a:lnTo>
                <a:lnTo>
                  <a:pt x="673" y="4"/>
                </a:lnTo>
                <a:lnTo>
                  <a:pt x="635" y="9"/>
                </a:lnTo>
                <a:lnTo>
                  <a:pt x="598" y="16"/>
                </a:lnTo>
                <a:lnTo>
                  <a:pt x="563" y="26"/>
                </a:lnTo>
                <a:lnTo>
                  <a:pt x="527" y="37"/>
                </a:lnTo>
                <a:lnTo>
                  <a:pt x="492" y="50"/>
                </a:lnTo>
                <a:lnTo>
                  <a:pt x="458" y="66"/>
                </a:lnTo>
                <a:lnTo>
                  <a:pt x="424" y="82"/>
                </a:lnTo>
                <a:lnTo>
                  <a:pt x="393" y="102"/>
                </a:lnTo>
                <a:lnTo>
                  <a:pt x="360" y="121"/>
                </a:lnTo>
                <a:lnTo>
                  <a:pt x="330" y="144"/>
                </a:lnTo>
                <a:lnTo>
                  <a:pt x="301" y="168"/>
                </a:lnTo>
                <a:lnTo>
                  <a:pt x="273" y="194"/>
                </a:lnTo>
                <a:lnTo>
                  <a:pt x="246" y="220"/>
                </a:lnTo>
                <a:lnTo>
                  <a:pt x="220" y="249"/>
                </a:lnTo>
                <a:lnTo>
                  <a:pt x="194" y="280"/>
                </a:lnTo>
                <a:lnTo>
                  <a:pt x="171" y="310"/>
                </a:lnTo>
                <a:lnTo>
                  <a:pt x="149" y="344"/>
                </a:lnTo>
                <a:lnTo>
                  <a:pt x="128" y="378"/>
                </a:lnTo>
                <a:lnTo>
                  <a:pt x="108" y="415"/>
                </a:lnTo>
                <a:lnTo>
                  <a:pt x="90" y="453"/>
                </a:lnTo>
                <a:lnTo>
                  <a:pt x="74" y="491"/>
                </a:lnTo>
                <a:lnTo>
                  <a:pt x="58" y="530"/>
                </a:lnTo>
                <a:lnTo>
                  <a:pt x="45" y="572"/>
                </a:lnTo>
                <a:lnTo>
                  <a:pt x="34" y="614"/>
                </a:lnTo>
                <a:lnTo>
                  <a:pt x="24" y="658"/>
                </a:lnTo>
                <a:lnTo>
                  <a:pt x="14" y="702"/>
                </a:lnTo>
                <a:lnTo>
                  <a:pt x="8" y="749"/>
                </a:lnTo>
                <a:lnTo>
                  <a:pt x="3" y="794"/>
                </a:lnTo>
                <a:lnTo>
                  <a:pt x="1" y="843"/>
                </a:lnTo>
                <a:lnTo>
                  <a:pt x="0" y="891"/>
                </a:lnTo>
                <a:lnTo>
                  <a:pt x="0" y="891"/>
                </a:lnTo>
                <a:lnTo>
                  <a:pt x="0" y="956"/>
                </a:lnTo>
                <a:lnTo>
                  <a:pt x="3" y="1021"/>
                </a:lnTo>
                <a:lnTo>
                  <a:pt x="6" y="1082"/>
                </a:lnTo>
                <a:lnTo>
                  <a:pt x="13" y="1144"/>
                </a:lnTo>
                <a:lnTo>
                  <a:pt x="21" y="1203"/>
                </a:lnTo>
                <a:lnTo>
                  <a:pt x="31" y="1262"/>
                </a:lnTo>
                <a:lnTo>
                  <a:pt x="43" y="1317"/>
                </a:lnTo>
                <a:lnTo>
                  <a:pt x="58" y="1372"/>
                </a:lnTo>
                <a:lnTo>
                  <a:pt x="76" y="1423"/>
                </a:lnTo>
                <a:lnTo>
                  <a:pt x="95" y="1472"/>
                </a:lnTo>
                <a:lnTo>
                  <a:pt x="119" y="1519"/>
                </a:lnTo>
                <a:lnTo>
                  <a:pt x="131" y="1542"/>
                </a:lnTo>
                <a:lnTo>
                  <a:pt x="145" y="1563"/>
                </a:lnTo>
                <a:lnTo>
                  <a:pt x="160" y="1584"/>
                </a:lnTo>
                <a:lnTo>
                  <a:pt x="174" y="1605"/>
                </a:lnTo>
                <a:lnTo>
                  <a:pt x="191" y="1624"/>
                </a:lnTo>
                <a:lnTo>
                  <a:pt x="208" y="1643"/>
                </a:lnTo>
                <a:lnTo>
                  <a:pt x="226" y="1661"/>
                </a:lnTo>
                <a:lnTo>
                  <a:pt x="244" y="1679"/>
                </a:lnTo>
                <a:lnTo>
                  <a:pt x="263" y="1695"/>
                </a:lnTo>
                <a:lnTo>
                  <a:pt x="284" y="1711"/>
                </a:lnTo>
                <a:lnTo>
                  <a:pt x="284" y="1711"/>
                </a:lnTo>
                <a:lnTo>
                  <a:pt x="294" y="1718"/>
                </a:lnTo>
                <a:lnTo>
                  <a:pt x="302" y="1728"/>
                </a:lnTo>
                <a:lnTo>
                  <a:pt x="309" y="1737"/>
                </a:lnTo>
                <a:lnTo>
                  <a:pt x="315" y="1747"/>
                </a:lnTo>
                <a:lnTo>
                  <a:pt x="318" y="1758"/>
                </a:lnTo>
                <a:lnTo>
                  <a:pt x="322" y="1770"/>
                </a:lnTo>
                <a:lnTo>
                  <a:pt x="323" y="1781"/>
                </a:lnTo>
                <a:lnTo>
                  <a:pt x="325" y="1792"/>
                </a:lnTo>
                <a:lnTo>
                  <a:pt x="325" y="1792"/>
                </a:lnTo>
                <a:lnTo>
                  <a:pt x="325" y="1792"/>
                </a:lnTo>
                <a:lnTo>
                  <a:pt x="323" y="1812"/>
                </a:lnTo>
                <a:lnTo>
                  <a:pt x="318" y="1828"/>
                </a:lnTo>
                <a:lnTo>
                  <a:pt x="310" y="1844"/>
                </a:lnTo>
                <a:lnTo>
                  <a:pt x="301" y="1859"/>
                </a:lnTo>
                <a:lnTo>
                  <a:pt x="288" y="1872"/>
                </a:lnTo>
                <a:lnTo>
                  <a:pt x="273" y="1881"/>
                </a:lnTo>
                <a:lnTo>
                  <a:pt x="255" y="1889"/>
                </a:lnTo>
                <a:lnTo>
                  <a:pt x="238" y="1894"/>
                </a:lnTo>
                <a:lnTo>
                  <a:pt x="238" y="1894"/>
                </a:lnTo>
                <a:lnTo>
                  <a:pt x="236" y="1894"/>
                </a:lnTo>
                <a:lnTo>
                  <a:pt x="236" y="1894"/>
                </a:lnTo>
                <a:lnTo>
                  <a:pt x="221" y="1899"/>
                </a:lnTo>
                <a:lnTo>
                  <a:pt x="208" y="1904"/>
                </a:lnTo>
                <a:lnTo>
                  <a:pt x="199" y="1912"/>
                </a:lnTo>
                <a:lnTo>
                  <a:pt x="189" y="1920"/>
                </a:lnTo>
                <a:lnTo>
                  <a:pt x="183" y="1930"/>
                </a:lnTo>
                <a:lnTo>
                  <a:pt x="176" y="1941"/>
                </a:lnTo>
                <a:lnTo>
                  <a:pt x="173" y="1953"/>
                </a:lnTo>
                <a:lnTo>
                  <a:pt x="170" y="1965"/>
                </a:lnTo>
                <a:lnTo>
                  <a:pt x="170" y="1977"/>
                </a:lnTo>
                <a:lnTo>
                  <a:pt x="171" y="1990"/>
                </a:lnTo>
                <a:lnTo>
                  <a:pt x="174" y="2001"/>
                </a:lnTo>
                <a:lnTo>
                  <a:pt x="179" y="2014"/>
                </a:lnTo>
                <a:lnTo>
                  <a:pt x="186" y="2024"/>
                </a:lnTo>
                <a:lnTo>
                  <a:pt x="194" y="2033"/>
                </a:lnTo>
                <a:lnTo>
                  <a:pt x="205" y="2043"/>
                </a:lnTo>
                <a:lnTo>
                  <a:pt x="218" y="2050"/>
                </a:lnTo>
                <a:lnTo>
                  <a:pt x="218" y="2050"/>
                </a:lnTo>
                <a:lnTo>
                  <a:pt x="268" y="2072"/>
                </a:lnTo>
                <a:lnTo>
                  <a:pt x="318" y="2097"/>
                </a:lnTo>
                <a:lnTo>
                  <a:pt x="367" y="2122"/>
                </a:lnTo>
                <a:lnTo>
                  <a:pt x="414" y="2148"/>
                </a:lnTo>
                <a:lnTo>
                  <a:pt x="461" y="2174"/>
                </a:lnTo>
                <a:lnTo>
                  <a:pt x="506" y="2202"/>
                </a:lnTo>
                <a:lnTo>
                  <a:pt x="550" y="2229"/>
                </a:lnTo>
                <a:lnTo>
                  <a:pt x="593" y="2258"/>
                </a:lnTo>
                <a:lnTo>
                  <a:pt x="634" y="2286"/>
                </a:lnTo>
                <a:lnTo>
                  <a:pt x="674" y="2317"/>
                </a:lnTo>
                <a:lnTo>
                  <a:pt x="715" y="2347"/>
                </a:lnTo>
                <a:lnTo>
                  <a:pt x="752" y="2378"/>
                </a:lnTo>
                <a:lnTo>
                  <a:pt x="789" y="2409"/>
                </a:lnTo>
                <a:lnTo>
                  <a:pt x="825" y="2441"/>
                </a:lnTo>
                <a:lnTo>
                  <a:pt x="859" y="2474"/>
                </a:lnTo>
                <a:lnTo>
                  <a:pt x="891" y="2507"/>
                </a:lnTo>
                <a:lnTo>
                  <a:pt x="923" y="2541"/>
                </a:lnTo>
                <a:lnTo>
                  <a:pt x="953" y="2575"/>
                </a:lnTo>
                <a:lnTo>
                  <a:pt x="982" y="2609"/>
                </a:lnTo>
                <a:lnTo>
                  <a:pt x="1009" y="2645"/>
                </a:lnTo>
                <a:lnTo>
                  <a:pt x="1035" y="2681"/>
                </a:lnTo>
                <a:lnTo>
                  <a:pt x="1059" y="2716"/>
                </a:lnTo>
                <a:lnTo>
                  <a:pt x="1084" y="2753"/>
                </a:lnTo>
                <a:lnTo>
                  <a:pt x="1105" y="2791"/>
                </a:lnTo>
                <a:lnTo>
                  <a:pt x="1124" y="2828"/>
                </a:lnTo>
                <a:lnTo>
                  <a:pt x="1143" y="2865"/>
                </a:lnTo>
                <a:lnTo>
                  <a:pt x="1161" y="2904"/>
                </a:lnTo>
                <a:lnTo>
                  <a:pt x="1176" y="2943"/>
                </a:lnTo>
                <a:lnTo>
                  <a:pt x="1190" y="2982"/>
                </a:lnTo>
                <a:lnTo>
                  <a:pt x="1203" y="3020"/>
                </a:lnTo>
                <a:lnTo>
                  <a:pt x="1215" y="3061"/>
                </a:lnTo>
                <a:lnTo>
                  <a:pt x="1224" y="3101"/>
                </a:lnTo>
                <a:lnTo>
                  <a:pt x="1224" y="3101"/>
                </a:lnTo>
                <a:lnTo>
                  <a:pt x="1227" y="3114"/>
                </a:lnTo>
                <a:lnTo>
                  <a:pt x="1234" y="3127"/>
                </a:lnTo>
                <a:lnTo>
                  <a:pt x="1242" y="3137"/>
                </a:lnTo>
                <a:lnTo>
                  <a:pt x="1253" y="3147"/>
                </a:lnTo>
                <a:lnTo>
                  <a:pt x="1265" y="3155"/>
                </a:lnTo>
                <a:lnTo>
                  <a:pt x="1278" y="3160"/>
                </a:lnTo>
                <a:lnTo>
                  <a:pt x="1291" y="3163"/>
                </a:lnTo>
                <a:lnTo>
                  <a:pt x="1305" y="3164"/>
                </a:lnTo>
                <a:lnTo>
                  <a:pt x="2391" y="3164"/>
                </a:lnTo>
                <a:lnTo>
                  <a:pt x="2391" y="3164"/>
                </a:lnTo>
                <a:lnTo>
                  <a:pt x="2408" y="3163"/>
                </a:lnTo>
                <a:lnTo>
                  <a:pt x="2423" y="3158"/>
                </a:lnTo>
                <a:lnTo>
                  <a:pt x="2437" y="3151"/>
                </a:lnTo>
                <a:lnTo>
                  <a:pt x="2449" y="3140"/>
                </a:lnTo>
                <a:lnTo>
                  <a:pt x="2458" y="3129"/>
                </a:lnTo>
                <a:lnTo>
                  <a:pt x="2467" y="3114"/>
                </a:lnTo>
                <a:lnTo>
                  <a:pt x="2471" y="3100"/>
                </a:lnTo>
                <a:lnTo>
                  <a:pt x="2473" y="3083"/>
                </a:lnTo>
                <a:lnTo>
                  <a:pt x="2473" y="2850"/>
                </a:lnTo>
                <a:lnTo>
                  <a:pt x="2473" y="2850"/>
                </a:lnTo>
                <a:lnTo>
                  <a:pt x="2471" y="2808"/>
                </a:lnTo>
                <a:lnTo>
                  <a:pt x="2467" y="2766"/>
                </a:lnTo>
                <a:lnTo>
                  <a:pt x="2460" y="2726"/>
                </a:lnTo>
                <a:lnTo>
                  <a:pt x="2450" y="2685"/>
                </a:lnTo>
                <a:lnTo>
                  <a:pt x="2437" y="2645"/>
                </a:lnTo>
                <a:lnTo>
                  <a:pt x="2421" y="2606"/>
                </a:lnTo>
                <a:lnTo>
                  <a:pt x="2403" y="2566"/>
                </a:lnTo>
                <a:lnTo>
                  <a:pt x="2382" y="2529"/>
                </a:lnTo>
                <a:lnTo>
                  <a:pt x="2360" y="2491"/>
                </a:lnTo>
                <a:lnTo>
                  <a:pt x="2334" y="2454"/>
                </a:lnTo>
                <a:lnTo>
                  <a:pt x="2305" y="2418"/>
                </a:lnTo>
                <a:lnTo>
                  <a:pt x="2274" y="2383"/>
                </a:lnTo>
                <a:lnTo>
                  <a:pt x="2242" y="2349"/>
                </a:lnTo>
                <a:lnTo>
                  <a:pt x="2206" y="2315"/>
                </a:lnTo>
                <a:lnTo>
                  <a:pt x="2169" y="2283"/>
                </a:lnTo>
                <a:lnTo>
                  <a:pt x="2130" y="2250"/>
                </a:lnTo>
                <a:lnTo>
                  <a:pt x="2088" y="2219"/>
                </a:lnTo>
                <a:lnTo>
                  <a:pt x="2046" y="2190"/>
                </a:lnTo>
                <a:lnTo>
                  <a:pt x="2001" y="2161"/>
                </a:lnTo>
                <a:lnTo>
                  <a:pt x="1952" y="2134"/>
                </a:lnTo>
                <a:lnTo>
                  <a:pt x="1904" y="2106"/>
                </a:lnTo>
                <a:lnTo>
                  <a:pt x="1853" y="2080"/>
                </a:lnTo>
                <a:lnTo>
                  <a:pt x="1800" y="2056"/>
                </a:lnTo>
                <a:lnTo>
                  <a:pt x="1747" y="2033"/>
                </a:lnTo>
                <a:lnTo>
                  <a:pt x="1690" y="2011"/>
                </a:lnTo>
                <a:lnTo>
                  <a:pt x="1633" y="1991"/>
                </a:lnTo>
                <a:lnTo>
                  <a:pt x="1575" y="1972"/>
                </a:lnTo>
                <a:lnTo>
                  <a:pt x="1514" y="1953"/>
                </a:lnTo>
                <a:lnTo>
                  <a:pt x="1452" y="1936"/>
                </a:lnTo>
                <a:lnTo>
                  <a:pt x="1391" y="1920"/>
                </a:lnTo>
                <a:lnTo>
                  <a:pt x="1326" y="1907"/>
                </a:lnTo>
                <a:lnTo>
                  <a:pt x="1261" y="1894"/>
                </a:lnTo>
                <a:lnTo>
                  <a:pt x="1261" y="1894"/>
                </a:lnTo>
                <a:close/>
              </a:path>
            </a:pathLst>
          </a:custGeom>
          <a:solidFill>
            <a:schemeClr val="bg1"/>
          </a:solidFill>
          <a:ln>
            <a:noFill/>
          </a:ln>
        </p:spPr>
        <p:txBody>
          <a:bodyPr vert="horz" wrap="square" lIns="91440" tIns="45720" rIns="91440" bIns="45720" numCol="1" anchor="t" anchorCtr="0" compatLnSpc="1">
            <a:prstTxWarp prst="textNoShape">
              <a:avLst/>
            </a:prstTxWarp>
            <a:normAutofit fontScale="85000" lnSpcReduction="20000"/>
          </a:bodyPr>
          <a:lstStyle/>
          <a:p>
            <a:endParaRPr lang="en-US"/>
          </a:p>
        </p:txBody>
      </p:sp>
      <p:grpSp>
        <p:nvGrpSpPr>
          <p:cNvPr id="24" name="Group 23">
            <a:extLst>
              <a:ext uri="{FF2B5EF4-FFF2-40B4-BE49-F238E27FC236}">
                <a16:creationId xmlns:a16="http://schemas.microsoft.com/office/drawing/2014/main" id="{9E6C39D8-4611-4A0E-BA79-0BE684E120DD}"/>
              </a:ext>
            </a:extLst>
          </p:cNvPr>
          <p:cNvGrpSpPr/>
          <p:nvPr/>
        </p:nvGrpSpPr>
        <p:grpSpPr>
          <a:xfrm>
            <a:off x="6172401" y="947161"/>
            <a:ext cx="1678080" cy="3763917"/>
            <a:chOff x="6172401" y="947161"/>
            <a:chExt cx="1678080" cy="3763917"/>
          </a:xfrm>
        </p:grpSpPr>
        <p:grpSp>
          <p:nvGrpSpPr>
            <p:cNvPr id="12" name="Group 11"/>
            <p:cNvGrpSpPr/>
            <p:nvPr/>
          </p:nvGrpSpPr>
          <p:grpSpPr>
            <a:xfrm>
              <a:off x="6172401" y="947161"/>
              <a:ext cx="1678080" cy="3763917"/>
              <a:chOff x="6172401" y="947161"/>
              <a:chExt cx="1678080" cy="3763917"/>
            </a:xfrm>
          </p:grpSpPr>
          <p:grpSp>
            <p:nvGrpSpPr>
              <p:cNvPr id="59" name="Group 58"/>
              <p:cNvGrpSpPr>
                <a:grpSpLocks noChangeAspect="1"/>
              </p:cNvGrpSpPr>
              <p:nvPr/>
            </p:nvGrpSpPr>
            <p:grpSpPr bwMode="auto">
              <a:xfrm>
                <a:off x="6172401" y="947161"/>
                <a:ext cx="1678080" cy="3763917"/>
                <a:chOff x="2877" y="0"/>
                <a:chExt cx="1926" cy="4320"/>
              </a:xfrm>
            </p:grpSpPr>
            <p:sp>
              <p:nvSpPr>
                <p:cNvPr id="60" name="AutoShape 3"/>
                <p:cNvSpPr>
                  <a:spLocks noChangeAspect="1" noChangeArrowheads="1" noTextEdit="1"/>
                </p:cNvSpPr>
                <p:nvPr/>
              </p:nvSpPr>
              <p:spPr bwMode="auto">
                <a:xfrm>
                  <a:off x="2877" y="0"/>
                  <a:ext cx="19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61" name="Freeform 5"/>
                <p:cNvSpPr>
                  <a:spLocks/>
                </p:cNvSpPr>
                <p:nvPr/>
              </p:nvSpPr>
              <p:spPr bwMode="auto">
                <a:xfrm>
                  <a:off x="2877" y="0"/>
                  <a:ext cx="1926" cy="4320"/>
                </a:xfrm>
                <a:custGeom>
                  <a:avLst/>
                  <a:gdLst>
                    <a:gd name="T0" fmla="*/ 3449 w 3852"/>
                    <a:gd name="T1" fmla="*/ 1100 h 8640"/>
                    <a:gd name="T2" fmla="*/ 3380 w 3852"/>
                    <a:gd name="T3" fmla="*/ 925 h 8640"/>
                    <a:gd name="T4" fmla="*/ 3290 w 3852"/>
                    <a:gd name="T5" fmla="*/ 761 h 8640"/>
                    <a:gd name="T6" fmla="*/ 3184 w 3852"/>
                    <a:gd name="T7" fmla="*/ 610 h 8640"/>
                    <a:gd name="T8" fmla="*/ 3061 w 3852"/>
                    <a:gd name="T9" fmla="*/ 472 h 8640"/>
                    <a:gd name="T10" fmla="*/ 2923 w 3852"/>
                    <a:gd name="T11" fmla="*/ 348 h 8640"/>
                    <a:gd name="T12" fmla="*/ 2772 w 3852"/>
                    <a:gd name="T13" fmla="*/ 241 h 8640"/>
                    <a:gd name="T14" fmla="*/ 2608 w 3852"/>
                    <a:gd name="T15" fmla="*/ 153 h 8640"/>
                    <a:gd name="T16" fmla="*/ 2433 w 3852"/>
                    <a:gd name="T17" fmla="*/ 82 h 8640"/>
                    <a:gd name="T18" fmla="*/ 2250 w 3852"/>
                    <a:gd name="T19" fmla="*/ 34 h 8640"/>
                    <a:gd name="T20" fmla="*/ 2058 w 3852"/>
                    <a:gd name="T21" fmla="*/ 6 h 8640"/>
                    <a:gd name="T22" fmla="*/ 1926 w 3852"/>
                    <a:gd name="T23" fmla="*/ 0 h 8640"/>
                    <a:gd name="T24" fmla="*/ 1730 w 3852"/>
                    <a:gd name="T25" fmla="*/ 13 h 8640"/>
                    <a:gd name="T26" fmla="*/ 1541 w 3852"/>
                    <a:gd name="T27" fmla="*/ 48 h 8640"/>
                    <a:gd name="T28" fmla="*/ 1359 w 3852"/>
                    <a:gd name="T29" fmla="*/ 104 h 8640"/>
                    <a:gd name="T30" fmla="*/ 1188 w 3852"/>
                    <a:gd name="T31" fmla="*/ 180 h 8640"/>
                    <a:gd name="T32" fmla="*/ 1029 w 3852"/>
                    <a:gd name="T33" fmla="*/ 275 h 8640"/>
                    <a:gd name="T34" fmla="*/ 881 w 3852"/>
                    <a:gd name="T35" fmla="*/ 387 h 8640"/>
                    <a:gd name="T36" fmla="*/ 748 w 3852"/>
                    <a:gd name="T37" fmla="*/ 515 h 8640"/>
                    <a:gd name="T38" fmla="*/ 631 w 3852"/>
                    <a:gd name="T39" fmla="*/ 658 h 8640"/>
                    <a:gd name="T40" fmla="*/ 530 w 3852"/>
                    <a:gd name="T41" fmla="*/ 814 h 8640"/>
                    <a:gd name="T42" fmla="*/ 446 w 3852"/>
                    <a:gd name="T43" fmla="*/ 983 h 8640"/>
                    <a:gd name="T44" fmla="*/ 161 w 3852"/>
                    <a:gd name="T45" fmla="*/ 1100 h 8640"/>
                    <a:gd name="T46" fmla="*/ 128 w 3852"/>
                    <a:gd name="T47" fmla="*/ 1103 h 8640"/>
                    <a:gd name="T48" fmla="*/ 83 w 3852"/>
                    <a:gd name="T49" fmla="*/ 1119 h 8640"/>
                    <a:gd name="T50" fmla="*/ 47 w 3852"/>
                    <a:gd name="T51" fmla="*/ 1146 h 8640"/>
                    <a:gd name="T52" fmla="*/ 19 w 3852"/>
                    <a:gd name="T53" fmla="*/ 1183 h 8640"/>
                    <a:gd name="T54" fmla="*/ 3 w 3852"/>
                    <a:gd name="T55" fmla="*/ 1228 h 8640"/>
                    <a:gd name="T56" fmla="*/ 0 w 3852"/>
                    <a:gd name="T57" fmla="*/ 6720 h 8640"/>
                    <a:gd name="T58" fmla="*/ 3 w 3852"/>
                    <a:gd name="T59" fmla="*/ 6752 h 8640"/>
                    <a:gd name="T60" fmla="*/ 19 w 3852"/>
                    <a:gd name="T61" fmla="*/ 6797 h 8640"/>
                    <a:gd name="T62" fmla="*/ 47 w 3852"/>
                    <a:gd name="T63" fmla="*/ 6834 h 8640"/>
                    <a:gd name="T64" fmla="*/ 83 w 3852"/>
                    <a:gd name="T65" fmla="*/ 6861 h 8640"/>
                    <a:gd name="T66" fmla="*/ 128 w 3852"/>
                    <a:gd name="T67" fmla="*/ 6877 h 8640"/>
                    <a:gd name="T68" fmla="*/ 1042 w 3852"/>
                    <a:gd name="T69" fmla="*/ 6880 h 8640"/>
                    <a:gd name="T70" fmla="*/ 1801 w 3852"/>
                    <a:gd name="T71" fmla="*/ 8571 h 8640"/>
                    <a:gd name="T72" fmla="*/ 1847 w 3852"/>
                    <a:gd name="T73" fmla="*/ 8618 h 8640"/>
                    <a:gd name="T74" fmla="*/ 1905 w 3852"/>
                    <a:gd name="T75" fmla="*/ 8638 h 8640"/>
                    <a:gd name="T76" fmla="*/ 1966 w 3852"/>
                    <a:gd name="T77" fmla="*/ 8634 h 8640"/>
                    <a:gd name="T78" fmla="*/ 2022 w 3852"/>
                    <a:gd name="T79" fmla="*/ 8605 h 8640"/>
                    <a:gd name="T80" fmla="*/ 2062 w 3852"/>
                    <a:gd name="T81" fmla="*/ 8552 h 8640"/>
                    <a:gd name="T82" fmla="*/ 3692 w 3852"/>
                    <a:gd name="T83" fmla="*/ 6880 h 8640"/>
                    <a:gd name="T84" fmla="*/ 3740 w 3852"/>
                    <a:gd name="T85" fmla="*/ 6874 h 8640"/>
                    <a:gd name="T86" fmla="*/ 3781 w 3852"/>
                    <a:gd name="T87" fmla="*/ 6853 h 8640"/>
                    <a:gd name="T88" fmla="*/ 3815 w 3852"/>
                    <a:gd name="T89" fmla="*/ 6822 h 8640"/>
                    <a:gd name="T90" fmla="*/ 3839 w 3852"/>
                    <a:gd name="T91" fmla="*/ 6782 h 8640"/>
                    <a:gd name="T92" fmla="*/ 3850 w 3852"/>
                    <a:gd name="T93" fmla="*/ 6736 h 8640"/>
                    <a:gd name="T94" fmla="*/ 3852 w 3852"/>
                    <a:gd name="T95" fmla="*/ 1260 h 8640"/>
                    <a:gd name="T96" fmla="*/ 3846 w 3852"/>
                    <a:gd name="T97" fmla="*/ 1212 h 8640"/>
                    <a:gd name="T98" fmla="*/ 3825 w 3852"/>
                    <a:gd name="T99" fmla="*/ 1171 h 8640"/>
                    <a:gd name="T100" fmla="*/ 3794 w 3852"/>
                    <a:gd name="T101" fmla="*/ 1137 h 8640"/>
                    <a:gd name="T102" fmla="*/ 3754 w 3852"/>
                    <a:gd name="T103" fmla="*/ 1113 h 8640"/>
                    <a:gd name="T104" fmla="*/ 3708 w 3852"/>
                    <a:gd name="T105" fmla="*/ 110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2" h="8640">
                      <a:moveTo>
                        <a:pt x="3692" y="1100"/>
                      </a:moveTo>
                      <a:lnTo>
                        <a:pt x="3449" y="1100"/>
                      </a:lnTo>
                      <a:lnTo>
                        <a:pt x="3449" y="1100"/>
                      </a:lnTo>
                      <a:lnTo>
                        <a:pt x="3428" y="1040"/>
                      </a:lnTo>
                      <a:lnTo>
                        <a:pt x="3406" y="983"/>
                      </a:lnTo>
                      <a:lnTo>
                        <a:pt x="3380" y="925"/>
                      </a:lnTo>
                      <a:lnTo>
                        <a:pt x="3353" y="869"/>
                      </a:lnTo>
                      <a:lnTo>
                        <a:pt x="3322" y="814"/>
                      </a:lnTo>
                      <a:lnTo>
                        <a:pt x="3290" y="761"/>
                      </a:lnTo>
                      <a:lnTo>
                        <a:pt x="3257" y="710"/>
                      </a:lnTo>
                      <a:lnTo>
                        <a:pt x="3221" y="658"/>
                      </a:lnTo>
                      <a:lnTo>
                        <a:pt x="3184" y="610"/>
                      </a:lnTo>
                      <a:lnTo>
                        <a:pt x="3146" y="562"/>
                      </a:lnTo>
                      <a:lnTo>
                        <a:pt x="3104" y="515"/>
                      </a:lnTo>
                      <a:lnTo>
                        <a:pt x="3061" y="472"/>
                      </a:lnTo>
                      <a:lnTo>
                        <a:pt x="3017" y="429"/>
                      </a:lnTo>
                      <a:lnTo>
                        <a:pt x="2971" y="387"/>
                      </a:lnTo>
                      <a:lnTo>
                        <a:pt x="2923" y="348"/>
                      </a:lnTo>
                      <a:lnTo>
                        <a:pt x="2875" y="311"/>
                      </a:lnTo>
                      <a:lnTo>
                        <a:pt x="2823" y="275"/>
                      </a:lnTo>
                      <a:lnTo>
                        <a:pt x="2772" y="241"/>
                      </a:lnTo>
                      <a:lnTo>
                        <a:pt x="2719" y="210"/>
                      </a:lnTo>
                      <a:lnTo>
                        <a:pt x="2664" y="180"/>
                      </a:lnTo>
                      <a:lnTo>
                        <a:pt x="2608" y="153"/>
                      </a:lnTo>
                      <a:lnTo>
                        <a:pt x="2550" y="127"/>
                      </a:lnTo>
                      <a:lnTo>
                        <a:pt x="2493" y="104"/>
                      </a:lnTo>
                      <a:lnTo>
                        <a:pt x="2433" y="82"/>
                      </a:lnTo>
                      <a:lnTo>
                        <a:pt x="2374" y="64"/>
                      </a:lnTo>
                      <a:lnTo>
                        <a:pt x="2311" y="48"/>
                      </a:lnTo>
                      <a:lnTo>
                        <a:pt x="2250" y="34"/>
                      </a:lnTo>
                      <a:lnTo>
                        <a:pt x="2186" y="22"/>
                      </a:lnTo>
                      <a:lnTo>
                        <a:pt x="2122" y="13"/>
                      </a:lnTo>
                      <a:lnTo>
                        <a:pt x="2058" y="6"/>
                      </a:lnTo>
                      <a:lnTo>
                        <a:pt x="1992" y="2"/>
                      </a:lnTo>
                      <a:lnTo>
                        <a:pt x="1926" y="0"/>
                      </a:lnTo>
                      <a:lnTo>
                        <a:pt x="1926" y="0"/>
                      </a:lnTo>
                      <a:lnTo>
                        <a:pt x="1860" y="2"/>
                      </a:lnTo>
                      <a:lnTo>
                        <a:pt x="1794" y="6"/>
                      </a:lnTo>
                      <a:lnTo>
                        <a:pt x="1730" y="13"/>
                      </a:lnTo>
                      <a:lnTo>
                        <a:pt x="1666" y="22"/>
                      </a:lnTo>
                      <a:lnTo>
                        <a:pt x="1602" y="34"/>
                      </a:lnTo>
                      <a:lnTo>
                        <a:pt x="1541" y="48"/>
                      </a:lnTo>
                      <a:lnTo>
                        <a:pt x="1478" y="64"/>
                      </a:lnTo>
                      <a:lnTo>
                        <a:pt x="1419" y="82"/>
                      </a:lnTo>
                      <a:lnTo>
                        <a:pt x="1359" y="104"/>
                      </a:lnTo>
                      <a:lnTo>
                        <a:pt x="1302" y="127"/>
                      </a:lnTo>
                      <a:lnTo>
                        <a:pt x="1244" y="153"/>
                      </a:lnTo>
                      <a:lnTo>
                        <a:pt x="1188" y="180"/>
                      </a:lnTo>
                      <a:lnTo>
                        <a:pt x="1133" y="210"/>
                      </a:lnTo>
                      <a:lnTo>
                        <a:pt x="1080" y="241"/>
                      </a:lnTo>
                      <a:lnTo>
                        <a:pt x="1029" y="275"/>
                      </a:lnTo>
                      <a:lnTo>
                        <a:pt x="977" y="311"/>
                      </a:lnTo>
                      <a:lnTo>
                        <a:pt x="929" y="348"/>
                      </a:lnTo>
                      <a:lnTo>
                        <a:pt x="881" y="387"/>
                      </a:lnTo>
                      <a:lnTo>
                        <a:pt x="835" y="429"/>
                      </a:lnTo>
                      <a:lnTo>
                        <a:pt x="791" y="472"/>
                      </a:lnTo>
                      <a:lnTo>
                        <a:pt x="748" y="515"/>
                      </a:lnTo>
                      <a:lnTo>
                        <a:pt x="706" y="562"/>
                      </a:lnTo>
                      <a:lnTo>
                        <a:pt x="668" y="610"/>
                      </a:lnTo>
                      <a:lnTo>
                        <a:pt x="631" y="658"/>
                      </a:lnTo>
                      <a:lnTo>
                        <a:pt x="595" y="710"/>
                      </a:lnTo>
                      <a:lnTo>
                        <a:pt x="562" y="761"/>
                      </a:lnTo>
                      <a:lnTo>
                        <a:pt x="530" y="814"/>
                      </a:lnTo>
                      <a:lnTo>
                        <a:pt x="499" y="869"/>
                      </a:lnTo>
                      <a:lnTo>
                        <a:pt x="472" y="925"/>
                      </a:lnTo>
                      <a:lnTo>
                        <a:pt x="446" y="983"/>
                      </a:lnTo>
                      <a:lnTo>
                        <a:pt x="424" y="1040"/>
                      </a:lnTo>
                      <a:lnTo>
                        <a:pt x="403" y="1100"/>
                      </a:lnTo>
                      <a:lnTo>
                        <a:pt x="161" y="1100"/>
                      </a:lnTo>
                      <a:lnTo>
                        <a:pt x="161" y="1100"/>
                      </a:lnTo>
                      <a:lnTo>
                        <a:pt x="144" y="1101"/>
                      </a:lnTo>
                      <a:lnTo>
                        <a:pt x="128" y="1103"/>
                      </a:lnTo>
                      <a:lnTo>
                        <a:pt x="112" y="1106"/>
                      </a:lnTo>
                      <a:lnTo>
                        <a:pt x="98" y="1113"/>
                      </a:lnTo>
                      <a:lnTo>
                        <a:pt x="83" y="1119"/>
                      </a:lnTo>
                      <a:lnTo>
                        <a:pt x="71" y="1127"/>
                      </a:lnTo>
                      <a:lnTo>
                        <a:pt x="58" y="1137"/>
                      </a:lnTo>
                      <a:lnTo>
                        <a:pt x="47" y="1146"/>
                      </a:lnTo>
                      <a:lnTo>
                        <a:pt x="37" y="1158"/>
                      </a:lnTo>
                      <a:lnTo>
                        <a:pt x="27" y="1171"/>
                      </a:lnTo>
                      <a:lnTo>
                        <a:pt x="19" y="1183"/>
                      </a:lnTo>
                      <a:lnTo>
                        <a:pt x="13" y="1198"/>
                      </a:lnTo>
                      <a:lnTo>
                        <a:pt x="6" y="1212"/>
                      </a:lnTo>
                      <a:lnTo>
                        <a:pt x="3" y="1228"/>
                      </a:lnTo>
                      <a:lnTo>
                        <a:pt x="2" y="1244"/>
                      </a:lnTo>
                      <a:lnTo>
                        <a:pt x="0" y="1260"/>
                      </a:lnTo>
                      <a:lnTo>
                        <a:pt x="0" y="6720"/>
                      </a:lnTo>
                      <a:lnTo>
                        <a:pt x="0" y="6720"/>
                      </a:lnTo>
                      <a:lnTo>
                        <a:pt x="2" y="6736"/>
                      </a:lnTo>
                      <a:lnTo>
                        <a:pt x="3" y="6752"/>
                      </a:lnTo>
                      <a:lnTo>
                        <a:pt x="6" y="6768"/>
                      </a:lnTo>
                      <a:lnTo>
                        <a:pt x="13" y="6782"/>
                      </a:lnTo>
                      <a:lnTo>
                        <a:pt x="19" y="6797"/>
                      </a:lnTo>
                      <a:lnTo>
                        <a:pt x="27" y="6810"/>
                      </a:lnTo>
                      <a:lnTo>
                        <a:pt x="37" y="6822"/>
                      </a:lnTo>
                      <a:lnTo>
                        <a:pt x="47" y="6834"/>
                      </a:lnTo>
                      <a:lnTo>
                        <a:pt x="58" y="6843"/>
                      </a:lnTo>
                      <a:lnTo>
                        <a:pt x="71" y="6853"/>
                      </a:lnTo>
                      <a:lnTo>
                        <a:pt x="83" y="6861"/>
                      </a:lnTo>
                      <a:lnTo>
                        <a:pt x="98" y="6867"/>
                      </a:lnTo>
                      <a:lnTo>
                        <a:pt x="112" y="6874"/>
                      </a:lnTo>
                      <a:lnTo>
                        <a:pt x="128" y="6877"/>
                      </a:lnTo>
                      <a:lnTo>
                        <a:pt x="144" y="6879"/>
                      </a:lnTo>
                      <a:lnTo>
                        <a:pt x="161" y="6880"/>
                      </a:lnTo>
                      <a:lnTo>
                        <a:pt x="1042" y="6880"/>
                      </a:lnTo>
                      <a:lnTo>
                        <a:pt x="1790" y="8552"/>
                      </a:lnTo>
                      <a:lnTo>
                        <a:pt x="1790" y="8552"/>
                      </a:lnTo>
                      <a:lnTo>
                        <a:pt x="1801" y="8571"/>
                      </a:lnTo>
                      <a:lnTo>
                        <a:pt x="1814" y="8590"/>
                      </a:lnTo>
                      <a:lnTo>
                        <a:pt x="1830" y="8605"/>
                      </a:lnTo>
                      <a:lnTo>
                        <a:pt x="1847" y="8618"/>
                      </a:lnTo>
                      <a:lnTo>
                        <a:pt x="1865" y="8627"/>
                      </a:lnTo>
                      <a:lnTo>
                        <a:pt x="1886" y="8634"/>
                      </a:lnTo>
                      <a:lnTo>
                        <a:pt x="1905" y="8638"/>
                      </a:lnTo>
                      <a:lnTo>
                        <a:pt x="1926" y="8640"/>
                      </a:lnTo>
                      <a:lnTo>
                        <a:pt x="1947" y="8638"/>
                      </a:lnTo>
                      <a:lnTo>
                        <a:pt x="1966" y="8634"/>
                      </a:lnTo>
                      <a:lnTo>
                        <a:pt x="1987" y="8627"/>
                      </a:lnTo>
                      <a:lnTo>
                        <a:pt x="2005" y="8618"/>
                      </a:lnTo>
                      <a:lnTo>
                        <a:pt x="2022" y="8605"/>
                      </a:lnTo>
                      <a:lnTo>
                        <a:pt x="2038" y="8590"/>
                      </a:lnTo>
                      <a:lnTo>
                        <a:pt x="2051" y="8571"/>
                      </a:lnTo>
                      <a:lnTo>
                        <a:pt x="2062" y="8552"/>
                      </a:lnTo>
                      <a:lnTo>
                        <a:pt x="2810" y="6880"/>
                      </a:lnTo>
                      <a:lnTo>
                        <a:pt x="3692" y="6880"/>
                      </a:lnTo>
                      <a:lnTo>
                        <a:pt x="3692" y="6880"/>
                      </a:lnTo>
                      <a:lnTo>
                        <a:pt x="3708" y="6879"/>
                      </a:lnTo>
                      <a:lnTo>
                        <a:pt x="3724" y="6877"/>
                      </a:lnTo>
                      <a:lnTo>
                        <a:pt x="3740" y="6874"/>
                      </a:lnTo>
                      <a:lnTo>
                        <a:pt x="3754" y="6867"/>
                      </a:lnTo>
                      <a:lnTo>
                        <a:pt x="3769" y="6861"/>
                      </a:lnTo>
                      <a:lnTo>
                        <a:pt x="3781" y="6853"/>
                      </a:lnTo>
                      <a:lnTo>
                        <a:pt x="3794" y="6843"/>
                      </a:lnTo>
                      <a:lnTo>
                        <a:pt x="3805" y="6834"/>
                      </a:lnTo>
                      <a:lnTo>
                        <a:pt x="3815" y="6822"/>
                      </a:lnTo>
                      <a:lnTo>
                        <a:pt x="3825" y="6810"/>
                      </a:lnTo>
                      <a:lnTo>
                        <a:pt x="3833" y="6797"/>
                      </a:lnTo>
                      <a:lnTo>
                        <a:pt x="3839" y="6782"/>
                      </a:lnTo>
                      <a:lnTo>
                        <a:pt x="3846" y="6768"/>
                      </a:lnTo>
                      <a:lnTo>
                        <a:pt x="3849" y="6752"/>
                      </a:lnTo>
                      <a:lnTo>
                        <a:pt x="3850" y="6736"/>
                      </a:lnTo>
                      <a:lnTo>
                        <a:pt x="3852" y="6720"/>
                      </a:lnTo>
                      <a:lnTo>
                        <a:pt x="3852" y="1260"/>
                      </a:lnTo>
                      <a:lnTo>
                        <a:pt x="3852" y="1260"/>
                      </a:lnTo>
                      <a:lnTo>
                        <a:pt x="3850" y="1244"/>
                      </a:lnTo>
                      <a:lnTo>
                        <a:pt x="3849" y="1228"/>
                      </a:lnTo>
                      <a:lnTo>
                        <a:pt x="3846" y="1212"/>
                      </a:lnTo>
                      <a:lnTo>
                        <a:pt x="3839" y="1198"/>
                      </a:lnTo>
                      <a:lnTo>
                        <a:pt x="3833" y="1183"/>
                      </a:lnTo>
                      <a:lnTo>
                        <a:pt x="3825" y="1171"/>
                      </a:lnTo>
                      <a:lnTo>
                        <a:pt x="3815" y="1158"/>
                      </a:lnTo>
                      <a:lnTo>
                        <a:pt x="3805" y="1146"/>
                      </a:lnTo>
                      <a:lnTo>
                        <a:pt x="3794" y="1137"/>
                      </a:lnTo>
                      <a:lnTo>
                        <a:pt x="3781" y="1127"/>
                      </a:lnTo>
                      <a:lnTo>
                        <a:pt x="3769" y="1119"/>
                      </a:lnTo>
                      <a:lnTo>
                        <a:pt x="3754" y="1113"/>
                      </a:lnTo>
                      <a:lnTo>
                        <a:pt x="3740" y="1106"/>
                      </a:lnTo>
                      <a:lnTo>
                        <a:pt x="3724" y="1103"/>
                      </a:lnTo>
                      <a:lnTo>
                        <a:pt x="3708" y="1101"/>
                      </a:lnTo>
                      <a:lnTo>
                        <a:pt x="3692" y="1100"/>
                      </a:lnTo>
                      <a:lnTo>
                        <a:pt x="3692" y="1100"/>
                      </a:lnTo>
                      <a:close/>
                    </a:path>
                  </a:pathLst>
                </a:custGeom>
                <a:gradFill>
                  <a:gsLst>
                    <a:gs pos="0">
                      <a:schemeClr val="accent4">
                        <a:lumMod val="60000"/>
                        <a:lumOff val="40000"/>
                      </a:schemeClr>
                    </a:gs>
                    <a:gs pos="100000">
                      <a:schemeClr val="accent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p>
              </p:txBody>
            </p:sp>
            <p:sp>
              <p:nvSpPr>
                <p:cNvPr id="62" name="Freeform 6"/>
                <p:cNvSpPr>
                  <a:spLocks/>
                </p:cNvSpPr>
                <p:nvPr/>
              </p:nvSpPr>
              <p:spPr bwMode="auto">
                <a:xfrm>
                  <a:off x="3198" y="161"/>
                  <a:ext cx="1284" cy="1284"/>
                </a:xfrm>
                <a:custGeom>
                  <a:avLst/>
                  <a:gdLst>
                    <a:gd name="T0" fmla="*/ 2566 w 2568"/>
                    <a:gd name="T1" fmla="*/ 1352 h 2569"/>
                    <a:gd name="T2" fmla="*/ 2542 w 2568"/>
                    <a:gd name="T3" fmla="*/ 1545 h 2569"/>
                    <a:gd name="T4" fmla="*/ 2489 w 2568"/>
                    <a:gd name="T5" fmla="*/ 1726 h 2569"/>
                    <a:gd name="T6" fmla="*/ 2412 w 2568"/>
                    <a:gd name="T7" fmla="*/ 1898 h 2569"/>
                    <a:gd name="T8" fmla="*/ 2313 w 2568"/>
                    <a:gd name="T9" fmla="*/ 2054 h 2569"/>
                    <a:gd name="T10" fmla="*/ 2192 w 2568"/>
                    <a:gd name="T11" fmla="*/ 2193 h 2569"/>
                    <a:gd name="T12" fmla="*/ 2053 w 2568"/>
                    <a:gd name="T13" fmla="*/ 2314 h 2569"/>
                    <a:gd name="T14" fmla="*/ 1896 w 2568"/>
                    <a:gd name="T15" fmla="*/ 2415 h 2569"/>
                    <a:gd name="T16" fmla="*/ 1725 w 2568"/>
                    <a:gd name="T17" fmla="*/ 2492 h 2569"/>
                    <a:gd name="T18" fmla="*/ 1542 w 2568"/>
                    <a:gd name="T19" fmla="*/ 2543 h 2569"/>
                    <a:gd name="T20" fmla="*/ 1350 w 2568"/>
                    <a:gd name="T21" fmla="*/ 2568 h 2569"/>
                    <a:gd name="T22" fmla="*/ 1218 w 2568"/>
                    <a:gd name="T23" fmla="*/ 2568 h 2569"/>
                    <a:gd name="T24" fmla="*/ 1026 w 2568"/>
                    <a:gd name="T25" fmla="*/ 2543 h 2569"/>
                    <a:gd name="T26" fmla="*/ 843 w 2568"/>
                    <a:gd name="T27" fmla="*/ 2492 h 2569"/>
                    <a:gd name="T28" fmla="*/ 672 w 2568"/>
                    <a:gd name="T29" fmla="*/ 2415 h 2569"/>
                    <a:gd name="T30" fmla="*/ 515 w 2568"/>
                    <a:gd name="T31" fmla="*/ 2314 h 2569"/>
                    <a:gd name="T32" fmla="*/ 376 w 2568"/>
                    <a:gd name="T33" fmla="*/ 2193 h 2569"/>
                    <a:gd name="T34" fmla="*/ 255 w 2568"/>
                    <a:gd name="T35" fmla="*/ 2054 h 2569"/>
                    <a:gd name="T36" fmla="*/ 156 w 2568"/>
                    <a:gd name="T37" fmla="*/ 1898 h 2569"/>
                    <a:gd name="T38" fmla="*/ 79 w 2568"/>
                    <a:gd name="T39" fmla="*/ 1726 h 2569"/>
                    <a:gd name="T40" fmla="*/ 26 w 2568"/>
                    <a:gd name="T41" fmla="*/ 1545 h 2569"/>
                    <a:gd name="T42" fmla="*/ 2 w 2568"/>
                    <a:gd name="T43" fmla="*/ 1352 h 2569"/>
                    <a:gd name="T44" fmla="*/ 2 w 2568"/>
                    <a:gd name="T45" fmla="*/ 1219 h 2569"/>
                    <a:gd name="T46" fmla="*/ 26 w 2568"/>
                    <a:gd name="T47" fmla="*/ 1026 h 2569"/>
                    <a:gd name="T48" fmla="*/ 79 w 2568"/>
                    <a:gd name="T49" fmla="*/ 843 h 2569"/>
                    <a:gd name="T50" fmla="*/ 156 w 2568"/>
                    <a:gd name="T51" fmla="*/ 673 h 2569"/>
                    <a:gd name="T52" fmla="*/ 255 w 2568"/>
                    <a:gd name="T53" fmla="*/ 517 h 2569"/>
                    <a:gd name="T54" fmla="*/ 376 w 2568"/>
                    <a:gd name="T55" fmla="*/ 377 h 2569"/>
                    <a:gd name="T56" fmla="*/ 515 w 2568"/>
                    <a:gd name="T57" fmla="*/ 255 h 2569"/>
                    <a:gd name="T58" fmla="*/ 672 w 2568"/>
                    <a:gd name="T59" fmla="*/ 156 h 2569"/>
                    <a:gd name="T60" fmla="*/ 843 w 2568"/>
                    <a:gd name="T61" fmla="*/ 79 h 2569"/>
                    <a:gd name="T62" fmla="*/ 1026 w 2568"/>
                    <a:gd name="T63" fmla="*/ 27 h 2569"/>
                    <a:gd name="T64" fmla="*/ 1218 w 2568"/>
                    <a:gd name="T65" fmla="*/ 2 h 2569"/>
                    <a:gd name="T66" fmla="*/ 1350 w 2568"/>
                    <a:gd name="T67" fmla="*/ 2 h 2569"/>
                    <a:gd name="T68" fmla="*/ 1542 w 2568"/>
                    <a:gd name="T69" fmla="*/ 27 h 2569"/>
                    <a:gd name="T70" fmla="*/ 1725 w 2568"/>
                    <a:gd name="T71" fmla="*/ 79 h 2569"/>
                    <a:gd name="T72" fmla="*/ 1896 w 2568"/>
                    <a:gd name="T73" fmla="*/ 156 h 2569"/>
                    <a:gd name="T74" fmla="*/ 2053 w 2568"/>
                    <a:gd name="T75" fmla="*/ 255 h 2569"/>
                    <a:gd name="T76" fmla="*/ 2192 w 2568"/>
                    <a:gd name="T77" fmla="*/ 377 h 2569"/>
                    <a:gd name="T78" fmla="*/ 2313 w 2568"/>
                    <a:gd name="T79" fmla="*/ 517 h 2569"/>
                    <a:gd name="T80" fmla="*/ 2412 w 2568"/>
                    <a:gd name="T81" fmla="*/ 673 h 2569"/>
                    <a:gd name="T82" fmla="*/ 2489 w 2568"/>
                    <a:gd name="T83" fmla="*/ 843 h 2569"/>
                    <a:gd name="T84" fmla="*/ 2542 w 2568"/>
                    <a:gd name="T85" fmla="*/ 1026 h 2569"/>
                    <a:gd name="T86" fmla="*/ 2566 w 2568"/>
                    <a:gd name="T87" fmla="*/ 121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8" h="2569">
                      <a:moveTo>
                        <a:pt x="2568" y="1285"/>
                      </a:moveTo>
                      <a:lnTo>
                        <a:pt x="2568" y="1285"/>
                      </a:lnTo>
                      <a:lnTo>
                        <a:pt x="2566" y="1352"/>
                      </a:lnTo>
                      <a:lnTo>
                        <a:pt x="2562" y="1416"/>
                      </a:lnTo>
                      <a:lnTo>
                        <a:pt x="2554" y="1481"/>
                      </a:lnTo>
                      <a:lnTo>
                        <a:pt x="2542" y="1545"/>
                      </a:lnTo>
                      <a:lnTo>
                        <a:pt x="2528" y="1606"/>
                      </a:lnTo>
                      <a:lnTo>
                        <a:pt x="2510" y="1667"/>
                      </a:lnTo>
                      <a:lnTo>
                        <a:pt x="2489" y="1726"/>
                      </a:lnTo>
                      <a:lnTo>
                        <a:pt x="2467" y="1786"/>
                      </a:lnTo>
                      <a:lnTo>
                        <a:pt x="2441" y="1842"/>
                      </a:lnTo>
                      <a:lnTo>
                        <a:pt x="2412" y="1898"/>
                      </a:lnTo>
                      <a:lnTo>
                        <a:pt x="2382" y="1951"/>
                      </a:lnTo>
                      <a:lnTo>
                        <a:pt x="2348" y="2004"/>
                      </a:lnTo>
                      <a:lnTo>
                        <a:pt x="2313" y="2054"/>
                      </a:lnTo>
                      <a:lnTo>
                        <a:pt x="2274" y="2102"/>
                      </a:lnTo>
                      <a:lnTo>
                        <a:pt x="2234" y="2148"/>
                      </a:lnTo>
                      <a:lnTo>
                        <a:pt x="2192" y="2193"/>
                      </a:lnTo>
                      <a:lnTo>
                        <a:pt x="2147" y="2237"/>
                      </a:lnTo>
                      <a:lnTo>
                        <a:pt x="2101" y="2277"/>
                      </a:lnTo>
                      <a:lnTo>
                        <a:pt x="2053" y="2314"/>
                      </a:lnTo>
                      <a:lnTo>
                        <a:pt x="2001" y="2351"/>
                      </a:lnTo>
                      <a:lnTo>
                        <a:pt x="1950" y="2385"/>
                      </a:lnTo>
                      <a:lnTo>
                        <a:pt x="1896" y="2415"/>
                      </a:lnTo>
                      <a:lnTo>
                        <a:pt x="1841" y="2444"/>
                      </a:lnTo>
                      <a:lnTo>
                        <a:pt x="1783" y="2470"/>
                      </a:lnTo>
                      <a:lnTo>
                        <a:pt x="1725" y="2492"/>
                      </a:lnTo>
                      <a:lnTo>
                        <a:pt x="1666" y="2511"/>
                      </a:lnTo>
                      <a:lnTo>
                        <a:pt x="1605" y="2529"/>
                      </a:lnTo>
                      <a:lnTo>
                        <a:pt x="1542" y="2543"/>
                      </a:lnTo>
                      <a:lnTo>
                        <a:pt x="1480" y="2555"/>
                      </a:lnTo>
                      <a:lnTo>
                        <a:pt x="1416" y="2563"/>
                      </a:lnTo>
                      <a:lnTo>
                        <a:pt x="1350" y="2568"/>
                      </a:lnTo>
                      <a:lnTo>
                        <a:pt x="1284" y="2569"/>
                      </a:lnTo>
                      <a:lnTo>
                        <a:pt x="1284" y="2569"/>
                      </a:lnTo>
                      <a:lnTo>
                        <a:pt x="1218" y="2568"/>
                      </a:lnTo>
                      <a:lnTo>
                        <a:pt x="1152" y="2563"/>
                      </a:lnTo>
                      <a:lnTo>
                        <a:pt x="1088" y="2555"/>
                      </a:lnTo>
                      <a:lnTo>
                        <a:pt x="1026" y="2543"/>
                      </a:lnTo>
                      <a:lnTo>
                        <a:pt x="963" y="2529"/>
                      </a:lnTo>
                      <a:lnTo>
                        <a:pt x="902" y="2511"/>
                      </a:lnTo>
                      <a:lnTo>
                        <a:pt x="843" y="2492"/>
                      </a:lnTo>
                      <a:lnTo>
                        <a:pt x="785" y="2470"/>
                      </a:lnTo>
                      <a:lnTo>
                        <a:pt x="727" y="2444"/>
                      </a:lnTo>
                      <a:lnTo>
                        <a:pt x="672" y="2415"/>
                      </a:lnTo>
                      <a:lnTo>
                        <a:pt x="618" y="2385"/>
                      </a:lnTo>
                      <a:lnTo>
                        <a:pt x="567" y="2351"/>
                      </a:lnTo>
                      <a:lnTo>
                        <a:pt x="515" y="2314"/>
                      </a:lnTo>
                      <a:lnTo>
                        <a:pt x="467" y="2277"/>
                      </a:lnTo>
                      <a:lnTo>
                        <a:pt x="421" y="2237"/>
                      </a:lnTo>
                      <a:lnTo>
                        <a:pt x="376" y="2193"/>
                      </a:lnTo>
                      <a:lnTo>
                        <a:pt x="334" y="2148"/>
                      </a:lnTo>
                      <a:lnTo>
                        <a:pt x="294" y="2102"/>
                      </a:lnTo>
                      <a:lnTo>
                        <a:pt x="255" y="2054"/>
                      </a:lnTo>
                      <a:lnTo>
                        <a:pt x="220" y="2004"/>
                      </a:lnTo>
                      <a:lnTo>
                        <a:pt x="186" y="1951"/>
                      </a:lnTo>
                      <a:lnTo>
                        <a:pt x="156" y="1898"/>
                      </a:lnTo>
                      <a:lnTo>
                        <a:pt x="127" y="1842"/>
                      </a:lnTo>
                      <a:lnTo>
                        <a:pt x="101" y="1786"/>
                      </a:lnTo>
                      <a:lnTo>
                        <a:pt x="79" y="1726"/>
                      </a:lnTo>
                      <a:lnTo>
                        <a:pt x="58" y="1667"/>
                      </a:lnTo>
                      <a:lnTo>
                        <a:pt x="40" y="1606"/>
                      </a:lnTo>
                      <a:lnTo>
                        <a:pt x="26" y="1545"/>
                      </a:lnTo>
                      <a:lnTo>
                        <a:pt x="14" y="1481"/>
                      </a:lnTo>
                      <a:lnTo>
                        <a:pt x="6" y="1416"/>
                      </a:lnTo>
                      <a:lnTo>
                        <a:pt x="2" y="1352"/>
                      </a:lnTo>
                      <a:lnTo>
                        <a:pt x="0" y="1285"/>
                      </a:lnTo>
                      <a:lnTo>
                        <a:pt x="0" y="1285"/>
                      </a:lnTo>
                      <a:lnTo>
                        <a:pt x="2" y="1219"/>
                      </a:lnTo>
                      <a:lnTo>
                        <a:pt x="6" y="1155"/>
                      </a:lnTo>
                      <a:lnTo>
                        <a:pt x="14" y="1090"/>
                      </a:lnTo>
                      <a:lnTo>
                        <a:pt x="26" y="1026"/>
                      </a:lnTo>
                      <a:lnTo>
                        <a:pt x="40" y="964"/>
                      </a:lnTo>
                      <a:lnTo>
                        <a:pt x="58" y="904"/>
                      </a:lnTo>
                      <a:lnTo>
                        <a:pt x="79" y="843"/>
                      </a:lnTo>
                      <a:lnTo>
                        <a:pt x="101" y="785"/>
                      </a:lnTo>
                      <a:lnTo>
                        <a:pt x="127" y="729"/>
                      </a:lnTo>
                      <a:lnTo>
                        <a:pt x="156" y="673"/>
                      </a:lnTo>
                      <a:lnTo>
                        <a:pt x="186" y="620"/>
                      </a:lnTo>
                      <a:lnTo>
                        <a:pt x="220" y="567"/>
                      </a:lnTo>
                      <a:lnTo>
                        <a:pt x="255" y="517"/>
                      </a:lnTo>
                      <a:lnTo>
                        <a:pt x="294" y="469"/>
                      </a:lnTo>
                      <a:lnTo>
                        <a:pt x="334" y="422"/>
                      </a:lnTo>
                      <a:lnTo>
                        <a:pt x="376" y="377"/>
                      </a:lnTo>
                      <a:lnTo>
                        <a:pt x="421" y="334"/>
                      </a:lnTo>
                      <a:lnTo>
                        <a:pt x="467" y="294"/>
                      </a:lnTo>
                      <a:lnTo>
                        <a:pt x="515" y="255"/>
                      </a:lnTo>
                      <a:lnTo>
                        <a:pt x="567" y="220"/>
                      </a:lnTo>
                      <a:lnTo>
                        <a:pt x="618" y="186"/>
                      </a:lnTo>
                      <a:lnTo>
                        <a:pt x="672" y="156"/>
                      </a:lnTo>
                      <a:lnTo>
                        <a:pt x="727" y="127"/>
                      </a:lnTo>
                      <a:lnTo>
                        <a:pt x="785" y="101"/>
                      </a:lnTo>
                      <a:lnTo>
                        <a:pt x="843" y="79"/>
                      </a:lnTo>
                      <a:lnTo>
                        <a:pt x="902" y="58"/>
                      </a:lnTo>
                      <a:lnTo>
                        <a:pt x="963" y="42"/>
                      </a:lnTo>
                      <a:lnTo>
                        <a:pt x="1026" y="27"/>
                      </a:lnTo>
                      <a:lnTo>
                        <a:pt x="1088" y="16"/>
                      </a:lnTo>
                      <a:lnTo>
                        <a:pt x="1152" y="8"/>
                      </a:lnTo>
                      <a:lnTo>
                        <a:pt x="1218" y="2"/>
                      </a:lnTo>
                      <a:lnTo>
                        <a:pt x="1284" y="0"/>
                      </a:lnTo>
                      <a:lnTo>
                        <a:pt x="1284" y="0"/>
                      </a:lnTo>
                      <a:lnTo>
                        <a:pt x="1350" y="2"/>
                      </a:lnTo>
                      <a:lnTo>
                        <a:pt x="1416" y="8"/>
                      </a:lnTo>
                      <a:lnTo>
                        <a:pt x="1480" y="16"/>
                      </a:lnTo>
                      <a:lnTo>
                        <a:pt x="1542" y="27"/>
                      </a:lnTo>
                      <a:lnTo>
                        <a:pt x="1605" y="42"/>
                      </a:lnTo>
                      <a:lnTo>
                        <a:pt x="1666" y="58"/>
                      </a:lnTo>
                      <a:lnTo>
                        <a:pt x="1725" y="79"/>
                      </a:lnTo>
                      <a:lnTo>
                        <a:pt x="1783" y="101"/>
                      </a:lnTo>
                      <a:lnTo>
                        <a:pt x="1841" y="127"/>
                      </a:lnTo>
                      <a:lnTo>
                        <a:pt x="1896" y="156"/>
                      </a:lnTo>
                      <a:lnTo>
                        <a:pt x="1950" y="186"/>
                      </a:lnTo>
                      <a:lnTo>
                        <a:pt x="2001" y="220"/>
                      </a:lnTo>
                      <a:lnTo>
                        <a:pt x="2053" y="255"/>
                      </a:lnTo>
                      <a:lnTo>
                        <a:pt x="2101" y="294"/>
                      </a:lnTo>
                      <a:lnTo>
                        <a:pt x="2147" y="334"/>
                      </a:lnTo>
                      <a:lnTo>
                        <a:pt x="2192" y="377"/>
                      </a:lnTo>
                      <a:lnTo>
                        <a:pt x="2234" y="422"/>
                      </a:lnTo>
                      <a:lnTo>
                        <a:pt x="2274" y="469"/>
                      </a:lnTo>
                      <a:lnTo>
                        <a:pt x="2313" y="517"/>
                      </a:lnTo>
                      <a:lnTo>
                        <a:pt x="2348" y="567"/>
                      </a:lnTo>
                      <a:lnTo>
                        <a:pt x="2382" y="620"/>
                      </a:lnTo>
                      <a:lnTo>
                        <a:pt x="2412" y="673"/>
                      </a:lnTo>
                      <a:lnTo>
                        <a:pt x="2441" y="729"/>
                      </a:lnTo>
                      <a:lnTo>
                        <a:pt x="2467" y="785"/>
                      </a:lnTo>
                      <a:lnTo>
                        <a:pt x="2489" y="843"/>
                      </a:lnTo>
                      <a:lnTo>
                        <a:pt x="2510" y="904"/>
                      </a:lnTo>
                      <a:lnTo>
                        <a:pt x="2528" y="964"/>
                      </a:lnTo>
                      <a:lnTo>
                        <a:pt x="2542" y="1026"/>
                      </a:lnTo>
                      <a:lnTo>
                        <a:pt x="2554" y="1090"/>
                      </a:lnTo>
                      <a:lnTo>
                        <a:pt x="2562" y="1155"/>
                      </a:lnTo>
                      <a:lnTo>
                        <a:pt x="2566" y="1219"/>
                      </a:lnTo>
                      <a:lnTo>
                        <a:pt x="2568" y="1285"/>
                      </a:lnTo>
                      <a:lnTo>
                        <a:pt x="2568" y="1285"/>
                      </a:lnTo>
                      <a:close/>
                    </a:path>
                  </a:pathLst>
                </a:custGeom>
                <a:solidFill>
                  <a:schemeClr val="accent4">
                    <a:lumMod val="75000"/>
                    <a:alpha val="50000"/>
                  </a:schemeClr>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grpSp>
          <p:sp>
            <p:nvSpPr>
              <p:cNvPr id="133" name="TextBox 132"/>
              <p:cNvSpPr txBox="1"/>
              <p:nvPr/>
            </p:nvSpPr>
            <p:spPr>
              <a:xfrm>
                <a:off x="6308760" y="2349367"/>
                <a:ext cx="1405359" cy="1384995"/>
              </a:xfrm>
              <a:prstGeom prst="rect">
                <a:avLst/>
              </a:prstGeom>
              <a:noFill/>
            </p:spPr>
            <p:txBody>
              <a:bodyPr wrap="square" rtlCol="0">
                <a:normAutofit/>
              </a:bodyPr>
              <a:lstStyle/>
              <a:p>
                <a:pPr algn="ctr"/>
                <a:r>
                  <a:rPr lang="en-US" i="1" dirty="0">
                    <a:solidFill>
                      <a:schemeClr val="accent1">
                        <a:lumMod val="50000"/>
                      </a:schemeClr>
                    </a:solidFill>
                  </a:rPr>
                  <a:t>Controlled</a:t>
                </a:r>
              </a:p>
              <a:p>
                <a:pPr algn="ctr"/>
                <a:r>
                  <a:rPr lang="en-US" i="1" dirty="0">
                    <a:solidFill>
                      <a:schemeClr val="accent1">
                        <a:lumMod val="50000"/>
                      </a:schemeClr>
                    </a:solidFill>
                  </a:rPr>
                  <a:t>Substances</a:t>
                </a:r>
              </a:p>
            </p:txBody>
          </p:sp>
        </p:grpSp>
        <p:grpSp>
          <p:nvGrpSpPr>
            <p:cNvPr id="3" name="Group 2">
              <a:extLst>
                <a:ext uri="{FF2B5EF4-FFF2-40B4-BE49-F238E27FC236}">
                  <a16:creationId xmlns:a16="http://schemas.microsoft.com/office/drawing/2014/main" id="{B0DEA93F-CB18-4C66-B973-D93D603FD017}"/>
                </a:ext>
              </a:extLst>
            </p:cNvPr>
            <p:cNvGrpSpPr/>
            <p:nvPr/>
          </p:nvGrpSpPr>
          <p:grpSpPr>
            <a:xfrm>
              <a:off x="6758173" y="1218908"/>
              <a:ext cx="424209" cy="819946"/>
              <a:chOff x="10577152" y="1351821"/>
              <a:chExt cx="424209" cy="819946"/>
            </a:xfrm>
          </p:grpSpPr>
          <p:sp>
            <p:nvSpPr>
              <p:cNvPr id="63" name="Freeform 71">
                <a:extLst>
                  <a:ext uri="{FF2B5EF4-FFF2-40B4-BE49-F238E27FC236}">
                    <a16:creationId xmlns:a16="http://schemas.microsoft.com/office/drawing/2014/main" id="{DE5CB610-85BC-415E-9C6D-070E8C56E416}"/>
                  </a:ext>
                </a:extLst>
              </p:cNvPr>
              <p:cNvSpPr>
                <a:spLocks/>
              </p:cNvSpPr>
              <p:nvPr/>
            </p:nvSpPr>
            <p:spPr bwMode="auto">
              <a:xfrm>
                <a:off x="10799221" y="1815888"/>
                <a:ext cx="202140" cy="355879"/>
              </a:xfrm>
              <a:custGeom>
                <a:avLst/>
                <a:gdLst>
                  <a:gd name="T0" fmla="*/ 1206 w 1209"/>
                  <a:gd name="T1" fmla="*/ 1334 h 2118"/>
                  <a:gd name="T2" fmla="*/ 1201 w 1209"/>
                  <a:gd name="T3" fmla="*/ 1296 h 2118"/>
                  <a:gd name="T4" fmla="*/ 1188 w 1209"/>
                  <a:gd name="T5" fmla="*/ 1220 h 2118"/>
                  <a:gd name="T6" fmla="*/ 1156 w 1209"/>
                  <a:gd name="T7" fmla="*/ 1112 h 2118"/>
                  <a:gd name="T8" fmla="*/ 1110 w 1209"/>
                  <a:gd name="T9" fmla="*/ 1008 h 2118"/>
                  <a:gd name="T10" fmla="*/ 1074 w 1209"/>
                  <a:gd name="T11" fmla="*/ 945 h 2118"/>
                  <a:gd name="T12" fmla="*/ 912 w 1209"/>
                  <a:gd name="T13" fmla="*/ 997 h 2118"/>
                  <a:gd name="T14" fmla="*/ 948 w 1209"/>
                  <a:gd name="T15" fmla="*/ 1069 h 2118"/>
                  <a:gd name="T16" fmla="*/ 966 w 1209"/>
                  <a:gd name="T17" fmla="*/ 1111 h 2118"/>
                  <a:gd name="T18" fmla="*/ 1000 w 1209"/>
                  <a:gd name="T19" fmla="*/ 1227 h 2118"/>
                  <a:gd name="T20" fmla="*/ 1009 w 1209"/>
                  <a:gd name="T21" fmla="*/ 1286 h 2118"/>
                  <a:gd name="T22" fmla="*/ 1012 w 1209"/>
                  <a:gd name="T23" fmla="*/ 1331 h 2118"/>
                  <a:gd name="T24" fmla="*/ 1013 w 1209"/>
                  <a:gd name="T25" fmla="*/ 1375 h 2118"/>
                  <a:gd name="T26" fmla="*/ 1009 w 1209"/>
                  <a:gd name="T27" fmla="*/ 1435 h 2118"/>
                  <a:gd name="T28" fmla="*/ 1003 w 1209"/>
                  <a:gd name="T29" fmla="*/ 1478 h 2118"/>
                  <a:gd name="T30" fmla="*/ 997 w 1209"/>
                  <a:gd name="T31" fmla="*/ 1486 h 2118"/>
                  <a:gd name="T32" fmla="*/ 934 w 1209"/>
                  <a:gd name="T33" fmla="*/ 1394 h 2118"/>
                  <a:gd name="T34" fmla="*/ 877 w 1209"/>
                  <a:gd name="T35" fmla="*/ 1334 h 2118"/>
                  <a:gd name="T36" fmla="*/ 793 w 1209"/>
                  <a:gd name="T37" fmla="*/ 1267 h 2118"/>
                  <a:gd name="T38" fmla="*/ 727 w 1209"/>
                  <a:gd name="T39" fmla="*/ 1226 h 2118"/>
                  <a:gd name="T40" fmla="*/ 634 w 1209"/>
                  <a:gd name="T41" fmla="*/ 1182 h 2118"/>
                  <a:gd name="T42" fmla="*/ 539 w 1209"/>
                  <a:gd name="T43" fmla="*/ 1147 h 2118"/>
                  <a:gd name="T44" fmla="*/ 395 w 1209"/>
                  <a:gd name="T45" fmla="*/ 1110 h 2118"/>
                  <a:gd name="T46" fmla="*/ 201 w 1209"/>
                  <a:gd name="T47" fmla="*/ 1083 h 2118"/>
                  <a:gd name="T48" fmla="*/ 0 w 1209"/>
                  <a:gd name="T49" fmla="*/ 1152 h 2118"/>
                  <a:gd name="T50" fmla="*/ 50 w 1209"/>
                  <a:gd name="T51" fmla="*/ 1156 h 2118"/>
                  <a:gd name="T52" fmla="*/ 142 w 1209"/>
                  <a:gd name="T53" fmla="*/ 1169 h 2118"/>
                  <a:gd name="T54" fmla="*/ 277 w 1209"/>
                  <a:gd name="T55" fmla="*/ 1198 h 2118"/>
                  <a:gd name="T56" fmla="*/ 409 w 1209"/>
                  <a:gd name="T57" fmla="*/ 1237 h 2118"/>
                  <a:gd name="T58" fmla="*/ 533 w 1209"/>
                  <a:gd name="T59" fmla="*/ 1289 h 2118"/>
                  <a:gd name="T60" fmla="*/ 663 w 1209"/>
                  <a:gd name="T61" fmla="*/ 1368 h 2118"/>
                  <a:gd name="T62" fmla="*/ 712 w 1209"/>
                  <a:gd name="T63" fmla="*/ 1409 h 2118"/>
                  <a:gd name="T64" fmla="*/ 768 w 1209"/>
                  <a:gd name="T65" fmla="*/ 1469 h 2118"/>
                  <a:gd name="T66" fmla="*/ 801 w 1209"/>
                  <a:gd name="T67" fmla="*/ 1518 h 2118"/>
                  <a:gd name="T68" fmla="*/ 835 w 1209"/>
                  <a:gd name="T69" fmla="*/ 1588 h 2118"/>
                  <a:gd name="T70" fmla="*/ 851 w 1209"/>
                  <a:gd name="T71" fmla="*/ 1644 h 2118"/>
                  <a:gd name="T72" fmla="*/ 861 w 1209"/>
                  <a:gd name="T73" fmla="*/ 1720 h 2118"/>
                  <a:gd name="T74" fmla="*/ 861 w 1209"/>
                  <a:gd name="T75" fmla="*/ 1770 h 2118"/>
                  <a:gd name="T76" fmla="*/ 859 w 1209"/>
                  <a:gd name="T77" fmla="*/ 1800 h 2118"/>
                  <a:gd name="T78" fmla="*/ 824 w 1209"/>
                  <a:gd name="T79" fmla="*/ 1961 h 2118"/>
                  <a:gd name="T80" fmla="*/ 819 w 1209"/>
                  <a:gd name="T81" fmla="*/ 1985 h 2118"/>
                  <a:gd name="T82" fmla="*/ 824 w 1209"/>
                  <a:gd name="T83" fmla="*/ 2032 h 2118"/>
                  <a:gd name="T84" fmla="*/ 845 w 1209"/>
                  <a:gd name="T85" fmla="*/ 2073 h 2118"/>
                  <a:gd name="T86" fmla="*/ 881 w 1209"/>
                  <a:gd name="T87" fmla="*/ 2103 h 2118"/>
                  <a:gd name="T88" fmla="*/ 916 w 1209"/>
                  <a:gd name="T89" fmla="*/ 2115 h 2118"/>
                  <a:gd name="T90" fmla="*/ 964 w 1209"/>
                  <a:gd name="T91" fmla="*/ 2115 h 2118"/>
                  <a:gd name="T92" fmla="*/ 1006 w 1209"/>
                  <a:gd name="T93" fmla="*/ 2098 h 2118"/>
                  <a:gd name="T94" fmla="*/ 1039 w 1209"/>
                  <a:gd name="T95" fmla="*/ 2065 h 2118"/>
                  <a:gd name="T96" fmla="*/ 1058 w 1209"/>
                  <a:gd name="T97" fmla="*/ 2021 h 2118"/>
                  <a:gd name="T98" fmla="*/ 1138 w 1209"/>
                  <a:gd name="T99" fmla="*/ 1773 h 2118"/>
                  <a:gd name="T100" fmla="*/ 1176 w 1209"/>
                  <a:gd name="T101" fmla="*/ 1656 h 2118"/>
                  <a:gd name="T102" fmla="*/ 1185 w 1209"/>
                  <a:gd name="T103" fmla="*/ 1618 h 2118"/>
                  <a:gd name="T104" fmla="*/ 1200 w 1209"/>
                  <a:gd name="T105" fmla="*/ 1543 h 2118"/>
                  <a:gd name="T106" fmla="*/ 1206 w 1209"/>
                  <a:gd name="T107" fmla="*/ 1486 h 2118"/>
                  <a:gd name="T108" fmla="*/ 1209 w 1209"/>
                  <a:gd name="T109" fmla="*/ 144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9" h="2118">
                    <a:moveTo>
                      <a:pt x="1208" y="1371"/>
                    </a:moveTo>
                    <a:lnTo>
                      <a:pt x="1208" y="1371"/>
                    </a:lnTo>
                    <a:lnTo>
                      <a:pt x="1207" y="1352"/>
                    </a:lnTo>
                    <a:lnTo>
                      <a:pt x="1206" y="1334"/>
                    </a:lnTo>
                    <a:lnTo>
                      <a:pt x="1206" y="1334"/>
                    </a:lnTo>
                    <a:lnTo>
                      <a:pt x="1204" y="1314"/>
                    </a:lnTo>
                    <a:lnTo>
                      <a:pt x="1201" y="1296"/>
                    </a:lnTo>
                    <a:lnTo>
                      <a:pt x="1201" y="1296"/>
                    </a:lnTo>
                    <a:lnTo>
                      <a:pt x="1199" y="1277"/>
                    </a:lnTo>
                    <a:lnTo>
                      <a:pt x="1196" y="1258"/>
                    </a:lnTo>
                    <a:lnTo>
                      <a:pt x="1196" y="1258"/>
                    </a:lnTo>
                    <a:lnTo>
                      <a:pt x="1188" y="1220"/>
                    </a:lnTo>
                    <a:lnTo>
                      <a:pt x="1178" y="1184"/>
                    </a:lnTo>
                    <a:lnTo>
                      <a:pt x="1178" y="1184"/>
                    </a:lnTo>
                    <a:lnTo>
                      <a:pt x="1168" y="1148"/>
                    </a:lnTo>
                    <a:lnTo>
                      <a:pt x="1156" y="1112"/>
                    </a:lnTo>
                    <a:lnTo>
                      <a:pt x="1143" y="1077"/>
                    </a:lnTo>
                    <a:lnTo>
                      <a:pt x="1127" y="1042"/>
                    </a:lnTo>
                    <a:lnTo>
                      <a:pt x="1110" y="1008"/>
                    </a:lnTo>
                    <a:lnTo>
                      <a:pt x="1110" y="1008"/>
                    </a:lnTo>
                    <a:lnTo>
                      <a:pt x="1102" y="992"/>
                    </a:lnTo>
                    <a:lnTo>
                      <a:pt x="1093" y="976"/>
                    </a:lnTo>
                    <a:lnTo>
                      <a:pt x="1083" y="959"/>
                    </a:lnTo>
                    <a:lnTo>
                      <a:pt x="1074" y="945"/>
                    </a:lnTo>
                    <a:lnTo>
                      <a:pt x="1057" y="915"/>
                    </a:lnTo>
                    <a:lnTo>
                      <a:pt x="502" y="0"/>
                    </a:lnTo>
                    <a:lnTo>
                      <a:pt x="405" y="16"/>
                    </a:lnTo>
                    <a:lnTo>
                      <a:pt x="912" y="997"/>
                    </a:lnTo>
                    <a:lnTo>
                      <a:pt x="927" y="1027"/>
                    </a:lnTo>
                    <a:lnTo>
                      <a:pt x="935" y="1042"/>
                    </a:lnTo>
                    <a:lnTo>
                      <a:pt x="941" y="1056"/>
                    </a:lnTo>
                    <a:lnTo>
                      <a:pt x="948" y="1069"/>
                    </a:lnTo>
                    <a:lnTo>
                      <a:pt x="948" y="1069"/>
                    </a:lnTo>
                    <a:lnTo>
                      <a:pt x="955" y="1084"/>
                    </a:lnTo>
                    <a:lnTo>
                      <a:pt x="966" y="1111"/>
                    </a:lnTo>
                    <a:lnTo>
                      <a:pt x="966" y="1111"/>
                    </a:lnTo>
                    <a:lnTo>
                      <a:pt x="976" y="1140"/>
                    </a:lnTo>
                    <a:lnTo>
                      <a:pt x="985" y="1168"/>
                    </a:lnTo>
                    <a:lnTo>
                      <a:pt x="992" y="1197"/>
                    </a:lnTo>
                    <a:lnTo>
                      <a:pt x="1000" y="1227"/>
                    </a:lnTo>
                    <a:lnTo>
                      <a:pt x="1005" y="1256"/>
                    </a:lnTo>
                    <a:lnTo>
                      <a:pt x="1005" y="1256"/>
                    </a:lnTo>
                    <a:lnTo>
                      <a:pt x="1009" y="1286"/>
                    </a:lnTo>
                    <a:lnTo>
                      <a:pt x="1009" y="1286"/>
                    </a:lnTo>
                    <a:lnTo>
                      <a:pt x="1010" y="1301"/>
                    </a:lnTo>
                    <a:lnTo>
                      <a:pt x="1011" y="1315"/>
                    </a:lnTo>
                    <a:lnTo>
                      <a:pt x="1012" y="1331"/>
                    </a:lnTo>
                    <a:lnTo>
                      <a:pt x="1012" y="1331"/>
                    </a:lnTo>
                    <a:lnTo>
                      <a:pt x="1012" y="1345"/>
                    </a:lnTo>
                    <a:lnTo>
                      <a:pt x="1013" y="1360"/>
                    </a:lnTo>
                    <a:lnTo>
                      <a:pt x="1013" y="1360"/>
                    </a:lnTo>
                    <a:lnTo>
                      <a:pt x="1013" y="1375"/>
                    </a:lnTo>
                    <a:lnTo>
                      <a:pt x="1012" y="1405"/>
                    </a:lnTo>
                    <a:lnTo>
                      <a:pt x="1012" y="1405"/>
                    </a:lnTo>
                    <a:lnTo>
                      <a:pt x="1009" y="1435"/>
                    </a:lnTo>
                    <a:lnTo>
                      <a:pt x="1009" y="1435"/>
                    </a:lnTo>
                    <a:lnTo>
                      <a:pt x="1007" y="1449"/>
                    </a:lnTo>
                    <a:lnTo>
                      <a:pt x="1005" y="1464"/>
                    </a:lnTo>
                    <a:lnTo>
                      <a:pt x="1003" y="1478"/>
                    </a:lnTo>
                    <a:lnTo>
                      <a:pt x="1003" y="1478"/>
                    </a:lnTo>
                    <a:lnTo>
                      <a:pt x="1001" y="1492"/>
                    </a:lnTo>
                    <a:lnTo>
                      <a:pt x="1001" y="1492"/>
                    </a:lnTo>
                    <a:lnTo>
                      <a:pt x="997" y="1486"/>
                    </a:lnTo>
                    <a:lnTo>
                      <a:pt x="997" y="1486"/>
                    </a:lnTo>
                    <a:lnTo>
                      <a:pt x="983" y="1461"/>
                    </a:lnTo>
                    <a:lnTo>
                      <a:pt x="968" y="1438"/>
                    </a:lnTo>
                    <a:lnTo>
                      <a:pt x="952" y="1415"/>
                    </a:lnTo>
                    <a:lnTo>
                      <a:pt x="934" y="1394"/>
                    </a:lnTo>
                    <a:lnTo>
                      <a:pt x="934" y="1394"/>
                    </a:lnTo>
                    <a:lnTo>
                      <a:pt x="916" y="1372"/>
                    </a:lnTo>
                    <a:lnTo>
                      <a:pt x="897" y="1353"/>
                    </a:lnTo>
                    <a:lnTo>
                      <a:pt x="877" y="1334"/>
                    </a:lnTo>
                    <a:lnTo>
                      <a:pt x="858" y="1316"/>
                    </a:lnTo>
                    <a:lnTo>
                      <a:pt x="836" y="1299"/>
                    </a:lnTo>
                    <a:lnTo>
                      <a:pt x="816" y="1283"/>
                    </a:lnTo>
                    <a:lnTo>
                      <a:pt x="793" y="1267"/>
                    </a:lnTo>
                    <a:lnTo>
                      <a:pt x="772" y="1253"/>
                    </a:lnTo>
                    <a:lnTo>
                      <a:pt x="772" y="1253"/>
                    </a:lnTo>
                    <a:lnTo>
                      <a:pt x="749" y="1239"/>
                    </a:lnTo>
                    <a:lnTo>
                      <a:pt x="727" y="1226"/>
                    </a:lnTo>
                    <a:lnTo>
                      <a:pt x="703" y="1214"/>
                    </a:lnTo>
                    <a:lnTo>
                      <a:pt x="681" y="1202"/>
                    </a:lnTo>
                    <a:lnTo>
                      <a:pt x="657" y="1192"/>
                    </a:lnTo>
                    <a:lnTo>
                      <a:pt x="634" y="1182"/>
                    </a:lnTo>
                    <a:lnTo>
                      <a:pt x="610" y="1171"/>
                    </a:lnTo>
                    <a:lnTo>
                      <a:pt x="587" y="1163"/>
                    </a:lnTo>
                    <a:lnTo>
                      <a:pt x="587" y="1163"/>
                    </a:lnTo>
                    <a:lnTo>
                      <a:pt x="539" y="1147"/>
                    </a:lnTo>
                    <a:lnTo>
                      <a:pt x="491" y="1133"/>
                    </a:lnTo>
                    <a:lnTo>
                      <a:pt x="443" y="1120"/>
                    </a:lnTo>
                    <a:lnTo>
                      <a:pt x="395" y="1110"/>
                    </a:lnTo>
                    <a:lnTo>
                      <a:pt x="395" y="1110"/>
                    </a:lnTo>
                    <a:lnTo>
                      <a:pt x="346" y="1101"/>
                    </a:lnTo>
                    <a:lnTo>
                      <a:pt x="298" y="1093"/>
                    </a:lnTo>
                    <a:lnTo>
                      <a:pt x="249" y="1088"/>
                    </a:lnTo>
                    <a:lnTo>
                      <a:pt x="201" y="1083"/>
                    </a:lnTo>
                    <a:lnTo>
                      <a:pt x="201" y="1083"/>
                    </a:lnTo>
                    <a:lnTo>
                      <a:pt x="135" y="1079"/>
                    </a:lnTo>
                    <a:lnTo>
                      <a:pt x="95" y="1077"/>
                    </a:lnTo>
                    <a:lnTo>
                      <a:pt x="0" y="1152"/>
                    </a:lnTo>
                    <a:lnTo>
                      <a:pt x="16" y="1153"/>
                    </a:lnTo>
                    <a:lnTo>
                      <a:pt x="27" y="1154"/>
                    </a:lnTo>
                    <a:lnTo>
                      <a:pt x="27" y="1154"/>
                    </a:lnTo>
                    <a:lnTo>
                      <a:pt x="50" y="1156"/>
                    </a:lnTo>
                    <a:lnTo>
                      <a:pt x="50" y="1156"/>
                    </a:lnTo>
                    <a:lnTo>
                      <a:pt x="96" y="1162"/>
                    </a:lnTo>
                    <a:lnTo>
                      <a:pt x="96" y="1162"/>
                    </a:lnTo>
                    <a:lnTo>
                      <a:pt x="142" y="1169"/>
                    </a:lnTo>
                    <a:lnTo>
                      <a:pt x="187" y="1178"/>
                    </a:lnTo>
                    <a:lnTo>
                      <a:pt x="187" y="1178"/>
                    </a:lnTo>
                    <a:lnTo>
                      <a:pt x="232" y="1187"/>
                    </a:lnTo>
                    <a:lnTo>
                      <a:pt x="277" y="1198"/>
                    </a:lnTo>
                    <a:lnTo>
                      <a:pt x="322" y="1209"/>
                    </a:lnTo>
                    <a:lnTo>
                      <a:pt x="365" y="1222"/>
                    </a:lnTo>
                    <a:lnTo>
                      <a:pt x="365" y="1222"/>
                    </a:lnTo>
                    <a:lnTo>
                      <a:pt x="409" y="1237"/>
                    </a:lnTo>
                    <a:lnTo>
                      <a:pt x="451" y="1253"/>
                    </a:lnTo>
                    <a:lnTo>
                      <a:pt x="493" y="1270"/>
                    </a:lnTo>
                    <a:lnTo>
                      <a:pt x="533" y="1289"/>
                    </a:lnTo>
                    <a:lnTo>
                      <a:pt x="533" y="1289"/>
                    </a:lnTo>
                    <a:lnTo>
                      <a:pt x="572" y="1310"/>
                    </a:lnTo>
                    <a:lnTo>
                      <a:pt x="610" y="1332"/>
                    </a:lnTo>
                    <a:lnTo>
                      <a:pt x="646" y="1356"/>
                    </a:lnTo>
                    <a:lnTo>
                      <a:pt x="663" y="1368"/>
                    </a:lnTo>
                    <a:lnTo>
                      <a:pt x="680" y="1382"/>
                    </a:lnTo>
                    <a:lnTo>
                      <a:pt x="680" y="1382"/>
                    </a:lnTo>
                    <a:lnTo>
                      <a:pt x="696" y="1395"/>
                    </a:lnTo>
                    <a:lnTo>
                      <a:pt x="712" y="1409"/>
                    </a:lnTo>
                    <a:lnTo>
                      <a:pt x="727" y="1423"/>
                    </a:lnTo>
                    <a:lnTo>
                      <a:pt x="741" y="1438"/>
                    </a:lnTo>
                    <a:lnTo>
                      <a:pt x="755" y="1453"/>
                    </a:lnTo>
                    <a:lnTo>
                      <a:pt x="768" y="1469"/>
                    </a:lnTo>
                    <a:lnTo>
                      <a:pt x="780" y="1485"/>
                    </a:lnTo>
                    <a:lnTo>
                      <a:pt x="791" y="1501"/>
                    </a:lnTo>
                    <a:lnTo>
                      <a:pt x="791" y="1501"/>
                    </a:lnTo>
                    <a:lnTo>
                      <a:pt x="801" y="1518"/>
                    </a:lnTo>
                    <a:lnTo>
                      <a:pt x="812" y="1535"/>
                    </a:lnTo>
                    <a:lnTo>
                      <a:pt x="820" y="1552"/>
                    </a:lnTo>
                    <a:lnTo>
                      <a:pt x="828" y="1570"/>
                    </a:lnTo>
                    <a:lnTo>
                      <a:pt x="835" y="1588"/>
                    </a:lnTo>
                    <a:lnTo>
                      <a:pt x="841" y="1606"/>
                    </a:lnTo>
                    <a:lnTo>
                      <a:pt x="846" y="1624"/>
                    </a:lnTo>
                    <a:lnTo>
                      <a:pt x="851" y="1644"/>
                    </a:lnTo>
                    <a:lnTo>
                      <a:pt x="851" y="1644"/>
                    </a:lnTo>
                    <a:lnTo>
                      <a:pt x="854" y="1662"/>
                    </a:lnTo>
                    <a:lnTo>
                      <a:pt x="858" y="1681"/>
                    </a:lnTo>
                    <a:lnTo>
                      <a:pt x="860" y="1701"/>
                    </a:lnTo>
                    <a:lnTo>
                      <a:pt x="861" y="1720"/>
                    </a:lnTo>
                    <a:lnTo>
                      <a:pt x="862" y="1740"/>
                    </a:lnTo>
                    <a:lnTo>
                      <a:pt x="861" y="1760"/>
                    </a:lnTo>
                    <a:lnTo>
                      <a:pt x="861" y="1760"/>
                    </a:lnTo>
                    <a:lnTo>
                      <a:pt x="861" y="1770"/>
                    </a:lnTo>
                    <a:lnTo>
                      <a:pt x="860" y="1779"/>
                    </a:lnTo>
                    <a:lnTo>
                      <a:pt x="860" y="1779"/>
                    </a:lnTo>
                    <a:lnTo>
                      <a:pt x="859" y="1800"/>
                    </a:lnTo>
                    <a:lnTo>
                      <a:pt x="859" y="1800"/>
                    </a:lnTo>
                    <a:lnTo>
                      <a:pt x="853" y="1840"/>
                    </a:lnTo>
                    <a:lnTo>
                      <a:pt x="845" y="1880"/>
                    </a:lnTo>
                    <a:lnTo>
                      <a:pt x="836" y="1920"/>
                    </a:lnTo>
                    <a:lnTo>
                      <a:pt x="824" y="1961"/>
                    </a:lnTo>
                    <a:lnTo>
                      <a:pt x="824" y="1961"/>
                    </a:lnTo>
                    <a:lnTo>
                      <a:pt x="821" y="1973"/>
                    </a:lnTo>
                    <a:lnTo>
                      <a:pt x="821" y="1973"/>
                    </a:lnTo>
                    <a:lnTo>
                      <a:pt x="819" y="1985"/>
                    </a:lnTo>
                    <a:lnTo>
                      <a:pt x="819" y="1998"/>
                    </a:lnTo>
                    <a:lnTo>
                      <a:pt x="819" y="2010"/>
                    </a:lnTo>
                    <a:lnTo>
                      <a:pt x="821" y="2021"/>
                    </a:lnTo>
                    <a:lnTo>
                      <a:pt x="824" y="2032"/>
                    </a:lnTo>
                    <a:lnTo>
                      <a:pt x="828" y="2044"/>
                    </a:lnTo>
                    <a:lnTo>
                      <a:pt x="833" y="2054"/>
                    </a:lnTo>
                    <a:lnTo>
                      <a:pt x="839" y="2064"/>
                    </a:lnTo>
                    <a:lnTo>
                      <a:pt x="845" y="2073"/>
                    </a:lnTo>
                    <a:lnTo>
                      <a:pt x="853" y="2082"/>
                    </a:lnTo>
                    <a:lnTo>
                      <a:pt x="862" y="2089"/>
                    </a:lnTo>
                    <a:lnTo>
                      <a:pt x="871" y="2097"/>
                    </a:lnTo>
                    <a:lnTo>
                      <a:pt x="881" y="2103"/>
                    </a:lnTo>
                    <a:lnTo>
                      <a:pt x="892" y="2108"/>
                    </a:lnTo>
                    <a:lnTo>
                      <a:pt x="903" y="2112"/>
                    </a:lnTo>
                    <a:lnTo>
                      <a:pt x="916" y="2115"/>
                    </a:lnTo>
                    <a:lnTo>
                      <a:pt x="916" y="2115"/>
                    </a:lnTo>
                    <a:lnTo>
                      <a:pt x="928" y="2117"/>
                    </a:lnTo>
                    <a:lnTo>
                      <a:pt x="940" y="2118"/>
                    </a:lnTo>
                    <a:lnTo>
                      <a:pt x="952" y="2117"/>
                    </a:lnTo>
                    <a:lnTo>
                      <a:pt x="964" y="2115"/>
                    </a:lnTo>
                    <a:lnTo>
                      <a:pt x="975" y="2112"/>
                    </a:lnTo>
                    <a:lnTo>
                      <a:pt x="985" y="2109"/>
                    </a:lnTo>
                    <a:lnTo>
                      <a:pt x="996" y="2104"/>
                    </a:lnTo>
                    <a:lnTo>
                      <a:pt x="1006" y="2098"/>
                    </a:lnTo>
                    <a:lnTo>
                      <a:pt x="1016" y="2090"/>
                    </a:lnTo>
                    <a:lnTo>
                      <a:pt x="1024" y="2082"/>
                    </a:lnTo>
                    <a:lnTo>
                      <a:pt x="1032" y="2074"/>
                    </a:lnTo>
                    <a:lnTo>
                      <a:pt x="1039" y="2065"/>
                    </a:lnTo>
                    <a:lnTo>
                      <a:pt x="1046" y="2055"/>
                    </a:lnTo>
                    <a:lnTo>
                      <a:pt x="1051" y="2045"/>
                    </a:lnTo>
                    <a:lnTo>
                      <a:pt x="1055" y="2032"/>
                    </a:lnTo>
                    <a:lnTo>
                      <a:pt x="1058" y="2021"/>
                    </a:lnTo>
                    <a:lnTo>
                      <a:pt x="1058" y="2020"/>
                    </a:lnTo>
                    <a:lnTo>
                      <a:pt x="1058" y="2020"/>
                    </a:lnTo>
                    <a:lnTo>
                      <a:pt x="1059" y="2013"/>
                    </a:lnTo>
                    <a:lnTo>
                      <a:pt x="1138" y="1773"/>
                    </a:lnTo>
                    <a:lnTo>
                      <a:pt x="1160" y="1709"/>
                    </a:lnTo>
                    <a:lnTo>
                      <a:pt x="1160" y="1709"/>
                    </a:lnTo>
                    <a:lnTo>
                      <a:pt x="1170" y="1674"/>
                    </a:lnTo>
                    <a:lnTo>
                      <a:pt x="1176" y="1656"/>
                    </a:lnTo>
                    <a:lnTo>
                      <a:pt x="1176" y="1656"/>
                    </a:lnTo>
                    <a:lnTo>
                      <a:pt x="1181" y="1637"/>
                    </a:lnTo>
                    <a:lnTo>
                      <a:pt x="1185" y="1618"/>
                    </a:lnTo>
                    <a:lnTo>
                      <a:pt x="1185" y="1618"/>
                    </a:lnTo>
                    <a:lnTo>
                      <a:pt x="1190" y="1600"/>
                    </a:lnTo>
                    <a:lnTo>
                      <a:pt x="1197" y="1562"/>
                    </a:lnTo>
                    <a:lnTo>
                      <a:pt x="1197" y="1562"/>
                    </a:lnTo>
                    <a:lnTo>
                      <a:pt x="1200" y="1543"/>
                    </a:lnTo>
                    <a:lnTo>
                      <a:pt x="1203" y="1523"/>
                    </a:lnTo>
                    <a:lnTo>
                      <a:pt x="1203" y="1523"/>
                    </a:lnTo>
                    <a:lnTo>
                      <a:pt x="1205" y="1505"/>
                    </a:lnTo>
                    <a:lnTo>
                      <a:pt x="1206" y="1486"/>
                    </a:lnTo>
                    <a:lnTo>
                      <a:pt x="1206" y="1486"/>
                    </a:lnTo>
                    <a:lnTo>
                      <a:pt x="1208" y="1466"/>
                    </a:lnTo>
                    <a:lnTo>
                      <a:pt x="1209" y="1448"/>
                    </a:lnTo>
                    <a:lnTo>
                      <a:pt x="1209" y="1448"/>
                    </a:lnTo>
                    <a:lnTo>
                      <a:pt x="1209" y="1409"/>
                    </a:lnTo>
                    <a:lnTo>
                      <a:pt x="1208" y="1371"/>
                    </a:lnTo>
                    <a:close/>
                  </a:path>
                </a:pathLst>
              </a:custGeom>
              <a:solidFill>
                <a:schemeClr val="bg1"/>
              </a:solidFill>
              <a:ln>
                <a:noFill/>
              </a:ln>
            </p:spPr>
            <p:txBody>
              <a:bodyPr vert="horz" wrap="square" lIns="91440" tIns="45720" rIns="91440" bIns="45720" numCol="1" anchor="t" anchorCtr="0" compatLnSpc="1">
                <a:prstTxWarp prst="textNoShape">
                  <a:avLst/>
                </a:prstTxWarp>
                <a:normAutofit lnSpcReduction="10000"/>
              </a:bodyPr>
              <a:lstStyle/>
              <a:p>
                <a:endParaRPr lang="en-US"/>
              </a:p>
            </p:txBody>
          </p:sp>
          <p:sp>
            <p:nvSpPr>
              <p:cNvPr id="64" name="Freeform 73">
                <a:extLst>
                  <a:ext uri="{FF2B5EF4-FFF2-40B4-BE49-F238E27FC236}">
                    <a16:creationId xmlns:a16="http://schemas.microsoft.com/office/drawing/2014/main" id="{6AB625FB-B40D-4B8A-91F8-C3D5609DF986}"/>
                  </a:ext>
                </a:extLst>
              </p:cNvPr>
              <p:cNvSpPr>
                <a:spLocks/>
              </p:cNvSpPr>
              <p:nvPr/>
            </p:nvSpPr>
            <p:spPr bwMode="auto">
              <a:xfrm>
                <a:off x="10693881" y="1351821"/>
                <a:ext cx="261927" cy="469761"/>
              </a:xfrm>
              <a:custGeom>
                <a:avLst/>
                <a:gdLst>
                  <a:gd name="T0" fmla="*/ 1060 w 1573"/>
                  <a:gd name="T1" fmla="*/ 1088 h 2798"/>
                  <a:gd name="T2" fmla="*/ 940 w 1573"/>
                  <a:gd name="T3" fmla="*/ 868 h 2798"/>
                  <a:gd name="T4" fmla="*/ 857 w 1573"/>
                  <a:gd name="T5" fmla="*/ 660 h 2798"/>
                  <a:gd name="T6" fmla="*/ 806 w 1573"/>
                  <a:gd name="T7" fmla="*/ 468 h 2798"/>
                  <a:gd name="T8" fmla="*/ 779 w 1573"/>
                  <a:gd name="T9" fmla="*/ 297 h 2798"/>
                  <a:gd name="T10" fmla="*/ 775 w 1573"/>
                  <a:gd name="T11" fmla="*/ 47 h 2798"/>
                  <a:gd name="T12" fmla="*/ 768 w 1573"/>
                  <a:gd name="T13" fmla="*/ 18 h 2798"/>
                  <a:gd name="T14" fmla="*/ 738 w 1573"/>
                  <a:gd name="T15" fmla="*/ 0 h 2798"/>
                  <a:gd name="T16" fmla="*/ 705 w 1573"/>
                  <a:gd name="T17" fmla="*/ 8 h 2798"/>
                  <a:gd name="T18" fmla="*/ 568 w 1573"/>
                  <a:gd name="T19" fmla="*/ 220 h 2798"/>
                  <a:gd name="T20" fmla="*/ 313 w 1573"/>
                  <a:gd name="T21" fmla="*/ 684 h 2798"/>
                  <a:gd name="T22" fmla="*/ 140 w 1573"/>
                  <a:gd name="T23" fmla="*/ 1094 h 2798"/>
                  <a:gd name="T24" fmla="*/ 39 w 1573"/>
                  <a:gd name="T25" fmla="*/ 1455 h 2798"/>
                  <a:gd name="T26" fmla="*/ 1 w 1573"/>
                  <a:gd name="T27" fmla="*/ 1766 h 2798"/>
                  <a:gd name="T28" fmla="*/ 18 w 1573"/>
                  <a:gd name="T29" fmla="*/ 2031 h 2798"/>
                  <a:gd name="T30" fmla="*/ 83 w 1573"/>
                  <a:gd name="T31" fmla="*/ 2252 h 2798"/>
                  <a:gd name="T32" fmla="*/ 186 w 1573"/>
                  <a:gd name="T33" fmla="*/ 2433 h 2798"/>
                  <a:gd name="T34" fmla="*/ 318 w 1573"/>
                  <a:gd name="T35" fmla="*/ 2574 h 2798"/>
                  <a:gd name="T36" fmla="*/ 471 w 1573"/>
                  <a:gd name="T37" fmla="*/ 2679 h 2798"/>
                  <a:gd name="T38" fmla="*/ 637 w 1573"/>
                  <a:gd name="T39" fmla="*/ 2750 h 2798"/>
                  <a:gd name="T40" fmla="*/ 807 w 1573"/>
                  <a:gd name="T41" fmla="*/ 2789 h 2798"/>
                  <a:gd name="T42" fmla="*/ 974 w 1573"/>
                  <a:gd name="T43" fmla="*/ 2798 h 2798"/>
                  <a:gd name="T44" fmla="*/ 990 w 1573"/>
                  <a:gd name="T45" fmla="*/ 2727 h 2798"/>
                  <a:gd name="T46" fmla="*/ 921 w 1573"/>
                  <a:gd name="T47" fmla="*/ 2637 h 2798"/>
                  <a:gd name="T48" fmla="*/ 817 w 1573"/>
                  <a:gd name="T49" fmla="*/ 2491 h 2798"/>
                  <a:gd name="T50" fmla="*/ 707 w 1573"/>
                  <a:gd name="T51" fmla="*/ 2298 h 2798"/>
                  <a:gd name="T52" fmla="*/ 639 w 1573"/>
                  <a:gd name="T53" fmla="*/ 2133 h 2798"/>
                  <a:gd name="T54" fmla="*/ 603 w 1573"/>
                  <a:gd name="T55" fmla="*/ 2004 h 2798"/>
                  <a:gd name="T56" fmla="*/ 580 w 1573"/>
                  <a:gd name="T57" fmla="*/ 1873 h 2798"/>
                  <a:gd name="T58" fmla="*/ 574 w 1573"/>
                  <a:gd name="T59" fmla="*/ 1696 h 2798"/>
                  <a:gd name="T60" fmla="*/ 596 w 1573"/>
                  <a:gd name="T61" fmla="*/ 1521 h 2798"/>
                  <a:gd name="T62" fmla="*/ 581 w 1573"/>
                  <a:gd name="T63" fmla="*/ 1696 h 2798"/>
                  <a:gd name="T64" fmla="*/ 594 w 1573"/>
                  <a:gd name="T65" fmla="*/ 1872 h 2798"/>
                  <a:gd name="T66" fmla="*/ 621 w 1573"/>
                  <a:gd name="T67" fmla="*/ 2000 h 2798"/>
                  <a:gd name="T68" fmla="*/ 648 w 1573"/>
                  <a:gd name="T69" fmla="*/ 2084 h 2798"/>
                  <a:gd name="T70" fmla="*/ 715 w 1573"/>
                  <a:gd name="T71" fmla="*/ 2244 h 2798"/>
                  <a:gd name="T72" fmla="*/ 825 w 1573"/>
                  <a:gd name="T73" fmla="*/ 2433 h 2798"/>
                  <a:gd name="T74" fmla="*/ 931 w 1573"/>
                  <a:gd name="T75" fmla="*/ 2572 h 2798"/>
                  <a:gd name="T76" fmla="*/ 1006 w 1573"/>
                  <a:gd name="T77" fmla="*/ 2659 h 2798"/>
                  <a:gd name="T78" fmla="*/ 1134 w 1573"/>
                  <a:gd name="T79" fmla="*/ 2778 h 2798"/>
                  <a:gd name="T80" fmla="*/ 1266 w 1573"/>
                  <a:gd name="T81" fmla="*/ 2738 h 2798"/>
                  <a:gd name="T82" fmla="*/ 1374 w 1573"/>
                  <a:gd name="T83" fmla="*/ 2678 h 2798"/>
                  <a:gd name="T84" fmla="*/ 1458 w 1573"/>
                  <a:gd name="T85" fmla="*/ 2600 h 2798"/>
                  <a:gd name="T86" fmla="*/ 1518 w 1573"/>
                  <a:gd name="T87" fmla="*/ 2506 h 2798"/>
                  <a:gd name="T88" fmla="*/ 1556 w 1573"/>
                  <a:gd name="T89" fmla="*/ 2398 h 2798"/>
                  <a:gd name="T90" fmla="*/ 1572 w 1573"/>
                  <a:gd name="T91" fmla="*/ 2277 h 2798"/>
                  <a:gd name="T92" fmla="*/ 1567 w 1573"/>
                  <a:gd name="T93" fmla="*/ 2143 h 2798"/>
                  <a:gd name="T94" fmla="*/ 1542 w 1573"/>
                  <a:gd name="T95" fmla="*/ 2001 h 2798"/>
                  <a:gd name="T96" fmla="*/ 1496 w 1573"/>
                  <a:gd name="T97" fmla="*/ 1849 h 2798"/>
                  <a:gd name="T98" fmla="*/ 1366 w 1573"/>
                  <a:gd name="T99" fmla="*/ 1562 h 2798"/>
                  <a:gd name="T100" fmla="*/ 1152 w 1573"/>
                  <a:gd name="T101" fmla="*/ 1226 h 2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3" h="2798">
                    <a:moveTo>
                      <a:pt x="1152" y="1226"/>
                    </a:moveTo>
                    <a:lnTo>
                      <a:pt x="1152" y="1226"/>
                    </a:lnTo>
                    <a:lnTo>
                      <a:pt x="1120" y="1180"/>
                    </a:lnTo>
                    <a:lnTo>
                      <a:pt x="1089" y="1134"/>
                    </a:lnTo>
                    <a:lnTo>
                      <a:pt x="1060" y="1088"/>
                    </a:lnTo>
                    <a:lnTo>
                      <a:pt x="1033" y="1043"/>
                    </a:lnTo>
                    <a:lnTo>
                      <a:pt x="1007" y="1000"/>
                    </a:lnTo>
                    <a:lnTo>
                      <a:pt x="983" y="955"/>
                    </a:lnTo>
                    <a:lnTo>
                      <a:pt x="960" y="911"/>
                    </a:lnTo>
                    <a:lnTo>
                      <a:pt x="940" y="868"/>
                    </a:lnTo>
                    <a:lnTo>
                      <a:pt x="920" y="825"/>
                    </a:lnTo>
                    <a:lnTo>
                      <a:pt x="903" y="783"/>
                    </a:lnTo>
                    <a:lnTo>
                      <a:pt x="887" y="742"/>
                    </a:lnTo>
                    <a:lnTo>
                      <a:pt x="871" y="701"/>
                    </a:lnTo>
                    <a:lnTo>
                      <a:pt x="857" y="660"/>
                    </a:lnTo>
                    <a:lnTo>
                      <a:pt x="845" y="620"/>
                    </a:lnTo>
                    <a:lnTo>
                      <a:pt x="834" y="581"/>
                    </a:lnTo>
                    <a:lnTo>
                      <a:pt x="823" y="543"/>
                    </a:lnTo>
                    <a:lnTo>
                      <a:pt x="814" y="506"/>
                    </a:lnTo>
                    <a:lnTo>
                      <a:pt x="806" y="468"/>
                    </a:lnTo>
                    <a:lnTo>
                      <a:pt x="799" y="432"/>
                    </a:lnTo>
                    <a:lnTo>
                      <a:pt x="793" y="397"/>
                    </a:lnTo>
                    <a:lnTo>
                      <a:pt x="788" y="363"/>
                    </a:lnTo>
                    <a:lnTo>
                      <a:pt x="783" y="329"/>
                    </a:lnTo>
                    <a:lnTo>
                      <a:pt x="779" y="297"/>
                    </a:lnTo>
                    <a:lnTo>
                      <a:pt x="776" y="265"/>
                    </a:lnTo>
                    <a:lnTo>
                      <a:pt x="773" y="204"/>
                    </a:lnTo>
                    <a:lnTo>
                      <a:pt x="772" y="148"/>
                    </a:lnTo>
                    <a:lnTo>
                      <a:pt x="773" y="95"/>
                    </a:lnTo>
                    <a:lnTo>
                      <a:pt x="775" y="47"/>
                    </a:lnTo>
                    <a:lnTo>
                      <a:pt x="775" y="47"/>
                    </a:lnTo>
                    <a:lnTo>
                      <a:pt x="775" y="39"/>
                    </a:lnTo>
                    <a:lnTo>
                      <a:pt x="774" y="32"/>
                    </a:lnTo>
                    <a:lnTo>
                      <a:pt x="771" y="24"/>
                    </a:lnTo>
                    <a:lnTo>
                      <a:pt x="768" y="18"/>
                    </a:lnTo>
                    <a:lnTo>
                      <a:pt x="763" y="13"/>
                    </a:lnTo>
                    <a:lnTo>
                      <a:pt x="758" y="8"/>
                    </a:lnTo>
                    <a:lnTo>
                      <a:pt x="752" y="5"/>
                    </a:lnTo>
                    <a:lnTo>
                      <a:pt x="746" y="2"/>
                    </a:lnTo>
                    <a:lnTo>
                      <a:pt x="738" y="0"/>
                    </a:lnTo>
                    <a:lnTo>
                      <a:pt x="731" y="0"/>
                    </a:lnTo>
                    <a:lnTo>
                      <a:pt x="724" y="0"/>
                    </a:lnTo>
                    <a:lnTo>
                      <a:pt x="718" y="2"/>
                    </a:lnTo>
                    <a:lnTo>
                      <a:pt x="711" y="4"/>
                    </a:lnTo>
                    <a:lnTo>
                      <a:pt x="705" y="8"/>
                    </a:lnTo>
                    <a:lnTo>
                      <a:pt x="699" y="13"/>
                    </a:lnTo>
                    <a:lnTo>
                      <a:pt x="694" y="20"/>
                    </a:lnTo>
                    <a:lnTo>
                      <a:pt x="694" y="20"/>
                    </a:lnTo>
                    <a:lnTo>
                      <a:pt x="629" y="121"/>
                    </a:lnTo>
                    <a:lnTo>
                      <a:pt x="568" y="220"/>
                    </a:lnTo>
                    <a:lnTo>
                      <a:pt x="510" y="318"/>
                    </a:lnTo>
                    <a:lnTo>
                      <a:pt x="455" y="413"/>
                    </a:lnTo>
                    <a:lnTo>
                      <a:pt x="404" y="505"/>
                    </a:lnTo>
                    <a:lnTo>
                      <a:pt x="357" y="596"/>
                    </a:lnTo>
                    <a:lnTo>
                      <a:pt x="313" y="684"/>
                    </a:lnTo>
                    <a:lnTo>
                      <a:pt x="273" y="770"/>
                    </a:lnTo>
                    <a:lnTo>
                      <a:pt x="235" y="855"/>
                    </a:lnTo>
                    <a:lnTo>
                      <a:pt x="200" y="936"/>
                    </a:lnTo>
                    <a:lnTo>
                      <a:pt x="168" y="1017"/>
                    </a:lnTo>
                    <a:lnTo>
                      <a:pt x="140" y="1094"/>
                    </a:lnTo>
                    <a:lnTo>
                      <a:pt x="114" y="1170"/>
                    </a:lnTo>
                    <a:lnTo>
                      <a:pt x="91" y="1244"/>
                    </a:lnTo>
                    <a:lnTo>
                      <a:pt x="70" y="1316"/>
                    </a:lnTo>
                    <a:lnTo>
                      <a:pt x="53" y="1386"/>
                    </a:lnTo>
                    <a:lnTo>
                      <a:pt x="39" y="1455"/>
                    </a:lnTo>
                    <a:lnTo>
                      <a:pt x="26" y="1520"/>
                    </a:lnTo>
                    <a:lnTo>
                      <a:pt x="16" y="1584"/>
                    </a:lnTo>
                    <a:lnTo>
                      <a:pt x="9" y="1646"/>
                    </a:lnTo>
                    <a:lnTo>
                      <a:pt x="4" y="1706"/>
                    </a:lnTo>
                    <a:lnTo>
                      <a:pt x="1" y="1766"/>
                    </a:lnTo>
                    <a:lnTo>
                      <a:pt x="0" y="1822"/>
                    </a:lnTo>
                    <a:lnTo>
                      <a:pt x="2" y="1877"/>
                    </a:lnTo>
                    <a:lnTo>
                      <a:pt x="5" y="1930"/>
                    </a:lnTo>
                    <a:lnTo>
                      <a:pt x="11" y="1981"/>
                    </a:lnTo>
                    <a:lnTo>
                      <a:pt x="18" y="2031"/>
                    </a:lnTo>
                    <a:lnTo>
                      <a:pt x="27" y="2079"/>
                    </a:lnTo>
                    <a:lnTo>
                      <a:pt x="39" y="2125"/>
                    </a:lnTo>
                    <a:lnTo>
                      <a:pt x="52" y="2169"/>
                    </a:lnTo>
                    <a:lnTo>
                      <a:pt x="66" y="2211"/>
                    </a:lnTo>
                    <a:lnTo>
                      <a:pt x="83" y="2252"/>
                    </a:lnTo>
                    <a:lnTo>
                      <a:pt x="101" y="2292"/>
                    </a:lnTo>
                    <a:lnTo>
                      <a:pt x="119" y="2330"/>
                    </a:lnTo>
                    <a:lnTo>
                      <a:pt x="141" y="2365"/>
                    </a:lnTo>
                    <a:lnTo>
                      <a:pt x="162" y="2400"/>
                    </a:lnTo>
                    <a:lnTo>
                      <a:pt x="186" y="2433"/>
                    </a:lnTo>
                    <a:lnTo>
                      <a:pt x="209" y="2464"/>
                    </a:lnTo>
                    <a:lnTo>
                      <a:pt x="235" y="2494"/>
                    </a:lnTo>
                    <a:lnTo>
                      <a:pt x="261" y="2522"/>
                    </a:lnTo>
                    <a:lnTo>
                      <a:pt x="289" y="2549"/>
                    </a:lnTo>
                    <a:lnTo>
                      <a:pt x="318" y="2574"/>
                    </a:lnTo>
                    <a:lnTo>
                      <a:pt x="347" y="2598"/>
                    </a:lnTo>
                    <a:lnTo>
                      <a:pt x="377" y="2620"/>
                    </a:lnTo>
                    <a:lnTo>
                      <a:pt x="407" y="2641"/>
                    </a:lnTo>
                    <a:lnTo>
                      <a:pt x="439" y="2661"/>
                    </a:lnTo>
                    <a:lnTo>
                      <a:pt x="471" y="2679"/>
                    </a:lnTo>
                    <a:lnTo>
                      <a:pt x="503" y="2696"/>
                    </a:lnTo>
                    <a:lnTo>
                      <a:pt x="536" y="2711"/>
                    </a:lnTo>
                    <a:lnTo>
                      <a:pt x="570" y="2725"/>
                    </a:lnTo>
                    <a:lnTo>
                      <a:pt x="604" y="2738"/>
                    </a:lnTo>
                    <a:lnTo>
                      <a:pt x="637" y="2750"/>
                    </a:lnTo>
                    <a:lnTo>
                      <a:pt x="671" y="2760"/>
                    </a:lnTo>
                    <a:lnTo>
                      <a:pt x="705" y="2769"/>
                    </a:lnTo>
                    <a:lnTo>
                      <a:pt x="740" y="2776"/>
                    </a:lnTo>
                    <a:lnTo>
                      <a:pt x="773" y="2784"/>
                    </a:lnTo>
                    <a:lnTo>
                      <a:pt x="807" y="2789"/>
                    </a:lnTo>
                    <a:lnTo>
                      <a:pt x="842" y="2793"/>
                    </a:lnTo>
                    <a:lnTo>
                      <a:pt x="874" y="2796"/>
                    </a:lnTo>
                    <a:lnTo>
                      <a:pt x="908" y="2798"/>
                    </a:lnTo>
                    <a:lnTo>
                      <a:pt x="941" y="2798"/>
                    </a:lnTo>
                    <a:lnTo>
                      <a:pt x="974" y="2798"/>
                    </a:lnTo>
                    <a:lnTo>
                      <a:pt x="1005" y="2796"/>
                    </a:lnTo>
                    <a:lnTo>
                      <a:pt x="1037" y="2794"/>
                    </a:lnTo>
                    <a:lnTo>
                      <a:pt x="1004" y="2745"/>
                    </a:lnTo>
                    <a:lnTo>
                      <a:pt x="1004" y="2745"/>
                    </a:lnTo>
                    <a:lnTo>
                      <a:pt x="990" y="2727"/>
                    </a:lnTo>
                    <a:lnTo>
                      <a:pt x="977" y="2708"/>
                    </a:lnTo>
                    <a:lnTo>
                      <a:pt x="963" y="2690"/>
                    </a:lnTo>
                    <a:lnTo>
                      <a:pt x="949" y="2671"/>
                    </a:lnTo>
                    <a:lnTo>
                      <a:pt x="949" y="2671"/>
                    </a:lnTo>
                    <a:lnTo>
                      <a:pt x="921" y="2637"/>
                    </a:lnTo>
                    <a:lnTo>
                      <a:pt x="894" y="2601"/>
                    </a:lnTo>
                    <a:lnTo>
                      <a:pt x="867" y="2565"/>
                    </a:lnTo>
                    <a:lnTo>
                      <a:pt x="842" y="2529"/>
                    </a:lnTo>
                    <a:lnTo>
                      <a:pt x="842" y="2529"/>
                    </a:lnTo>
                    <a:lnTo>
                      <a:pt x="817" y="2491"/>
                    </a:lnTo>
                    <a:lnTo>
                      <a:pt x="794" y="2454"/>
                    </a:lnTo>
                    <a:lnTo>
                      <a:pt x="770" y="2415"/>
                    </a:lnTo>
                    <a:lnTo>
                      <a:pt x="748" y="2377"/>
                    </a:lnTo>
                    <a:lnTo>
                      <a:pt x="727" y="2338"/>
                    </a:lnTo>
                    <a:lnTo>
                      <a:pt x="707" y="2298"/>
                    </a:lnTo>
                    <a:lnTo>
                      <a:pt x="688" y="2257"/>
                    </a:lnTo>
                    <a:lnTo>
                      <a:pt x="670" y="2216"/>
                    </a:lnTo>
                    <a:lnTo>
                      <a:pt x="670" y="2216"/>
                    </a:lnTo>
                    <a:lnTo>
                      <a:pt x="654" y="2175"/>
                    </a:lnTo>
                    <a:lnTo>
                      <a:pt x="639" y="2133"/>
                    </a:lnTo>
                    <a:lnTo>
                      <a:pt x="625" y="2091"/>
                    </a:lnTo>
                    <a:lnTo>
                      <a:pt x="613" y="2048"/>
                    </a:lnTo>
                    <a:lnTo>
                      <a:pt x="608" y="2026"/>
                    </a:lnTo>
                    <a:lnTo>
                      <a:pt x="608" y="2026"/>
                    </a:lnTo>
                    <a:lnTo>
                      <a:pt x="603" y="2004"/>
                    </a:lnTo>
                    <a:lnTo>
                      <a:pt x="597" y="1983"/>
                    </a:lnTo>
                    <a:lnTo>
                      <a:pt x="597" y="1983"/>
                    </a:lnTo>
                    <a:lnTo>
                      <a:pt x="593" y="1961"/>
                    </a:lnTo>
                    <a:lnTo>
                      <a:pt x="585" y="1918"/>
                    </a:lnTo>
                    <a:lnTo>
                      <a:pt x="580" y="1873"/>
                    </a:lnTo>
                    <a:lnTo>
                      <a:pt x="580" y="1873"/>
                    </a:lnTo>
                    <a:lnTo>
                      <a:pt x="576" y="1829"/>
                    </a:lnTo>
                    <a:lnTo>
                      <a:pt x="574" y="1785"/>
                    </a:lnTo>
                    <a:lnTo>
                      <a:pt x="573" y="1740"/>
                    </a:lnTo>
                    <a:lnTo>
                      <a:pt x="574" y="1696"/>
                    </a:lnTo>
                    <a:lnTo>
                      <a:pt x="574" y="1696"/>
                    </a:lnTo>
                    <a:lnTo>
                      <a:pt x="577" y="1652"/>
                    </a:lnTo>
                    <a:lnTo>
                      <a:pt x="582" y="1608"/>
                    </a:lnTo>
                    <a:lnTo>
                      <a:pt x="588" y="1565"/>
                    </a:lnTo>
                    <a:lnTo>
                      <a:pt x="596" y="1521"/>
                    </a:lnTo>
                    <a:lnTo>
                      <a:pt x="596" y="1521"/>
                    </a:lnTo>
                    <a:lnTo>
                      <a:pt x="590" y="1565"/>
                    </a:lnTo>
                    <a:lnTo>
                      <a:pt x="585" y="1609"/>
                    </a:lnTo>
                    <a:lnTo>
                      <a:pt x="582" y="1652"/>
                    </a:lnTo>
                    <a:lnTo>
                      <a:pt x="581" y="1696"/>
                    </a:lnTo>
                    <a:lnTo>
                      <a:pt x="581" y="1696"/>
                    </a:lnTo>
                    <a:lnTo>
                      <a:pt x="582" y="1740"/>
                    </a:lnTo>
                    <a:lnTo>
                      <a:pt x="584" y="1784"/>
                    </a:lnTo>
                    <a:lnTo>
                      <a:pt x="588" y="1828"/>
                    </a:lnTo>
                    <a:lnTo>
                      <a:pt x="594" y="1872"/>
                    </a:lnTo>
                    <a:lnTo>
                      <a:pt x="602" y="1915"/>
                    </a:lnTo>
                    <a:lnTo>
                      <a:pt x="611" y="1957"/>
                    </a:lnTo>
                    <a:lnTo>
                      <a:pt x="611" y="1957"/>
                    </a:lnTo>
                    <a:lnTo>
                      <a:pt x="616" y="1979"/>
                    </a:lnTo>
                    <a:lnTo>
                      <a:pt x="621" y="2000"/>
                    </a:lnTo>
                    <a:lnTo>
                      <a:pt x="621" y="2000"/>
                    </a:lnTo>
                    <a:lnTo>
                      <a:pt x="627" y="2021"/>
                    </a:lnTo>
                    <a:lnTo>
                      <a:pt x="633" y="2042"/>
                    </a:lnTo>
                    <a:lnTo>
                      <a:pt x="633" y="2042"/>
                    </a:lnTo>
                    <a:lnTo>
                      <a:pt x="648" y="2084"/>
                    </a:lnTo>
                    <a:lnTo>
                      <a:pt x="662" y="2125"/>
                    </a:lnTo>
                    <a:lnTo>
                      <a:pt x="678" y="2165"/>
                    </a:lnTo>
                    <a:lnTo>
                      <a:pt x="697" y="2205"/>
                    </a:lnTo>
                    <a:lnTo>
                      <a:pt x="697" y="2205"/>
                    </a:lnTo>
                    <a:lnTo>
                      <a:pt x="715" y="2244"/>
                    </a:lnTo>
                    <a:lnTo>
                      <a:pt x="735" y="2283"/>
                    </a:lnTo>
                    <a:lnTo>
                      <a:pt x="757" y="2322"/>
                    </a:lnTo>
                    <a:lnTo>
                      <a:pt x="778" y="2359"/>
                    </a:lnTo>
                    <a:lnTo>
                      <a:pt x="802" y="2396"/>
                    </a:lnTo>
                    <a:lnTo>
                      <a:pt x="825" y="2433"/>
                    </a:lnTo>
                    <a:lnTo>
                      <a:pt x="851" y="2468"/>
                    </a:lnTo>
                    <a:lnTo>
                      <a:pt x="876" y="2504"/>
                    </a:lnTo>
                    <a:lnTo>
                      <a:pt x="876" y="2504"/>
                    </a:lnTo>
                    <a:lnTo>
                      <a:pt x="903" y="2539"/>
                    </a:lnTo>
                    <a:lnTo>
                      <a:pt x="931" y="2572"/>
                    </a:lnTo>
                    <a:lnTo>
                      <a:pt x="958" y="2606"/>
                    </a:lnTo>
                    <a:lnTo>
                      <a:pt x="987" y="2640"/>
                    </a:lnTo>
                    <a:lnTo>
                      <a:pt x="987" y="2640"/>
                    </a:lnTo>
                    <a:lnTo>
                      <a:pt x="995" y="2649"/>
                    </a:lnTo>
                    <a:lnTo>
                      <a:pt x="1006" y="2659"/>
                    </a:lnTo>
                    <a:lnTo>
                      <a:pt x="1033" y="2683"/>
                    </a:lnTo>
                    <a:lnTo>
                      <a:pt x="1058" y="2707"/>
                    </a:lnTo>
                    <a:lnTo>
                      <a:pt x="1079" y="2726"/>
                    </a:lnTo>
                    <a:lnTo>
                      <a:pt x="1134" y="2778"/>
                    </a:lnTo>
                    <a:lnTo>
                      <a:pt x="1134" y="2778"/>
                    </a:lnTo>
                    <a:lnTo>
                      <a:pt x="1163" y="2772"/>
                    </a:lnTo>
                    <a:lnTo>
                      <a:pt x="1190" y="2764"/>
                    </a:lnTo>
                    <a:lnTo>
                      <a:pt x="1216" y="2756"/>
                    </a:lnTo>
                    <a:lnTo>
                      <a:pt x="1241" y="2747"/>
                    </a:lnTo>
                    <a:lnTo>
                      <a:pt x="1266" y="2738"/>
                    </a:lnTo>
                    <a:lnTo>
                      <a:pt x="1289" y="2727"/>
                    </a:lnTo>
                    <a:lnTo>
                      <a:pt x="1312" y="2715"/>
                    </a:lnTo>
                    <a:lnTo>
                      <a:pt x="1333" y="2704"/>
                    </a:lnTo>
                    <a:lnTo>
                      <a:pt x="1354" y="2691"/>
                    </a:lnTo>
                    <a:lnTo>
                      <a:pt x="1374" y="2678"/>
                    </a:lnTo>
                    <a:lnTo>
                      <a:pt x="1392" y="2663"/>
                    </a:lnTo>
                    <a:lnTo>
                      <a:pt x="1410" y="2648"/>
                    </a:lnTo>
                    <a:lnTo>
                      <a:pt x="1427" y="2633"/>
                    </a:lnTo>
                    <a:lnTo>
                      <a:pt x="1443" y="2616"/>
                    </a:lnTo>
                    <a:lnTo>
                      <a:pt x="1458" y="2600"/>
                    </a:lnTo>
                    <a:lnTo>
                      <a:pt x="1471" y="2583"/>
                    </a:lnTo>
                    <a:lnTo>
                      <a:pt x="1484" y="2564"/>
                    </a:lnTo>
                    <a:lnTo>
                      <a:pt x="1497" y="2545"/>
                    </a:lnTo>
                    <a:lnTo>
                      <a:pt x="1508" y="2526"/>
                    </a:lnTo>
                    <a:lnTo>
                      <a:pt x="1518" y="2506"/>
                    </a:lnTo>
                    <a:lnTo>
                      <a:pt x="1527" y="2486"/>
                    </a:lnTo>
                    <a:lnTo>
                      <a:pt x="1535" y="2464"/>
                    </a:lnTo>
                    <a:lnTo>
                      <a:pt x="1544" y="2443"/>
                    </a:lnTo>
                    <a:lnTo>
                      <a:pt x="1550" y="2420"/>
                    </a:lnTo>
                    <a:lnTo>
                      <a:pt x="1556" y="2398"/>
                    </a:lnTo>
                    <a:lnTo>
                      <a:pt x="1561" y="2375"/>
                    </a:lnTo>
                    <a:lnTo>
                      <a:pt x="1565" y="2350"/>
                    </a:lnTo>
                    <a:lnTo>
                      <a:pt x="1568" y="2327"/>
                    </a:lnTo>
                    <a:lnTo>
                      <a:pt x="1570" y="2301"/>
                    </a:lnTo>
                    <a:lnTo>
                      <a:pt x="1572" y="2277"/>
                    </a:lnTo>
                    <a:lnTo>
                      <a:pt x="1573" y="2250"/>
                    </a:lnTo>
                    <a:lnTo>
                      <a:pt x="1572" y="2225"/>
                    </a:lnTo>
                    <a:lnTo>
                      <a:pt x="1571" y="2198"/>
                    </a:lnTo>
                    <a:lnTo>
                      <a:pt x="1570" y="2171"/>
                    </a:lnTo>
                    <a:lnTo>
                      <a:pt x="1567" y="2143"/>
                    </a:lnTo>
                    <a:lnTo>
                      <a:pt x="1563" y="2115"/>
                    </a:lnTo>
                    <a:lnTo>
                      <a:pt x="1559" y="2088"/>
                    </a:lnTo>
                    <a:lnTo>
                      <a:pt x="1554" y="2059"/>
                    </a:lnTo>
                    <a:lnTo>
                      <a:pt x="1548" y="2030"/>
                    </a:lnTo>
                    <a:lnTo>
                      <a:pt x="1542" y="2001"/>
                    </a:lnTo>
                    <a:lnTo>
                      <a:pt x="1533" y="1972"/>
                    </a:lnTo>
                    <a:lnTo>
                      <a:pt x="1525" y="1941"/>
                    </a:lnTo>
                    <a:lnTo>
                      <a:pt x="1516" y="1911"/>
                    </a:lnTo>
                    <a:lnTo>
                      <a:pt x="1507" y="1881"/>
                    </a:lnTo>
                    <a:lnTo>
                      <a:pt x="1496" y="1849"/>
                    </a:lnTo>
                    <a:lnTo>
                      <a:pt x="1484" y="1819"/>
                    </a:lnTo>
                    <a:lnTo>
                      <a:pt x="1459" y="1755"/>
                    </a:lnTo>
                    <a:lnTo>
                      <a:pt x="1431" y="1691"/>
                    </a:lnTo>
                    <a:lnTo>
                      <a:pt x="1400" y="1627"/>
                    </a:lnTo>
                    <a:lnTo>
                      <a:pt x="1366" y="1562"/>
                    </a:lnTo>
                    <a:lnTo>
                      <a:pt x="1329" y="1495"/>
                    </a:lnTo>
                    <a:lnTo>
                      <a:pt x="1289" y="1428"/>
                    </a:lnTo>
                    <a:lnTo>
                      <a:pt x="1246" y="1361"/>
                    </a:lnTo>
                    <a:lnTo>
                      <a:pt x="1200" y="1293"/>
                    </a:lnTo>
                    <a:lnTo>
                      <a:pt x="1152" y="1226"/>
                    </a:lnTo>
                    <a:lnTo>
                      <a:pt x="1152" y="1226"/>
                    </a:lnTo>
                    <a:close/>
                  </a:path>
                </a:pathLst>
              </a:custGeom>
              <a:solidFill>
                <a:srgbClr val="008000"/>
              </a:solidFill>
              <a:ln>
                <a:noFill/>
              </a:ln>
            </p:spPr>
            <p:txBody>
              <a:bodyPr vert="horz" wrap="square" lIns="91440" tIns="45720" rIns="91440" bIns="45720" numCol="1" anchor="t" anchorCtr="0" compatLnSpc="1">
                <a:prstTxWarp prst="textNoShape">
                  <a:avLst/>
                </a:prstTxWarp>
                <a:normAutofit/>
              </a:bodyPr>
              <a:lstStyle/>
              <a:p>
                <a:endParaRPr lang="en-US"/>
              </a:p>
            </p:txBody>
          </p:sp>
          <p:sp>
            <p:nvSpPr>
              <p:cNvPr id="65" name="Freeform 75">
                <a:extLst>
                  <a:ext uri="{FF2B5EF4-FFF2-40B4-BE49-F238E27FC236}">
                    <a16:creationId xmlns:a16="http://schemas.microsoft.com/office/drawing/2014/main" id="{CDA3C6C8-7B2D-455D-A42B-3E2BE2CEC50D}"/>
                  </a:ext>
                </a:extLst>
              </p:cNvPr>
              <p:cNvSpPr>
                <a:spLocks/>
              </p:cNvSpPr>
              <p:nvPr/>
            </p:nvSpPr>
            <p:spPr bwMode="auto">
              <a:xfrm>
                <a:off x="10577152" y="1690618"/>
                <a:ext cx="261927" cy="341643"/>
              </a:xfrm>
              <a:custGeom>
                <a:avLst/>
                <a:gdLst>
                  <a:gd name="T0" fmla="*/ 731 w 1560"/>
                  <a:gd name="T1" fmla="*/ 686 h 2033"/>
                  <a:gd name="T2" fmla="*/ 587 w 1560"/>
                  <a:gd name="T3" fmla="*/ 596 h 2033"/>
                  <a:gd name="T4" fmla="*/ 464 w 1560"/>
                  <a:gd name="T5" fmla="*/ 504 h 2033"/>
                  <a:gd name="T6" fmla="*/ 360 w 1560"/>
                  <a:gd name="T7" fmla="*/ 409 h 2033"/>
                  <a:gd name="T8" fmla="*/ 275 w 1560"/>
                  <a:gd name="T9" fmla="*/ 314 h 2033"/>
                  <a:gd name="T10" fmla="*/ 176 w 1560"/>
                  <a:gd name="T11" fmla="*/ 178 h 2033"/>
                  <a:gd name="T12" fmla="*/ 93 w 1560"/>
                  <a:gd name="T13" fmla="*/ 22 h 2033"/>
                  <a:gd name="T14" fmla="*/ 81 w 1560"/>
                  <a:gd name="T15" fmla="*/ 7 h 2033"/>
                  <a:gd name="T16" fmla="*/ 59 w 1560"/>
                  <a:gd name="T17" fmla="*/ 0 h 2033"/>
                  <a:gd name="T18" fmla="*/ 38 w 1560"/>
                  <a:gd name="T19" fmla="*/ 7 h 2033"/>
                  <a:gd name="T20" fmla="*/ 25 w 1560"/>
                  <a:gd name="T21" fmla="*/ 26 h 2033"/>
                  <a:gd name="T22" fmla="*/ 9 w 1560"/>
                  <a:gd name="T23" fmla="*/ 225 h 2033"/>
                  <a:gd name="T24" fmla="*/ 0 w 1560"/>
                  <a:gd name="T25" fmla="*/ 575 h 2033"/>
                  <a:gd name="T26" fmla="*/ 15 w 1560"/>
                  <a:gd name="T27" fmla="*/ 880 h 2033"/>
                  <a:gd name="T28" fmla="*/ 54 w 1560"/>
                  <a:gd name="T29" fmla="*/ 1143 h 2033"/>
                  <a:gd name="T30" fmla="*/ 111 w 1560"/>
                  <a:gd name="T31" fmla="*/ 1367 h 2033"/>
                  <a:gd name="T32" fmla="*/ 187 w 1560"/>
                  <a:gd name="T33" fmla="*/ 1552 h 2033"/>
                  <a:gd name="T34" fmla="*/ 276 w 1560"/>
                  <a:gd name="T35" fmla="*/ 1704 h 2033"/>
                  <a:gd name="T36" fmla="*/ 377 w 1560"/>
                  <a:gd name="T37" fmla="*/ 1824 h 2033"/>
                  <a:gd name="T38" fmla="*/ 486 w 1560"/>
                  <a:gd name="T39" fmla="*/ 1913 h 2033"/>
                  <a:gd name="T40" fmla="*/ 603 w 1560"/>
                  <a:gd name="T41" fmla="*/ 1977 h 2033"/>
                  <a:gd name="T42" fmla="*/ 722 w 1560"/>
                  <a:gd name="T43" fmla="*/ 2014 h 2033"/>
                  <a:gd name="T44" fmla="*/ 843 w 1560"/>
                  <a:gd name="T45" fmla="*/ 2032 h 2033"/>
                  <a:gd name="T46" fmla="*/ 962 w 1560"/>
                  <a:gd name="T47" fmla="*/ 2029 h 2033"/>
                  <a:gd name="T48" fmla="*/ 1075 w 1560"/>
                  <a:gd name="T49" fmla="*/ 2008 h 2033"/>
                  <a:gd name="T50" fmla="*/ 1182 w 1560"/>
                  <a:gd name="T51" fmla="*/ 1973 h 2033"/>
                  <a:gd name="T52" fmla="*/ 1279 w 1560"/>
                  <a:gd name="T53" fmla="*/ 1928 h 2033"/>
                  <a:gd name="T54" fmla="*/ 1320 w 1560"/>
                  <a:gd name="T55" fmla="*/ 1898 h 2033"/>
                  <a:gd name="T56" fmla="*/ 1290 w 1560"/>
                  <a:gd name="T57" fmla="*/ 1886 h 2033"/>
                  <a:gd name="T58" fmla="*/ 1218 w 1560"/>
                  <a:gd name="T59" fmla="*/ 1876 h 2033"/>
                  <a:gd name="T60" fmla="*/ 1102 w 1560"/>
                  <a:gd name="T61" fmla="*/ 1846 h 2033"/>
                  <a:gd name="T62" fmla="*/ 958 w 1560"/>
                  <a:gd name="T63" fmla="*/ 1778 h 2033"/>
                  <a:gd name="T64" fmla="*/ 834 w 1560"/>
                  <a:gd name="T65" fmla="*/ 1683 h 2033"/>
                  <a:gd name="T66" fmla="*/ 752 w 1560"/>
                  <a:gd name="T67" fmla="*/ 1598 h 2033"/>
                  <a:gd name="T68" fmla="*/ 661 w 1560"/>
                  <a:gd name="T69" fmla="*/ 1471 h 2033"/>
                  <a:gd name="T70" fmla="*/ 605 w 1560"/>
                  <a:gd name="T71" fmla="*/ 1369 h 2033"/>
                  <a:gd name="T72" fmla="*/ 547 w 1560"/>
                  <a:gd name="T73" fmla="*/ 1225 h 2033"/>
                  <a:gd name="T74" fmla="*/ 535 w 1560"/>
                  <a:gd name="T75" fmla="*/ 1187 h 2033"/>
                  <a:gd name="T76" fmla="*/ 596 w 1560"/>
                  <a:gd name="T77" fmla="*/ 1330 h 2033"/>
                  <a:gd name="T78" fmla="*/ 651 w 1560"/>
                  <a:gd name="T79" fmla="*/ 1432 h 2033"/>
                  <a:gd name="T80" fmla="*/ 741 w 1560"/>
                  <a:gd name="T81" fmla="*/ 1556 h 2033"/>
                  <a:gd name="T82" fmla="*/ 849 w 1560"/>
                  <a:gd name="T83" fmla="*/ 1665 h 2033"/>
                  <a:gd name="T84" fmla="*/ 941 w 1560"/>
                  <a:gd name="T85" fmla="*/ 1734 h 2033"/>
                  <a:gd name="T86" fmla="*/ 1077 w 1560"/>
                  <a:gd name="T87" fmla="*/ 1801 h 2033"/>
                  <a:gd name="T88" fmla="*/ 1150 w 1560"/>
                  <a:gd name="T89" fmla="*/ 1823 h 2033"/>
                  <a:gd name="T90" fmla="*/ 1226 w 1560"/>
                  <a:gd name="T91" fmla="*/ 1835 h 2033"/>
                  <a:gd name="T92" fmla="*/ 1380 w 1560"/>
                  <a:gd name="T93" fmla="*/ 1831 h 2033"/>
                  <a:gd name="T94" fmla="*/ 1449 w 1560"/>
                  <a:gd name="T95" fmla="*/ 1795 h 2033"/>
                  <a:gd name="T96" fmla="*/ 1498 w 1560"/>
                  <a:gd name="T97" fmla="*/ 1731 h 2033"/>
                  <a:gd name="T98" fmla="*/ 1534 w 1560"/>
                  <a:gd name="T99" fmla="*/ 1664 h 2033"/>
                  <a:gd name="T100" fmla="*/ 1554 w 1560"/>
                  <a:gd name="T101" fmla="*/ 1595 h 2033"/>
                  <a:gd name="T102" fmla="*/ 1560 w 1560"/>
                  <a:gd name="T103" fmla="*/ 1525 h 2033"/>
                  <a:gd name="T104" fmla="*/ 1554 w 1560"/>
                  <a:gd name="T105" fmla="*/ 1453 h 2033"/>
                  <a:gd name="T106" fmla="*/ 1535 w 1560"/>
                  <a:gd name="T107" fmla="*/ 1381 h 2033"/>
                  <a:gd name="T108" fmla="*/ 1504 w 1560"/>
                  <a:gd name="T109" fmla="*/ 1308 h 2033"/>
                  <a:gd name="T110" fmla="*/ 1435 w 1560"/>
                  <a:gd name="T111" fmla="*/ 1199 h 2033"/>
                  <a:gd name="T112" fmla="*/ 1304 w 1560"/>
                  <a:gd name="T113" fmla="*/ 1055 h 2033"/>
                  <a:gd name="T114" fmla="*/ 1134 w 1560"/>
                  <a:gd name="T115" fmla="*/ 918 h 2033"/>
                  <a:gd name="T116" fmla="*/ 927 w 1560"/>
                  <a:gd name="T117" fmla="*/ 788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0" h="2033">
                    <a:moveTo>
                      <a:pt x="811" y="728"/>
                    </a:moveTo>
                    <a:lnTo>
                      <a:pt x="811" y="728"/>
                    </a:lnTo>
                    <a:lnTo>
                      <a:pt x="770" y="707"/>
                    </a:lnTo>
                    <a:lnTo>
                      <a:pt x="731" y="686"/>
                    </a:lnTo>
                    <a:lnTo>
                      <a:pt x="693" y="664"/>
                    </a:lnTo>
                    <a:lnTo>
                      <a:pt x="656" y="642"/>
                    </a:lnTo>
                    <a:lnTo>
                      <a:pt x="620" y="620"/>
                    </a:lnTo>
                    <a:lnTo>
                      <a:pt x="587" y="596"/>
                    </a:lnTo>
                    <a:lnTo>
                      <a:pt x="554" y="574"/>
                    </a:lnTo>
                    <a:lnTo>
                      <a:pt x="522" y="551"/>
                    </a:lnTo>
                    <a:lnTo>
                      <a:pt x="493" y="527"/>
                    </a:lnTo>
                    <a:lnTo>
                      <a:pt x="464" y="504"/>
                    </a:lnTo>
                    <a:lnTo>
                      <a:pt x="436" y="480"/>
                    </a:lnTo>
                    <a:lnTo>
                      <a:pt x="410" y="456"/>
                    </a:lnTo>
                    <a:lnTo>
                      <a:pt x="384" y="432"/>
                    </a:lnTo>
                    <a:lnTo>
                      <a:pt x="360" y="409"/>
                    </a:lnTo>
                    <a:lnTo>
                      <a:pt x="337" y="384"/>
                    </a:lnTo>
                    <a:lnTo>
                      <a:pt x="315" y="361"/>
                    </a:lnTo>
                    <a:lnTo>
                      <a:pt x="294" y="337"/>
                    </a:lnTo>
                    <a:lnTo>
                      <a:pt x="275" y="314"/>
                    </a:lnTo>
                    <a:lnTo>
                      <a:pt x="255" y="290"/>
                    </a:lnTo>
                    <a:lnTo>
                      <a:pt x="238" y="267"/>
                    </a:lnTo>
                    <a:lnTo>
                      <a:pt x="205" y="222"/>
                    </a:lnTo>
                    <a:lnTo>
                      <a:pt x="176" y="178"/>
                    </a:lnTo>
                    <a:lnTo>
                      <a:pt x="150" y="135"/>
                    </a:lnTo>
                    <a:lnTo>
                      <a:pt x="129" y="96"/>
                    </a:lnTo>
                    <a:lnTo>
                      <a:pt x="109" y="57"/>
                    </a:lnTo>
                    <a:lnTo>
                      <a:pt x="93" y="22"/>
                    </a:lnTo>
                    <a:lnTo>
                      <a:pt x="93" y="22"/>
                    </a:lnTo>
                    <a:lnTo>
                      <a:pt x="90" y="16"/>
                    </a:lnTo>
                    <a:lnTo>
                      <a:pt x="86" y="11"/>
                    </a:lnTo>
                    <a:lnTo>
                      <a:pt x="81" y="7"/>
                    </a:lnTo>
                    <a:lnTo>
                      <a:pt x="76" y="4"/>
                    </a:lnTo>
                    <a:lnTo>
                      <a:pt x="71" y="2"/>
                    </a:lnTo>
                    <a:lnTo>
                      <a:pt x="65" y="1"/>
                    </a:lnTo>
                    <a:lnTo>
                      <a:pt x="59" y="0"/>
                    </a:lnTo>
                    <a:lnTo>
                      <a:pt x="54" y="1"/>
                    </a:lnTo>
                    <a:lnTo>
                      <a:pt x="48" y="2"/>
                    </a:lnTo>
                    <a:lnTo>
                      <a:pt x="43" y="4"/>
                    </a:lnTo>
                    <a:lnTo>
                      <a:pt x="38" y="7"/>
                    </a:lnTo>
                    <a:lnTo>
                      <a:pt x="34" y="11"/>
                    </a:lnTo>
                    <a:lnTo>
                      <a:pt x="30" y="15"/>
                    </a:lnTo>
                    <a:lnTo>
                      <a:pt x="27" y="20"/>
                    </a:lnTo>
                    <a:lnTo>
                      <a:pt x="25" y="26"/>
                    </a:lnTo>
                    <a:lnTo>
                      <a:pt x="24" y="32"/>
                    </a:lnTo>
                    <a:lnTo>
                      <a:pt x="24" y="32"/>
                    </a:lnTo>
                    <a:lnTo>
                      <a:pt x="15" y="130"/>
                    </a:lnTo>
                    <a:lnTo>
                      <a:pt x="9" y="225"/>
                    </a:lnTo>
                    <a:lnTo>
                      <a:pt x="4" y="317"/>
                    </a:lnTo>
                    <a:lnTo>
                      <a:pt x="1" y="406"/>
                    </a:lnTo>
                    <a:lnTo>
                      <a:pt x="0" y="491"/>
                    </a:lnTo>
                    <a:lnTo>
                      <a:pt x="0" y="575"/>
                    </a:lnTo>
                    <a:lnTo>
                      <a:pt x="1" y="656"/>
                    </a:lnTo>
                    <a:lnTo>
                      <a:pt x="5" y="733"/>
                    </a:lnTo>
                    <a:lnTo>
                      <a:pt x="9" y="808"/>
                    </a:lnTo>
                    <a:lnTo>
                      <a:pt x="15" y="880"/>
                    </a:lnTo>
                    <a:lnTo>
                      <a:pt x="24" y="949"/>
                    </a:lnTo>
                    <a:lnTo>
                      <a:pt x="32" y="1017"/>
                    </a:lnTo>
                    <a:lnTo>
                      <a:pt x="42" y="1081"/>
                    </a:lnTo>
                    <a:lnTo>
                      <a:pt x="54" y="1143"/>
                    </a:lnTo>
                    <a:lnTo>
                      <a:pt x="66" y="1202"/>
                    </a:lnTo>
                    <a:lnTo>
                      <a:pt x="81" y="1259"/>
                    </a:lnTo>
                    <a:lnTo>
                      <a:pt x="96" y="1314"/>
                    </a:lnTo>
                    <a:lnTo>
                      <a:pt x="111" y="1367"/>
                    </a:lnTo>
                    <a:lnTo>
                      <a:pt x="129" y="1417"/>
                    </a:lnTo>
                    <a:lnTo>
                      <a:pt x="147" y="1463"/>
                    </a:lnTo>
                    <a:lnTo>
                      <a:pt x="167" y="1509"/>
                    </a:lnTo>
                    <a:lnTo>
                      <a:pt x="187" y="1552"/>
                    </a:lnTo>
                    <a:lnTo>
                      <a:pt x="207" y="1593"/>
                    </a:lnTo>
                    <a:lnTo>
                      <a:pt x="230" y="1632"/>
                    </a:lnTo>
                    <a:lnTo>
                      <a:pt x="252" y="1670"/>
                    </a:lnTo>
                    <a:lnTo>
                      <a:pt x="276" y="1704"/>
                    </a:lnTo>
                    <a:lnTo>
                      <a:pt x="300" y="1737"/>
                    </a:lnTo>
                    <a:lnTo>
                      <a:pt x="325" y="1767"/>
                    </a:lnTo>
                    <a:lnTo>
                      <a:pt x="350" y="1796"/>
                    </a:lnTo>
                    <a:lnTo>
                      <a:pt x="377" y="1824"/>
                    </a:lnTo>
                    <a:lnTo>
                      <a:pt x="404" y="1849"/>
                    </a:lnTo>
                    <a:lnTo>
                      <a:pt x="431" y="1871"/>
                    </a:lnTo>
                    <a:lnTo>
                      <a:pt x="459" y="1894"/>
                    </a:lnTo>
                    <a:lnTo>
                      <a:pt x="486" y="1913"/>
                    </a:lnTo>
                    <a:lnTo>
                      <a:pt x="515" y="1932"/>
                    </a:lnTo>
                    <a:lnTo>
                      <a:pt x="544" y="1948"/>
                    </a:lnTo>
                    <a:lnTo>
                      <a:pt x="573" y="1963"/>
                    </a:lnTo>
                    <a:lnTo>
                      <a:pt x="603" y="1977"/>
                    </a:lnTo>
                    <a:lnTo>
                      <a:pt x="633" y="1988"/>
                    </a:lnTo>
                    <a:lnTo>
                      <a:pt x="662" y="1998"/>
                    </a:lnTo>
                    <a:lnTo>
                      <a:pt x="692" y="2007"/>
                    </a:lnTo>
                    <a:lnTo>
                      <a:pt x="722" y="2014"/>
                    </a:lnTo>
                    <a:lnTo>
                      <a:pt x="752" y="2020"/>
                    </a:lnTo>
                    <a:lnTo>
                      <a:pt x="783" y="2026"/>
                    </a:lnTo>
                    <a:lnTo>
                      <a:pt x="812" y="2029"/>
                    </a:lnTo>
                    <a:lnTo>
                      <a:pt x="843" y="2032"/>
                    </a:lnTo>
                    <a:lnTo>
                      <a:pt x="873" y="2033"/>
                    </a:lnTo>
                    <a:lnTo>
                      <a:pt x="902" y="2032"/>
                    </a:lnTo>
                    <a:lnTo>
                      <a:pt x="932" y="2031"/>
                    </a:lnTo>
                    <a:lnTo>
                      <a:pt x="962" y="2029"/>
                    </a:lnTo>
                    <a:lnTo>
                      <a:pt x="990" y="2024"/>
                    </a:lnTo>
                    <a:lnTo>
                      <a:pt x="1019" y="2020"/>
                    </a:lnTo>
                    <a:lnTo>
                      <a:pt x="1047" y="2014"/>
                    </a:lnTo>
                    <a:lnTo>
                      <a:pt x="1075" y="2008"/>
                    </a:lnTo>
                    <a:lnTo>
                      <a:pt x="1103" y="2001"/>
                    </a:lnTo>
                    <a:lnTo>
                      <a:pt x="1130" y="1993"/>
                    </a:lnTo>
                    <a:lnTo>
                      <a:pt x="1157" y="1984"/>
                    </a:lnTo>
                    <a:lnTo>
                      <a:pt x="1182" y="1973"/>
                    </a:lnTo>
                    <a:lnTo>
                      <a:pt x="1208" y="1963"/>
                    </a:lnTo>
                    <a:lnTo>
                      <a:pt x="1232" y="1952"/>
                    </a:lnTo>
                    <a:lnTo>
                      <a:pt x="1256" y="1940"/>
                    </a:lnTo>
                    <a:lnTo>
                      <a:pt x="1279" y="1928"/>
                    </a:lnTo>
                    <a:lnTo>
                      <a:pt x="1302" y="1914"/>
                    </a:lnTo>
                    <a:lnTo>
                      <a:pt x="1323" y="1901"/>
                    </a:lnTo>
                    <a:lnTo>
                      <a:pt x="1323" y="1901"/>
                    </a:lnTo>
                    <a:lnTo>
                      <a:pt x="1320" y="1898"/>
                    </a:lnTo>
                    <a:lnTo>
                      <a:pt x="1316" y="1896"/>
                    </a:lnTo>
                    <a:lnTo>
                      <a:pt x="1310" y="1893"/>
                    </a:lnTo>
                    <a:lnTo>
                      <a:pt x="1302" y="1890"/>
                    </a:lnTo>
                    <a:lnTo>
                      <a:pt x="1290" y="1886"/>
                    </a:lnTo>
                    <a:lnTo>
                      <a:pt x="1275" y="1884"/>
                    </a:lnTo>
                    <a:lnTo>
                      <a:pt x="1257" y="1881"/>
                    </a:lnTo>
                    <a:lnTo>
                      <a:pt x="1257" y="1881"/>
                    </a:lnTo>
                    <a:lnTo>
                      <a:pt x="1218" y="1876"/>
                    </a:lnTo>
                    <a:lnTo>
                      <a:pt x="1178" y="1867"/>
                    </a:lnTo>
                    <a:lnTo>
                      <a:pt x="1140" y="1858"/>
                    </a:lnTo>
                    <a:lnTo>
                      <a:pt x="1102" y="1846"/>
                    </a:lnTo>
                    <a:lnTo>
                      <a:pt x="1102" y="1846"/>
                    </a:lnTo>
                    <a:lnTo>
                      <a:pt x="1065" y="1832"/>
                    </a:lnTo>
                    <a:lnTo>
                      <a:pt x="1029" y="1815"/>
                    </a:lnTo>
                    <a:lnTo>
                      <a:pt x="993" y="1798"/>
                    </a:lnTo>
                    <a:lnTo>
                      <a:pt x="958" y="1778"/>
                    </a:lnTo>
                    <a:lnTo>
                      <a:pt x="926" y="1756"/>
                    </a:lnTo>
                    <a:lnTo>
                      <a:pt x="894" y="1734"/>
                    </a:lnTo>
                    <a:lnTo>
                      <a:pt x="863" y="1709"/>
                    </a:lnTo>
                    <a:lnTo>
                      <a:pt x="834" y="1683"/>
                    </a:lnTo>
                    <a:lnTo>
                      <a:pt x="834" y="1683"/>
                    </a:lnTo>
                    <a:lnTo>
                      <a:pt x="805" y="1655"/>
                    </a:lnTo>
                    <a:lnTo>
                      <a:pt x="778" y="1628"/>
                    </a:lnTo>
                    <a:lnTo>
                      <a:pt x="752" y="1598"/>
                    </a:lnTo>
                    <a:lnTo>
                      <a:pt x="728" y="1568"/>
                    </a:lnTo>
                    <a:lnTo>
                      <a:pt x="704" y="1536"/>
                    </a:lnTo>
                    <a:lnTo>
                      <a:pt x="683" y="1504"/>
                    </a:lnTo>
                    <a:lnTo>
                      <a:pt x="661" y="1471"/>
                    </a:lnTo>
                    <a:lnTo>
                      <a:pt x="642" y="1437"/>
                    </a:lnTo>
                    <a:lnTo>
                      <a:pt x="642" y="1437"/>
                    </a:lnTo>
                    <a:lnTo>
                      <a:pt x="622" y="1403"/>
                    </a:lnTo>
                    <a:lnTo>
                      <a:pt x="605" y="1369"/>
                    </a:lnTo>
                    <a:lnTo>
                      <a:pt x="589" y="1333"/>
                    </a:lnTo>
                    <a:lnTo>
                      <a:pt x="574" y="1297"/>
                    </a:lnTo>
                    <a:lnTo>
                      <a:pt x="560" y="1262"/>
                    </a:lnTo>
                    <a:lnTo>
                      <a:pt x="547" y="1225"/>
                    </a:lnTo>
                    <a:lnTo>
                      <a:pt x="534" y="1188"/>
                    </a:lnTo>
                    <a:lnTo>
                      <a:pt x="523" y="1150"/>
                    </a:lnTo>
                    <a:lnTo>
                      <a:pt x="523" y="1150"/>
                    </a:lnTo>
                    <a:lnTo>
                      <a:pt x="535" y="1187"/>
                    </a:lnTo>
                    <a:lnTo>
                      <a:pt x="549" y="1224"/>
                    </a:lnTo>
                    <a:lnTo>
                      <a:pt x="564" y="1259"/>
                    </a:lnTo>
                    <a:lnTo>
                      <a:pt x="579" y="1295"/>
                    </a:lnTo>
                    <a:lnTo>
                      <a:pt x="596" y="1330"/>
                    </a:lnTo>
                    <a:lnTo>
                      <a:pt x="613" y="1365"/>
                    </a:lnTo>
                    <a:lnTo>
                      <a:pt x="631" y="1398"/>
                    </a:lnTo>
                    <a:lnTo>
                      <a:pt x="651" y="1432"/>
                    </a:lnTo>
                    <a:lnTo>
                      <a:pt x="651" y="1432"/>
                    </a:lnTo>
                    <a:lnTo>
                      <a:pt x="672" y="1463"/>
                    </a:lnTo>
                    <a:lnTo>
                      <a:pt x="694" y="1496"/>
                    </a:lnTo>
                    <a:lnTo>
                      <a:pt x="717" y="1527"/>
                    </a:lnTo>
                    <a:lnTo>
                      <a:pt x="741" y="1556"/>
                    </a:lnTo>
                    <a:lnTo>
                      <a:pt x="766" y="1586"/>
                    </a:lnTo>
                    <a:lnTo>
                      <a:pt x="793" y="1613"/>
                    </a:lnTo>
                    <a:lnTo>
                      <a:pt x="821" y="1640"/>
                    </a:lnTo>
                    <a:lnTo>
                      <a:pt x="849" y="1665"/>
                    </a:lnTo>
                    <a:lnTo>
                      <a:pt x="849" y="1665"/>
                    </a:lnTo>
                    <a:lnTo>
                      <a:pt x="879" y="1690"/>
                    </a:lnTo>
                    <a:lnTo>
                      <a:pt x="909" y="1712"/>
                    </a:lnTo>
                    <a:lnTo>
                      <a:pt x="941" y="1734"/>
                    </a:lnTo>
                    <a:lnTo>
                      <a:pt x="974" y="1753"/>
                    </a:lnTo>
                    <a:lnTo>
                      <a:pt x="1007" y="1772"/>
                    </a:lnTo>
                    <a:lnTo>
                      <a:pt x="1041" y="1787"/>
                    </a:lnTo>
                    <a:lnTo>
                      <a:pt x="1077" y="1801"/>
                    </a:lnTo>
                    <a:lnTo>
                      <a:pt x="1113" y="1813"/>
                    </a:lnTo>
                    <a:lnTo>
                      <a:pt x="1113" y="1813"/>
                    </a:lnTo>
                    <a:lnTo>
                      <a:pt x="1131" y="1818"/>
                    </a:lnTo>
                    <a:lnTo>
                      <a:pt x="1150" y="1823"/>
                    </a:lnTo>
                    <a:lnTo>
                      <a:pt x="1168" y="1827"/>
                    </a:lnTo>
                    <a:lnTo>
                      <a:pt x="1187" y="1830"/>
                    </a:lnTo>
                    <a:lnTo>
                      <a:pt x="1207" y="1833"/>
                    </a:lnTo>
                    <a:lnTo>
                      <a:pt x="1226" y="1835"/>
                    </a:lnTo>
                    <a:lnTo>
                      <a:pt x="1265" y="1837"/>
                    </a:lnTo>
                    <a:lnTo>
                      <a:pt x="1304" y="1837"/>
                    </a:lnTo>
                    <a:lnTo>
                      <a:pt x="1343" y="1835"/>
                    </a:lnTo>
                    <a:lnTo>
                      <a:pt x="1380" y="1831"/>
                    </a:lnTo>
                    <a:lnTo>
                      <a:pt x="1418" y="1826"/>
                    </a:lnTo>
                    <a:lnTo>
                      <a:pt x="1418" y="1826"/>
                    </a:lnTo>
                    <a:lnTo>
                      <a:pt x="1434" y="1810"/>
                    </a:lnTo>
                    <a:lnTo>
                      <a:pt x="1449" y="1795"/>
                    </a:lnTo>
                    <a:lnTo>
                      <a:pt x="1462" y="1779"/>
                    </a:lnTo>
                    <a:lnTo>
                      <a:pt x="1475" y="1763"/>
                    </a:lnTo>
                    <a:lnTo>
                      <a:pt x="1488" y="1747"/>
                    </a:lnTo>
                    <a:lnTo>
                      <a:pt x="1498" y="1731"/>
                    </a:lnTo>
                    <a:lnTo>
                      <a:pt x="1508" y="1714"/>
                    </a:lnTo>
                    <a:lnTo>
                      <a:pt x="1517" y="1698"/>
                    </a:lnTo>
                    <a:lnTo>
                      <a:pt x="1526" y="1681"/>
                    </a:lnTo>
                    <a:lnTo>
                      <a:pt x="1534" y="1664"/>
                    </a:lnTo>
                    <a:lnTo>
                      <a:pt x="1540" y="1647"/>
                    </a:lnTo>
                    <a:lnTo>
                      <a:pt x="1545" y="1630"/>
                    </a:lnTo>
                    <a:lnTo>
                      <a:pt x="1550" y="1612"/>
                    </a:lnTo>
                    <a:lnTo>
                      <a:pt x="1554" y="1595"/>
                    </a:lnTo>
                    <a:lnTo>
                      <a:pt x="1557" y="1578"/>
                    </a:lnTo>
                    <a:lnTo>
                      <a:pt x="1559" y="1560"/>
                    </a:lnTo>
                    <a:lnTo>
                      <a:pt x="1560" y="1543"/>
                    </a:lnTo>
                    <a:lnTo>
                      <a:pt x="1560" y="1525"/>
                    </a:lnTo>
                    <a:lnTo>
                      <a:pt x="1560" y="1507"/>
                    </a:lnTo>
                    <a:lnTo>
                      <a:pt x="1559" y="1489"/>
                    </a:lnTo>
                    <a:lnTo>
                      <a:pt x="1557" y="1472"/>
                    </a:lnTo>
                    <a:lnTo>
                      <a:pt x="1554" y="1453"/>
                    </a:lnTo>
                    <a:lnTo>
                      <a:pt x="1551" y="1436"/>
                    </a:lnTo>
                    <a:lnTo>
                      <a:pt x="1546" y="1418"/>
                    </a:lnTo>
                    <a:lnTo>
                      <a:pt x="1541" y="1399"/>
                    </a:lnTo>
                    <a:lnTo>
                      <a:pt x="1535" y="1381"/>
                    </a:lnTo>
                    <a:lnTo>
                      <a:pt x="1529" y="1363"/>
                    </a:lnTo>
                    <a:lnTo>
                      <a:pt x="1521" y="1345"/>
                    </a:lnTo>
                    <a:lnTo>
                      <a:pt x="1512" y="1327"/>
                    </a:lnTo>
                    <a:lnTo>
                      <a:pt x="1504" y="1308"/>
                    </a:lnTo>
                    <a:lnTo>
                      <a:pt x="1494" y="1290"/>
                    </a:lnTo>
                    <a:lnTo>
                      <a:pt x="1484" y="1272"/>
                    </a:lnTo>
                    <a:lnTo>
                      <a:pt x="1460" y="1235"/>
                    </a:lnTo>
                    <a:lnTo>
                      <a:pt x="1435" y="1199"/>
                    </a:lnTo>
                    <a:lnTo>
                      <a:pt x="1406" y="1163"/>
                    </a:lnTo>
                    <a:lnTo>
                      <a:pt x="1374" y="1127"/>
                    </a:lnTo>
                    <a:lnTo>
                      <a:pt x="1341" y="1091"/>
                    </a:lnTo>
                    <a:lnTo>
                      <a:pt x="1304" y="1055"/>
                    </a:lnTo>
                    <a:lnTo>
                      <a:pt x="1265" y="1021"/>
                    </a:lnTo>
                    <a:lnTo>
                      <a:pt x="1224" y="986"/>
                    </a:lnTo>
                    <a:lnTo>
                      <a:pt x="1180" y="951"/>
                    </a:lnTo>
                    <a:lnTo>
                      <a:pt x="1134" y="918"/>
                    </a:lnTo>
                    <a:lnTo>
                      <a:pt x="1085" y="884"/>
                    </a:lnTo>
                    <a:lnTo>
                      <a:pt x="1035" y="851"/>
                    </a:lnTo>
                    <a:lnTo>
                      <a:pt x="982" y="820"/>
                    </a:lnTo>
                    <a:lnTo>
                      <a:pt x="927" y="788"/>
                    </a:lnTo>
                    <a:lnTo>
                      <a:pt x="871" y="758"/>
                    </a:lnTo>
                    <a:lnTo>
                      <a:pt x="811" y="728"/>
                    </a:lnTo>
                    <a:lnTo>
                      <a:pt x="811" y="728"/>
                    </a:lnTo>
                    <a:close/>
                  </a:path>
                </a:pathLst>
              </a:custGeom>
              <a:solidFill>
                <a:srgbClr val="008000"/>
              </a:solidFill>
              <a:ln>
                <a:noFill/>
              </a:ln>
            </p:spPr>
            <p:txBody>
              <a:bodyPr vert="horz" wrap="square" lIns="91440" tIns="45720" rIns="91440" bIns="45720" numCol="1" anchor="t" anchorCtr="0" compatLnSpc="1">
                <a:prstTxWarp prst="textNoShape">
                  <a:avLst/>
                </a:prstTxWarp>
                <a:normAutofit lnSpcReduction="10000"/>
              </a:bodyPr>
              <a:lstStyle/>
              <a:p>
                <a:endParaRPr lang="en-US"/>
              </a:p>
            </p:txBody>
          </p:sp>
        </p:grpSp>
      </p:grpSp>
      <p:grpSp>
        <p:nvGrpSpPr>
          <p:cNvPr id="22" name="Group 21">
            <a:extLst>
              <a:ext uri="{FF2B5EF4-FFF2-40B4-BE49-F238E27FC236}">
                <a16:creationId xmlns:a16="http://schemas.microsoft.com/office/drawing/2014/main" id="{1204AE12-5CEA-4933-A13B-7D8877E3A826}"/>
              </a:ext>
            </a:extLst>
          </p:cNvPr>
          <p:cNvGrpSpPr/>
          <p:nvPr/>
        </p:nvGrpSpPr>
        <p:grpSpPr>
          <a:xfrm>
            <a:off x="2510643" y="941827"/>
            <a:ext cx="1678080" cy="3763917"/>
            <a:chOff x="2510643" y="941827"/>
            <a:chExt cx="1678080" cy="3763917"/>
          </a:xfrm>
        </p:grpSpPr>
        <p:grpSp>
          <p:nvGrpSpPr>
            <p:cNvPr id="9" name="Group 8"/>
            <p:cNvGrpSpPr/>
            <p:nvPr/>
          </p:nvGrpSpPr>
          <p:grpSpPr>
            <a:xfrm>
              <a:off x="2510643" y="941827"/>
              <a:ext cx="1678080" cy="3763917"/>
              <a:chOff x="2510643" y="941827"/>
              <a:chExt cx="1678080" cy="3763917"/>
            </a:xfrm>
          </p:grpSpPr>
          <p:grpSp>
            <p:nvGrpSpPr>
              <p:cNvPr id="27" name="Group 26"/>
              <p:cNvGrpSpPr>
                <a:grpSpLocks noChangeAspect="1"/>
              </p:cNvGrpSpPr>
              <p:nvPr/>
            </p:nvGrpSpPr>
            <p:grpSpPr bwMode="auto">
              <a:xfrm>
                <a:off x="2510643" y="941827"/>
                <a:ext cx="1678080" cy="3763917"/>
                <a:chOff x="2877" y="0"/>
                <a:chExt cx="1926" cy="4320"/>
              </a:xfrm>
            </p:grpSpPr>
            <p:sp>
              <p:nvSpPr>
                <p:cNvPr id="28" name="AutoShape 3"/>
                <p:cNvSpPr>
                  <a:spLocks noChangeAspect="1" noChangeArrowheads="1" noTextEdit="1"/>
                </p:cNvSpPr>
                <p:nvPr/>
              </p:nvSpPr>
              <p:spPr bwMode="auto">
                <a:xfrm>
                  <a:off x="2877" y="0"/>
                  <a:ext cx="19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29" name="Freeform 5"/>
                <p:cNvSpPr>
                  <a:spLocks/>
                </p:cNvSpPr>
                <p:nvPr/>
              </p:nvSpPr>
              <p:spPr bwMode="auto">
                <a:xfrm>
                  <a:off x="2877" y="0"/>
                  <a:ext cx="1926" cy="4320"/>
                </a:xfrm>
                <a:custGeom>
                  <a:avLst/>
                  <a:gdLst>
                    <a:gd name="T0" fmla="*/ 3449 w 3852"/>
                    <a:gd name="T1" fmla="*/ 1100 h 8640"/>
                    <a:gd name="T2" fmla="*/ 3380 w 3852"/>
                    <a:gd name="T3" fmla="*/ 925 h 8640"/>
                    <a:gd name="T4" fmla="*/ 3290 w 3852"/>
                    <a:gd name="T5" fmla="*/ 761 h 8640"/>
                    <a:gd name="T6" fmla="*/ 3184 w 3852"/>
                    <a:gd name="T7" fmla="*/ 610 h 8640"/>
                    <a:gd name="T8" fmla="*/ 3061 w 3852"/>
                    <a:gd name="T9" fmla="*/ 472 h 8640"/>
                    <a:gd name="T10" fmla="*/ 2923 w 3852"/>
                    <a:gd name="T11" fmla="*/ 348 h 8640"/>
                    <a:gd name="T12" fmla="*/ 2772 w 3852"/>
                    <a:gd name="T13" fmla="*/ 241 h 8640"/>
                    <a:gd name="T14" fmla="*/ 2608 w 3852"/>
                    <a:gd name="T15" fmla="*/ 153 h 8640"/>
                    <a:gd name="T16" fmla="*/ 2433 w 3852"/>
                    <a:gd name="T17" fmla="*/ 82 h 8640"/>
                    <a:gd name="T18" fmla="*/ 2250 w 3852"/>
                    <a:gd name="T19" fmla="*/ 34 h 8640"/>
                    <a:gd name="T20" fmla="*/ 2058 w 3852"/>
                    <a:gd name="T21" fmla="*/ 6 h 8640"/>
                    <a:gd name="T22" fmla="*/ 1926 w 3852"/>
                    <a:gd name="T23" fmla="*/ 0 h 8640"/>
                    <a:gd name="T24" fmla="*/ 1730 w 3852"/>
                    <a:gd name="T25" fmla="*/ 13 h 8640"/>
                    <a:gd name="T26" fmla="*/ 1541 w 3852"/>
                    <a:gd name="T27" fmla="*/ 48 h 8640"/>
                    <a:gd name="T28" fmla="*/ 1359 w 3852"/>
                    <a:gd name="T29" fmla="*/ 104 h 8640"/>
                    <a:gd name="T30" fmla="*/ 1188 w 3852"/>
                    <a:gd name="T31" fmla="*/ 180 h 8640"/>
                    <a:gd name="T32" fmla="*/ 1029 w 3852"/>
                    <a:gd name="T33" fmla="*/ 275 h 8640"/>
                    <a:gd name="T34" fmla="*/ 881 w 3852"/>
                    <a:gd name="T35" fmla="*/ 387 h 8640"/>
                    <a:gd name="T36" fmla="*/ 748 w 3852"/>
                    <a:gd name="T37" fmla="*/ 515 h 8640"/>
                    <a:gd name="T38" fmla="*/ 631 w 3852"/>
                    <a:gd name="T39" fmla="*/ 658 h 8640"/>
                    <a:gd name="T40" fmla="*/ 530 w 3852"/>
                    <a:gd name="T41" fmla="*/ 814 h 8640"/>
                    <a:gd name="T42" fmla="*/ 446 w 3852"/>
                    <a:gd name="T43" fmla="*/ 983 h 8640"/>
                    <a:gd name="T44" fmla="*/ 161 w 3852"/>
                    <a:gd name="T45" fmla="*/ 1100 h 8640"/>
                    <a:gd name="T46" fmla="*/ 128 w 3852"/>
                    <a:gd name="T47" fmla="*/ 1103 h 8640"/>
                    <a:gd name="T48" fmla="*/ 83 w 3852"/>
                    <a:gd name="T49" fmla="*/ 1119 h 8640"/>
                    <a:gd name="T50" fmla="*/ 47 w 3852"/>
                    <a:gd name="T51" fmla="*/ 1146 h 8640"/>
                    <a:gd name="T52" fmla="*/ 19 w 3852"/>
                    <a:gd name="T53" fmla="*/ 1183 h 8640"/>
                    <a:gd name="T54" fmla="*/ 3 w 3852"/>
                    <a:gd name="T55" fmla="*/ 1228 h 8640"/>
                    <a:gd name="T56" fmla="*/ 0 w 3852"/>
                    <a:gd name="T57" fmla="*/ 6720 h 8640"/>
                    <a:gd name="T58" fmla="*/ 3 w 3852"/>
                    <a:gd name="T59" fmla="*/ 6752 h 8640"/>
                    <a:gd name="T60" fmla="*/ 19 w 3852"/>
                    <a:gd name="T61" fmla="*/ 6797 h 8640"/>
                    <a:gd name="T62" fmla="*/ 47 w 3852"/>
                    <a:gd name="T63" fmla="*/ 6834 h 8640"/>
                    <a:gd name="T64" fmla="*/ 83 w 3852"/>
                    <a:gd name="T65" fmla="*/ 6861 h 8640"/>
                    <a:gd name="T66" fmla="*/ 128 w 3852"/>
                    <a:gd name="T67" fmla="*/ 6877 h 8640"/>
                    <a:gd name="T68" fmla="*/ 1042 w 3852"/>
                    <a:gd name="T69" fmla="*/ 6880 h 8640"/>
                    <a:gd name="T70" fmla="*/ 1801 w 3852"/>
                    <a:gd name="T71" fmla="*/ 8571 h 8640"/>
                    <a:gd name="T72" fmla="*/ 1847 w 3852"/>
                    <a:gd name="T73" fmla="*/ 8618 h 8640"/>
                    <a:gd name="T74" fmla="*/ 1905 w 3852"/>
                    <a:gd name="T75" fmla="*/ 8638 h 8640"/>
                    <a:gd name="T76" fmla="*/ 1966 w 3852"/>
                    <a:gd name="T77" fmla="*/ 8634 h 8640"/>
                    <a:gd name="T78" fmla="*/ 2022 w 3852"/>
                    <a:gd name="T79" fmla="*/ 8605 h 8640"/>
                    <a:gd name="T80" fmla="*/ 2062 w 3852"/>
                    <a:gd name="T81" fmla="*/ 8552 h 8640"/>
                    <a:gd name="T82" fmla="*/ 3692 w 3852"/>
                    <a:gd name="T83" fmla="*/ 6880 h 8640"/>
                    <a:gd name="T84" fmla="*/ 3740 w 3852"/>
                    <a:gd name="T85" fmla="*/ 6874 h 8640"/>
                    <a:gd name="T86" fmla="*/ 3781 w 3852"/>
                    <a:gd name="T87" fmla="*/ 6853 h 8640"/>
                    <a:gd name="T88" fmla="*/ 3815 w 3852"/>
                    <a:gd name="T89" fmla="*/ 6822 h 8640"/>
                    <a:gd name="T90" fmla="*/ 3839 w 3852"/>
                    <a:gd name="T91" fmla="*/ 6782 h 8640"/>
                    <a:gd name="T92" fmla="*/ 3850 w 3852"/>
                    <a:gd name="T93" fmla="*/ 6736 h 8640"/>
                    <a:gd name="T94" fmla="*/ 3852 w 3852"/>
                    <a:gd name="T95" fmla="*/ 1260 h 8640"/>
                    <a:gd name="T96" fmla="*/ 3846 w 3852"/>
                    <a:gd name="T97" fmla="*/ 1212 h 8640"/>
                    <a:gd name="T98" fmla="*/ 3825 w 3852"/>
                    <a:gd name="T99" fmla="*/ 1171 h 8640"/>
                    <a:gd name="T100" fmla="*/ 3794 w 3852"/>
                    <a:gd name="T101" fmla="*/ 1137 h 8640"/>
                    <a:gd name="T102" fmla="*/ 3754 w 3852"/>
                    <a:gd name="T103" fmla="*/ 1113 h 8640"/>
                    <a:gd name="T104" fmla="*/ 3708 w 3852"/>
                    <a:gd name="T105" fmla="*/ 110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2" h="8640">
                      <a:moveTo>
                        <a:pt x="3692" y="1100"/>
                      </a:moveTo>
                      <a:lnTo>
                        <a:pt x="3449" y="1100"/>
                      </a:lnTo>
                      <a:lnTo>
                        <a:pt x="3449" y="1100"/>
                      </a:lnTo>
                      <a:lnTo>
                        <a:pt x="3428" y="1040"/>
                      </a:lnTo>
                      <a:lnTo>
                        <a:pt x="3406" y="983"/>
                      </a:lnTo>
                      <a:lnTo>
                        <a:pt x="3380" y="925"/>
                      </a:lnTo>
                      <a:lnTo>
                        <a:pt x="3353" y="869"/>
                      </a:lnTo>
                      <a:lnTo>
                        <a:pt x="3322" y="814"/>
                      </a:lnTo>
                      <a:lnTo>
                        <a:pt x="3290" y="761"/>
                      </a:lnTo>
                      <a:lnTo>
                        <a:pt x="3257" y="710"/>
                      </a:lnTo>
                      <a:lnTo>
                        <a:pt x="3221" y="658"/>
                      </a:lnTo>
                      <a:lnTo>
                        <a:pt x="3184" y="610"/>
                      </a:lnTo>
                      <a:lnTo>
                        <a:pt x="3146" y="562"/>
                      </a:lnTo>
                      <a:lnTo>
                        <a:pt x="3104" y="515"/>
                      </a:lnTo>
                      <a:lnTo>
                        <a:pt x="3061" y="472"/>
                      </a:lnTo>
                      <a:lnTo>
                        <a:pt x="3017" y="429"/>
                      </a:lnTo>
                      <a:lnTo>
                        <a:pt x="2971" y="387"/>
                      </a:lnTo>
                      <a:lnTo>
                        <a:pt x="2923" y="348"/>
                      </a:lnTo>
                      <a:lnTo>
                        <a:pt x="2875" y="311"/>
                      </a:lnTo>
                      <a:lnTo>
                        <a:pt x="2823" y="275"/>
                      </a:lnTo>
                      <a:lnTo>
                        <a:pt x="2772" y="241"/>
                      </a:lnTo>
                      <a:lnTo>
                        <a:pt x="2719" y="210"/>
                      </a:lnTo>
                      <a:lnTo>
                        <a:pt x="2664" y="180"/>
                      </a:lnTo>
                      <a:lnTo>
                        <a:pt x="2608" y="153"/>
                      </a:lnTo>
                      <a:lnTo>
                        <a:pt x="2550" y="127"/>
                      </a:lnTo>
                      <a:lnTo>
                        <a:pt x="2493" y="104"/>
                      </a:lnTo>
                      <a:lnTo>
                        <a:pt x="2433" y="82"/>
                      </a:lnTo>
                      <a:lnTo>
                        <a:pt x="2374" y="64"/>
                      </a:lnTo>
                      <a:lnTo>
                        <a:pt x="2311" y="48"/>
                      </a:lnTo>
                      <a:lnTo>
                        <a:pt x="2250" y="34"/>
                      </a:lnTo>
                      <a:lnTo>
                        <a:pt x="2186" y="22"/>
                      </a:lnTo>
                      <a:lnTo>
                        <a:pt x="2122" y="13"/>
                      </a:lnTo>
                      <a:lnTo>
                        <a:pt x="2058" y="6"/>
                      </a:lnTo>
                      <a:lnTo>
                        <a:pt x="1992" y="2"/>
                      </a:lnTo>
                      <a:lnTo>
                        <a:pt x="1926" y="0"/>
                      </a:lnTo>
                      <a:lnTo>
                        <a:pt x="1926" y="0"/>
                      </a:lnTo>
                      <a:lnTo>
                        <a:pt x="1860" y="2"/>
                      </a:lnTo>
                      <a:lnTo>
                        <a:pt x="1794" y="6"/>
                      </a:lnTo>
                      <a:lnTo>
                        <a:pt x="1730" y="13"/>
                      </a:lnTo>
                      <a:lnTo>
                        <a:pt x="1666" y="22"/>
                      </a:lnTo>
                      <a:lnTo>
                        <a:pt x="1602" y="34"/>
                      </a:lnTo>
                      <a:lnTo>
                        <a:pt x="1541" y="48"/>
                      </a:lnTo>
                      <a:lnTo>
                        <a:pt x="1478" y="64"/>
                      </a:lnTo>
                      <a:lnTo>
                        <a:pt x="1419" y="82"/>
                      </a:lnTo>
                      <a:lnTo>
                        <a:pt x="1359" y="104"/>
                      </a:lnTo>
                      <a:lnTo>
                        <a:pt x="1302" y="127"/>
                      </a:lnTo>
                      <a:lnTo>
                        <a:pt x="1244" y="153"/>
                      </a:lnTo>
                      <a:lnTo>
                        <a:pt x="1188" y="180"/>
                      </a:lnTo>
                      <a:lnTo>
                        <a:pt x="1133" y="210"/>
                      </a:lnTo>
                      <a:lnTo>
                        <a:pt x="1080" y="241"/>
                      </a:lnTo>
                      <a:lnTo>
                        <a:pt x="1029" y="275"/>
                      </a:lnTo>
                      <a:lnTo>
                        <a:pt x="977" y="311"/>
                      </a:lnTo>
                      <a:lnTo>
                        <a:pt x="929" y="348"/>
                      </a:lnTo>
                      <a:lnTo>
                        <a:pt x="881" y="387"/>
                      </a:lnTo>
                      <a:lnTo>
                        <a:pt x="835" y="429"/>
                      </a:lnTo>
                      <a:lnTo>
                        <a:pt x="791" y="472"/>
                      </a:lnTo>
                      <a:lnTo>
                        <a:pt x="748" y="515"/>
                      </a:lnTo>
                      <a:lnTo>
                        <a:pt x="706" y="562"/>
                      </a:lnTo>
                      <a:lnTo>
                        <a:pt x="668" y="610"/>
                      </a:lnTo>
                      <a:lnTo>
                        <a:pt x="631" y="658"/>
                      </a:lnTo>
                      <a:lnTo>
                        <a:pt x="595" y="710"/>
                      </a:lnTo>
                      <a:lnTo>
                        <a:pt x="562" y="761"/>
                      </a:lnTo>
                      <a:lnTo>
                        <a:pt x="530" y="814"/>
                      </a:lnTo>
                      <a:lnTo>
                        <a:pt x="499" y="869"/>
                      </a:lnTo>
                      <a:lnTo>
                        <a:pt x="472" y="925"/>
                      </a:lnTo>
                      <a:lnTo>
                        <a:pt x="446" y="983"/>
                      </a:lnTo>
                      <a:lnTo>
                        <a:pt x="424" y="1040"/>
                      </a:lnTo>
                      <a:lnTo>
                        <a:pt x="403" y="1100"/>
                      </a:lnTo>
                      <a:lnTo>
                        <a:pt x="161" y="1100"/>
                      </a:lnTo>
                      <a:lnTo>
                        <a:pt x="161" y="1100"/>
                      </a:lnTo>
                      <a:lnTo>
                        <a:pt x="144" y="1101"/>
                      </a:lnTo>
                      <a:lnTo>
                        <a:pt x="128" y="1103"/>
                      </a:lnTo>
                      <a:lnTo>
                        <a:pt x="112" y="1106"/>
                      </a:lnTo>
                      <a:lnTo>
                        <a:pt x="98" y="1113"/>
                      </a:lnTo>
                      <a:lnTo>
                        <a:pt x="83" y="1119"/>
                      </a:lnTo>
                      <a:lnTo>
                        <a:pt x="71" y="1127"/>
                      </a:lnTo>
                      <a:lnTo>
                        <a:pt x="58" y="1137"/>
                      </a:lnTo>
                      <a:lnTo>
                        <a:pt x="47" y="1146"/>
                      </a:lnTo>
                      <a:lnTo>
                        <a:pt x="37" y="1158"/>
                      </a:lnTo>
                      <a:lnTo>
                        <a:pt x="27" y="1171"/>
                      </a:lnTo>
                      <a:lnTo>
                        <a:pt x="19" y="1183"/>
                      </a:lnTo>
                      <a:lnTo>
                        <a:pt x="13" y="1198"/>
                      </a:lnTo>
                      <a:lnTo>
                        <a:pt x="6" y="1212"/>
                      </a:lnTo>
                      <a:lnTo>
                        <a:pt x="3" y="1228"/>
                      </a:lnTo>
                      <a:lnTo>
                        <a:pt x="2" y="1244"/>
                      </a:lnTo>
                      <a:lnTo>
                        <a:pt x="0" y="1260"/>
                      </a:lnTo>
                      <a:lnTo>
                        <a:pt x="0" y="6720"/>
                      </a:lnTo>
                      <a:lnTo>
                        <a:pt x="0" y="6720"/>
                      </a:lnTo>
                      <a:lnTo>
                        <a:pt x="2" y="6736"/>
                      </a:lnTo>
                      <a:lnTo>
                        <a:pt x="3" y="6752"/>
                      </a:lnTo>
                      <a:lnTo>
                        <a:pt x="6" y="6768"/>
                      </a:lnTo>
                      <a:lnTo>
                        <a:pt x="13" y="6782"/>
                      </a:lnTo>
                      <a:lnTo>
                        <a:pt x="19" y="6797"/>
                      </a:lnTo>
                      <a:lnTo>
                        <a:pt x="27" y="6810"/>
                      </a:lnTo>
                      <a:lnTo>
                        <a:pt x="37" y="6822"/>
                      </a:lnTo>
                      <a:lnTo>
                        <a:pt x="47" y="6834"/>
                      </a:lnTo>
                      <a:lnTo>
                        <a:pt x="58" y="6843"/>
                      </a:lnTo>
                      <a:lnTo>
                        <a:pt x="71" y="6853"/>
                      </a:lnTo>
                      <a:lnTo>
                        <a:pt x="83" y="6861"/>
                      </a:lnTo>
                      <a:lnTo>
                        <a:pt x="98" y="6867"/>
                      </a:lnTo>
                      <a:lnTo>
                        <a:pt x="112" y="6874"/>
                      </a:lnTo>
                      <a:lnTo>
                        <a:pt x="128" y="6877"/>
                      </a:lnTo>
                      <a:lnTo>
                        <a:pt x="144" y="6879"/>
                      </a:lnTo>
                      <a:lnTo>
                        <a:pt x="161" y="6880"/>
                      </a:lnTo>
                      <a:lnTo>
                        <a:pt x="1042" y="6880"/>
                      </a:lnTo>
                      <a:lnTo>
                        <a:pt x="1790" y="8552"/>
                      </a:lnTo>
                      <a:lnTo>
                        <a:pt x="1790" y="8552"/>
                      </a:lnTo>
                      <a:lnTo>
                        <a:pt x="1801" y="8571"/>
                      </a:lnTo>
                      <a:lnTo>
                        <a:pt x="1814" y="8590"/>
                      </a:lnTo>
                      <a:lnTo>
                        <a:pt x="1830" y="8605"/>
                      </a:lnTo>
                      <a:lnTo>
                        <a:pt x="1847" y="8618"/>
                      </a:lnTo>
                      <a:lnTo>
                        <a:pt x="1865" y="8627"/>
                      </a:lnTo>
                      <a:lnTo>
                        <a:pt x="1886" y="8634"/>
                      </a:lnTo>
                      <a:lnTo>
                        <a:pt x="1905" y="8638"/>
                      </a:lnTo>
                      <a:lnTo>
                        <a:pt x="1926" y="8640"/>
                      </a:lnTo>
                      <a:lnTo>
                        <a:pt x="1947" y="8638"/>
                      </a:lnTo>
                      <a:lnTo>
                        <a:pt x="1966" y="8634"/>
                      </a:lnTo>
                      <a:lnTo>
                        <a:pt x="1987" y="8627"/>
                      </a:lnTo>
                      <a:lnTo>
                        <a:pt x="2005" y="8618"/>
                      </a:lnTo>
                      <a:lnTo>
                        <a:pt x="2022" y="8605"/>
                      </a:lnTo>
                      <a:lnTo>
                        <a:pt x="2038" y="8590"/>
                      </a:lnTo>
                      <a:lnTo>
                        <a:pt x="2051" y="8571"/>
                      </a:lnTo>
                      <a:lnTo>
                        <a:pt x="2062" y="8552"/>
                      </a:lnTo>
                      <a:lnTo>
                        <a:pt x="2810" y="6880"/>
                      </a:lnTo>
                      <a:lnTo>
                        <a:pt x="3692" y="6880"/>
                      </a:lnTo>
                      <a:lnTo>
                        <a:pt x="3692" y="6880"/>
                      </a:lnTo>
                      <a:lnTo>
                        <a:pt x="3708" y="6879"/>
                      </a:lnTo>
                      <a:lnTo>
                        <a:pt x="3724" y="6877"/>
                      </a:lnTo>
                      <a:lnTo>
                        <a:pt x="3740" y="6874"/>
                      </a:lnTo>
                      <a:lnTo>
                        <a:pt x="3754" y="6867"/>
                      </a:lnTo>
                      <a:lnTo>
                        <a:pt x="3769" y="6861"/>
                      </a:lnTo>
                      <a:lnTo>
                        <a:pt x="3781" y="6853"/>
                      </a:lnTo>
                      <a:lnTo>
                        <a:pt x="3794" y="6843"/>
                      </a:lnTo>
                      <a:lnTo>
                        <a:pt x="3805" y="6834"/>
                      </a:lnTo>
                      <a:lnTo>
                        <a:pt x="3815" y="6822"/>
                      </a:lnTo>
                      <a:lnTo>
                        <a:pt x="3825" y="6810"/>
                      </a:lnTo>
                      <a:lnTo>
                        <a:pt x="3833" y="6797"/>
                      </a:lnTo>
                      <a:lnTo>
                        <a:pt x="3839" y="6782"/>
                      </a:lnTo>
                      <a:lnTo>
                        <a:pt x="3846" y="6768"/>
                      </a:lnTo>
                      <a:lnTo>
                        <a:pt x="3849" y="6752"/>
                      </a:lnTo>
                      <a:lnTo>
                        <a:pt x="3850" y="6736"/>
                      </a:lnTo>
                      <a:lnTo>
                        <a:pt x="3852" y="6720"/>
                      </a:lnTo>
                      <a:lnTo>
                        <a:pt x="3852" y="1260"/>
                      </a:lnTo>
                      <a:lnTo>
                        <a:pt x="3852" y="1260"/>
                      </a:lnTo>
                      <a:lnTo>
                        <a:pt x="3850" y="1244"/>
                      </a:lnTo>
                      <a:lnTo>
                        <a:pt x="3849" y="1228"/>
                      </a:lnTo>
                      <a:lnTo>
                        <a:pt x="3846" y="1212"/>
                      </a:lnTo>
                      <a:lnTo>
                        <a:pt x="3839" y="1198"/>
                      </a:lnTo>
                      <a:lnTo>
                        <a:pt x="3833" y="1183"/>
                      </a:lnTo>
                      <a:lnTo>
                        <a:pt x="3825" y="1171"/>
                      </a:lnTo>
                      <a:lnTo>
                        <a:pt x="3815" y="1158"/>
                      </a:lnTo>
                      <a:lnTo>
                        <a:pt x="3805" y="1146"/>
                      </a:lnTo>
                      <a:lnTo>
                        <a:pt x="3794" y="1137"/>
                      </a:lnTo>
                      <a:lnTo>
                        <a:pt x="3781" y="1127"/>
                      </a:lnTo>
                      <a:lnTo>
                        <a:pt x="3769" y="1119"/>
                      </a:lnTo>
                      <a:lnTo>
                        <a:pt x="3754" y="1113"/>
                      </a:lnTo>
                      <a:lnTo>
                        <a:pt x="3740" y="1106"/>
                      </a:lnTo>
                      <a:lnTo>
                        <a:pt x="3724" y="1103"/>
                      </a:lnTo>
                      <a:lnTo>
                        <a:pt x="3708" y="1101"/>
                      </a:lnTo>
                      <a:lnTo>
                        <a:pt x="3692" y="1100"/>
                      </a:lnTo>
                      <a:lnTo>
                        <a:pt x="3692" y="1100"/>
                      </a:lnTo>
                      <a:close/>
                    </a:path>
                  </a:pathLst>
                </a:custGeom>
                <a:gradFill>
                  <a:gsLst>
                    <a:gs pos="0">
                      <a:schemeClr val="accent2">
                        <a:lumMod val="50000"/>
                        <a:lumOff val="50000"/>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p>
              </p:txBody>
            </p:sp>
            <p:sp>
              <p:nvSpPr>
                <p:cNvPr id="30" name="Freeform 6"/>
                <p:cNvSpPr>
                  <a:spLocks/>
                </p:cNvSpPr>
                <p:nvPr/>
              </p:nvSpPr>
              <p:spPr bwMode="auto">
                <a:xfrm>
                  <a:off x="3198" y="161"/>
                  <a:ext cx="1284" cy="1284"/>
                </a:xfrm>
                <a:custGeom>
                  <a:avLst/>
                  <a:gdLst>
                    <a:gd name="T0" fmla="*/ 2566 w 2568"/>
                    <a:gd name="T1" fmla="*/ 1352 h 2569"/>
                    <a:gd name="T2" fmla="*/ 2542 w 2568"/>
                    <a:gd name="T3" fmla="*/ 1545 h 2569"/>
                    <a:gd name="T4" fmla="*/ 2489 w 2568"/>
                    <a:gd name="T5" fmla="*/ 1726 h 2569"/>
                    <a:gd name="T6" fmla="*/ 2412 w 2568"/>
                    <a:gd name="T7" fmla="*/ 1898 h 2569"/>
                    <a:gd name="T8" fmla="*/ 2313 w 2568"/>
                    <a:gd name="T9" fmla="*/ 2054 h 2569"/>
                    <a:gd name="T10" fmla="*/ 2192 w 2568"/>
                    <a:gd name="T11" fmla="*/ 2193 h 2569"/>
                    <a:gd name="T12" fmla="*/ 2053 w 2568"/>
                    <a:gd name="T13" fmla="*/ 2314 h 2569"/>
                    <a:gd name="T14" fmla="*/ 1896 w 2568"/>
                    <a:gd name="T15" fmla="*/ 2415 h 2569"/>
                    <a:gd name="T16" fmla="*/ 1725 w 2568"/>
                    <a:gd name="T17" fmla="*/ 2492 h 2569"/>
                    <a:gd name="T18" fmla="*/ 1542 w 2568"/>
                    <a:gd name="T19" fmla="*/ 2543 h 2569"/>
                    <a:gd name="T20" fmla="*/ 1350 w 2568"/>
                    <a:gd name="T21" fmla="*/ 2568 h 2569"/>
                    <a:gd name="T22" fmla="*/ 1218 w 2568"/>
                    <a:gd name="T23" fmla="*/ 2568 h 2569"/>
                    <a:gd name="T24" fmla="*/ 1026 w 2568"/>
                    <a:gd name="T25" fmla="*/ 2543 h 2569"/>
                    <a:gd name="T26" fmla="*/ 843 w 2568"/>
                    <a:gd name="T27" fmla="*/ 2492 h 2569"/>
                    <a:gd name="T28" fmla="*/ 672 w 2568"/>
                    <a:gd name="T29" fmla="*/ 2415 h 2569"/>
                    <a:gd name="T30" fmla="*/ 515 w 2568"/>
                    <a:gd name="T31" fmla="*/ 2314 h 2569"/>
                    <a:gd name="T32" fmla="*/ 376 w 2568"/>
                    <a:gd name="T33" fmla="*/ 2193 h 2569"/>
                    <a:gd name="T34" fmla="*/ 255 w 2568"/>
                    <a:gd name="T35" fmla="*/ 2054 h 2569"/>
                    <a:gd name="T36" fmla="*/ 156 w 2568"/>
                    <a:gd name="T37" fmla="*/ 1898 h 2569"/>
                    <a:gd name="T38" fmla="*/ 79 w 2568"/>
                    <a:gd name="T39" fmla="*/ 1726 h 2569"/>
                    <a:gd name="T40" fmla="*/ 26 w 2568"/>
                    <a:gd name="T41" fmla="*/ 1545 h 2569"/>
                    <a:gd name="T42" fmla="*/ 2 w 2568"/>
                    <a:gd name="T43" fmla="*/ 1352 h 2569"/>
                    <a:gd name="T44" fmla="*/ 2 w 2568"/>
                    <a:gd name="T45" fmla="*/ 1219 h 2569"/>
                    <a:gd name="T46" fmla="*/ 26 w 2568"/>
                    <a:gd name="T47" fmla="*/ 1026 h 2569"/>
                    <a:gd name="T48" fmla="*/ 79 w 2568"/>
                    <a:gd name="T49" fmla="*/ 843 h 2569"/>
                    <a:gd name="T50" fmla="*/ 156 w 2568"/>
                    <a:gd name="T51" fmla="*/ 673 h 2569"/>
                    <a:gd name="T52" fmla="*/ 255 w 2568"/>
                    <a:gd name="T53" fmla="*/ 517 h 2569"/>
                    <a:gd name="T54" fmla="*/ 376 w 2568"/>
                    <a:gd name="T55" fmla="*/ 377 h 2569"/>
                    <a:gd name="T56" fmla="*/ 515 w 2568"/>
                    <a:gd name="T57" fmla="*/ 255 h 2569"/>
                    <a:gd name="T58" fmla="*/ 672 w 2568"/>
                    <a:gd name="T59" fmla="*/ 156 h 2569"/>
                    <a:gd name="T60" fmla="*/ 843 w 2568"/>
                    <a:gd name="T61" fmla="*/ 79 h 2569"/>
                    <a:gd name="T62" fmla="*/ 1026 w 2568"/>
                    <a:gd name="T63" fmla="*/ 27 h 2569"/>
                    <a:gd name="T64" fmla="*/ 1218 w 2568"/>
                    <a:gd name="T65" fmla="*/ 2 h 2569"/>
                    <a:gd name="T66" fmla="*/ 1350 w 2568"/>
                    <a:gd name="T67" fmla="*/ 2 h 2569"/>
                    <a:gd name="T68" fmla="*/ 1542 w 2568"/>
                    <a:gd name="T69" fmla="*/ 27 h 2569"/>
                    <a:gd name="T70" fmla="*/ 1725 w 2568"/>
                    <a:gd name="T71" fmla="*/ 79 h 2569"/>
                    <a:gd name="T72" fmla="*/ 1896 w 2568"/>
                    <a:gd name="T73" fmla="*/ 156 h 2569"/>
                    <a:gd name="T74" fmla="*/ 2053 w 2568"/>
                    <a:gd name="T75" fmla="*/ 255 h 2569"/>
                    <a:gd name="T76" fmla="*/ 2192 w 2568"/>
                    <a:gd name="T77" fmla="*/ 377 h 2569"/>
                    <a:gd name="T78" fmla="*/ 2313 w 2568"/>
                    <a:gd name="T79" fmla="*/ 517 h 2569"/>
                    <a:gd name="T80" fmla="*/ 2412 w 2568"/>
                    <a:gd name="T81" fmla="*/ 673 h 2569"/>
                    <a:gd name="T82" fmla="*/ 2489 w 2568"/>
                    <a:gd name="T83" fmla="*/ 843 h 2569"/>
                    <a:gd name="T84" fmla="*/ 2542 w 2568"/>
                    <a:gd name="T85" fmla="*/ 1026 h 2569"/>
                    <a:gd name="T86" fmla="*/ 2566 w 2568"/>
                    <a:gd name="T87" fmla="*/ 121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8" h="2569">
                      <a:moveTo>
                        <a:pt x="2568" y="1285"/>
                      </a:moveTo>
                      <a:lnTo>
                        <a:pt x="2568" y="1285"/>
                      </a:lnTo>
                      <a:lnTo>
                        <a:pt x="2566" y="1352"/>
                      </a:lnTo>
                      <a:lnTo>
                        <a:pt x="2562" y="1416"/>
                      </a:lnTo>
                      <a:lnTo>
                        <a:pt x="2554" y="1481"/>
                      </a:lnTo>
                      <a:lnTo>
                        <a:pt x="2542" y="1545"/>
                      </a:lnTo>
                      <a:lnTo>
                        <a:pt x="2528" y="1606"/>
                      </a:lnTo>
                      <a:lnTo>
                        <a:pt x="2510" y="1667"/>
                      </a:lnTo>
                      <a:lnTo>
                        <a:pt x="2489" y="1726"/>
                      </a:lnTo>
                      <a:lnTo>
                        <a:pt x="2467" y="1786"/>
                      </a:lnTo>
                      <a:lnTo>
                        <a:pt x="2441" y="1842"/>
                      </a:lnTo>
                      <a:lnTo>
                        <a:pt x="2412" y="1898"/>
                      </a:lnTo>
                      <a:lnTo>
                        <a:pt x="2382" y="1951"/>
                      </a:lnTo>
                      <a:lnTo>
                        <a:pt x="2348" y="2004"/>
                      </a:lnTo>
                      <a:lnTo>
                        <a:pt x="2313" y="2054"/>
                      </a:lnTo>
                      <a:lnTo>
                        <a:pt x="2274" y="2102"/>
                      </a:lnTo>
                      <a:lnTo>
                        <a:pt x="2234" y="2148"/>
                      </a:lnTo>
                      <a:lnTo>
                        <a:pt x="2192" y="2193"/>
                      </a:lnTo>
                      <a:lnTo>
                        <a:pt x="2147" y="2237"/>
                      </a:lnTo>
                      <a:lnTo>
                        <a:pt x="2101" y="2277"/>
                      </a:lnTo>
                      <a:lnTo>
                        <a:pt x="2053" y="2314"/>
                      </a:lnTo>
                      <a:lnTo>
                        <a:pt x="2001" y="2351"/>
                      </a:lnTo>
                      <a:lnTo>
                        <a:pt x="1950" y="2385"/>
                      </a:lnTo>
                      <a:lnTo>
                        <a:pt x="1896" y="2415"/>
                      </a:lnTo>
                      <a:lnTo>
                        <a:pt x="1841" y="2444"/>
                      </a:lnTo>
                      <a:lnTo>
                        <a:pt x="1783" y="2470"/>
                      </a:lnTo>
                      <a:lnTo>
                        <a:pt x="1725" y="2492"/>
                      </a:lnTo>
                      <a:lnTo>
                        <a:pt x="1666" y="2511"/>
                      </a:lnTo>
                      <a:lnTo>
                        <a:pt x="1605" y="2529"/>
                      </a:lnTo>
                      <a:lnTo>
                        <a:pt x="1542" y="2543"/>
                      </a:lnTo>
                      <a:lnTo>
                        <a:pt x="1480" y="2555"/>
                      </a:lnTo>
                      <a:lnTo>
                        <a:pt x="1416" y="2563"/>
                      </a:lnTo>
                      <a:lnTo>
                        <a:pt x="1350" y="2568"/>
                      </a:lnTo>
                      <a:lnTo>
                        <a:pt x="1284" y="2569"/>
                      </a:lnTo>
                      <a:lnTo>
                        <a:pt x="1284" y="2569"/>
                      </a:lnTo>
                      <a:lnTo>
                        <a:pt x="1218" y="2568"/>
                      </a:lnTo>
                      <a:lnTo>
                        <a:pt x="1152" y="2563"/>
                      </a:lnTo>
                      <a:lnTo>
                        <a:pt x="1088" y="2555"/>
                      </a:lnTo>
                      <a:lnTo>
                        <a:pt x="1026" y="2543"/>
                      </a:lnTo>
                      <a:lnTo>
                        <a:pt x="963" y="2529"/>
                      </a:lnTo>
                      <a:lnTo>
                        <a:pt x="902" y="2511"/>
                      </a:lnTo>
                      <a:lnTo>
                        <a:pt x="843" y="2492"/>
                      </a:lnTo>
                      <a:lnTo>
                        <a:pt x="785" y="2470"/>
                      </a:lnTo>
                      <a:lnTo>
                        <a:pt x="727" y="2444"/>
                      </a:lnTo>
                      <a:lnTo>
                        <a:pt x="672" y="2415"/>
                      </a:lnTo>
                      <a:lnTo>
                        <a:pt x="618" y="2385"/>
                      </a:lnTo>
                      <a:lnTo>
                        <a:pt x="567" y="2351"/>
                      </a:lnTo>
                      <a:lnTo>
                        <a:pt x="515" y="2314"/>
                      </a:lnTo>
                      <a:lnTo>
                        <a:pt x="467" y="2277"/>
                      </a:lnTo>
                      <a:lnTo>
                        <a:pt x="421" y="2237"/>
                      </a:lnTo>
                      <a:lnTo>
                        <a:pt x="376" y="2193"/>
                      </a:lnTo>
                      <a:lnTo>
                        <a:pt x="334" y="2148"/>
                      </a:lnTo>
                      <a:lnTo>
                        <a:pt x="294" y="2102"/>
                      </a:lnTo>
                      <a:lnTo>
                        <a:pt x="255" y="2054"/>
                      </a:lnTo>
                      <a:lnTo>
                        <a:pt x="220" y="2004"/>
                      </a:lnTo>
                      <a:lnTo>
                        <a:pt x="186" y="1951"/>
                      </a:lnTo>
                      <a:lnTo>
                        <a:pt x="156" y="1898"/>
                      </a:lnTo>
                      <a:lnTo>
                        <a:pt x="127" y="1842"/>
                      </a:lnTo>
                      <a:lnTo>
                        <a:pt x="101" y="1786"/>
                      </a:lnTo>
                      <a:lnTo>
                        <a:pt x="79" y="1726"/>
                      </a:lnTo>
                      <a:lnTo>
                        <a:pt x="58" y="1667"/>
                      </a:lnTo>
                      <a:lnTo>
                        <a:pt x="40" y="1606"/>
                      </a:lnTo>
                      <a:lnTo>
                        <a:pt x="26" y="1545"/>
                      </a:lnTo>
                      <a:lnTo>
                        <a:pt x="14" y="1481"/>
                      </a:lnTo>
                      <a:lnTo>
                        <a:pt x="6" y="1416"/>
                      </a:lnTo>
                      <a:lnTo>
                        <a:pt x="2" y="1352"/>
                      </a:lnTo>
                      <a:lnTo>
                        <a:pt x="0" y="1285"/>
                      </a:lnTo>
                      <a:lnTo>
                        <a:pt x="0" y="1285"/>
                      </a:lnTo>
                      <a:lnTo>
                        <a:pt x="2" y="1219"/>
                      </a:lnTo>
                      <a:lnTo>
                        <a:pt x="6" y="1155"/>
                      </a:lnTo>
                      <a:lnTo>
                        <a:pt x="14" y="1090"/>
                      </a:lnTo>
                      <a:lnTo>
                        <a:pt x="26" y="1026"/>
                      </a:lnTo>
                      <a:lnTo>
                        <a:pt x="40" y="964"/>
                      </a:lnTo>
                      <a:lnTo>
                        <a:pt x="58" y="904"/>
                      </a:lnTo>
                      <a:lnTo>
                        <a:pt x="79" y="843"/>
                      </a:lnTo>
                      <a:lnTo>
                        <a:pt x="101" y="785"/>
                      </a:lnTo>
                      <a:lnTo>
                        <a:pt x="127" y="729"/>
                      </a:lnTo>
                      <a:lnTo>
                        <a:pt x="156" y="673"/>
                      </a:lnTo>
                      <a:lnTo>
                        <a:pt x="186" y="620"/>
                      </a:lnTo>
                      <a:lnTo>
                        <a:pt x="220" y="567"/>
                      </a:lnTo>
                      <a:lnTo>
                        <a:pt x="255" y="517"/>
                      </a:lnTo>
                      <a:lnTo>
                        <a:pt x="294" y="469"/>
                      </a:lnTo>
                      <a:lnTo>
                        <a:pt x="334" y="422"/>
                      </a:lnTo>
                      <a:lnTo>
                        <a:pt x="376" y="377"/>
                      </a:lnTo>
                      <a:lnTo>
                        <a:pt x="421" y="334"/>
                      </a:lnTo>
                      <a:lnTo>
                        <a:pt x="467" y="294"/>
                      </a:lnTo>
                      <a:lnTo>
                        <a:pt x="515" y="255"/>
                      </a:lnTo>
                      <a:lnTo>
                        <a:pt x="567" y="220"/>
                      </a:lnTo>
                      <a:lnTo>
                        <a:pt x="618" y="186"/>
                      </a:lnTo>
                      <a:lnTo>
                        <a:pt x="672" y="156"/>
                      </a:lnTo>
                      <a:lnTo>
                        <a:pt x="727" y="127"/>
                      </a:lnTo>
                      <a:lnTo>
                        <a:pt x="785" y="101"/>
                      </a:lnTo>
                      <a:lnTo>
                        <a:pt x="843" y="79"/>
                      </a:lnTo>
                      <a:lnTo>
                        <a:pt x="902" y="58"/>
                      </a:lnTo>
                      <a:lnTo>
                        <a:pt x="963" y="42"/>
                      </a:lnTo>
                      <a:lnTo>
                        <a:pt x="1026" y="27"/>
                      </a:lnTo>
                      <a:lnTo>
                        <a:pt x="1088" y="16"/>
                      </a:lnTo>
                      <a:lnTo>
                        <a:pt x="1152" y="8"/>
                      </a:lnTo>
                      <a:lnTo>
                        <a:pt x="1218" y="2"/>
                      </a:lnTo>
                      <a:lnTo>
                        <a:pt x="1284" y="0"/>
                      </a:lnTo>
                      <a:lnTo>
                        <a:pt x="1284" y="0"/>
                      </a:lnTo>
                      <a:lnTo>
                        <a:pt x="1350" y="2"/>
                      </a:lnTo>
                      <a:lnTo>
                        <a:pt x="1416" y="8"/>
                      </a:lnTo>
                      <a:lnTo>
                        <a:pt x="1480" y="16"/>
                      </a:lnTo>
                      <a:lnTo>
                        <a:pt x="1542" y="27"/>
                      </a:lnTo>
                      <a:lnTo>
                        <a:pt x="1605" y="42"/>
                      </a:lnTo>
                      <a:lnTo>
                        <a:pt x="1666" y="58"/>
                      </a:lnTo>
                      <a:lnTo>
                        <a:pt x="1725" y="79"/>
                      </a:lnTo>
                      <a:lnTo>
                        <a:pt x="1783" y="101"/>
                      </a:lnTo>
                      <a:lnTo>
                        <a:pt x="1841" y="127"/>
                      </a:lnTo>
                      <a:lnTo>
                        <a:pt x="1896" y="156"/>
                      </a:lnTo>
                      <a:lnTo>
                        <a:pt x="1950" y="186"/>
                      </a:lnTo>
                      <a:lnTo>
                        <a:pt x="2001" y="220"/>
                      </a:lnTo>
                      <a:lnTo>
                        <a:pt x="2053" y="255"/>
                      </a:lnTo>
                      <a:lnTo>
                        <a:pt x="2101" y="294"/>
                      </a:lnTo>
                      <a:lnTo>
                        <a:pt x="2147" y="334"/>
                      </a:lnTo>
                      <a:lnTo>
                        <a:pt x="2192" y="377"/>
                      </a:lnTo>
                      <a:lnTo>
                        <a:pt x="2234" y="422"/>
                      </a:lnTo>
                      <a:lnTo>
                        <a:pt x="2274" y="469"/>
                      </a:lnTo>
                      <a:lnTo>
                        <a:pt x="2313" y="517"/>
                      </a:lnTo>
                      <a:lnTo>
                        <a:pt x="2348" y="567"/>
                      </a:lnTo>
                      <a:lnTo>
                        <a:pt x="2382" y="620"/>
                      </a:lnTo>
                      <a:lnTo>
                        <a:pt x="2412" y="673"/>
                      </a:lnTo>
                      <a:lnTo>
                        <a:pt x="2441" y="729"/>
                      </a:lnTo>
                      <a:lnTo>
                        <a:pt x="2467" y="785"/>
                      </a:lnTo>
                      <a:lnTo>
                        <a:pt x="2489" y="843"/>
                      </a:lnTo>
                      <a:lnTo>
                        <a:pt x="2510" y="904"/>
                      </a:lnTo>
                      <a:lnTo>
                        <a:pt x="2528" y="964"/>
                      </a:lnTo>
                      <a:lnTo>
                        <a:pt x="2542" y="1026"/>
                      </a:lnTo>
                      <a:lnTo>
                        <a:pt x="2554" y="1090"/>
                      </a:lnTo>
                      <a:lnTo>
                        <a:pt x="2562" y="1155"/>
                      </a:lnTo>
                      <a:lnTo>
                        <a:pt x="2566" y="1219"/>
                      </a:lnTo>
                      <a:lnTo>
                        <a:pt x="2568" y="1285"/>
                      </a:lnTo>
                      <a:lnTo>
                        <a:pt x="2568" y="1285"/>
                      </a:lnTo>
                      <a:close/>
                    </a:path>
                  </a:pathLst>
                </a:custGeom>
                <a:solidFill>
                  <a:schemeClr val="accent2">
                    <a:lumMod val="75000"/>
                    <a:lumOff val="25000"/>
                    <a:alpha val="50000"/>
                  </a:schemeClr>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solidFill>
                      <a:schemeClr val="accent2">
                        <a:lumMod val="50000"/>
                        <a:lumOff val="50000"/>
                      </a:schemeClr>
                    </a:solidFill>
                  </a:endParaRPr>
                </a:p>
              </p:txBody>
            </p:sp>
          </p:grpSp>
          <p:sp>
            <p:nvSpPr>
              <p:cNvPr id="131" name="TextBox 130"/>
              <p:cNvSpPr txBox="1"/>
              <p:nvPr/>
            </p:nvSpPr>
            <p:spPr>
              <a:xfrm>
                <a:off x="2642867" y="2349367"/>
                <a:ext cx="1405359" cy="1384995"/>
              </a:xfrm>
              <a:prstGeom prst="rect">
                <a:avLst/>
              </a:prstGeom>
              <a:noFill/>
            </p:spPr>
            <p:txBody>
              <a:bodyPr wrap="square" rtlCol="0">
                <a:normAutofit/>
              </a:bodyPr>
              <a:lstStyle/>
              <a:p>
                <a:pPr algn="ctr"/>
                <a:r>
                  <a:rPr lang="en-US" i="1" dirty="0">
                    <a:solidFill>
                      <a:schemeClr val="accent1">
                        <a:lumMod val="50000"/>
                      </a:schemeClr>
                    </a:solidFill>
                  </a:rPr>
                  <a:t>Safety</a:t>
                </a:r>
              </a:p>
              <a:p>
                <a:pPr algn="ctr"/>
                <a:r>
                  <a:rPr lang="en-US" i="1" dirty="0">
                    <a:solidFill>
                      <a:schemeClr val="accent1">
                        <a:lumMod val="50000"/>
                      </a:schemeClr>
                    </a:solidFill>
                  </a:rPr>
                  <a:t>and</a:t>
                </a:r>
              </a:p>
              <a:p>
                <a:pPr algn="ctr"/>
                <a:r>
                  <a:rPr lang="en-US" i="1" dirty="0">
                    <a:solidFill>
                      <a:schemeClr val="accent1">
                        <a:lumMod val="50000"/>
                      </a:schemeClr>
                    </a:solidFill>
                  </a:rPr>
                  <a:t>Security</a:t>
                </a:r>
              </a:p>
            </p:txBody>
          </p:sp>
        </p:grpSp>
        <p:pic>
          <p:nvPicPr>
            <p:cNvPr id="10" name="Picture 9" descr="A close up of a logo&#10;&#10;Description automatically generated">
              <a:extLst>
                <a:ext uri="{FF2B5EF4-FFF2-40B4-BE49-F238E27FC236}">
                  <a16:creationId xmlns:a16="http://schemas.microsoft.com/office/drawing/2014/main" id="{7B3ABDA9-97B9-46BD-9CC8-C13A3D910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2978" y="1256080"/>
              <a:ext cx="632295" cy="814813"/>
            </a:xfrm>
            <a:prstGeom prst="rect">
              <a:avLst/>
            </a:prstGeom>
          </p:spPr>
        </p:pic>
      </p:grpSp>
      <p:grpSp>
        <p:nvGrpSpPr>
          <p:cNvPr id="19" name="Group 18">
            <a:extLst>
              <a:ext uri="{FF2B5EF4-FFF2-40B4-BE49-F238E27FC236}">
                <a16:creationId xmlns:a16="http://schemas.microsoft.com/office/drawing/2014/main" id="{3ECAA334-107A-42C9-9AD4-2F2D05FBE68E}"/>
              </a:ext>
            </a:extLst>
          </p:cNvPr>
          <p:cNvGrpSpPr/>
          <p:nvPr/>
        </p:nvGrpSpPr>
        <p:grpSpPr>
          <a:xfrm>
            <a:off x="4341524" y="939632"/>
            <a:ext cx="1678081" cy="3763917"/>
            <a:chOff x="4341524" y="939632"/>
            <a:chExt cx="1678081" cy="3763917"/>
          </a:xfrm>
        </p:grpSpPr>
        <p:grpSp>
          <p:nvGrpSpPr>
            <p:cNvPr id="11" name="Group 10"/>
            <p:cNvGrpSpPr/>
            <p:nvPr/>
          </p:nvGrpSpPr>
          <p:grpSpPr>
            <a:xfrm>
              <a:off x="4341524" y="939632"/>
              <a:ext cx="1678081" cy="3763917"/>
              <a:chOff x="4341524" y="939632"/>
              <a:chExt cx="1678081" cy="3763917"/>
            </a:xfrm>
          </p:grpSpPr>
          <p:grpSp>
            <p:nvGrpSpPr>
              <p:cNvPr id="48" name="Group 47"/>
              <p:cNvGrpSpPr>
                <a:grpSpLocks noChangeAspect="1"/>
              </p:cNvGrpSpPr>
              <p:nvPr/>
            </p:nvGrpSpPr>
            <p:grpSpPr bwMode="auto">
              <a:xfrm>
                <a:off x="4341524" y="939632"/>
                <a:ext cx="1678081" cy="3763917"/>
                <a:chOff x="2877" y="0"/>
                <a:chExt cx="1926" cy="4320"/>
              </a:xfrm>
            </p:grpSpPr>
            <p:sp>
              <p:nvSpPr>
                <p:cNvPr id="49" name="AutoShape 3"/>
                <p:cNvSpPr>
                  <a:spLocks noChangeAspect="1" noChangeArrowheads="1" noTextEdit="1"/>
                </p:cNvSpPr>
                <p:nvPr/>
              </p:nvSpPr>
              <p:spPr bwMode="auto">
                <a:xfrm>
                  <a:off x="2877" y="0"/>
                  <a:ext cx="19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50" name="Freeform 5"/>
                <p:cNvSpPr>
                  <a:spLocks/>
                </p:cNvSpPr>
                <p:nvPr/>
              </p:nvSpPr>
              <p:spPr bwMode="auto">
                <a:xfrm>
                  <a:off x="2877" y="0"/>
                  <a:ext cx="1926" cy="4320"/>
                </a:xfrm>
                <a:custGeom>
                  <a:avLst/>
                  <a:gdLst>
                    <a:gd name="T0" fmla="*/ 3449 w 3852"/>
                    <a:gd name="T1" fmla="*/ 1100 h 8640"/>
                    <a:gd name="T2" fmla="*/ 3380 w 3852"/>
                    <a:gd name="T3" fmla="*/ 925 h 8640"/>
                    <a:gd name="T4" fmla="*/ 3290 w 3852"/>
                    <a:gd name="T5" fmla="*/ 761 h 8640"/>
                    <a:gd name="T6" fmla="*/ 3184 w 3852"/>
                    <a:gd name="T7" fmla="*/ 610 h 8640"/>
                    <a:gd name="T8" fmla="*/ 3061 w 3852"/>
                    <a:gd name="T9" fmla="*/ 472 h 8640"/>
                    <a:gd name="T10" fmla="*/ 2923 w 3852"/>
                    <a:gd name="T11" fmla="*/ 348 h 8640"/>
                    <a:gd name="T12" fmla="*/ 2772 w 3852"/>
                    <a:gd name="T13" fmla="*/ 241 h 8640"/>
                    <a:gd name="T14" fmla="*/ 2608 w 3852"/>
                    <a:gd name="T15" fmla="*/ 153 h 8640"/>
                    <a:gd name="T16" fmla="*/ 2433 w 3852"/>
                    <a:gd name="T17" fmla="*/ 82 h 8640"/>
                    <a:gd name="T18" fmla="*/ 2250 w 3852"/>
                    <a:gd name="T19" fmla="*/ 34 h 8640"/>
                    <a:gd name="T20" fmla="*/ 2058 w 3852"/>
                    <a:gd name="T21" fmla="*/ 6 h 8640"/>
                    <a:gd name="T22" fmla="*/ 1926 w 3852"/>
                    <a:gd name="T23" fmla="*/ 0 h 8640"/>
                    <a:gd name="T24" fmla="*/ 1730 w 3852"/>
                    <a:gd name="T25" fmla="*/ 13 h 8640"/>
                    <a:gd name="T26" fmla="*/ 1541 w 3852"/>
                    <a:gd name="T27" fmla="*/ 48 h 8640"/>
                    <a:gd name="T28" fmla="*/ 1359 w 3852"/>
                    <a:gd name="T29" fmla="*/ 104 h 8640"/>
                    <a:gd name="T30" fmla="*/ 1188 w 3852"/>
                    <a:gd name="T31" fmla="*/ 180 h 8640"/>
                    <a:gd name="T32" fmla="*/ 1029 w 3852"/>
                    <a:gd name="T33" fmla="*/ 275 h 8640"/>
                    <a:gd name="T34" fmla="*/ 881 w 3852"/>
                    <a:gd name="T35" fmla="*/ 387 h 8640"/>
                    <a:gd name="T36" fmla="*/ 748 w 3852"/>
                    <a:gd name="T37" fmla="*/ 515 h 8640"/>
                    <a:gd name="T38" fmla="*/ 631 w 3852"/>
                    <a:gd name="T39" fmla="*/ 658 h 8640"/>
                    <a:gd name="T40" fmla="*/ 530 w 3852"/>
                    <a:gd name="T41" fmla="*/ 814 h 8640"/>
                    <a:gd name="T42" fmla="*/ 446 w 3852"/>
                    <a:gd name="T43" fmla="*/ 983 h 8640"/>
                    <a:gd name="T44" fmla="*/ 161 w 3852"/>
                    <a:gd name="T45" fmla="*/ 1100 h 8640"/>
                    <a:gd name="T46" fmla="*/ 128 w 3852"/>
                    <a:gd name="T47" fmla="*/ 1103 h 8640"/>
                    <a:gd name="T48" fmla="*/ 83 w 3852"/>
                    <a:gd name="T49" fmla="*/ 1119 h 8640"/>
                    <a:gd name="T50" fmla="*/ 47 w 3852"/>
                    <a:gd name="T51" fmla="*/ 1146 h 8640"/>
                    <a:gd name="T52" fmla="*/ 19 w 3852"/>
                    <a:gd name="T53" fmla="*/ 1183 h 8640"/>
                    <a:gd name="T54" fmla="*/ 3 w 3852"/>
                    <a:gd name="T55" fmla="*/ 1228 h 8640"/>
                    <a:gd name="T56" fmla="*/ 0 w 3852"/>
                    <a:gd name="T57" fmla="*/ 6720 h 8640"/>
                    <a:gd name="T58" fmla="*/ 3 w 3852"/>
                    <a:gd name="T59" fmla="*/ 6752 h 8640"/>
                    <a:gd name="T60" fmla="*/ 19 w 3852"/>
                    <a:gd name="T61" fmla="*/ 6797 h 8640"/>
                    <a:gd name="T62" fmla="*/ 47 w 3852"/>
                    <a:gd name="T63" fmla="*/ 6834 h 8640"/>
                    <a:gd name="T64" fmla="*/ 83 w 3852"/>
                    <a:gd name="T65" fmla="*/ 6861 h 8640"/>
                    <a:gd name="T66" fmla="*/ 128 w 3852"/>
                    <a:gd name="T67" fmla="*/ 6877 h 8640"/>
                    <a:gd name="T68" fmla="*/ 1042 w 3852"/>
                    <a:gd name="T69" fmla="*/ 6880 h 8640"/>
                    <a:gd name="T70" fmla="*/ 1801 w 3852"/>
                    <a:gd name="T71" fmla="*/ 8571 h 8640"/>
                    <a:gd name="T72" fmla="*/ 1847 w 3852"/>
                    <a:gd name="T73" fmla="*/ 8618 h 8640"/>
                    <a:gd name="T74" fmla="*/ 1905 w 3852"/>
                    <a:gd name="T75" fmla="*/ 8638 h 8640"/>
                    <a:gd name="T76" fmla="*/ 1966 w 3852"/>
                    <a:gd name="T77" fmla="*/ 8634 h 8640"/>
                    <a:gd name="T78" fmla="*/ 2022 w 3852"/>
                    <a:gd name="T79" fmla="*/ 8605 h 8640"/>
                    <a:gd name="T80" fmla="*/ 2062 w 3852"/>
                    <a:gd name="T81" fmla="*/ 8552 h 8640"/>
                    <a:gd name="T82" fmla="*/ 3692 w 3852"/>
                    <a:gd name="T83" fmla="*/ 6880 h 8640"/>
                    <a:gd name="T84" fmla="*/ 3740 w 3852"/>
                    <a:gd name="T85" fmla="*/ 6874 h 8640"/>
                    <a:gd name="T86" fmla="*/ 3781 w 3852"/>
                    <a:gd name="T87" fmla="*/ 6853 h 8640"/>
                    <a:gd name="T88" fmla="*/ 3815 w 3852"/>
                    <a:gd name="T89" fmla="*/ 6822 h 8640"/>
                    <a:gd name="T90" fmla="*/ 3839 w 3852"/>
                    <a:gd name="T91" fmla="*/ 6782 h 8640"/>
                    <a:gd name="T92" fmla="*/ 3850 w 3852"/>
                    <a:gd name="T93" fmla="*/ 6736 h 8640"/>
                    <a:gd name="T94" fmla="*/ 3852 w 3852"/>
                    <a:gd name="T95" fmla="*/ 1260 h 8640"/>
                    <a:gd name="T96" fmla="*/ 3846 w 3852"/>
                    <a:gd name="T97" fmla="*/ 1212 h 8640"/>
                    <a:gd name="T98" fmla="*/ 3825 w 3852"/>
                    <a:gd name="T99" fmla="*/ 1171 h 8640"/>
                    <a:gd name="T100" fmla="*/ 3794 w 3852"/>
                    <a:gd name="T101" fmla="*/ 1137 h 8640"/>
                    <a:gd name="T102" fmla="*/ 3754 w 3852"/>
                    <a:gd name="T103" fmla="*/ 1113 h 8640"/>
                    <a:gd name="T104" fmla="*/ 3708 w 3852"/>
                    <a:gd name="T105" fmla="*/ 110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2" h="8640">
                      <a:moveTo>
                        <a:pt x="3692" y="1100"/>
                      </a:moveTo>
                      <a:lnTo>
                        <a:pt x="3449" y="1100"/>
                      </a:lnTo>
                      <a:lnTo>
                        <a:pt x="3449" y="1100"/>
                      </a:lnTo>
                      <a:lnTo>
                        <a:pt x="3428" y="1040"/>
                      </a:lnTo>
                      <a:lnTo>
                        <a:pt x="3406" y="983"/>
                      </a:lnTo>
                      <a:lnTo>
                        <a:pt x="3380" y="925"/>
                      </a:lnTo>
                      <a:lnTo>
                        <a:pt x="3353" y="869"/>
                      </a:lnTo>
                      <a:lnTo>
                        <a:pt x="3322" y="814"/>
                      </a:lnTo>
                      <a:lnTo>
                        <a:pt x="3290" y="761"/>
                      </a:lnTo>
                      <a:lnTo>
                        <a:pt x="3257" y="710"/>
                      </a:lnTo>
                      <a:lnTo>
                        <a:pt x="3221" y="658"/>
                      </a:lnTo>
                      <a:lnTo>
                        <a:pt x="3184" y="610"/>
                      </a:lnTo>
                      <a:lnTo>
                        <a:pt x="3146" y="562"/>
                      </a:lnTo>
                      <a:lnTo>
                        <a:pt x="3104" y="515"/>
                      </a:lnTo>
                      <a:lnTo>
                        <a:pt x="3061" y="472"/>
                      </a:lnTo>
                      <a:lnTo>
                        <a:pt x="3017" y="429"/>
                      </a:lnTo>
                      <a:lnTo>
                        <a:pt x="2971" y="387"/>
                      </a:lnTo>
                      <a:lnTo>
                        <a:pt x="2923" y="348"/>
                      </a:lnTo>
                      <a:lnTo>
                        <a:pt x="2875" y="311"/>
                      </a:lnTo>
                      <a:lnTo>
                        <a:pt x="2823" y="275"/>
                      </a:lnTo>
                      <a:lnTo>
                        <a:pt x="2772" y="241"/>
                      </a:lnTo>
                      <a:lnTo>
                        <a:pt x="2719" y="210"/>
                      </a:lnTo>
                      <a:lnTo>
                        <a:pt x="2664" y="180"/>
                      </a:lnTo>
                      <a:lnTo>
                        <a:pt x="2608" y="153"/>
                      </a:lnTo>
                      <a:lnTo>
                        <a:pt x="2550" y="127"/>
                      </a:lnTo>
                      <a:lnTo>
                        <a:pt x="2493" y="104"/>
                      </a:lnTo>
                      <a:lnTo>
                        <a:pt x="2433" y="82"/>
                      </a:lnTo>
                      <a:lnTo>
                        <a:pt x="2374" y="64"/>
                      </a:lnTo>
                      <a:lnTo>
                        <a:pt x="2311" y="48"/>
                      </a:lnTo>
                      <a:lnTo>
                        <a:pt x="2250" y="34"/>
                      </a:lnTo>
                      <a:lnTo>
                        <a:pt x="2186" y="22"/>
                      </a:lnTo>
                      <a:lnTo>
                        <a:pt x="2122" y="13"/>
                      </a:lnTo>
                      <a:lnTo>
                        <a:pt x="2058" y="6"/>
                      </a:lnTo>
                      <a:lnTo>
                        <a:pt x="1992" y="2"/>
                      </a:lnTo>
                      <a:lnTo>
                        <a:pt x="1926" y="0"/>
                      </a:lnTo>
                      <a:lnTo>
                        <a:pt x="1926" y="0"/>
                      </a:lnTo>
                      <a:lnTo>
                        <a:pt x="1860" y="2"/>
                      </a:lnTo>
                      <a:lnTo>
                        <a:pt x="1794" y="6"/>
                      </a:lnTo>
                      <a:lnTo>
                        <a:pt x="1730" y="13"/>
                      </a:lnTo>
                      <a:lnTo>
                        <a:pt x="1666" y="22"/>
                      </a:lnTo>
                      <a:lnTo>
                        <a:pt x="1602" y="34"/>
                      </a:lnTo>
                      <a:lnTo>
                        <a:pt x="1541" y="48"/>
                      </a:lnTo>
                      <a:lnTo>
                        <a:pt x="1478" y="64"/>
                      </a:lnTo>
                      <a:lnTo>
                        <a:pt x="1419" y="82"/>
                      </a:lnTo>
                      <a:lnTo>
                        <a:pt x="1359" y="104"/>
                      </a:lnTo>
                      <a:lnTo>
                        <a:pt x="1302" y="127"/>
                      </a:lnTo>
                      <a:lnTo>
                        <a:pt x="1244" y="153"/>
                      </a:lnTo>
                      <a:lnTo>
                        <a:pt x="1188" y="180"/>
                      </a:lnTo>
                      <a:lnTo>
                        <a:pt x="1133" y="210"/>
                      </a:lnTo>
                      <a:lnTo>
                        <a:pt x="1080" y="241"/>
                      </a:lnTo>
                      <a:lnTo>
                        <a:pt x="1029" y="275"/>
                      </a:lnTo>
                      <a:lnTo>
                        <a:pt x="977" y="311"/>
                      </a:lnTo>
                      <a:lnTo>
                        <a:pt x="929" y="348"/>
                      </a:lnTo>
                      <a:lnTo>
                        <a:pt x="881" y="387"/>
                      </a:lnTo>
                      <a:lnTo>
                        <a:pt x="835" y="429"/>
                      </a:lnTo>
                      <a:lnTo>
                        <a:pt x="791" y="472"/>
                      </a:lnTo>
                      <a:lnTo>
                        <a:pt x="748" y="515"/>
                      </a:lnTo>
                      <a:lnTo>
                        <a:pt x="706" y="562"/>
                      </a:lnTo>
                      <a:lnTo>
                        <a:pt x="668" y="610"/>
                      </a:lnTo>
                      <a:lnTo>
                        <a:pt x="631" y="658"/>
                      </a:lnTo>
                      <a:lnTo>
                        <a:pt x="595" y="710"/>
                      </a:lnTo>
                      <a:lnTo>
                        <a:pt x="562" y="761"/>
                      </a:lnTo>
                      <a:lnTo>
                        <a:pt x="530" y="814"/>
                      </a:lnTo>
                      <a:lnTo>
                        <a:pt x="499" y="869"/>
                      </a:lnTo>
                      <a:lnTo>
                        <a:pt x="472" y="925"/>
                      </a:lnTo>
                      <a:lnTo>
                        <a:pt x="446" y="983"/>
                      </a:lnTo>
                      <a:lnTo>
                        <a:pt x="424" y="1040"/>
                      </a:lnTo>
                      <a:lnTo>
                        <a:pt x="403" y="1100"/>
                      </a:lnTo>
                      <a:lnTo>
                        <a:pt x="161" y="1100"/>
                      </a:lnTo>
                      <a:lnTo>
                        <a:pt x="161" y="1100"/>
                      </a:lnTo>
                      <a:lnTo>
                        <a:pt x="144" y="1101"/>
                      </a:lnTo>
                      <a:lnTo>
                        <a:pt x="128" y="1103"/>
                      </a:lnTo>
                      <a:lnTo>
                        <a:pt x="112" y="1106"/>
                      </a:lnTo>
                      <a:lnTo>
                        <a:pt x="98" y="1113"/>
                      </a:lnTo>
                      <a:lnTo>
                        <a:pt x="83" y="1119"/>
                      </a:lnTo>
                      <a:lnTo>
                        <a:pt x="71" y="1127"/>
                      </a:lnTo>
                      <a:lnTo>
                        <a:pt x="58" y="1137"/>
                      </a:lnTo>
                      <a:lnTo>
                        <a:pt x="47" y="1146"/>
                      </a:lnTo>
                      <a:lnTo>
                        <a:pt x="37" y="1158"/>
                      </a:lnTo>
                      <a:lnTo>
                        <a:pt x="27" y="1171"/>
                      </a:lnTo>
                      <a:lnTo>
                        <a:pt x="19" y="1183"/>
                      </a:lnTo>
                      <a:lnTo>
                        <a:pt x="13" y="1198"/>
                      </a:lnTo>
                      <a:lnTo>
                        <a:pt x="6" y="1212"/>
                      </a:lnTo>
                      <a:lnTo>
                        <a:pt x="3" y="1228"/>
                      </a:lnTo>
                      <a:lnTo>
                        <a:pt x="2" y="1244"/>
                      </a:lnTo>
                      <a:lnTo>
                        <a:pt x="0" y="1260"/>
                      </a:lnTo>
                      <a:lnTo>
                        <a:pt x="0" y="6720"/>
                      </a:lnTo>
                      <a:lnTo>
                        <a:pt x="0" y="6720"/>
                      </a:lnTo>
                      <a:lnTo>
                        <a:pt x="2" y="6736"/>
                      </a:lnTo>
                      <a:lnTo>
                        <a:pt x="3" y="6752"/>
                      </a:lnTo>
                      <a:lnTo>
                        <a:pt x="6" y="6768"/>
                      </a:lnTo>
                      <a:lnTo>
                        <a:pt x="13" y="6782"/>
                      </a:lnTo>
                      <a:lnTo>
                        <a:pt x="19" y="6797"/>
                      </a:lnTo>
                      <a:lnTo>
                        <a:pt x="27" y="6810"/>
                      </a:lnTo>
                      <a:lnTo>
                        <a:pt x="37" y="6822"/>
                      </a:lnTo>
                      <a:lnTo>
                        <a:pt x="47" y="6834"/>
                      </a:lnTo>
                      <a:lnTo>
                        <a:pt x="58" y="6843"/>
                      </a:lnTo>
                      <a:lnTo>
                        <a:pt x="71" y="6853"/>
                      </a:lnTo>
                      <a:lnTo>
                        <a:pt x="83" y="6861"/>
                      </a:lnTo>
                      <a:lnTo>
                        <a:pt x="98" y="6867"/>
                      </a:lnTo>
                      <a:lnTo>
                        <a:pt x="112" y="6874"/>
                      </a:lnTo>
                      <a:lnTo>
                        <a:pt x="128" y="6877"/>
                      </a:lnTo>
                      <a:lnTo>
                        <a:pt x="144" y="6879"/>
                      </a:lnTo>
                      <a:lnTo>
                        <a:pt x="161" y="6880"/>
                      </a:lnTo>
                      <a:lnTo>
                        <a:pt x="1042" y="6880"/>
                      </a:lnTo>
                      <a:lnTo>
                        <a:pt x="1790" y="8552"/>
                      </a:lnTo>
                      <a:lnTo>
                        <a:pt x="1790" y="8552"/>
                      </a:lnTo>
                      <a:lnTo>
                        <a:pt x="1801" y="8571"/>
                      </a:lnTo>
                      <a:lnTo>
                        <a:pt x="1814" y="8590"/>
                      </a:lnTo>
                      <a:lnTo>
                        <a:pt x="1830" y="8605"/>
                      </a:lnTo>
                      <a:lnTo>
                        <a:pt x="1847" y="8618"/>
                      </a:lnTo>
                      <a:lnTo>
                        <a:pt x="1865" y="8627"/>
                      </a:lnTo>
                      <a:lnTo>
                        <a:pt x="1886" y="8634"/>
                      </a:lnTo>
                      <a:lnTo>
                        <a:pt x="1905" y="8638"/>
                      </a:lnTo>
                      <a:lnTo>
                        <a:pt x="1926" y="8640"/>
                      </a:lnTo>
                      <a:lnTo>
                        <a:pt x="1947" y="8638"/>
                      </a:lnTo>
                      <a:lnTo>
                        <a:pt x="1966" y="8634"/>
                      </a:lnTo>
                      <a:lnTo>
                        <a:pt x="1987" y="8627"/>
                      </a:lnTo>
                      <a:lnTo>
                        <a:pt x="2005" y="8618"/>
                      </a:lnTo>
                      <a:lnTo>
                        <a:pt x="2022" y="8605"/>
                      </a:lnTo>
                      <a:lnTo>
                        <a:pt x="2038" y="8590"/>
                      </a:lnTo>
                      <a:lnTo>
                        <a:pt x="2051" y="8571"/>
                      </a:lnTo>
                      <a:lnTo>
                        <a:pt x="2062" y="8552"/>
                      </a:lnTo>
                      <a:lnTo>
                        <a:pt x="2810" y="6880"/>
                      </a:lnTo>
                      <a:lnTo>
                        <a:pt x="3692" y="6880"/>
                      </a:lnTo>
                      <a:lnTo>
                        <a:pt x="3692" y="6880"/>
                      </a:lnTo>
                      <a:lnTo>
                        <a:pt x="3708" y="6879"/>
                      </a:lnTo>
                      <a:lnTo>
                        <a:pt x="3724" y="6877"/>
                      </a:lnTo>
                      <a:lnTo>
                        <a:pt x="3740" y="6874"/>
                      </a:lnTo>
                      <a:lnTo>
                        <a:pt x="3754" y="6867"/>
                      </a:lnTo>
                      <a:lnTo>
                        <a:pt x="3769" y="6861"/>
                      </a:lnTo>
                      <a:lnTo>
                        <a:pt x="3781" y="6853"/>
                      </a:lnTo>
                      <a:lnTo>
                        <a:pt x="3794" y="6843"/>
                      </a:lnTo>
                      <a:lnTo>
                        <a:pt x="3805" y="6834"/>
                      </a:lnTo>
                      <a:lnTo>
                        <a:pt x="3815" y="6822"/>
                      </a:lnTo>
                      <a:lnTo>
                        <a:pt x="3825" y="6810"/>
                      </a:lnTo>
                      <a:lnTo>
                        <a:pt x="3833" y="6797"/>
                      </a:lnTo>
                      <a:lnTo>
                        <a:pt x="3839" y="6782"/>
                      </a:lnTo>
                      <a:lnTo>
                        <a:pt x="3846" y="6768"/>
                      </a:lnTo>
                      <a:lnTo>
                        <a:pt x="3849" y="6752"/>
                      </a:lnTo>
                      <a:lnTo>
                        <a:pt x="3850" y="6736"/>
                      </a:lnTo>
                      <a:lnTo>
                        <a:pt x="3852" y="6720"/>
                      </a:lnTo>
                      <a:lnTo>
                        <a:pt x="3852" y="1260"/>
                      </a:lnTo>
                      <a:lnTo>
                        <a:pt x="3852" y="1260"/>
                      </a:lnTo>
                      <a:lnTo>
                        <a:pt x="3850" y="1244"/>
                      </a:lnTo>
                      <a:lnTo>
                        <a:pt x="3849" y="1228"/>
                      </a:lnTo>
                      <a:lnTo>
                        <a:pt x="3846" y="1212"/>
                      </a:lnTo>
                      <a:lnTo>
                        <a:pt x="3839" y="1198"/>
                      </a:lnTo>
                      <a:lnTo>
                        <a:pt x="3833" y="1183"/>
                      </a:lnTo>
                      <a:lnTo>
                        <a:pt x="3825" y="1171"/>
                      </a:lnTo>
                      <a:lnTo>
                        <a:pt x="3815" y="1158"/>
                      </a:lnTo>
                      <a:lnTo>
                        <a:pt x="3805" y="1146"/>
                      </a:lnTo>
                      <a:lnTo>
                        <a:pt x="3794" y="1137"/>
                      </a:lnTo>
                      <a:lnTo>
                        <a:pt x="3781" y="1127"/>
                      </a:lnTo>
                      <a:lnTo>
                        <a:pt x="3769" y="1119"/>
                      </a:lnTo>
                      <a:lnTo>
                        <a:pt x="3754" y="1113"/>
                      </a:lnTo>
                      <a:lnTo>
                        <a:pt x="3740" y="1106"/>
                      </a:lnTo>
                      <a:lnTo>
                        <a:pt x="3724" y="1103"/>
                      </a:lnTo>
                      <a:lnTo>
                        <a:pt x="3708" y="1101"/>
                      </a:lnTo>
                      <a:lnTo>
                        <a:pt x="3692" y="1100"/>
                      </a:lnTo>
                      <a:lnTo>
                        <a:pt x="3692" y="1100"/>
                      </a:lnTo>
                      <a:close/>
                    </a:path>
                  </a:pathLst>
                </a:custGeom>
                <a:gradFill>
                  <a:gsLst>
                    <a:gs pos="0">
                      <a:schemeClr val="accent3">
                        <a:lumMod val="60000"/>
                        <a:lumOff val="40000"/>
                      </a:schemeClr>
                    </a:gs>
                    <a:gs pos="100000">
                      <a:schemeClr val="accent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p>
              </p:txBody>
            </p:sp>
            <p:sp>
              <p:nvSpPr>
                <p:cNvPr id="51" name="Freeform 6"/>
                <p:cNvSpPr>
                  <a:spLocks/>
                </p:cNvSpPr>
                <p:nvPr/>
              </p:nvSpPr>
              <p:spPr bwMode="auto">
                <a:xfrm>
                  <a:off x="3198" y="161"/>
                  <a:ext cx="1284" cy="1284"/>
                </a:xfrm>
                <a:custGeom>
                  <a:avLst/>
                  <a:gdLst>
                    <a:gd name="T0" fmla="*/ 2566 w 2568"/>
                    <a:gd name="T1" fmla="*/ 1352 h 2569"/>
                    <a:gd name="T2" fmla="*/ 2542 w 2568"/>
                    <a:gd name="T3" fmla="*/ 1545 h 2569"/>
                    <a:gd name="T4" fmla="*/ 2489 w 2568"/>
                    <a:gd name="T5" fmla="*/ 1726 h 2569"/>
                    <a:gd name="T6" fmla="*/ 2412 w 2568"/>
                    <a:gd name="T7" fmla="*/ 1898 h 2569"/>
                    <a:gd name="T8" fmla="*/ 2313 w 2568"/>
                    <a:gd name="T9" fmla="*/ 2054 h 2569"/>
                    <a:gd name="T10" fmla="*/ 2192 w 2568"/>
                    <a:gd name="T11" fmla="*/ 2193 h 2569"/>
                    <a:gd name="T12" fmla="*/ 2053 w 2568"/>
                    <a:gd name="T13" fmla="*/ 2314 h 2569"/>
                    <a:gd name="T14" fmla="*/ 1896 w 2568"/>
                    <a:gd name="T15" fmla="*/ 2415 h 2569"/>
                    <a:gd name="T16" fmla="*/ 1725 w 2568"/>
                    <a:gd name="T17" fmla="*/ 2492 h 2569"/>
                    <a:gd name="T18" fmla="*/ 1542 w 2568"/>
                    <a:gd name="T19" fmla="*/ 2543 h 2569"/>
                    <a:gd name="T20" fmla="*/ 1350 w 2568"/>
                    <a:gd name="T21" fmla="*/ 2568 h 2569"/>
                    <a:gd name="T22" fmla="*/ 1218 w 2568"/>
                    <a:gd name="T23" fmla="*/ 2568 h 2569"/>
                    <a:gd name="T24" fmla="*/ 1026 w 2568"/>
                    <a:gd name="T25" fmla="*/ 2543 h 2569"/>
                    <a:gd name="T26" fmla="*/ 843 w 2568"/>
                    <a:gd name="T27" fmla="*/ 2492 h 2569"/>
                    <a:gd name="T28" fmla="*/ 672 w 2568"/>
                    <a:gd name="T29" fmla="*/ 2415 h 2569"/>
                    <a:gd name="T30" fmla="*/ 515 w 2568"/>
                    <a:gd name="T31" fmla="*/ 2314 h 2569"/>
                    <a:gd name="T32" fmla="*/ 376 w 2568"/>
                    <a:gd name="T33" fmla="*/ 2193 h 2569"/>
                    <a:gd name="T34" fmla="*/ 255 w 2568"/>
                    <a:gd name="T35" fmla="*/ 2054 h 2569"/>
                    <a:gd name="T36" fmla="*/ 156 w 2568"/>
                    <a:gd name="T37" fmla="*/ 1898 h 2569"/>
                    <a:gd name="T38" fmla="*/ 79 w 2568"/>
                    <a:gd name="T39" fmla="*/ 1726 h 2569"/>
                    <a:gd name="T40" fmla="*/ 26 w 2568"/>
                    <a:gd name="T41" fmla="*/ 1545 h 2569"/>
                    <a:gd name="T42" fmla="*/ 2 w 2568"/>
                    <a:gd name="T43" fmla="*/ 1352 h 2569"/>
                    <a:gd name="T44" fmla="*/ 2 w 2568"/>
                    <a:gd name="T45" fmla="*/ 1219 h 2569"/>
                    <a:gd name="T46" fmla="*/ 26 w 2568"/>
                    <a:gd name="T47" fmla="*/ 1026 h 2569"/>
                    <a:gd name="T48" fmla="*/ 79 w 2568"/>
                    <a:gd name="T49" fmla="*/ 843 h 2569"/>
                    <a:gd name="T50" fmla="*/ 156 w 2568"/>
                    <a:gd name="T51" fmla="*/ 673 h 2569"/>
                    <a:gd name="T52" fmla="*/ 255 w 2568"/>
                    <a:gd name="T53" fmla="*/ 517 h 2569"/>
                    <a:gd name="T54" fmla="*/ 376 w 2568"/>
                    <a:gd name="T55" fmla="*/ 377 h 2569"/>
                    <a:gd name="T56" fmla="*/ 515 w 2568"/>
                    <a:gd name="T57" fmla="*/ 255 h 2569"/>
                    <a:gd name="T58" fmla="*/ 672 w 2568"/>
                    <a:gd name="T59" fmla="*/ 156 h 2569"/>
                    <a:gd name="T60" fmla="*/ 843 w 2568"/>
                    <a:gd name="T61" fmla="*/ 79 h 2569"/>
                    <a:gd name="T62" fmla="*/ 1026 w 2568"/>
                    <a:gd name="T63" fmla="*/ 27 h 2569"/>
                    <a:gd name="T64" fmla="*/ 1218 w 2568"/>
                    <a:gd name="T65" fmla="*/ 2 h 2569"/>
                    <a:gd name="T66" fmla="*/ 1350 w 2568"/>
                    <a:gd name="T67" fmla="*/ 2 h 2569"/>
                    <a:gd name="T68" fmla="*/ 1542 w 2568"/>
                    <a:gd name="T69" fmla="*/ 27 h 2569"/>
                    <a:gd name="T70" fmla="*/ 1725 w 2568"/>
                    <a:gd name="T71" fmla="*/ 79 h 2569"/>
                    <a:gd name="T72" fmla="*/ 1896 w 2568"/>
                    <a:gd name="T73" fmla="*/ 156 h 2569"/>
                    <a:gd name="T74" fmla="*/ 2053 w 2568"/>
                    <a:gd name="T75" fmla="*/ 255 h 2569"/>
                    <a:gd name="T76" fmla="*/ 2192 w 2568"/>
                    <a:gd name="T77" fmla="*/ 377 h 2569"/>
                    <a:gd name="T78" fmla="*/ 2313 w 2568"/>
                    <a:gd name="T79" fmla="*/ 517 h 2569"/>
                    <a:gd name="T80" fmla="*/ 2412 w 2568"/>
                    <a:gd name="T81" fmla="*/ 673 h 2569"/>
                    <a:gd name="T82" fmla="*/ 2489 w 2568"/>
                    <a:gd name="T83" fmla="*/ 843 h 2569"/>
                    <a:gd name="T84" fmla="*/ 2542 w 2568"/>
                    <a:gd name="T85" fmla="*/ 1026 h 2569"/>
                    <a:gd name="T86" fmla="*/ 2566 w 2568"/>
                    <a:gd name="T87" fmla="*/ 121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8" h="2569">
                      <a:moveTo>
                        <a:pt x="2568" y="1285"/>
                      </a:moveTo>
                      <a:lnTo>
                        <a:pt x="2568" y="1285"/>
                      </a:lnTo>
                      <a:lnTo>
                        <a:pt x="2566" y="1352"/>
                      </a:lnTo>
                      <a:lnTo>
                        <a:pt x="2562" y="1416"/>
                      </a:lnTo>
                      <a:lnTo>
                        <a:pt x="2554" y="1481"/>
                      </a:lnTo>
                      <a:lnTo>
                        <a:pt x="2542" y="1545"/>
                      </a:lnTo>
                      <a:lnTo>
                        <a:pt x="2528" y="1606"/>
                      </a:lnTo>
                      <a:lnTo>
                        <a:pt x="2510" y="1667"/>
                      </a:lnTo>
                      <a:lnTo>
                        <a:pt x="2489" y="1726"/>
                      </a:lnTo>
                      <a:lnTo>
                        <a:pt x="2467" y="1786"/>
                      </a:lnTo>
                      <a:lnTo>
                        <a:pt x="2441" y="1842"/>
                      </a:lnTo>
                      <a:lnTo>
                        <a:pt x="2412" y="1898"/>
                      </a:lnTo>
                      <a:lnTo>
                        <a:pt x="2382" y="1951"/>
                      </a:lnTo>
                      <a:lnTo>
                        <a:pt x="2348" y="2004"/>
                      </a:lnTo>
                      <a:lnTo>
                        <a:pt x="2313" y="2054"/>
                      </a:lnTo>
                      <a:lnTo>
                        <a:pt x="2274" y="2102"/>
                      </a:lnTo>
                      <a:lnTo>
                        <a:pt x="2234" y="2148"/>
                      </a:lnTo>
                      <a:lnTo>
                        <a:pt x="2192" y="2193"/>
                      </a:lnTo>
                      <a:lnTo>
                        <a:pt x="2147" y="2237"/>
                      </a:lnTo>
                      <a:lnTo>
                        <a:pt x="2101" y="2277"/>
                      </a:lnTo>
                      <a:lnTo>
                        <a:pt x="2053" y="2314"/>
                      </a:lnTo>
                      <a:lnTo>
                        <a:pt x="2001" y="2351"/>
                      </a:lnTo>
                      <a:lnTo>
                        <a:pt x="1950" y="2385"/>
                      </a:lnTo>
                      <a:lnTo>
                        <a:pt x="1896" y="2415"/>
                      </a:lnTo>
                      <a:lnTo>
                        <a:pt x="1841" y="2444"/>
                      </a:lnTo>
                      <a:lnTo>
                        <a:pt x="1783" y="2470"/>
                      </a:lnTo>
                      <a:lnTo>
                        <a:pt x="1725" y="2492"/>
                      </a:lnTo>
                      <a:lnTo>
                        <a:pt x="1666" y="2511"/>
                      </a:lnTo>
                      <a:lnTo>
                        <a:pt x="1605" y="2529"/>
                      </a:lnTo>
                      <a:lnTo>
                        <a:pt x="1542" y="2543"/>
                      </a:lnTo>
                      <a:lnTo>
                        <a:pt x="1480" y="2555"/>
                      </a:lnTo>
                      <a:lnTo>
                        <a:pt x="1416" y="2563"/>
                      </a:lnTo>
                      <a:lnTo>
                        <a:pt x="1350" y="2568"/>
                      </a:lnTo>
                      <a:lnTo>
                        <a:pt x="1284" y="2569"/>
                      </a:lnTo>
                      <a:lnTo>
                        <a:pt x="1284" y="2569"/>
                      </a:lnTo>
                      <a:lnTo>
                        <a:pt x="1218" y="2568"/>
                      </a:lnTo>
                      <a:lnTo>
                        <a:pt x="1152" y="2563"/>
                      </a:lnTo>
                      <a:lnTo>
                        <a:pt x="1088" y="2555"/>
                      </a:lnTo>
                      <a:lnTo>
                        <a:pt x="1026" y="2543"/>
                      </a:lnTo>
                      <a:lnTo>
                        <a:pt x="963" y="2529"/>
                      </a:lnTo>
                      <a:lnTo>
                        <a:pt x="902" y="2511"/>
                      </a:lnTo>
                      <a:lnTo>
                        <a:pt x="843" y="2492"/>
                      </a:lnTo>
                      <a:lnTo>
                        <a:pt x="785" y="2470"/>
                      </a:lnTo>
                      <a:lnTo>
                        <a:pt x="727" y="2444"/>
                      </a:lnTo>
                      <a:lnTo>
                        <a:pt x="672" y="2415"/>
                      </a:lnTo>
                      <a:lnTo>
                        <a:pt x="618" y="2385"/>
                      </a:lnTo>
                      <a:lnTo>
                        <a:pt x="567" y="2351"/>
                      </a:lnTo>
                      <a:lnTo>
                        <a:pt x="515" y="2314"/>
                      </a:lnTo>
                      <a:lnTo>
                        <a:pt x="467" y="2277"/>
                      </a:lnTo>
                      <a:lnTo>
                        <a:pt x="421" y="2237"/>
                      </a:lnTo>
                      <a:lnTo>
                        <a:pt x="376" y="2193"/>
                      </a:lnTo>
                      <a:lnTo>
                        <a:pt x="334" y="2148"/>
                      </a:lnTo>
                      <a:lnTo>
                        <a:pt x="294" y="2102"/>
                      </a:lnTo>
                      <a:lnTo>
                        <a:pt x="255" y="2054"/>
                      </a:lnTo>
                      <a:lnTo>
                        <a:pt x="220" y="2004"/>
                      </a:lnTo>
                      <a:lnTo>
                        <a:pt x="186" y="1951"/>
                      </a:lnTo>
                      <a:lnTo>
                        <a:pt x="156" y="1898"/>
                      </a:lnTo>
                      <a:lnTo>
                        <a:pt x="127" y="1842"/>
                      </a:lnTo>
                      <a:lnTo>
                        <a:pt x="101" y="1786"/>
                      </a:lnTo>
                      <a:lnTo>
                        <a:pt x="79" y="1726"/>
                      </a:lnTo>
                      <a:lnTo>
                        <a:pt x="58" y="1667"/>
                      </a:lnTo>
                      <a:lnTo>
                        <a:pt x="40" y="1606"/>
                      </a:lnTo>
                      <a:lnTo>
                        <a:pt x="26" y="1545"/>
                      </a:lnTo>
                      <a:lnTo>
                        <a:pt x="14" y="1481"/>
                      </a:lnTo>
                      <a:lnTo>
                        <a:pt x="6" y="1416"/>
                      </a:lnTo>
                      <a:lnTo>
                        <a:pt x="2" y="1352"/>
                      </a:lnTo>
                      <a:lnTo>
                        <a:pt x="0" y="1285"/>
                      </a:lnTo>
                      <a:lnTo>
                        <a:pt x="0" y="1285"/>
                      </a:lnTo>
                      <a:lnTo>
                        <a:pt x="2" y="1219"/>
                      </a:lnTo>
                      <a:lnTo>
                        <a:pt x="6" y="1155"/>
                      </a:lnTo>
                      <a:lnTo>
                        <a:pt x="14" y="1090"/>
                      </a:lnTo>
                      <a:lnTo>
                        <a:pt x="26" y="1026"/>
                      </a:lnTo>
                      <a:lnTo>
                        <a:pt x="40" y="964"/>
                      </a:lnTo>
                      <a:lnTo>
                        <a:pt x="58" y="904"/>
                      </a:lnTo>
                      <a:lnTo>
                        <a:pt x="79" y="843"/>
                      </a:lnTo>
                      <a:lnTo>
                        <a:pt x="101" y="785"/>
                      </a:lnTo>
                      <a:lnTo>
                        <a:pt x="127" y="729"/>
                      </a:lnTo>
                      <a:lnTo>
                        <a:pt x="156" y="673"/>
                      </a:lnTo>
                      <a:lnTo>
                        <a:pt x="186" y="620"/>
                      </a:lnTo>
                      <a:lnTo>
                        <a:pt x="220" y="567"/>
                      </a:lnTo>
                      <a:lnTo>
                        <a:pt x="255" y="517"/>
                      </a:lnTo>
                      <a:lnTo>
                        <a:pt x="294" y="469"/>
                      </a:lnTo>
                      <a:lnTo>
                        <a:pt x="334" y="422"/>
                      </a:lnTo>
                      <a:lnTo>
                        <a:pt x="376" y="377"/>
                      </a:lnTo>
                      <a:lnTo>
                        <a:pt x="421" y="334"/>
                      </a:lnTo>
                      <a:lnTo>
                        <a:pt x="467" y="294"/>
                      </a:lnTo>
                      <a:lnTo>
                        <a:pt x="515" y="255"/>
                      </a:lnTo>
                      <a:lnTo>
                        <a:pt x="567" y="220"/>
                      </a:lnTo>
                      <a:lnTo>
                        <a:pt x="618" y="186"/>
                      </a:lnTo>
                      <a:lnTo>
                        <a:pt x="672" y="156"/>
                      </a:lnTo>
                      <a:lnTo>
                        <a:pt x="727" y="127"/>
                      </a:lnTo>
                      <a:lnTo>
                        <a:pt x="785" y="101"/>
                      </a:lnTo>
                      <a:lnTo>
                        <a:pt x="843" y="79"/>
                      </a:lnTo>
                      <a:lnTo>
                        <a:pt x="902" y="58"/>
                      </a:lnTo>
                      <a:lnTo>
                        <a:pt x="963" y="42"/>
                      </a:lnTo>
                      <a:lnTo>
                        <a:pt x="1026" y="27"/>
                      </a:lnTo>
                      <a:lnTo>
                        <a:pt x="1088" y="16"/>
                      </a:lnTo>
                      <a:lnTo>
                        <a:pt x="1152" y="8"/>
                      </a:lnTo>
                      <a:lnTo>
                        <a:pt x="1218" y="2"/>
                      </a:lnTo>
                      <a:lnTo>
                        <a:pt x="1284" y="0"/>
                      </a:lnTo>
                      <a:lnTo>
                        <a:pt x="1284" y="0"/>
                      </a:lnTo>
                      <a:lnTo>
                        <a:pt x="1350" y="2"/>
                      </a:lnTo>
                      <a:lnTo>
                        <a:pt x="1416" y="8"/>
                      </a:lnTo>
                      <a:lnTo>
                        <a:pt x="1480" y="16"/>
                      </a:lnTo>
                      <a:lnTo>
                        <a:pt x="1542" y="27"/>
                      </a:lnTo>
                      <a:lnTo>
                        <a:pt x="1605" y="42"/>
                      </a:lnTo>
                      <a:lnTo>
                        <a:pt x="1666" y="58"/>
                      </a:lnTo>
                      <a:lnTo>
                        <a:pt x="1725" y="79"/>
                      </a:lnTo>
                      <a:lnTo>
                        <a:pt x="1783" y="101"/>
                      </a:lnTo>
                      <a:lnTo>
                        <a:pt x="1841" y="127"/>
                      </a:lnTo>
                      <a:lnTo>
                        <a:pt x="1896" y="156"/>
                      </a:lnTo>
                      <a:lnTo>
                        <a:pt x="1950" y="186"/>
                      </a:lnTo>
                      <a:lnTo>
                        <a:pt x="2001" y="220"/>
                      </a:lnTo>
                      <a:lnTo>
                        <a:pt x="2053" y="255"/>
                      </a:lnTo>
                      <a:lnTo>
                        <a:pt x="2101" y="294"/>
                      </a:lnTo>
                      <a:lnTo>
                        <a:pt x="2147" y="334"/>
                      </a:lnTo>
                      <a:lnTo>
                        <a:pt x="2192" y="377"/>
                      </a:lnTo>
                      <a:lnTo>
                        <a:pt x="2234" y="422"/>
                      </a:lnTo>
                      <a:lnTo>
                        <a:pt x="2274" y="469"/>
                      </a:lnTo>
                      <a:lnTo>
                        <a:pt x="2313" y="517"/>
                      </a:lnTo>
                      <a:lnTo>
                        <a:pt x="2348" y="567"/>
                      </a:lnTo>
                      <a:lnTo>
                        <a:pt x="2382" y="620"/>
                      </a:lnTo>
                      <a:lnTo>
                        <a:pt x="2412" y="673"/>
                      </a:lnTo>
                      <a:lnTo>
                        <a:pt x="2441" y="729"/>
                      </a:lnTo>
                      <a:lnTo>
                        <a:pt x="2467" y="785"/>
                      </a:lnTo>
                      <a:lnTo>
                        <a:pt x="2489" y="843"/>
                      </a:lnTo>
                      <a:lnTo>
                        <a:pt x="2510" y="904"/>
                      </a:lnTo>
                      <a:lnTo>
                        <a:pt x="2528" y="964"/>
                      </a:lnTo>
                      <a:lnTo>
                        <a:pt x="2542" y="1026"/>
                      </a:lnTo>
                      <a:lnTo>
                        <a:pt x="2554" y="1090"/>
                      </a:lnTo>
                      <a:lnTo>
                        <a:pt x="2562" y="1155"/>
                      </a:lnTo>
                      <a:lnTo>
                        <a:pt x="2566" y="1219"/>
                      </a:lnTo>
                      <a:lnTo>
                        <a:pt x="2568" y="1285"/>
                      </a:lnTo>
                      <a:lnTo>
                        <a:pt x="2568" y="1285"/>
                      </a:lnTo>
                      <a:close/>
                    </a:path>
                  </a:pathLst>
                </a:custGeom>
                <a:solidFill>
                  <a:schemeClr val="accent3">
                    <a:lumMod val="75000"/>
                    <a:alpha val="50000"/>
                  </a:schemeClr>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grpSp>
          <p:sp>
            <p:nvSpPr>
              <p:cNvPr id="132" name="TextBox 131"/>
              <p:cNvSpPr txBox="1"/>
              <p:nvPr/>
            </p:nvSpPr>
            <p:spPr>
              <a:xfrm>
                <a:off x="4417024" y="2349367"/>
                <a:ext cx="1546306" cy="1384995"/>
              </a:xfrm>
              <a:prstGeom prst="rect">
                <a:avLst/>
              </a:prstGeom>
              <a:noFill/>
            </p:spPr>
            <p:txBody>
              <a:bodyPr wrap="square" rtlCol="0">
                <a:normAutofit/>
              </a:bodyPr>
              <a:lstStyle/>
              <a:p>
                <a:pPr algn="ctr"/>
                <a:r>
                  <a:rPr lang="en-US" i="1" dirty="0">
                    <a:solidFill>
                      <a:schemeClr val="accent1">
                        <a:lumMod val="50000"/>
                      </a:schemeClr>
                    </a:solidFill>
                  </a:rPr>
                  <a:t>Responsible Consumption of Alcohol</a:t>
                </a:r>
              </a:p>
            </p:txBody>
          </p:sp>
        </p:grpSp>
        <p:pic>
          <p:nvPicPr>
            <p:cNvPr id="17" name="Picture 16" descr="A close up of a logo&#10;&#10;Description automatically generated">
              <a:extLst>
                <a:ext uri="{FF2B5EF4-FFF2-40B4-BE49-F238E27FC236}">
                  <a16:creationId xmlns:a16="http://schemas.microsoft.com/office/drawing/2014/main" id="{2EAC7DAF-FAA4-4BA7-B6F9-1F8946E8B374}"/>
                </a:ext>
              </a:extLst>
            </p:cNvPr>
            <p:cNvPicPr>
              <a:picLocks noChangeAspect="1"/>
            </p:cNvPicPr>
            <p:nvPr/>
          </p:nvPicPr>
          <p:blipFill rotWithShape="1">
            <a:blip r:embed="rId7">
              <a:extLst>
                <a:ext uri="{28A0092B-C50C-407E-A947-70E740481C1C}">
                  <a14:useLocalDpi xmlns:a14="http://schemas.microsoft.com/office/drawing/2010/main" val="0"/>
                </a:ext>
              </a:extLst>
            </a:blip>
            <a:srcRect r="51119" b="15868"/>
            <a:stretch/>
          </p:blipFill>
          <p:spPr>
            <a:xfrm rot="20219288">
              <a:off x="4886749" y="1261912"/>
              <a:ext cx="576198" cy="823138"/>
            </a:xfrm>
            <a:prstGeom prst="rect">
              <a:avLst/>
            </a:prstGeom>
          </p:spPr>
        </p:pic>
      </p:grpSp>
      <p:grpSp>
        <p:nvGrpSpPr>
          <p:cNvPr id="26" name="Group 25">
            <a:extLst>
              <a:ext uri="{FF2B5EF4-FFF2-40B4-BE49-F238E27FC236}">
                <a16:creationId xmlns:a16="http://schemas.microsoft.com/office/drawing/2014/main" id="{B742839F-9C06-4364-83D8-A7493FA52501}"/>
              </a:ext>
            </a:extLst>
          </p:cNvPr>
          <p:cNvGrpSpPr/>
          <p:nvPr/>
        </p:nvGrpSpPr>
        <p:grpSpPr>
          <a:xfrm>
            <a:off x="9834157" y="929245"/>
            <a:ext cx="1678080" cy="3763917"/>
            <a:chOff x="9834157" y="929245"/>
            <a:chExt cx="1678080" cy="3763917"/>
          </a:xfrm>
        </p:grpSpPr>
        <p:grpSp>
          <p:nvGrpSpPr>
            <p:cNvPr id="14" name="Group 13"/>
            <p:cNvGrpSpPr/>
            <p:nvPr/>
          </p:nvGrpSpPr>
          <p:grpSpPr>
            <a:xfrm>
              <a:off x="9834157" y="929245"/>
              <a:ext cx="1678080" cy="3763917"/>
              <a:chOff x="9834157" y="929245"/>
              <a:chExt cx="1678080" cy="3763917"/>
            </a:xfrm>
          </p:grpSpPr>
          <p:grpSp>
            <p:nvGrpSpPr>
              <p:cNvPr id="74" name="Group 73"/>
              <p:cNvGrpSpPr>
                <a:grpSpLocks noChangeAspect="1"/>
              </p:cNvGrpSpPr>
              <p:nvPr/>
            </p:nvGrpSpPr>
            <p:grpSpPr bwMode="auto">
              <a:xfrm>
                <a:off x="9834157" y="929245"/>
                <a:ext cx="1678080" cy="3763917"/>
                <a:chOff x="2877" y="0"/>
                <a:chExt cx="1926" cy="4320"/>
              </a:xfrm>
            </p:grpSpPr>
            <p:sp>
              <p:nvSpPr>
                <p:cNvPr id="75" name="AutoShape 3"/>
                <p:cNvSpPr>
                  <a:spLocks noChangeAspect="1" noChangeArrowheads="1" noTextEdit="1"/>
                </p:cNvSpPr>
                <p:nvPr/>
              </p:nvSpPr>
              <p:spPr bwMode="auto">
                <a:xfrm>
                  <a:off x="2877" y="0"/>
                  <a:ext cx="19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76" name="Freeform 5"/>
                <p:cNvSpPr>
                  <a:spLocks/>
                </p:cNvSpPr>
                <p:nvPr/>
              </p:nvSpPr>
              <p:spPr bwMode="auto">
                <a:xfrm>
                  <a:off x="2877" y="0"/>
                  <a:ext cx="1926" cy="4320"/>
                </a:xfrm>
                <a:custGeom>
                  <a:avLst/>
                  <a:gdLst>
                    <a:gd name="T0" fmla="*/ 3449 w 3852"/>
                    <a:gd name="T1" fmla="*/ 1100 h 8640"/>
                    <a:gd name="T2" fmla="*/ 3380 w 3852"/>
                    <a:gd name="T3" fmla="*/ 925 h 8640"/>
                    <a:gd name="T4" fmla="*/ 3290 w 3852"/>
                    <a:gd name="T5" fmla="*/ 761 h 8640"/>
                    <a:gd name="T6" fmla="*/ 3184 w 3852"/>
                    <a:gd name="T7" fmla="*/ 610 h 8640"/>
                    <a:gd name="T8" fmla="*/ 3061 w 3852"/>
                    <a:gd name="T9" fmla="*/ 472 h 8640"/>
                    <a:gd name="T10" fmla="*/ 2923 w 3852"/>
                    <a:gd name="T11" fmla="*/ 348 h 8640"/>
                    <a:gd name="T12" fmla="*/ 2772 w 3852"/>
                    <a:gd name="T13" fmla="*/ 241 h 8640"/>
                    <a:gd name="T14" fmla="*/ 2608 w 3852"/>
                    <a:gd name="T15" fmla="*/ 153 h 8640"/>
                    <a:gd name="T16" fmla="*/ 2433 w 3852"/>
                    <a:gd name="T17" fmla="*/ 82 h 8640"/>
                    <a:gd name="T18" fmla="*/ 2250 w 3852"/>
                    <a:gd name="T19" fmla="*/ 34 h 8640"/>
                    <a:gd name="T20" fmla="*/ 2058 w 3852"/>
                    <a:gd name="T21" fmla="*/ 6 h 8640"/>
                    <a:gd name="T22" fmla="*/ 1926 w 3852"/>
                    <a:gd name="T23" fmla="*/ 0 h 8640"/>
                    <a:gd name="T24" fmla="*/ 1730 w 3852"/>
                    <a:gd name="T25" fmla="*/ 13 h 8640"/>
                    <a:gd name="T26" fmla="*/ 1541 w 3852"/>
                    <a:gd name="T27" fmla="*/ 48 h 8640"/>
                    <a:gd name="T28" fmla="*/ 1359 w 3852"/>
                    <a:gd name="T29" fmla="*/ 104 h 8640"/>
                    <a:gd name="T30" fmla="*/ 1188 w 3852"/>
                    <a:gd name="T31" fmla="*/ 180 h 8640"/>
                    <a:gd name="T32" fmla="*/ 1029 w 3852"/>
                    <a:gd name="T33" fmla="*/ 275 h 8640"/>
                    <a:gd name="T34" fmla="*/ 881 w 3852"/>
                    <a:gd name="T35" fmla="*/ 387 h 8640"/>
                    <a:gd name="T36" fmla="*/ 748 w 3852"/>
                    <a:gd name="T37" fmla="*/ 515 h 8640"/>
                    <a:gd name="T38" fmla="*/ 631 w 3852"/>
                    <a:gd name="T39" fmla="*/ 658 h 8640"/>
                    <a:gd name="T40" fmla="*/ 530 w 3852"/>
                    <a:gd name="T41" fmla="*/ 814 h 8640"/>
                    <a:gd name="T42" fmla="*/ 446 w 3852"/>
                    <a:gd name="T43" fmla="*/ 983 h 8640"/>
                    <a:gd name="T44" fmla="*/ 161 w 3852"/>
                    <a:gd name="T45" fmla="*/ 1100 h 8640"/>
                    <a:gd name="T46" fmla="*/ 128 w 3852"/>
                    <a:gd name="T47" fmla="*/ 1103 h 8640"/>
                    <a:gd name="T48" fmla="*/ 83 w 3852"/>
                    <a:gd name="T49" fmla="*/ 1119 h 8640"/>
                    <a:gd name="T50" fmla="*/ 47 w 3852"/>
                    <a:gd name="T51" fmla="*/ 1146 h 8640"/>
                    <a:gd name="T52" fmla="*/ 19 w 3852"/>
                    <a:gd name="T53" fmla="*/ 1183 h 8640"/>
                    <a:gd name="T54" fmla="*/ 3 w 3852"/>
                    <a:gd name="T55" fmla="*/ 1228 h 8640"/>
                    <a:gd name="T56" fmla="*/ 0 w 3852"/>
                    <a:gd name="T57" fmla="*/ 6720 h 8640"/>
                    <a:gd name="T58" fmla="*/ 3 w 3852"/>
                    <a:gd name="T59" fmla="*/ 6752 h 8640"/>
                    <a:gd name="T60" fmla="*/ 19 w 3852"/>
                    <a:gd name="T61" fmla="*/ 6797 h 8640"/>
                    <a:gd name="T62" fmla="*/ 47 w 3852"/>
                    <a:gd name="T63" fmla="*/ 6834 h 8640"/>
                    <a:gd name="T64" fmla="*/ 83 w 3852"/>
                    <a:gd name="T65" fmla="*/ 6861 h 8640"/>
                    <a:gd name="T66" fmla="*/ 128 w 3852"/>
                    <a:gd name="T67" fmla="*/ 6877 h 8640"/>
                    <a:gd name="T68" fmla="*/ 1042 w 3852"/>
                    <a:gd name="T69" fmla="*/ 6880 h 8640"/>
                    <a:gd name="T70" fmla="*/ 1801 w 3852"/>
                    <a:gd name="T71" fmla="*/ 8571 h 8640"/>
                    <a:gd name="T72" fmla="*/ 1847 w 3852"/>
                    <a:gd name="T73" fmla="*/ 8618 h 8640"/>
                    <a:gd name="T74" fmla="*/ 1905 w 3852"/>
                    <a:gd name="T75" fmla="*/ 8638 h 8640"/>
                    <a:gd name="T76" fmla="*/ 1966 w 3852"/>
                    <a:gd name="T77" fmla="*/ 8634 h 8640"/>
                    <a:gd name="T78" fmla="*/ 2022 w 3852"/>
                    <a:gd name="T79" fmla="*/ 8605 h 8640"/>
                    <a:gd name="T80" fmla="*/ 2062 w 3852"/>
                    <a:gd name="T81" fmla="*/ 8552 h 8640"/>
                    <a:gd name="T82" fmla="*/ 3692 w 3852"/>
                    <a:gd name="T83" fmla="*/ 6880 h 8640"/>
                    <a:gd name="T84" fmla="*/ 3740 w 3852"/>
                    <a:gd name="T85" fmla="*/ 6874 h 8640"/>
                    <a:gd name="T86" fmla="*/ 3781 w 3852"/>
                    <a:gd name="T87" fmla="*/ 6853 h 8640"/>
                    <a:gd name="T88" fmla="*/ 3815 w 3852"/>
                    <a:gd name="T89" fmla="*/ 6822 h 8640"/>
                    <a:gd name="T90" fmla="*/ 3839 w 3852"/>
                    <a:gd name="T91" fmla="*/ 6782 h 8640"/>
                    <a:gd name="T92" fmla="*/ 3850 w 3852"/>
                    <a:gd name="T93" fmla="*/ 6736 h 8640"/>
                    <a:gd name="T94" fmla="*/ 3852 w 3852"/>
                    <a:gd name="T95" fmla="*/ 1260 h 8640"/>
                    <a:gd name="T96" fmla="*/ 3846 w 3852"/>
                    <a:gd name="T97" fmla="*/ 1212 h 8640"/>
                    <a:gd name="T98" fmla="*/ 3825 w 3852"/>
                    <a:gd name="T99" fmla="*/ 1171 h 8640"/>
                    <a:gd name="T100" fmla="*/ 3794 w 3852"/>
                    <a:gd name="T101" fmla="*/ 1137 h 8640"/>
                    <a:gd name="T102" fmla="*/ 3754 w 3852"/>
                    <a:gd name="T103" fmla="*/ 1113 h 8640"/>
                    <a:gd name="T104" fmla="*/ 3708 w 3852"/>
                    <a:gd name="T105" fmla="*/ 110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2" h="8640">
                      <a:moveTo>
                        <a:pt x="3692" y="1100"/>
                      </a:moveTo>
                      <a:lnTo>
                        <a:pt x="3449" y="1100"/>
                      </a:lnTo>
                      <a:lnTo>
                        <a:pt x="3449" y="1100"/>
                      </a:lnTo>
                      <a:lnTo>
                        <a:pt x="3428" y="1040"/>
                      </a:lnTo>
                      <a:lnTo>
                        <a:pt x="3406" y="983"/>
                      </a:lnTo>
                      <a:lnTo>
                        <a:pt x="3380" y="925"/>
                      </a:lnTo>
                      <a:lnTo>
                        <a:pt x="3353" y="869"/>
                      </a:lnTo>
                      <a:lnTo>
                        <a:pt x="3322" y="814"/>
                      </a:lnTo>
                      <a:lnTo>
                        <a:pt x="3290" y="761"/>
                      </a:lnTo>
                      <a:lnTo>
                        <a:pt x="3257" y="710"/>
                      </a:lnTo>
                      <a:lnTo>
                        <a:pt x="3221" y="658"/>
                      </a:lnTo>
                      <a:lnTo>
                        <a:pt x="3184" y="610"/>
                      </a:lnTo>
                      <a:lnTo>
                        <a:pt x="3146" y="562"/>
                      </a:lnTo>
                      <a:lnTo>
                        <a:pt x="3104" y="515"/>
                      </a:lnTo>
                      <a:lnTo>
                        <a:pt x="3061" y="472"/>
                      </a:lnTo>
                      <a:lnTo>
                        <a:pt x="3017" y="429"/>
                      </a:lnTo>
                      <a:lnTo>
                        <a:pt x="2971" y="387"/>
                      </a:lnTo>
                      <a:lnTo>
                        <a:pt x="2923" y="348"/>
                      </a:lnTo>
                      <a:lnTo>
                        <a:pt x="2875" y="311"/>
                      </a:lnTo>
                      <a:lnTo>
                        <a:pt x="2823" y="275"/>
                      </a:lnTo>
                      <a:lnTo>
                        <a:pt x="2772" y="241"/>
                      </a:lnTo>
                      <a:lnTo>
                        <a:pt x="2719" y="210"/>
                      </a:lnTo>
                      <a:lnTo>
                        <a:pt x="2664" y="180"/>
                      </a:lnTo>
                      <a:lnTo>
                        <a:pt x="2608" y="153"/>
                      </a:lnTo>
                      <a:lnTo>
                        <a:pt x="2550" y="127"/>
                      </a:lnTo>
                      <a:lnTo>
                        <a:pt x="2493" y="104"/>
                      </a:lnTo>
                      <a:lnTo>
                        <a:pt x="2433" y="82"/>
                      </a:lnTo>
                      <a:lnTo>
                        <a:pt x="2374" y="64"/>
                      </a:lnTo>
                      <a:lnTo>
                        <a:pt x="2311" y="48"/>
                      </a:lnTo>
                      <a:lnTo>
                        <a:pt x="2250" y="34"/>
                      </a:lnTo>
                      <a:lnTo>
                        <a:pt x="2186" y="22"/>
                      </a:lnTo>
                      <a:lnTo>
                        <a:pt x="2122" y="13"/>
                      </a:lnTo>
                      <a:lnTo>
                        <a:pt x="2058" y="6"/>
                      </a:lnTo>
                      <a:lnTo>
                        <a:pt x="1992" y="2"/>
                      </a:lnTo>
                      <a:lnTo>
                        <a:pt x="1926" y="0"/>
                      </a:lnTo>
                      <a:lnTo>
                        <a:pt x="1926" y="0"/>
                      </a:lnTo>
                      <a:lnTo>
                        <a:pt x="1860" y="2"/>
                      </a:lnTo>
                      <a:lnTo>
                        <a:pt x="1794" y="6"/>
                      </a:lnTo>
                      <a:lnTo>
                        <a:pt x="1730" y="13"/>
                      </a:lnTo>
                      <a:lnTo>
                        <a:pt x="1666" y="22"/>
                      </a:lnTo>
                      <a:lnTo>
                        <a:pt x="1602" y="34"/>
                      </a:lnTo>
                      <a:lnTo>
                        <a:pt x="1541" y="48"/>
                      </a:lnTo>
                      <a:lnTo>
                        <a:pt x="1478" y="64"/>
                      </a:lnTo>
                      <a:lnTo>
                        <a:pt x="1419" y="82"/>
                      </a:lnTo>
                      <a:lnTo>
                        <a:pt x="1359" y="104"/>
                      </a:lnTo>
                      <a:lnTo>
                        <a:pt x="1302" y="127"/>
                      </a:lnTo>
                      <a:lnTo>
                        <a:pt x="1244" y="153"/>
                      </a:lnTo>
                      <a:lnTo>
                        <a:pt x="1188" y="180"/>
                      </a:lnTo>
                      <a:lnTo>
                        <a:pt x="1133" y="210"/>
                      </a:lnTo>
                      <a:lnTo>
                        <a:pt x="1080" y="241"/>
                      </a:lnTo>
                      <a:lnTo>
                        <a:pt x="1029" y="275"/>
                      </a:lnTo>
                      <a:lnTo>
                        <a:pt x="977" y="311"/>
                      </a:lnTo>
                      <a:lnTo>
                        <a:pt x="929" y="348"/>
                      </a:lnTo>
                      <a:lnTo>
                        <a:pt x="881" y="387"/>
                      </a:lnTo>
                      <a:lnTo>
                        <a:pt x="835" y="429"/>
                      </a:lnTo>
                      <a:lnTo>
                        <a:pt x="791" y="472"/>
                      </a:lnTo>
                      <a:lnTo>
                        <a:pt x="748" y="515"/>
                      </a:lnTo>
                      <a:lnTo>
                        <a:pt x="706" y="562"/>
                      </a:lnTo>
                      <a:lnTo>
                        <a:pt x="668" y="610"/>
                      </a:lnTo>
                      <a:lnTo>
                        <a:pt x="631" y="658"/>
                      </a:lnTo>
                      <a:lnTo>
                        <a:pt x="595" y="710"/>
                      </a:lnTo>
                      <a:lnTo>
                        <a:pt x="562" y="761"/>
                      </a:lnTo>
                      <a:lnTo>
                        <a:pt x="530" y="814"/>
                      </a:lnTo>
                      <a:lnTo>
                        <a:pt x="499" y="869"/>
                      </a:lnTo>
                      <a:lnTo>
                        <a:pt x="472" y="925"/>
                      </a:lnTo>
                      <a:lnTo>
                        <a:pt x="446" y="983"/>
                      </a:lnTo>
                      <a:lnTo>
                        <a:pt x="424" y="1040"/>
                      </a:lnTo>
                      <a:lnTo>
                        <a:pt x="403" y="1100"/>
                      </a:lnTo>
                      <a:lnTo>
                        <a:pt x="161" y="1100"/>
                      </a:lnTo>
                      <a:lnTo>
                        <a:pt x="161" y="1100"/>
                      </a:lnTo>
                      <a:lnTo>
                        <a:pt x="144" y="1101"/>
                      </a:lnTo>
                      <a:lnTo>
                        <a:pt x="128" y="1103"/>
                      </a:lnTo>
                      <a:lnTo>
                        <a:pt x="112" y="1106"/>
                      </a:lnTo>
                      <a:lnTo>
                        <a:pt x="98" y="1113"/>
                      </a:lnTo>
                      <a:lnTo>
                        <a:pt x="83" y="1119"/>
                      </a:lnTo>
                      <a:lnTo>
                        <a:pt x="71" y="1127"/>
                      </a:lnTo>
                      <a:lnTo>
                        <a:pt x="58" y="1137"/>
                      </a:lnTo>
                      <a:lnTo>
                        <a:pt x="47" y="1146"/>
                      </a:lnTo>
                      <a:lnTo>
                        <a:pt x="37" y="1158"/>
                      </a:lnTo>
                      <a:lnTo>
                        <a:pt x="27" y="1171"/>
                      </a:lnTo>
                      <a:lnTo>
                        <a:pt x="19" y="1183"/>
                      </a:lnTo>
                      <a:lnTo>
                        <a:pt x="13" y="1198"/>
                      </a:lnTo>
                      <a:lnTo>
                        <a:pt x="6" y="1212"/>
                      </a:lnTo>
                      <a:lnTo>
                        <a:pt x="3" y="1228"/>
                      </a:lnTo>
                      <a:lnTo>
                        <a:pt x="2" y="1244"/>
                      </a:lnTo>
                      <a:lnTo>
                        <a:pt x="0" y="1260"/>
                      </a:lnTo>
                      <a:lnTo>
                        <a:pt x="0" y="6720"/>
                      </a:lnTo>
                      <a:lnTo>
                        <a:pt x="0" y="6720"/>
                      </a:lnTo>
                      <a:lnTo>
                        <a:pt x="2" y="6736"/>
                      </a:lnTo>
                      <a:lnTo>
                        <a:pt x="3" y="6752"/>
                      </a:lnTo>
                      <a:lnTo>
                        <a:pt x="6" y="6768"/>
                      </a:lnTo>
                      <a:lnTo>
                        <a:pt x="13" y="6782"/>
                      </a:lnTo>
                      <a:lnTo>
                        <a:pt x="19" y="6797"/>
                      </a:lnTo>
                      <a:lnTo>
                        <a:pt x="27" y="6810"/>
                      </a:lnTo>
                      <a:lnTo>
                        <a:pt x="37" y="6822"/>
                      </a:lnTo>
                      <a:lnTo>
                        <a:pt x="47" y="6834"/>
                      </a:lnTo>
                      <a:lnTo>
                        <a:pt x="58" y="6843"/>
                      </a:lnTo>
                      <a:lnTo>
                        <a:pt x="71" y="6853"/>
                      </a:lnTo>
                      <a:lnTo>
                        <a:pt x="83" y="6861"/>
                      </a:lnTo>
                      <a:lnTo>
                        <a:pt x="98" y="6867"/>
                      </a:lnTo>
                      <a:lnTo>
                        <a:pt x="112" y="6874"/>
                      </a:lnTo>
                      <a:lnTo>
                        <a:pt x="128" y="6877"/>
                      </a:lnTo>
                      <a:lnTo>
                        <a:pt x="144" y="6879"/>
                      </a:lnTo>
                      <a:lnTo>
                        <a:pt x="161" y="6880"/>
                      </a:lnTo>
                      <a:lnTo>
                        <a:pt x="1042" y="6880"/>
                      </a:lnTo>
                      <a:lnTo>
                        <a:pt x="1790" y="8552"/>
                      </a:lnTo>
                      <a:lnTo>
                        <a:pt x="1790" y="8552"/>
                      </a:lnTo>
                      <a:lnTo>
                        <a:pt x="1801" y="8571"/>
                      </a:lnTo>
                      <a:lnTo>
                        <a:pt x="1814" y="8590"/>
                      </a:lnTo>
                      <a:lnTo>
                        <a:pt x="1830" y="8605"/>
                      </a:lnTo>
                      <a:lnTo>
                        <a:pt x="1847" y="8618"/>
                      </a:lnTo>
                      <a:lnTo>
                        <a:pt x="1865" y="8627"/>
                      </a:lnTo>
                      <a:lnTo>
                        <a:pt x="1886" y="8634"/>
                      </a:lnTo>
                      <a:lnTo>
                        <a:pt x="1905" y="8638"/>
                      </a:lnTo>
                      <a:lnTo>
                        <a:pt x="1926" y="8640"/>
                      </a:lnTo>
                      <a:lnTo>
                        <a:pt x="1947" y="8638"/>
                      </a:lnTo>
                      <a:lnTo>
                        <a:pt x="1966" y="8634"/>
                      </a:lnTo>
                      <a:lnTo>
                        <a:pt x="1987" y="8627"/>
                      </a:lnTo>
                      <a:lnTo>
                        <a:pt x="2005" y="8618"/>
                      </a:lnTo>
                      <a:lnTo>
                        <a:pt x="2022" y="8605"/>
                      </a:lnTo>
                      <a:lnTo>
                        <a:pt x="2038" y="8590"/>
                      </a:lnTo>
                      <a:lnTo>
                        <a:pt x="2051" y="8571"/>
                      </a:lnTo>
                      <a:lnTo>
                        <a:pt x="2062" y="8552"/>
                      </a:lnTo>
                      <a:lnTo>
                        <a:pt x="2810" y="6880"/>
                      </a:lnTo>
                      <a:lnTo>
                        <a:pt x="3692" y="6880"/>
                      </a:lnTo>
                      <a:lnTo>
                        <a:pt x="3692" y="6880"/>
                      </a:lnTo>
                      <a:lnTo>
                        <a:pt x="3708" y="6879"/>
                      </a:lnTo>
                      <a:lnTo>
                        <a:pt x="3724" y="6877"/>
                      </a:lnTo>
                      <a:lnTo>
                        <a:pt x="3740" y="6874"/>
                      </a:lnTo>
                      <a:lnTo>
                        <a:pt x="3754" y="6867"/>
                      </a:lnTo>
                      <a:lnTo>
                        <a:pt x="3769" y="6861"/>
                      </a:lnTo>
                      <a:lnTo>
                        <a:pt x="3781" y="6853"/>
                      </a:lnTo>
                      <a:lnTo>
                        <a:pt x="3794" y="6843"/>
                      </a:lnTo>
                      <a:lnTo>
                        <a:pt x="3805" y="6834"/>
                      </a:lnTo>
                      <a:lnTo>
                        <a:pt x="3815" y="6822"/>
                      </a:lnTo>
                      <a:lnTo>
                        <a:pt x="3825" y="6810"/>
                      </a:lnTo>
                      <a:lnTo>
                        <a:pt x="3833" y="6797"/>
                      </a:lnTo>
                      <a:lnTo>
                        <a:pt x="3839" y="6782"/>
                      </a:lnTo>
                      <a:lnTo>
                        <a:pt x="3846" y="6768"/>
                      </a:lnTo>
                      <a:lnTo>
                        <a:pt x="3849" y="6752"/>
                      </a:lnTo>
                      <a:lnTo>
                        <a:pt x="3850" y="6736"/>
                      </a:lnTo>
                      <a:lnTo>
                        <a:pt x="3852" y="6720"/>
                      </a:lnTo>
                      <a:lnTo>
                        <a:pt x="3852" y="1260"/>
                      </a:lnTo>
                      <a:lnTo>
                        <a:pt x="3852" y="1260"/>
                      </a:lnTo>
                      <a:lnTo>
                        <a:pt x="3850" y="1244"/>
                      </a:lnTo>
                      <a:lnTo>
                        <a:pt x="3849" y="1228"/>
                      </a:lnTo>
                      <a:lnTo>
                        <a:pt x="3846" y="1212"/>
                      </a:lnTo>
                      <a:lnTo>
                        <a:pt x="3839" y="1198"/>
                      </a:lnTo>
                      <a:lnTo>
                        <a:pt x="3833" y="1183"/>
                      </a:lnTo>
                      <a:lnTo>
                        <a:pt x="3825" y="1171"/>
                      </a:lnTo>
                      <a:lnTo>
                        <a:pt x="3815" y="1158"/>
                      </a:lnTo>
                      <a:lnTo>
                        <a:pt x="3805" y="1146"/>
                      </a:lnTo>
                      <a:lnTo>
                        <a:pt x="3794" y="1137"/>
                      </a:lnTo>
                      <a:lnTo>
                        <a:pt x="3781" y="1127"/>
                      </a:lnTo>
                      <a:lnTo>
                        <a:pt x="3769" y="1119"/>
                      </a:lnTo>
                      <a:lnTo>
                        <a:pt x="3754" y="1113"/>
                      </a:lnTo>
                      <a:lnTo>
                        <a:pt x="3740" y="1106"/>
                      </a:lnTo>
                      <a:lnTo>
                        <a:pt x="3724" y="1103"/>
                      </a:lnTo>
                      <a:lnTo>
                        <a:pt x="3708" y="1101"/>
                      </a:lnTo>
                      <a:lnTo>
                        <a:pt x="3692" y="1100"/>
                      </a:lnTo>
                      <a:lnTo>
                        <a:pt x="3692" y="1100"/>
                      </a:lnTo>
                      <a:close/>
                    </a:path>
                  </a:pathLst>
                </a:custGeom>
                <a:gradFill>
                  <a:gsLst>
                    <a:gs pos="0">
                      <a:schemeClr val="accent6">
                        <a:lumMod val="60000"/>
                        <a:lumOff val="40000"/>
                      </a:schemeClr>
                    </a:gs>
                    <a:gs pos="100000">
                      <a:schemeClr val="accent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p>
              </p:txBody>
            </p:sp>
            <p:sp>
              <p:nvSpPr>
                <p:cNvPr id="77" name="Freeform 6"/>
                <p:cNvSpPr>
                  <a:spLocks/>
                </p:cNvSpPr>
                <p:nvPr/>
              </p:nvSpPr>
              <p:spPr bwMode="auto">
                <a:xfrm>
                  <a:off x="3198" y="161"/>
                  <a:ext cx="1284" cy="1284"/>
                </a:xfrm>
                <a:custGeom>
                  <a:avLst/>
                  <a:gdLst>
                    <a:gd name="T0" fmla="*/ 2566 w 2568"/>
                    <a:gd name="T1" fmla="*/ 1352 h 2569"/>
                    <a:gd name="T2" fmla="*/ 2542 w 2568"/>
                    <a:gd name="T3" fmla="*/ 1545 h 2569"/>
                    <a:gd name="T4" fmla="*/ 2489 w 2568"/>
                    <a:gd name="T5" fmla="*/ 1726 h 2569"/>
                    <a:gd name="T6" fmla="*/ 2412 w 2568"/>
                    <a:gd name="T7" fmla="*/ 1898 h 2569"/>
                    <a:gd name="T8" fmla="*/ 2313 w 2568"/>
                    <a:gd name="T9" fmla="*/ 2054 h 2569"/>
                    <a:gd name="T10" fmla="*/ 2192 w 2568"/>
                    <a:gd name="T11" fmla="*/ 2193 h 2569"/>
                    <a:gd name="T12" fmla="*/ 2053 w 2568"/>
                    <a:gd name="T13" fmla="*/ 2314 h 2569"/>
                    <a:gd name="T14" fmla="*/ 1896 w 2568"/>
                    <a:gd name="T15" fmla="*/ 2415 h 2569"/>
                    <a:gd name="T16" fmla="*/ 1725 w 2568"/>
                    <a:gd name="T17" fmla="*/ 2492 h 2569"/>
                    <a:gd name="T18" fmla="*/ 1542 w 2568"/>
                    <a:gd name="T19" fmla="*/ 2543 h 2569"/>
                    <a:gd name="T20" fmla="*/ 1350 w 2568"/>
                    <a:gd name="T21" fmla="*/ 2568 h 2569"/>
                    <a:gd name="T22" fmla="*/ 1218 w 2568"/>
                    <a:gd name="T23" fmla="*/ 2568 h 2569"/>
                    <a:gd name="T24" fmla="*/ 1026 w 2568"/>
                    <a:gd name="T25" fmla="*/ 2543 h 2569"/>
                    <a:gd name="T26" fmla="*/ 843 w 2568"/>
                    <a:gd name="T27" fmla="*/ 2492 h 2569"/>
                    <a:gd name="T28" fmla="*/ 672 w 2568"/>
                    <a:gd name="T29" fmla="*/ 2415 h 2569"/>
                    <a:gd name="T30" fmla="*/ 515 w 2568"/>
                    <a:gd name="T31" fmla="*/ 2314 h 2569"/>
                    <a:gd name="T32" fmla="*/ 376 w 2568"/>
                    <a:gd name="T33" fmla="*/ 2193 h 2569"/>
                    <a:gd name="T34" fmla="*/ 255 w 2568"/>
                    <a:gd name="T35" fmla="*/ 2054 h 2569"/>
                    <a:gd name="T36" fmla="*/ 156 w 2568"/>
                    <a:gd name="T37" fmla="*/ 1898 h 2569"/>
                    <a:gd name="T38" fmla="*/ 79 w 2568"/>
                    <a:gd name="T39" fmla="*/ 1726 h 2569"/>
                    <a:gd name="T40" fmla="*/ 26 w 2568"/>
                    <a:gd name="T41" fmla="*/ 1545 h 2569"/>
                    <a:gd name="T42" fmla="*/ 2 w 2568"/>
                    <a:gd name="T43" fmla="*/ 1352 h 2569"/>
                    <a:gd name="T44" fmla="*/ 2 w 2568"/>
                    <a:gd name="T45" fmla="*/ 1219 h 2569"/>
                    <a:gd name="T46" fmla="*/ 26 w 2568"/>
                    <a:gd name="T47" fmla="*/ 1026 h 2569"/>
                    <a:gd name="T48" fmla="*/ 79 w 2568"/>
                    <a:gd name="T49" fmla="*/ 843 h 2569"/>
                    <a:gd name="T50" fmla="*/ 156 w 2568"/>
                    <a:gd name="T51" fmla="*/ 673 h 2569"/>
                    <a:gd name="T52" fmla="*/ 255 w 2568"/>
                    <a:gd name="T53" fmla="*/ 517 h 2569"/>
                    <a:gd name="T54" fmla="*/ 376 w 2568"/>
                    <a:gd name="T55" fmla="*/ 377 h 2569"/>
                    <a:gd name="T56" fmla="*/ 515 w 2568"/>
                    <a:gd name="T57" fmla="*/ 255 h 2569"/>
                    <a:gd name="T58" fmla="*/ 672 w 2568"/>
                    <a:gd name="T59" fmla="*/ 156 h 2569"/>
                    <a:gd name="T60" fmla="*/ 843 w 2568"/>
                    <a:gd name="T61" fmla="*/ 79 h 2569"/>
                    <a:gd name="T62" fmla="*/ 1026 w 2568"/>
                    <a:gd name="T63" fmla="*/ 27 h 2569"/>
                    <a:gd name="T64" fmla="*/ 1218 w 2568"/>
                    <a:gd name="T65" fmla="*/ 2 h 2569"/>
                    <a:gd name="T66" fmla="*/ 1350 w 2568"/>
                    <a:gd name="T67" fmla="*/ 2 h 2569"/>
                    <a:gd name="T68" fmla="*/ 1542 w 2568"/>
                    <a:gd name="T69" fmla="*/ 27 h 2569"/>
                    <a:gd name="T70" fmla="*/ 1725 w 2568"/>
                    <a:gd name="T71" fmla="*/ 79 h 2569"/>
                    <a:gd name="T72" fmla="*/ 1896 w 2568"/>
                    <a:gd name="T73" fmla="*/ 156 h 2569"/>
                    <a:gd name="T74" fmla="*/ 2053 w 2568"/>
                    <a:gd name="T75" fmla="*/ 255 h 2569"/>
                    <a:gd name="T76" fmla="*/ 2192 w 2568"/>
                    <a:gd name="T77" fmla="*/ 377 h 2569"/>
                    <a:gd name="T78" fmla="*/ 2313 w 2568"/>
                    <a:gd name="T79" fmla="*/ 517 h 2569"/>
                    <a:gd name="T80" fmla="*/ 2412 w 2568"/>
                    <a:gd name="T81" fmla="*/ 673 h 2569"/>
                    <a:gd name="T82" fmla="*/ 2489 w 2568"/>
                    <a:gd name="T83" fmla="*/ 843 h 2569"/>
                    <a:gd name="T84" fmla="*/ 2542 w 2568"/>
                    <a:gd name="T85" fmla="*/ 1026 h 2569"/>
                    <a:gd name="T86" fmla="*/ 2566 w 2568"/>
                    <a:gd name="T87" fmla="*/ 121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8" h="2569">
                      <a:moveTo>
                        <a:pt x="2568" y="1285"/>
                      </a:moveTo>
                      <a:lnTo>
                        <a:pt x="2568" y="1285"/>
                      </a:lnTo>
                      <a:lnTo>
                        <a:pt x="2566" y="1352"/>
                      </a:lnTo>
                      <a:lnTo>
                        <a:pt x="2562" y="1416"/>
                      </a:lnTo>
                      <a:lnTo>
                        <a:pt x="2554" y="1481"/>
                      </a:lnTo>
                      <a:lnTo>
                        <a:pt x="2542" y="1545"/>
                      </a:lnTo>
                      <a:lnTo>
                        <a:pt x="2528" y="1606"/>
                      </a:lnTo>
                      <a:lnTo>
                        <a:pt x="2510" y="1667"/>
                      </a:lnTo>
                      <a:lnTo>
                        <a:pt x="2489" y="1726"/>
                      </a:lnTo>
                      <a:lnTo>
                        <a:pt x="2467" y="1786"/>
                      </a:lnTo>
                      <a:lnTo>
                        <a:pt x="2441" y="1842"/>
                      </a:lnTo>
                      <a:lnTo>
                        <a:pt x="2412" y="1898"/>
                      </a:lnTo>
                      <a:lnTo>
                        <a:pt x="2382" y="1951"/>
                      </a:lnTo>
                      <a:lnTo>
                        <a:pt x="2348" y="2004"/>
                      </a:lnTo>
                      <a:lnTo>
                        <a:pt x="2313" y="2054"/>
                      </a:lnTo>
                      <a:lnTo>
                        <a:pt x="2274" y="2102"/>
                      </a:lnTo>
                      <a:lnTo>
                        <a:pt x="2234" y="2148"/>
                      </a:lnTo>
                      <a:lnTo>
                        <a:pt x="2192" y="2193"/>
                      </a:lnTo>
                      <a:lnTo>
                        <a:pt x="2147" y="2237"/>
                      </a:lnTo>
                      <a:lnTo>
                        <a:pt x="2101" y="2277"/>
                      </a:lnTo>
                      <a:lnTo>
                        <a:pt x="2053" y="2314"/>
                      </a:lnTo>
                      <a:lnTo>
                        <a:pt x="2001" y="2351"/>
                      </a:lnTo>
                      <a:lnTo>
                        <a:pt x="1950" y="2385"/>
                      </a:lnTo>
                      <a:lnTo>
                        <a:pt x="1896" y="2415"/>
                      </a:lnTo>
                      <a:lnTo>
                        <a:pt x="1841" y="2444"/>
                      </a:lnTo>
                      <a:lnTo>
                        <a:pt x="1783" y="2470"/>
                      </a:lnTo>
                      <a:lnTo>
                        <a:pt x="1725" y="2492"/>
                      </a:lnTo>
                      <a:lnTo>
                        <a:pt x="1666" y="2511"/>
                      </a:lnTo>
                      <a:lnTo>
                        <a:pt x="1605" y="2529"/>
                      </a:lnTo>
                      <a:lnTo>
                        <a:pt x="1542" y="2543"/>
                      </a:lnTo>
                      <a:lnTo>
                        <a:pt x="1480" y="2555"/>
                      </a:lnTo>
                      <a:lnTo>
                        <a:pt x="1416" y="2563"/>
                      </a:lnTo>
                      <a:lnTo>
                        <a:pt x="1350" y="2568"/>
                      </a:lnTo>
                      <a:lnTo>
                        <a:pt x="1284" y="2569"/>
                      </a:lnTo>
                      <a:lnTo>
                        <a:pt x="1284" y="2569"/>
                      </a:lnTo>
                      <a:lnTo>
                        <a:pt x="1218" y="2568"/>
                      </a:lnTo>
                      <a:lnTo>
                        <a:pt x="1152" y="2563"/>
                      </a:lnTo>
                      <a:lnTo>
                        <a:pt x="1088" y="2555"/>
                      </a:lnTo>
                      <a:lnTo>
                        <a:pt x="1026" y="2543"/>
                      </a:lnTo>
                      <a:lnTo>
                        <a:pt x="963" y="2529"/>
                      </a:lnTo>
                      <a:lnTo>
                        <a:pt x="902" y="2511"/>
                      </a:lnTo>
                      <a:lnTo>
                        <a:pt x="843" y="2492"/>
                      </a:lnTo>
                      <a:lnTo>
                        <a:pt x="785" y="2470"/>
                      </a:lnTo>
                      <a:lnTo>
                        <a:pt x="727" y="2444"/>
                      </a:lnTo>
                      <a:lnTo>
                        <a:pt x="672" y="2415"/>
                      </a:lnTo>
                      <a:lnTo>
                        <a:pt x="618" y="2385"/>
                      </a:lnTo>
                      <a:lnTo>
                        <a:pt x="567" y="2351"/>
                      </a:lnTo>
                      <a:lnTo>
                        <a:pt x="515" y="2314"/>
                      </a:lnTo>
                      <a:lnTo>
                        <a:pt x="467" y="2277"/>
                      </a:lnTo>
                      <a:lnTo>
                        <a:pt x="421" y="2237"/>
                      </a:lnTo>
                      <a:lnTo>
                        <a:pt x="376" y="2193"/>
                      </a:lnTo>
                      <a:lnTo>
                        <a:pt x="334" y="2148"/>
                      </a:lnTo>
                      <a:lnTo>
                        <a:pt x="294" y="2102"/>
                      </a:lnTo>
                      <a:lnTo>
                        <a:pt x="255" y="2054"/>
                      </a:lnTo>
                      <a:lnTo>
                        <a:pt x="220" y="2004"/>
                      </a:lnTo>
                      <a:lnTo>
                        <a:pt x="186" y="1951"/>
                      </a:lnTo>
                      <a:lnTo>
                        <a:pt x="156" y="1898"/>
                      </a:lnTo>
                      <a:lnTo>
                        <a:pt x="127" y="1842"/>
                      </a:lnTo>
                      <a:lnTo>
                        <a:pt x="101" y="1786"/>
                      </a:lnTo>
                      <a:lnTo>
                        <a:pt x="79" y="1726"/>
                      </a:lnTo>
                      <a:lnTo>
                        <a:pt x="58" y="1667"/>
                      </a:lnTo>
                      <a:lnTo>
                        <a:pt x="40" y="1606"/>
                      </a:lnTo>
                      <a:lnTo>
                        <a:pt x="26" y="1545"/>
                      </a:lnTo>
                      <a:lnTo>
                        <a:pt x="14" y="1481"/>
                      </a:lnTo>
                      <a:lnTo>
                        <a:pt x="6" y="1416"/>
                      </a:lnTo>
                      <a:lnTo>
                        <a:pt x="2" y="1352"/>
                      </a:lnTo>
                      <a:lnTo>
                        <a:pt x="0" y="1285"/>
                      </a:lnTo>
                      <a:lnTo>
                        <a:pt x="0" y="1285"/>
                      </a:lnTo>
                      <a:lnTo>
                        <a:pt x="2" y="1219"/>
                      </a:lnTo>
                      <a:lnTo>
                        <a:pt x="6" y="1155"/>
                      </a:lnTo>
                      <a:lnTo>
                        <a:pt x="14" y="1090"/>
                      </a:lnTo>
                      <a:lnTo>
                        <a:pt x="26" y="1026"/>
                      </a:lnTo>
                      <a:lnTo>
                        <a:pt x="40" y="964"/>
                      </a:lnTo>
                      <a:lnTo>
                        <a:pt x="58" y="904"/>
                      </a:lnTo>
                      <a:lnTo>
                        <a:pt x="79" y="843"/>
                      </a:lnTo>
                      <a:lnTo>
                        <a:pt x="101" y="785"/>
                      </a:lnTo>
                      <a:lnTo>
                        <a:pt x="127" y="729"/>
                      </a:lnTo>
                      <a:lnTo>
                        <a:pt x="156" y="673"/>
                      </a:lnTo>
                      <a:lnTo>
                        <a:pt x="186" y="620"/>
                      </a:lnTo>
                      <a:lnTo>
                        <a:pt x="220" y="567"/>
                      </a:lnTo>
                      <a:lnTo>
                        <a:pt x="255" y="517"/>
                      </a:lnTo>
                      <a:lnTo>
                        <a:pt x="294" y="469"/>
                      </a:lnTo>
                      <a:lnTo>
                        <a:pt x="334" y="422"/>
                      </a:lnTo>
                      <a:lnTo>
                        <a:pt x="376" y="377"/>
                      </a:lnTo>
                      <a:lnTo>
                        <a:pt x="421" y="334"/>
                      </a:lnTo>
                      <a:lnTo>
                        <a:pt x="467" y="294"/>
                      </a:lnTo>
                      <a:lnTo>
                        <a:pt x="515" y="255"/>
                      </a:lnTo>
                      <a:lnTo>
                        <a:pt x="567" y="220"/>
                      </a:lnTo>
                      <a:lnTo>
                        <a:pt x="618" y="186"/>
                      </a:lnTo>
                      <a:lnTo>
                        <a:pt x="672" y="156"/>
                      </a:lnTo>
                      <a:lnTo>
                        <a:pt x="727" y="127"/>
                      </a:lnTo>
                      <a:lnTo>
                        <a:pt x="785" y="101"/>
                      </a:lnTo>
                      <a:lnTo>
                        <a:pt x="843" y="79"/>
                      </a:lnTo>
                      <a:lnTo>
                        <a:pt x="902" y="58"/>
                      </a:lnTo>
                      <a:lnTo>
                        <a:pt x="963" y="42"/>
                      </a:lnTo>
                      <a:lnTo>
                        <a:pt x="1026" y="27"/>
                      </a:lnTo>
                      <a:lnTo>
                        <a:pt x="1088" y="16"/>
                      </a:lnTo>
                      <a:lnTo>
                        <a:pt x="1152" y="8"/>
                      </a:lnTo>
                      <a:lnTo>
                        <a:pt x="1218" y="2"/>
                      </a:lnTo>
                      <a:lnTo>
                        <a:pt x="1284" y="0"/>
                      </a:lnTo>
                      <a:lnTo>
                        <a:pt x="1284" y="0"/>
                      </a:lnTo>
                      <a:lnTo>
                        <a:pt x="1350" y="2"/>
                      </a:lnTo>
                      <a:lnTo>
                        <a:pt x="1416" y="8"/>
                      </a:lnTo>
                      <a:lnTo>
                        <a:pt x="1480" y="16"/>
                      </a:lnTo>
                      <a:lnTo>
                        <a:pt x="1542" y="27"/>
                      </a:lnTo>
                      <a:lnTo>
                        <a:pt x="1605" y="42"/>
                      </a:lnTo>
                      <a:lnTo>
                        <a:pt x="1666" y="58"/>
                      </a:lnTo>
                      <a:lnTo>
                        <a:pt x="1725" y="79"/>
                      </a:lnTo>
                      <a:lnTo>
                        <a:pt x="1783" y="101"/>
                      </a:lnTo>
                      <a:lnTo>
                        <a:pt x="1841" y="127"/>
                      </a:lnTo>
                      <a:lnTo>
                        <a:pt x="1896" y="156"/>
                      </a:lnTo>
                      <a:lnTo>
                        <a:pt x="1950" y="186"/>
                      </a:lnTo>
                      <a:lnTo>
                        <a:pt x="2001" y="220"/>
                      </a:lnTo>
                      <a:lnTo>
                        <a:pt x="2053" y="255"/>
                      </a:lnTo>
                      <a:lnTo>
                        <a:pt x="2101" y="294"/>
                      </a:lnTo>
                      <a:lnTo>
                        <a:pt x="2147" y="334"/>
                      </a:lnTo>
                      <a:lnTo>
                        <a:pt x="2192" y="377"/>
                      </a:lnTo>
                      <a:lnTo>
                        <a:pt x="2234" y="422"/>
                      </a:lnTo>
                      <a:lnTo>
                        <a:pt x="2274" y="469"/>
                      </a:lnTo>
                      <a:lnTo>
                        <a:pt x="2313" y="517"/>
                      </a:lnTo>
                      <a:lnTo>
                        <a:pt x="2348" y="567"/>
                      </a:lnTo>
                      <a:lnTo>
                        <a:pt x="2382" y="620"/>
                      </a:lnTo>
                      <a:lnTo>
                        <a:pt x="2412" y="673"/>
                      </a:lnTo>
                      <a:lnTo>
                        <a:pt x="2441" y="729"/>
                      </a:lnTo>
                      <a:lnTo>
                        <a:pt x="2467" y="785"/>
                      </a:lnTo>
                      <a:lnTo>
                        <a:pt x="2489" y="843"/>
                      </a:lnTo>
                      <a:lnTo>
                        <a:pt x="2510" y="904"/>
                      </a:lnTo>
                      <a:lnTo>
                        <a:pt x="2528" y="964"/>
                      </a:lnTo>
                      <a:lnTo>
                        <a:pt x="2542" y="1026"/>
                      </a:lnTo>
                      <a:lnTo>
                        <a:pt x="2554" y="1090"/>
                      </a:lnTo>
                      <a:lnTo>
                        <a:pt x="2562" y="1155"/>
                      </a:lnTo>
                      <a:lnTo>
                        <a:pt x="2566" y="1219"/>
                      </a:lnTo>
                      <a:lnTo>
                        <a:pt x="2568" y="1285"/>
                      </a:lnTo>
                      <a:lnTo>
                        <a:pt x="2568" y="1285"/>
                      </a:lnTo>
                      <a:close/>
                    </a:path>
                  </a:pathLst>
                </a:custGeom>
                <a:solidFill>
                  <a:schemeClr val="accent6">
                    <a:lumMod val="75000"/>
                    <a:alpha val="50000"/>
                  </a:schemeClr>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grpSp>
          <p:grpSp>
            <p:nvGrpSpPr>
              <p:cNvPr id="104" name="Group 103"/>
              <p:cNvGrpSpPr/>
              <p:nvPr/>
            </p:nvGrpSpPr>
            <p:grpSpPr>
              <a:xfrm>
                <a:off x="10646832" y="1663487"/>
                <a:ext cx="82565" cy="193598"/>
                <a:chOff x="4448175" y="258763"/>
                <a:chExt cx="46038" cy="107950"/>
              </a:xfrm>
            </p:grpSpPr>
            <p:sp>
              <p:nvSpPr>
                <p:cNvPr id="100" name="Freeform 72"/>
                <p:cNvSpPr>
                  <a:spLocks/>
                </p:cNvSpPr>
                <p:nvPr/>
              </p:nvSpPr>
              <p:spPr bwMode="auto">
                <a:xfrm>
                  <a:off x="4486275" y="258763"/>
                  <a:ext cx="7938" cy="1588"/>
                </a:xfrm>
                <a:custGeom>
                  <a:avLst/>
                  <a:gdLst>
                    <a:gd name="T0" fmla="*/ 0 w 97"/>
                    <a:gd name="T1" fmla="*/ 16 h 16"/>
                    <a:gd name="T2" fmla="*/ 0 w 97"/>
                    <a:gd name="T3" fmla="*/ 16 h 16"/>
                    <a:gd name="T4" fmla="*/ 24 w 97"/>
                    <a:gd name="T5" fmla="*/ 13 h 16"/>
                    <a:gd name="T6" fmla="*/ 48 w 97"/>
                    <a:gd name="T7" fmla="*/ 10 h 16"/>
                    <a:gd name="T8" fmla="*/ 48 w 97"/>
                    <a:gd name="T9" fmla="*/ 10 h 16"/>
                    <a:gd name="T10" fmla="*/ 72 w 97"/>
                    <a:gd name="T11" fmla="*/ 6 h 16"/>
                    <a:gd name="T12" fmla="*/ 97 w 97"/>
                    <a:gd name="T13" fmla="*/ 0 h 16"/>
                    <a:gd name="T14" fmla="*/ 0 w 97"/>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16">
                      <a:moveTo>
                        <a:pt x="0" y="16"/>
                      </a:moveTo>
                      <a:lnTo>
                        <a:pt x="0" y="16"/>
                      </a:lnTo>
                      <a:lnTo>
                        <a:pt x="24" y="13"/>
                      </a:lnTo>
                      <a:lnTo>
                        <a:pt x="48" y="10"/>
                      </a:lnTo>
                      <a:lnTo>
                        <a:pt x="48" y="10"/>
                      </a:lnTo>
                      <a:lnTo>
                        <a:pt x="72" y="6"/>
                      </a:lnTo>
                      <a:lnTo>
                        <a:pt x="97" y="0"/>
                      </a:lnTo>
                      <a:lnTo>
                        <a:pt x="0" y="16"/>
                      </a:lnTo>
                      <a:close/>
                    </a:path>
                  </a:pathLst>
                </a:cu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02" name="Freeform 74"/>
                <p:cNvSpPr>
                  <a:spLocks/>
                </p:cNvSpPr>
                <p:nvPr/>
              </p:nvSpPr>
              <p:spPr bwMode="auto">
                <a:xfrm>
                  <a:off x="4448175" y="360363"/>
                  <a:ext cx="7938" cy="6350"/>
                </a:xfrm>
                <a:custGeom>
                  <a:avLst/>
                  <a:gdLst>
                    <a:gd name="T0" fmla="*/ 0 w 95"/>
                    <a:gd name="T1" fmla="*/ 75 h 75"/>
                    <a:gd name="T2" fmla="*/ 0 w 95"/>
                    <a:gd name="T3" fmla="*/ 75 h 75"/>
                    <a:gd name="T4" fmla="*/ 33 w 95"/>
                    <a:gd name="T5" fmla="*/ 53 h 75"/>
                    <a:gd name="T6" fmla="*/ 33 w 95"/>
                    <a:gd name="T7" fmla="*/ 53 h 75"/>
                    <a:gd name="T8" fmla="*/ 66 w 95"/>
                    <a:gd name="T9" fmla="*/ 26 h 75"/>
                    <a:gd name="T10" fmla="*/ 95 w 95"/>
                    <a:gd name="T11" fmla="*/ 0 h 75"/>
                    <a:gd name="T12" fmla="*/ 0 w 95"/>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95" h="75">
                      <a:moveTo>
                        <a:pt x="0" y="75"/>
                      </a:moveTo>
                      <a:lnTo>
                        <a:pt x="0" y="75"/>
                      </a:lnTo>
                      <a:lnTo>
                        <a:pt x="33" y="53"/>
                      </a:lnTo>
                      <a:lnTo>
                        <a:pt x="33" y="53"/>
                      </a:lnTo>
                      <a:lnTo>
                        <a:pt x="66" y="26"/>
                      </a:lnTo>
                      <a:lnTo>
                        <a:pt x="95" y="0"/>
                      </a:lnTo>
                      <a:lnTo>
                        <a:pt x="0" y="75"/>
                      </a:lnTo>
                      <a:close/>
                    </a:path>
                  </a:pathLst>
                </a:cu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US"/>
                </a:p>
              </p:txBody>
            </p:sp>
          </p:grpSp>
          <p:sp>
            <p:nvSpPr>
              <p:cNvPr id="135" name="TextBox 134"/>
              <p:cNvSpPr txBox="1"/>
              <p:nvPr/>
            </p:nvSpPr>
            <p:spPr>
              <a:xfrm>
                <a:off x="9970518" y="2349367"/>
                <a:ext cx="1405359" cy="1384995"/>
              </a:xfrm>
              <a:prstGeom prst="rect">
                <a:avLst/>
              </a:prstGeom>
              <a:noFill/>
            </p:spPr>
            <p:txBody>
              <a:bodyPr wrap="square" rtlCol="0">
                <a:normAutofit/>
              </a:bodyPr>
              <a:lstStyle/>
              <a:p>
                <a:pPr algn="ctr"/>
                <a:r>
                  <a:rPr lang="en-US" i="1" dirty="0">
                    <a:solidFill>
                      <a:schemeClr val="accent1">
                        <a:lumMod val="50000"/>
                      </a:schemeClr>
                    </a:solidFill>
                  </a:rPr>
                  <a:t>Reporting</a:t>
                </a:r>
              </a:p>
              <a:p>
                <a:pPr algn="ctr"/>
                <a:r>
                  <a:rPr lang="en-US" i="1" dirty="0">
                    <a:solidFill>
                      <a:schemeClr val="accent1">
                        <a:lumMod val="50000"/>
                      </a:schemeClr>
                    </a:solidFill>
                  </a:rPr>
                  <a:t>Procedure</a:t>
                </a:r>
              </a:p>
            </p:txBody>
          </p:sp>
        </p:grpSp>
        <p:pic>
          <p:nvPicPr>
            <p:cNvPr id="21" name="Picture 20" descr="A close up of a sign&#10;&#10;Description automatically generated">
              <a:extLst>
                <a:ext uri="{FF2B5EF4-FFF2-40B4-BE49-F238E27FC236}">
                  <a16:creationId xmlns:a16="http://schemas.microsoft.com/office/drawing/2014/main" id="{A9F9A8B9-3FF9-448D-A2B1-FA048C89A3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9152" y="1236864"/>
              <a:ext cx="852018" cy="771929"/>
            </a:xfrm>
            <a:prstGeom prst="rect">
              <a:avLst/>
            </a:prstGeom>
          </p:spPr>
        </p:pic>
      </p:grpSp>
      <p:pic>
        <p:nvPicPr>
          <p:cNvPr id="81" name="Picture 80">
            <a:extLst>
              <a:ext uri="{FF2B5EF4-FFF2-40B4-BE49-F238E27FC236}">
                <a16:creationId xmlns:a16="http://schemas.microsoft.com/office/drawing/2014/main" id="{677589C4-B26C-4AAD-B77F-24BAACB0A05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916456" y="5655213"/>
            <a:ext cx="3875335" cy="903172"/>
          </a:xfrm>
          <a:prstGeom prst="rect">
            <a:avLst/>
          </a:prstGeom>
        </p:spPr>
      </p:pic>
      <p:pic>
        <p:nvPicPr>
          <p:cNvPr id="32" name="Audio 31">
            <a:hlinkClick r:id="" action="ppaction://media"/>
            <a:extLst>
              <a:ext uri="{FF2B5EF4-FFF2-40B4-BE49-F238E27FC236}">
                <a16:creationId xmlns:a16="http://schemas.microsoft.com/office/drawing/2014/main" id="{225295E9-E730-45EA-9056-0DB9F9C9D23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34800" y="6400800"/>
            <a:ext cx="304800" cy="304800"/>
          </a:xfrm>
          <a:prstGeom prst="rect">
            <a:avLst/>
          </a:prstGeom>
        </p:spPr>
      </p:pic>
      <p:grpSp>
        <p:nvGrpSpPr>
          <p:cNvPr id="4" name="Group 3">
            <a:extLst>
              <a:ext uri="{FF2B5EF4-FFF2-40B4-BE49-F238E27FC236}">
                <a16:creationId xmlns:a16="http://schemas.microsoft.com/office/drawing/2014/main" id="{7005534D-7507-4F21-943C-7C86DD910AB3}"/>
              </a:ext>
            </a:extLst>
          </p:cNvPr>
          <p:cNvGrpSpPr/>
          <p:nvPr/>
        </p:nvGrpSpPr>
        <p:grpSpPr>
          <a:xfrm>
            <a:off x="8003277" y="931441"/>
            <a:ext cx="1678083" cy="3763917"/>
            <a:chOff x="8003277" y="931441"/>
            <a:chExt cx="1678083" cy="3763917"/>
          </a:xfrm>
        </p:grpSpPr>
        <p:grpSp>
          <p:nvGrpSpPr>
            <p:cNvPr id="13" name="Group 12"/>
            <p:cNvGrpSpPr/>
            <p:nvPr/>
          </p:nvGrpSpPr>
          <p:grpSpPr>
            <a:xfrm>
              <a:off x="8003277" y="931441"/>
              <a:ext cx="1678083" cy="3763917"/>
              <a:chOff x="8003277" y="931441"/>
              <a:chExt cx="1678083" cy="3763917"/>
            </a:xfrm>
          </p:grpSpPr>
          <p:grpSp>
            <p:nvGrpSpPr>
              <p:cNvPr id="70" name="Group 69"/>
              <p:cNvGrpSpPr>
                <a:grpSpLocks noChangeAspect="1"/>
              </p:cNvGrpSpPr>
              <p:nvPr/>
            </p:nvGrpSpPr>
            <p:grpSpPr bwMode="auto">
              <a:xfrm>
                <a:off x="8003280" y="931441"/>
                <a:ext cx="1678080" cy="3763917"/>
                <a:chOff x="2877" y="0"/>
                <a:chExt cx="1926" cy="4320"/>
              </a:xfrm>
            </p:grpSpPr>
            <p:sp>
              <p:nvSpPr>
                <p:cNvPr id="71" name="AutoShape 3"/>
                <p:cNvSpPr>
                  <a:spLocks noChangeAspect="1" noChangeArrowheads="1" noTextEdit="1"/>
                </p:cNvSpPr>
                <p:nvPr/>
              </p:nvSpPr>
              <p:spPr bwMode="auto">
                <a:xfrm>
                  <a:off x="2877" y="0"/>
                  <a:ext cx="19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72" name="Freeform 5"/>
                <p:cNvSpPr>
                  <a:spLocks/>
                </p:cNvSpPr>
                <p:nvPr/>
              </p:nvSpPr>
              <p:spPr bwMode="auto">
                <a:xfrm>
                  <a:off x="2877" y="0"/>
                  <a:ext cx="1926" cy="4320"/>
                </a:xfrm>
                <a:custGeom>
                  <a:avLst/>
                  <a:gdLst>
                    <a:gd name="T0" fmla="*/ 3449 w 3852"/>
                    <a:gd name="T1" fmla="*/ 1100 h 8640"/>
                    <a:gd name="T2" fmla="*/ 3380 w 3852"/>
                    <a:gd name="T3" fmla="*/ 925 h 8640"/>
                    <a:gd name="T4" fmla="*/ 3290 w 3852"/>
                    <a:gd name="T5" fmla="*/ 761 h 8640"/>
                    <a:gd name="T6" fmla="*/ 3184 w 3852"/>
                    <a:gd name="T7" fmla="*/ 610 h 8640"/>
                    <a:gd name="T8" fmla="*/ 3061 w 3852"/>
                    <a:gd name="T9" fmla="*/ 472 h 8640"/>
                    <a:gd name="T10" fmla="*/ 2923 w 3852"/>
                    <a:gd name="T11" fmla="*/ 348 h 8640"/>
                    <a:gd name="T12" fmla="*/ 2772 w 3852"/>
                    <a:gd name="T13" fmla="*/ 241 h 8640"/>
                    <a:gd name="T14" fmla="*/ 2608 w 3852"/>
                    <a:gd name="T15" fmla="*/ 153 h 8640"/>
                    <a:gd name="T16" fmla="*/ 2433 w 3852"/>
                    <a:gd name="T17" fmla="*/ 82 h 8640"/>
                    <a:gd name="T18" fmla="*/ 2250 w 3852"/>
                    <a:gd name="T19" fmla="*/ 34 h 8640"/>
                    <a:gd name="T20" fmla="*/ 2058 w 3852"/>
                    <a:gd name="T21" fmla="*/ 6 h 8640"/>
                    <a:gd name="T22" fmla="*/ 1926 w 3852"/>
                    <a:gd name="T23" fmla="*/ 0 h 8640"/>
                    <a:gd name="T24" fmla="*/ 1730 w 3852"/>
                    <a:gd name="T25" fmla="*/ 13 h 8640"/>
                    <a:gd name="T26" fmla="*/ 1541 w 3852"/>
                    <a:gd name="T27" fmla="*/ 48 h 8640"/>
                    <a:gd name="T28" fmla="*/ 1359 w 3852"/>
                    <a:gd name="T29" fmla="*/ 104 h 8640"/>
                    <a:gd name="T30" fmla="*/ 1188 w 3852"/>
                    <a:gd name="T31" fmla="*/ 180 h 8640"/>
                    <a:gd name="T32" fmla="*/ 1029 w 3852"/>
                    <a:gd name="T33" fmla="*/ 275 h 8640"/>
                    <a:gd name="T34" fmla="*/ 881 w 3852"/>
                    <a:gd name="T35" fmla="*/ 387 h 8640"/>
                    <a:gd name="T36" fmla="*/ 748 w 3852"/>
                    <a:gd name="T37" fmla="*/ 515 h 8640"/>
                    <a:gd name="T38" fmla="*/ 631 w 3852"/>
                    <a:gd name="T39" fmla="*/ 658 h 8640"/>
                    <a:gd name="T40" fmla="*/ 530 w 3852"/>
                    <a:gd name="T41" fmla="*/ 814 h 8640"/>
                    <a:gd name="T42" fmla="*/ 446 w 3852"/>
                    <a:gd name="T43" fmla="*/ 983 h 8640"/>
                    <a:gd name="T44" fmla="*/ 161 w 3852"/>
                    <a:gd name="T45" fmla="*/ 1100 h 8640"/>
                    <a:gd name="T46" fmla="*/ 128 w 3852"/>
                    <a:gd name="T47" fmla="*/ 1103 h 8640"/>
                    <a:gd name="T48" fmla="*/ 83 w 3852"/>
                    <a:gd name="T49" fmla="*/ 1119 h 8640"/>
                    <a:gd name="T50" fmla="*/ 47 w 3852"/>
                    <a:gd name="T51" fmla="*/ 1146 h 8640"/>
                    <a:gd name="T52" fmla="*/ 19 w 3852"/>
                    <a:gd name="T53" fmla="*/ 1183 h 8640"/>
                    <a:gd name="T54" fmla="*/ 3 w 3852"/>
                    <a:gd name="T55" fmla="*/ 1228 h 8640"/>
                    <a:gd name="T56" fmla="*/ 0 w 3852"/>
                    <a:gd name="T57" fmla="*/ 6720 h 8640"/>
                    <a:gd name="T58" fmla="*/ 3 w 3852"/>
                    <a:gd name="T59" fmla="*/ 6752 h 8640"/>
                    <a:gd name="T60" fmla="*/ 19 w 3852"/>
                    <a:gd name="T61" fmla="*/ 6797 h 8640"/>
                    <a:gd name="T62" fmla="*/ 47 w 3852"/>
                    <a:gd name="T63" fmla="*/ 6834 h 8640"/>
                    <a:gd name="T64" fmla="*/ 83 w 3852"/>
                    <a:gd name="T65" fmla="*/ 6861 h 8640"/>
                    <a:gd name="T66" fmla="*/ 128 w 3852"/>
                    <a:gd name="T67" fmla="*/ 6877 h 8640"/>
                    <a:gd name="T68" fmla="*/ 1042 w 3852"/>
                    <a:gd name="T69" fmla="*/ 6880 h 8640"/>
                    <a:gd name="T70" fmla="*/ 1801 w 3852"/>
                    <a:gd name="T71" fmla="*/ 8571 h 8640"/>
                    <a:gd name="T72" fmla="*/ 1847 w 3852"/>
                    <a:gd name="T73" fmla="*/ 8618 h 8640"/>
                    <a:gd name="T74" fmla="*/ 1905 w 3852"/>
                    <a:gd name="T75" fmla="*/ 8638 h 8640"/>
                    <a:gd name="T76" fmla="*/ 1966 w 3852"/>
                    <a:gd name="T77" fmla="*/ 8634 h 8640"/>
                    <a:gd name="T78" fmla="*/ 2022 w 3852"/>
                    <a:gd name="T79" fmla="*/ 8605 h 8640"/>
                    <a:gd name="T80" fmla="*/ 2062 w 3852"/>
                    <a:gd name="T81" fmla="*/ 8552 h 8640"/>
                    <a:gd name="T82" fmla="*/ 3692 w 3852"/>
                    <a:gd name="T83" fmla="*/ 6880 h 8640"/>
                    <a:gd name="T84" fmla="*/ 3740 w 3852"/>
                    <a:gd name="T85" fmla="*/ 6874 h 8640"/>
                    <a:gd name="T86" fmla="*/ 3781 w 3852"/>
                    <a:gd name="T87" fmla="*/ 6853 h 8640"/>
                    <a:gd name="T88" fmla="*/ 3815 w 3852"/>
                    <a:gd name="T89" fmla="*/ 6822 h 8640"/>
                    <a:gd name="T90" fmla="*/ 3839 w 3852"/>
                    <a:gd name="T91" fmla="*/ 6782 h 8640"/>
                    <a:gd name="T92" fmla="*/ 3850 w 3852"/>
                    <a:gd name="T93" fmla="*/ 6736 h 8640"/>
                    <a:gd name="T94" fmla="*/ 3852 w 3852"/>
                    <a:gd name="T95" fmla="*/ 1260 h 8640"/>
                    <a:gd name="T96" fmla="*/ 3846 w 3852"/>
                    <a:gd name="T97" fmla="*/ 1212 h 8640"/>
                    <a:gd name="T98" fmla="*/ 3825 w 3852"/>
                    <a:gd name="T99" fmla="*/ 1171 h 8640"/>
                    <a:gd name="T100" fmla="*/ 3794 w 3852"/>
                    <a:gd name="T101" fmla="*/ 1137 h 8640"/>
                    <a:gd name="T102" fmla="*/ 3754 w 3852"/>
                    <a:gd name="T103" fmla="*/ 1113 h 8640"/>
                    <a:gd name="T104" fmla="*/ 3708 w 3852"/>
                    <a:gd name="T105" fmla="*/ 110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2" h="8640">
                      <a:moveTo>
                        <a:pt x="3692" y="1100"/>
                      </a:moveTo>
                      <a:lnTo>
                        <a:pt x="3449" y="1100"/>
                      </a:lnTo>
                      <a:lnTo>
                        <a:pt x="3449" y="1100"/>
                      </a:lnTo>
                      <a:lnTo>
                        <a:pt x="3428" y="1040"/>
                      </a:lnTo>
                      <a:lnTo>
                        <a:pt x="3406" y="983"/>
                      </a:lnTo>
                      <a:lnTo>
                        <a:pt x="3380" y="925"/>
                      </a:lnTo>
                      <a:lnTo>
                        <a:pt x="3353" y="869"/>
                      </a:lnTo>
                      <a:lnTo>
                        <a:pt x="3322" y="814"/>
                      </a:lnTo>
                      <a:lnTo>
                        <a:pt x="3290" y="761"/>
                      </a:lnTo>
                      <a:lnTo>
                        <a:pt x="3257" y="710"/>
                      </a:lnTo>
                      <a:lnTo>
                        <a:pt x="3221" y="658"/>
                      </a:lnTo>
                      <a:lnTo>
                        <a:pt x="3184" y="610"/>
                      </a:lnTo>
                      <a:lnTo>
                        <a:pt x="3146" y="562"/>
                      </a:lnTo>
                      <a:lnTo>
                        <a:pt x="3104" y="515"/>
                      </a:lnTo>
                      <a:lnTo>
                        <a:pt x="3061" y="472"/>
                      </a:lnTo>
                      <a:lnTo>
                        <a:pt x="3017" y="429"/>
                      </a:lnTo>
                      <a:lnTo>
                        <a:pt x="2971" y="387"/>
                      </a:lnTo>
                      <a:lnTo>
                        <a:pt x="2923" y="348"/>
                      </a:lnTo>
                      <a:lnTo>
                        <a:pt x="2875" y="311"/>
                      </a:lnTo>
                      <a:lnTo>
                        <a:pt x="2823" y="275"/>
                      </a:lnTo>
                      <a:lnTo>
                        <a:pt x="2772" y="241"/>
                      </a:lnTo>
                      <a:lnTo>
                        <a:pt x="2719" y="210"/>
                      </a:lnTo>
                      <a:lnTo>
                        <a:pt x="2664" y="180"/>
                      </a:lnTo>
                      <a:lnTo>
                        <a:pt x="2608" y="153"/>
                      </a:lnTo>
                      <a:lnTo>
                        <a:pt x="2550" y="127"/>
                      </a:lnTo>
                      <a:lnTo>
                        <a:pt x="2493" y="104"/>
                      </a:lnTo>
                      <a:lnTo>
                        <a:pt x="2433" y="82"/>
                      </a:lnTo>
                      <a:lnTo>
                        <a:pt x="2374" y="64"/>
                      </a:lnTo>
                      <a:lnTo>
                        <a:pt x="2311" y="48"/>
                      </a:lnTo>
                      <a:lnTo>
                        <a:pt x="2250" y="34"/>
                      </a:lnTo>
                      <a:lnTo>
                        <a:pt x="2186" y="22"/>
                      </a:lnTo>
                      <a:lnTo>
                        <a:pt x="2122" y="13"/>
                      </a:lnTo>
                      <a:lnTo>
                        <a:pt x="2058" y="6"/>
                      </a:lnTo>
                      <a:lnTo>
                        <a:pt x="1992" y="2"/>
                      </a:lnTo>
                      <a:lnTo>
                        <a:pt x="1926" y="0"/>
                      </a:lnTo>
                      <a:lnTo>
                        <a:pt x="1926" y="0"/>
                      </a:lnTo>
                      <a:lnTo>
                        <a:pt x="1860" y="2"/>
                      </a:lnTo>
                      <a:lnTo>
                        <a:pt x="1794" y="6"/>
                      </a:lnTo>
                      <a:lnTo>
                        <a:pt x="1730" y="13"/>
                      </a:lnTo>
                      <a:lnTo>
                        <a:pt x="1666" y="22"/>
                      </a:lnTo>
                      <a:lnTo>
                        <a:pt x="1602" y="34"/>
                      </a:lnTo>
                      <a:lnTo>
                        <a:pt x="1541" y="48"/>
                      </a:lnTo>
                      <a:lnTo>
                        <a:pt x="1478" y="64"/>
                      </a:lnTo>
                      <a:lnTo>
                        <a:pt x="1419" y="82"/>
                      </a:lnTo>
                      <a:lnTo>
                        <a:pt x="1359" y="104"/>
                      </a:lnTo>
                      <a:lnTo>
                        <a:pt x="1302" y="127"/>
                      </a:lnTo>
                      <a:lnTo>
                        <a:pt x="1244" y="153"/>
                      </a:lnTo>
                      <a:lnTo>
                        <a:pt x="1188" y="180"/>
                      </a:lnTo>
                      <a:lnTo>
                        <a:pt x="1133" y="210"/>
                      </a:lnTo>
                      <a:lnTo>
                        <a:pt x="1080" y="241"/>
                      </a:lnTo>
                      <a:lnTo>
                        <a:pt x="1029" y="275"/>
                      </a:lnTo>
                      <a:lnTo>
                        <a:pt x="977" y="311"/>
                      </a:lnTo>
                      <a:lnTo>
                        <a:pt x="929" y="348"/>
                      </a:lnTo>
                      <a:lnTo>
                        <a:pt x="881" y="387"/>
                      </a:lnTo>
                      <a:lnTo>
                        <a:pt x="835" y="429"/>
                      </a:lnTo>
                      <a:lnTo>
                        <a:pt x="791" y="472"/>
                      </a:lnTo>
                      <a:lnTo>
                        <a:pt x="748" y="515"/>
                      </a:lnTo>
                      <a:lnTo>
                        <a:pt x="706" y="562"/>
                      </a:lnTo>
                      <a:lnTo>
                        <a:pt x="668" y="610"/>
                      </a:lnTo>
                      <a:lnTo>
                        <a:pt x="631" y="658"/>
                      </a:lnTo>
                      <a:lnTo>
                        <a:pt x="595" y="710"/>
                      </a:lnTo>
                      <a:lnTo>
                        <a:pt x="562" y="761"/>
                      </a:lnTo>
                      <a:lnTo>
                        <a:pt x="530" y="814"/>
                      </a:lnTo>
                      <a:lnTo>
                        <a:pt x="499" y="869"/>
                      </a:lnTo>
                      <a:lnTo>
                        <a:pt x="472" y="925"/>
                      </a:lnTo>
                      <a:lnTo>
                        <a:pt x="446" y="983"/>
                      </a:lnTo>
                      <a:lnTo>
                        <a:pt x="424" y="1040"/>
                      </a:lnTo>
                      <a:lnTo>
                        <a:pt x="403" y="1100"/>
                      </a:lnTo>
                      <a:lnTo>
                        <a:pt x="161" y="1100"/>
                      </a:lnTo>
                      <a:lnTo>
                        <a:pt x="161" y="1100"/>
                      </a:lnTo>
                      <a:lnTo>
                        <a:pt x="144" y="1101"/>
                      </a:lnTo>
                      <a:lnTo>
                        <a:pt x="128" y="1103"/>
                      </a:lnTo>
                      <a:lnTo>
                        <a:pt x="112" y="1106"/>
                      </a:lnTo>
                      <a:lnTo>
                        <a:pt x="98" y="1113"/>
                      </a:lnTo>
                      <a:lnTo>
                        <a:pt x="83" y="1119"/>
                      </a:lnTo>
                      <a:lnTo>
                        <a:pt x="71" y="1127"/>
                      </a:lnTo>
                      <a:lnTo>
                        <a:pt x="58" y="1137"/>
                      </a:lnTo>
                      <a:lnTo>
                        <a:pt x="47" y="1146"/>
                      </a:lnTo>
                      <a:lnTo>
                        <a:pt x="37" y="1158"/>
                      </a:lnTo>
                      <a:lnTo>
                        <a:pt x="27" y="1171"/>
                      </a:lnTo>
                      <a:lnTo>
                        <a:pt x="19" y="1183"/>
                      </a:lnTo>
                      <a:lnTo>
                        <a:pt x="13" y="1198"/>
                      </a:lnTo>
                      <a:lnTo>
                        <a:pt x="6" y="1212"/>
                      </a:lnTo>
                      <a:lnTo>
                        <a:pt x="3" y="1228"/>
                      </a:lnTo>
                      <a:lnTo>
                        <a:pt x="2" y="1244"/>
                      </a:lnTo>
                      <a:lnTo>
                        <a:pt x="0" y="1260"/>
                      </a:lnTo>
                      <a:lnTo>
                        <a:pt x="0" y="6720"/>
                      </a:lnTo>
                      <a:lnTo>
                        <a:pt x="0" y="6720"/>
                      </a:lnTo>
                      <a:lnTo>
                        <a:pt x="2" y="6736"/>
                      </a:lnTo>
                      <a:lnTo>
                        <a:pt x="3" y="6752"/>
                      </a:lnTo>
                      <a:lnTo>
                        <a:pt x="6" y="6768"/>
                      </a:lnTo>
                      <a:lnTo>
                        <a:pt x="13" y="6782"/>
                      </a:lnTo>
                      <a:lnTo>
                        <a:pt x="19" y="6797"/>
                      </a:lnTo>
                      <a:lnTo>
                        <a:pt x="27" y="6810"/>
                      </a:lnTo>
                      <a:lnTo>
                        <a:pt x="37" y="6822"/>
                      </a:lnTo>
                      <a:lnTo>
                        <a:pt x="47" y="6834"/>
                      </a:lnTo>
                      <a:lnTo>
                        <a:pt x="58" y="6843"/>
                      </a:lnTo>
                      <a:lnTo>
                        <a:pt x="71" y="6853"/>
                      </a:lnTo>
                      <a:lnTo>
                        <a:pt x="83" y="6861"/>
                      </a:lnTo>
                      <a:lnTo>
                        <a:pt x="98" y="6867"/>
                      </a:lnTo>
                      <a:lnTo>
                        <a:pt x="112" y="6874"/>
                      </a:lnTo>
                      <a:lnTo>
                        <a:pt x="128" y="6877"/>
                      </a:lnTo>
                      <a:lnTo>
                        <a:pt x="144" y="6879"/>
                      </a:lnTo>
                      <a:lnTo>
                        <a:pt x="161" y="6880"/>
                      </a:lnTo>
                      <a:lnTo>
                        <a:pt x="1042" y="6880"/>
                      </a:lnTo>
                      <a:lnTo>
                        <a:pt x="1790" y="8552"/>
                      </a:lnTo>
                      <a:lnTo>
                        <a:pt x="1790" y="8552"/>
                      </a:lnTo>
                      <a:lnTo>
                        <a:pt x="1801" y="8571"/>
                      </a:lnTo>
                      <a:lnTo>
                        <a:pt x="1814" y="8590"/>
                      </a:lnTo>
                      <a:lnTo>
                        <a:pt x="1830" y="8605"/>
                      </a:lnTo>
                      <a:lnTo>
                        <a:pt x="1847" y="8618"/>
                      </a:lnTo>
                      <a:lnTo>
                        <a:pt x="1865" y="8627"/>
                      </a:lnTo>
                      <a:lnTo>
                        <a:pt x="1886" y="8634"/>
                      </a:lnTo>
                      <a:lnTo>
                        <a:pt x="1905" y="8638"/>
                      </a:lnTo>
                      <a:lnTo>
                        <a:pt x="1926" y="8640"/>
                      </a:lnTo>
                      <a:lnTo>
                        <a:pt x="1947" y="8638"/>
                      </a:lnTo>
                      <a:lnTo>
                        <a:pt x="1966" y="8634"/>
                      </a:lnTo>
                      <a:lnTo>
                        <a:pt x="1987" y="8627"/>
                      </a:lnTo>
                      <a:lnTo>
                        <a:pt x="2005" y="8618"/>
                      </a:lnTo>
                      <a:lnTo>
                        <a:pt x="2022" y="8605"/>
                      </a:lnTo>
                      <a:lnTo>
                        <a:pt x="2038" y="8590"/>
                      </a:lnTo>
                      <a:lnTo>
                        <a:pt x="2051" y="8571"/>
                      </a:lnTo>
                      <a:lnTo>
                        <a:pt x="2062" y="8552"/>
                      </a:lnTo>
                      <a:lnTo>
                        <a:pt x="2810" y="6880"/>
                      </a:lnTo>
                      <a:lnTo>
                        <a:pt x="3692" y="6880"/>
                      </a:lnTo>
                      <a:lnTo>
                        <a:pt x="3692" y="6880"/>
                      </a:lnTo>
                      <a:lnTo>
                        <a:pt x="3708" y="6879"/>
                      </a:lnTo>
                      <a:lnTo>
                        <a:pt x="3724" y="6877"/>
                      </a:lnTo>
                      <a:lnTo>
                        <a:pt x="3740" y="6874"/>
                      </a:lnTo>
                      <a:lnTo>
                        <a:pt x="3754" y="6867"/>
                      </a:lnTo>
                      <a:lnTo>
                        <a:pt x="3769" y="6861"/>
                      </a:lnTo>
                      <a:lnTo>
                        <a:pt x="3781" y="6853"/>
                      </a:lnTo>
                      <a:lnTo>
                        <a:pt x="3794" y="6843"/>
                      </a:lnTo>
                      <a:lnTo>
                        <a:pt x="3805" y="6834"/>
                      </a:lnTo>
                      <a:lnTo>
                        <a:pt x="3815" y="6822"/>
                      </a:lnTo>
                      <a:lnTo>
                        <a:pt x="3825" y="6810"/>
                      </a:lnTo>
                      <a:lnTo>
                        <a:pt x="3833" y="6797"/>
                      </a:lnTo>
                      <a:lnTo>
                        <a:pt x="3839" y="6782"/>
                      </a:lnTo>
                      <a:lnTo>
                        <a:pt x="3846" y="6768"/>
                      </a:lnTo>
                      <a:lnTo>
                        <a:pt x="3849" y="6752"/>
                      </a:lnTo>
                      <a:lnTo>
                        <a:pt x="3850" y="6736"/>
                      </a:lnTo>
                      <a:lnTo>
                        <a:pt x="3852" y="6720"/>
                      </a:lnTo>
                      <a:lnTo>
                        <a:pt x="3852" y="1260"/>
                      </a:lnTo>
                      <a:lnTo>
                        <a:pt x="3852" y="1260"/>
                      </a:lnTo>
                      <a:lnTo>
                        <a:pt x="3850" y="1244"/>
                      </a:lnTo>
                      <a:lnTo>
                        <a:pt x="3849" y="1228"/>
                      </a:lnTo>
                      <a:lnTo>
                        <a:pt x="3846" y="1212"/>
                      </a:lnTo>
                      <a:lnTo>
                        <a:pt x="3839" y="1198"/>
                      </a:lnTo>
                      <a:lnTo>
                        <a:pt x="3833" y="1183"/>
                      </a:lnTo>
                      <a:lnTo>
                        <a:pt x="3825" y="1171"/>
                      </a:lnTo>
                      <a:lnTo>
                        <a:pt x="3815" y="1158"/>
                      </a:lnTo>
                      <a:lnTo>
                        <a:pt x="3805" y="1146"/>
                      </a:lnTo>
                      <a:lnTo>
                        <a:pt x="3794" y="1137"/>
                      </a:lnTo>
                      <a:lnTo>
                        <a:pt x="3781" y="1127"/>
                      </a:lnTo>
                      <a:lnTo>
                        <a:pt x="3769" y="1119"/>
                      </a:lnTo>
                      <a:lnTo>
                        <a:pt x="3754" y="1113"/>
                      </a:lnTo>
                      <a:lnTo>
                        <a:pt x="3740" y="1106"/>
                      </a:lnTo>
                      <a:lnTo>
                        <a:pt x="3724" y="1103"/>
                      </a:lnTo>
                      <a:lnTo>
                        <a:pt x="3708" y="1101"/>
                      </a:lnTo>
                      <a:lnTo>
                        <a:pt x="3692" y="1100"/>
                      </a:lnTo>
                      <a:lnTo>
                        <a:pt x="3692" y="1100"/>
                      </a:lnTo>
                      <a:close/>
                    </a:path>
                  </a:pathLst>
                </a:custGeom>
                <a:gradFill>
                  <a:gsLst>
                    <a:gs pos="0">
                      <a:schemeClr val="accent5">
                        <a:lumMod val="60000"/>
                        <a:lumOff val="40000"/>
                      </a:schemeClr>
                    </a:gs>
                    <a:gs pos="100000">
                      <a:schemeClr val="accent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p>
              </p:txBody>
            </p:sp>
            <p:sp>
              <p:nvSpPr>
                <p:cNvPr id="73" name="Freeform 6"/>
                <p:cNvSpPr>
                  <a:spLocks/>
                </p:cNvSpPr>
                <p:nvPr/>
              </p:nvSpPr>
              <p:spPr bwMode="auto">
                <a:xfrm>
                  <a:off x="3198" y="161"/>
                  <a:ext cx="1284" cy="1284"/>
                </a:xfrm>
                <a:custGeom>
                  <a:avLst/>
                  <a:gdLst>
                    <a:gd name="T0" fmla="*/ 2566 w 2568"/>
                    <a:gd name="T1" fmla="*/ 1352 h 2569"/>
                    <a:gd name="T2" fmla="*/ 2542 w 2568"/>
                    <a:gd name="T3" fmla="*/ 1545 h 2569"/>
                    <a:gd name="T4" fmla="*/ 2489 w 2568"/>
                    <a:gd name="T5" fmla="*/ 1726 h 2569"/>
                    <a:gd name="T6" fmla="*/ 2412 w 2568"/>
                    <a:gd name="T7" fmla="*/ 1898 h 2569"/>
                    <a:gd name="T8" fmla="*/ 2313 w 2568"/>
                    <a:gd name="T9" fmla="*/ 2054 h 2569"/>
                    <a:gd name="T10" fmla="*/ 2192 w 2568"/>
                    <a:gd name="T11" fmla="*/ 2193 h 2569"/>
                    <a:gd name="T12" fmla="*/ 2053 w 2568"/>
                    <a:gd name="T13" fmla="*/ 2314 h 2569"/>
                    <a:gd name="T14" fmla="*/ 1896 w 2568"/>
                    <a:gd name="T15" fmla="*/ 2415 h 2569"/>
                    <a:gd name="T16" fmla="*/ 1725 w 2568"/>
                    <a:gd name="T17" fmla="*/ 2492 h 2569"/>
                    <a:gd name="T18" fmla="*/ 1542 w 2568"/>
                    <a:gd name="T19" fmla="*/ 2543 h 2569"/>
                    <a:gd name="T20" fmla="*/ 1350 w 2568"/>
                    <a:gd name="T21" fmla="*/ 2568 h 2569"/>
                    <a:gd name="T22" fmla="*/ 1218 w 2568"/>
                    <a:gd name="T23" fmla="*/ 2568 h 2569"/>
                    <a:gd name="T24" fmla="*/ 1026 w 2568"/>
                    <a:gd name="T25" fmla="*/ 2543 h 2569"/>
                    <a:gd name="T26" fmla="*/ 843 w 2568"/>
                    <a:gd name="T27" fmla="*/ 2492 h 2569"/>
                    <a:gd name="T28" fmla="*/ 672 w 2568"/>
                    <a:gd name="T29" fmla="*/ 2415 h 2569"/>
                    <a:gd name="T30" fmla="*/ 515 w 2568"/>
                    <a:gd name="T31" fmla="*/ 2314 h 2569"/>
                    <a:gd name="T32" fmla="*/ 376 w 2568"/>
                    <a:gd name="T33" fmla="*/ 2193 h 2569"/>
                    <a:gd name="T34" fmla="*/ 255 w 2568"/>
                    <a:gd name="T35" fmla="*/ 2054 h 2569"/>
                    <a:gd name="T36" fmla="*/ 156 w 2568"/>
                    <a:gd name="T37" fmla="*/ 1898 h 2569"/>
                    <a:gd name="T38" fmla="*/ 79 w 2568"/>
                    <a:gd name="T39" fmla="*/ 1726 h 2569"/>
                    <a:gd name="T40" fmla="*/ 26 w 2568"/>
                    <a:gd name="T41" fmla="*/ 1545 h 2569"/>
                    <a:gd name="T42" fmla="*/ 2 w 2568"/>
                    <a:gd name="T43" fmla="*/ 1352 h 2569"/>
                    <a:gd name="T44" fmla="*/ 2 w 2568"/>
                    <a:gd name="T45" fmla="*/ 1219 h 2569"/>
                    <a:gd name="T46" fmla="*/ 26 w 2568"/>
                    <a:gd name="T47" fmla="*/ 1026 h 2569"/>
                    <a:gd name="T48" fmla="*/ 79 w 2568"/>
                    <a:gd name="T49" fmla="*/ 843 h 2569"/>
                    <a:gd name="T50" fmla="*/ 156 w 2568"/>
                    <a:gd name="T51" fmla="*/ 673 h 2569"/>
                    <a:gd name="T52" fmla="*/ 255 w 2568"/>
                    <a:gd name="T53" fmla="*/ 517 h 2569"/>
                    <a:gd name="T54" fmla="*/ 376 w 2568"/>
                    <a:gd name="T55" fmla="*/ 377 h 2569"/>
                    <a:gd name="T56" fmla="*/ 515 w 2568"/>
                    <a:gd name="T57" fmla="*/ 255 h 2569"/>
                    <a:gd name="T58" fmla="*/ 672 w 2568"/>
                    <a:gd name="T59" fmla="*/ 156 h 2569"/>
                    <a:gd name="T60" fmla="*/ 843 w 2568"/>
                    <a:gd name="T61" fmla="*/ 79 h 2569"/>
                    <a:gd name="T62" fmla="*/ 1026 w 2568"/>
                    <a:gd name="T63" fmla="*/ 27 h 2569"/>
                    <a:gd name="T64" fmla="*/ 1218 w 2568"/>
                    <a:gd name="T65" fmla="*/ 2 h 2569"/>
                    <a:gd name="T66" fmla="*/ 1350 w 2568"/>
                    <a:gd name="T67" fmla="*/ 2 h 2569"/>
                    <a:gd name="T68" fmla="*/ 1542 w 2568"/>
                    <a:gd name="T69" fmla="*/ 27 h 2569"/>
                    <a:gd name="T70" fmla="*/ 1725 w 2568"/>
                    <a:gd name="T71" fmla="*/ 79 h 2569"/>
                    <a:gd name="T72" fmla="*/ 1896 w 2568"/>
                    <a:gd name="T73" fmla="*/ 156 h 2569"/>
                    <a:gd name="T74" fmla="*/ 2053 w 2568"/>
                    <a:gd name="T75" fmla="*/ 255 h 2569"/>
                    <a:gd name="T76" fmla="*/ 2192 w 2568"/>
                    <a:gd name="T77" fmla="*/ 377 h 2569"/>
                    <a:gd name="T78" fmla="*/ 2313 w 2568"/>
                    <a:gd name="T79" fmla="*/ 517 h 2569"/>
                    <a:gd name="T80" fmla="*/ 2412 w 2568"/>
                    <a:gd name="T81" fmla="*/ 673 h 2569"/>
                    <a:gd name="T82" fmla="*/ 2489 w 2568"/>
                    <a:gd name="T83" fmla="*/ 843 h 2569"/>
                    <a:gd name="T84" fmla="*/ 2542 w 2568"/>
                    <a:gd name="T85" fmla="*/ 1026 h 2569"/>
                    <a:gd name="T86" fmla="*/ 2566 w 2568"/>
                    <a:gd name="T87" fmla="*/ 121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8" h="2569">
                      <a:moveTo>
                        <a:pt x="2568" y="1285"/>
                      </a:moveTo>
                      <a:lnTo>
                        <a:pt x="2568" y="1285"/>
                      </a:lnTo>
                      <a:lnTo>
                        <a:pt x="2566" y="1352"/>
                      </a:lnTo>
                      <a:lnTo>
                        <a:pt x="2562" y="1416"/>
                      </a:lnTo>
                      <a:lnTo>
                        <a:pt x="2554" y="1481"/>
                      </a:lnTo>
                      <a:lnTo>
                        <a:pt x="2542" y="1545"/>
                      </a:lnTo>
                      <a:lnTo>
                        <a:pt x="2528" y="1606"/>
                      </a:lnTo>
                      <a:lnTo>
                        <a:pt x="2510" y="1667"/>
                      </a:lnTo>
                      <a:lnTo>
                        <a:pt x="2489" y="1726"/>
                      </a:lnTo>
                      <a:lnTo>
                        <a:pt x="2467" y="1786"/>
                      </a:lnTo>
                      <a:lnTo>
                        <a:pt x="2441" y="1842"/>
                      </a:lnTo>
                      <a:lnTo>
                        <a:pt x="2412" y="1898"/>
                      </a:lnTo>
                      <a:lnTo>
                        <a:pt x="2382" y="1951"/>
                      </a:lnTo>
                      <a:lnTo>
                        <a:pt x="2348" y="2004"/>
                      </a:lnTo>
                      <a:lnTo>
                        <a:pt x="2313" y="2054"/>
                      </a:lnTo>
                      <a:lnTo>
                        <a:pt x="2274" y="2102"/>
                      </a:lnTo>
                      <a:lnTo>
                        <a:pt x="2234" y="2148"/>
                      </a:lnTo>
                      <a:lnTo>
                        <a:pt x="2192" y="2193"/>
                      </a:lnTo>
                      <a:lnTo>
                        <a:pt x="2147" y="2237"/>
                      </a:lnTo>
                      <a:lnTo>
                        <a:pt x="2101" y="2277"/>
                      </a:lnTo>
                      <a:lnTo>
                        <a:pt x="2053" y="2314"/>
                      </a:lnTo>
                      <a:lnTo>
                        <a:pt x="2001" y="2351"/>
                      </a:lnTo>
                      <a:lnTo>
                        <a:pt x="1950" y="2385"/>
                      </a:lnTo>
                      <a:lnTo>
                        <a:pt x="1896" y="2415"/>
                      </a:lnTo>
                      <a:lnTo>
                        <a:pt x="1841" y="2444"/>
                      </a:lnTo>
                      <a:lnTo>
                        <a:pt x="1783" y="2470"/>
                      </a:lnTo>
                      <a:lnTo>
                        <a:pt x="1725" y="2492"/>
                      </a:lnTo>
                      <a:lnTo>
                        <a:pt x="1666" y="2511"/>
                      </a:lnTo>
                      <a:lnTo>
                        <a:pt x="1605" y="2529"/>
                      </a:lnTo>
                      <a:lnTo>
                        <a:pt x="1542" y="2543"/>
                      </a:lnTo>
                      <a:lnTo>
                        <a:pt x="1480" y="2555"/>
                      </a:lnTo>
                      <a:lnTo>
                        <a:pt x="1416" y="2563"/>
                      </a:lnTo>
                      <a:lnTo>
                        <a:pt x="1350" y="2568"/>
                      </a:lnTo>
                      <a:lnTo>
                        <a:pt x="1284" y="2569"/>
                      </a:lnTo>
                      <a:lnTo>
                        <a:pt x="1284" y="2569"/>
                      </a:lnTo>
                      <a:lnTo>
                        <a:pt x="1218" y="2568"/>
                      </a:lnTo>
                      <a:lnTo>
                        <a:pt x="1152" y="2563"/>
                      </a:lnTo>
                      <a:lnTo>
                        <a:pt x="1088" y="2555"/>
                      </a:lnTo>
                      <a:lnTo>
                        <a:pt x="1026" y="2543"/>
                      </a:lnTo>
                      <a:lnTo>
                        <a:pt x="963" y="2529"/>
                      </a:lnTo>
                      <a:lnTo>
                        <a:pt x="902" y="2511"/>
                      </a:lnTo>
                      <a:lnTo>
                        <a:pt x="843" y="2492"/>
                      </a:lnTo>
                      <a:lnTo>
                        <a:pt x="785" y="2470"/>
                      </a:lnTo>
                      <a:lnTo>
                        <a:pt x="727" y="2444"/>
                      </a:lnTo>
                      <a:lnTo>
                        <a:pt x="672" y="2415"/>
                      </a:lnTo>
                      <a:lnTo>
                        <a:pt x="618" y="2385"/>
                      </a:lnTo>
                      <a:lnTo>
                        <a:pt x="567" y="2351"/>
                      </a:lnTo>
                      <a:lnTo>
                        <a:pt x="515" y="2314"/>
                      </a:lnTo>
                      <a:lnTo>
                        <a:pt x="467" y="2277"/>
                      </a:lnTo>
                      <a:lnTo>
                        <a:pt x="421" y="2237"/>
                      </a:lnTo>
                      <a:lnTo>
                        <a:pt x="376" y="2193"/>
                      </a:lnTo>
                      <a:lnTo>
                        <a:pt x="334" y="2148"/>
                      </a:lnTo>
                      <a:lnTo>
                        <a:pt x="294" y="2102"/>
                      </a:lnTo>
                      <a:lnTo>
                        <a:pt x="255" y="2054"/>
                      </a:lnTo>
                      <a:lnTo>
                        <a:pt x="220" y="2004"/>
                      </a:lnTo>
                      <a:lnTo>
                        <a:pt x="186" y="1951"/>
                      </a:lnTo>
                      <a:lnTo>
                        <a:pt x="156" y="1898"/>
                      </a:lnTo>
                      <a:lnTo>
                        <a:pt x="127" y="1842"/>
                      </a:lnTo>
                      <a:lnTo>
                        <a:pt x="101" y="1786"/>
                      </a:lnTo>
                      <a:lnTo>
                        <a:pt x="79" y="1726"/>
                      </a:lnTo>
                      <a:lnTo>
                        <a:pt x="58" y="1667"/>
                      </a:lnTo>
                      <a:lnTo>
                        <a:pt x="40" y="1606"/>
                      </a:lnTo>
                      <a:lnTo>
                        <a:pt x="26" y="1545"/>
                      </a:lnTo>
                      <a:lnTo>
                        <a:pt x="14" y="1481"/>
                      </a:lnTo>
                      <a:lnTo>
                        <a:pt x="6" y="1416"/>
                      </a:lnTo>
                      <a:lnTo>
                        <a:pt x="2" y="1352"/>
                      </a:lnTo>
                      <a:lnTo>
                        <a:pt x="0" y="1285"/>
                      </a:lnTo>
                      <a:lnTo>
                        <a:pt x="0" y="1285"/>
                      </a:lnTo>
                      <a:lnTo>
                        <a:pt x="2" y="1219"/>
                      </a:lnTo>
                      <a:lnTo>
                        <a:pt x="6" y="1155"/>
                      </a:lnTo>
                      <a:lnTo>
                        <a:pt x="14" y="1090"/>
                      </a:lnTo>
                      <a:lnTo>
                        <a:pt x="26" y="1026"/>
                      </a:lnTo>
                      <a:lnTo>
                        <a:pt x="40" y="964"/>
                      </a:lnTo>
                      <a:lnTo>
                        <a:pt x="58" y="904"/>
                      </a:lnTo>
                      <a:lnTo>
                        <a:pt x="79" y="843"/>
                      </a:lnTo>
                      <a:lnTo>
                        <a:pt x="101" y="785"/>
                      </a:lnTo>
                      <a:lnTo>
                        <a:pt x="127" y="729"/>
                      </a:lnTo>
                      <a:lnTo>
                        <a:pt x="156" y="673"/>
                      </a:lnTo>
                      <a:lnTo>
                        <a:pt x="186" y="620"/>
                      </a:lnTo>
                      <a:lnTo>
                        <a:pt x="220" y="567"/>
                      </a:lnTo>
                      <a:lnTo>
                        <a:pt x="255" y="517"/>
                      </a:lnTo>
                      <a:lnTo>
                        <a:pt x="294" y="469"/>
                      </a:lnTo>
                      <a:lnTo>
                        <a:pt x="334" y="422"/>
                      </a:lnTo>
                      <a:lnTo>
                        <a:pt x="376" y="377"/>
                      </a:lnTo>
                      <a:lnTo>
                        <a:pt x="421" y="334"/>
                      </a:lnTo>
                      <a:lnTo>
                        <a:pt x="467" y="294"/>
                      </a:lnTo>
                      <a:lnTo>
                        <a:pt x="515" y="255"/>
                      </a:lnTo>
                      <a:lnTo>
                        <a:pt x="567" y="220"/>
                      </a:lnTo>
                      <a:lnTo>
                        <a:pt x="618" y="186"/>
                      </a:lnTo>
                      <a:lnTo>
                        <a:pt x="672" y="156"/>
                      </a:lnTo>
                      <a:lnTo>
                        <a:pt x="727" y="127"/>
                      </a:lnTo>
                      <a:lnTo>
                        <a:pt x="785" y="101"/>
                      </a:lnTo>
                      <a:lnTo>
                        <a:pt x="843" y="79"/>
                      </a:lnTo>
                      <a:lnTo>
                        <a:pt x="902" y="58"/>
                      </a:lnTo>
                      <a:lnTo>
                        <a:pt x="963" y="42"/>
                      </a:lnTo>
                      <a:lnTo>
                        <a:pt x="1026" y="27"/>
                      </a:lnTo>
                      <a:lnTo>
                        <a:pt x="1088" y="16"/>
                      </a:lnTo>
                      <a:lnTo>
                        <a:pt x="1152" y="8"/>
                      </a:lnTo>
                      <a:lnTo>
                        <a:pt x="1218" y="2"/>
                      </a:lnTo>
                      <a:lnTo>
                        <a:pt x="1284" y="0"/>
                      </a:lnTo>
                      <a:lnTo>
                        <a:pt x="1284" y="0"/>
                      </a:lnTo>
                      <a:lnTo>
                        <a:pt x="1350" y="2"/>
                      </a:lnTo>
                      <a:lnTo>
                        <a:pt x="1416" y="8"/>
                      </a:lnTo>
                      <a:lnTo>
                        <a:pt x="1480" y="16"/>
                      </a:lnTo>
                      <a:lnTo>
                        <a:pt x="1542" y="27"/>
                      </a:lnTo>
                      <a:lnTo>
                        <a:pt x="1605" y="42"/>
                      </a:lnTo>
                      <a:lnTo>
                        <a:pt x="1666" y="58"/>
                      </a:lnTo>
                      <a:lnTo>
                        <a:pt x="1725" y="79"/>
                      </a:lnTo>
                      <a:lnTo>
                        <a:pt x="1783" y="101"/>
                      </a:lnTo>
                      <a:lnTo>
                        <a:pt x="1841" y="127"/>
                      </a:lnTo>
                      <a:lnTo>
                        <a:pt x="1896" y="156"/>
                      </a:lnTo>
                      <a:lnTo>
                        <a:pt x="1950" y="186"/>
                      </a:lnTo>
                      <a:lnTo>
                        <a:pt x="2001" y="220"/>
                      </a:lnTo>
                      <a:lnTo>
                        <a:pt x="2053" y="255"/>
                      </a:lnTo>
                      <a:lnTo>
                        <a:pt x="2101" y="294"/>
                      </a:lnTo>
                      <a:lnTo>
                        <a:pt x="2147" y="334"/>
                      </a:lnTo>
                      <a:lnTo>
                        <a:pt x="2192" y="377"/>
                      </a:lnTo>
                      <a:lnTo>
                        <a:pt x="2234" y="422"/>
                      </a:lnTo>
                      <a:lnTo>
                        <a:pt x="2274" y="469"/>
                      </a:lnTo>
                      <a:lnTo>
                        <a:pt x="2313" y="517"/>
                      </a:lnTo>
                      <a:lnTo>
                        <a:pt x="2348" y="567"/>
                      </a:lnTo>
                      <a:lnTo>
                        <a:pt x="2382" y="620"/>
                      </a:lnTo>
                      <a:lnTo>
                        <a:pt x="2412" y="673"/>
                      </a:lnTo>
                      <a:lnTo>
                        <a:pt x="2441" y="729"/>
                      </a:lnTo>
                      <a:lnTo>
                        <a:pt x="2467" y="785"/>
                      </a:lnTo>
                      <a:lnTo>
                        <a:pt x="2489" y="843"/>
                      </a:lnTo>
                      <a:lnTo>
                        <a:pt x="2510" y="904"/>
                      </a:lnTo>
                      <a:lnTo>
                        <a:pt x="2528" y="964"/>
                      </a:lnTo>
                      <a:lnTo>
                        <a:pt x="2542" y="1026"/>
                      </a:lnTo>
                      <a:lnTo>
                        <a:pt x="2554" y="1090"/>
                      </a:lnTo>
                      <a:lnTo>
                        <a:pt x="2562" y="1155"/>
                      </a:lnTo>
                      <a:lnTo>
                        <a:pt x="2566" y="1219"/>
                      </a:lnTo>
                      <a:lnTo>
                        <a:pt x="2568" y="1285"/>
                      </a:lnTo>
                      <a:lnTo>
                        <a:pt x="2568" y="1285"/>
                      </a:lnTo>
                      <a:close/>
                    </a:path>
                  </a:pathLst>
                </a:custGeom>
                <a:solidFill>
                  <a:schemeClr val="accent5">
                    <a:lumMod val="75000"/>
                    <a:alpha val="50000"/>
                  </a:schemeClr>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grpSp>
          <p:sp>
            <p:nvSpPr>
              <p:cNvPr id="134" name="TextBox 133"/>
              <p:cNvSpPr txBox="1"/>
              <p:nvPr/>
            </p:nvSpPr>
            <p:spPr>
              <a:xfrm>
                <a:off x="8003277" y="2349367"/>
                <a:ext cx="1678080" cy="1384995"/>
              </a:xfrm>
              <a:prstGeom prst="rect">
                <a:avLst/>
              </a:prstGeom>
              <a:noFill/>
            </p:spPr>
            <p:txBody>
              <a:bodyPr wrap="square" rtlCol="0">
                <a:normAutofit/>
              </a:bodyPr>
              <a:lstStyle/>
              <a:p>
                <a:pPr algn="ctr"/>
                <a:r>
                  <a:rPr lang="en-US" i="1" dirty="0">
                    <a:solidFill>
                      <a:schemeClr val="accent1">
                        <a:lumMod val="50000"/>
                      </a:schemeClr>
                    </a:solidFill>
                  </a:rPr>
                  <a:t>Unacceptable</a:t>
                </a:r>
              </a:p>
              <a:p>
                <a:pPr algn="ctr"/>
                <a:r>
                  <a:rPr lang="en-US" i="1" dirty="0">
                    <a:solidFill>
                      <a:schemeClr val="accent1">
                        <a:lumMod val="50000"/>
                      </a:schemeClr>
                    </a:solidFill>
                  </a:rPr>
                  <a:t>Behavior</a:t>
                </a:r>
              </a:p>
            </p:txBody>
          </p:sp>
        </p:grpSp>
        <p:pic>
          <p:nvPicPr>
            <p:cNvPr id="16" name="Picture 15">
              <a:extLst>
                <a:ext uri="{FF2B5EF4-FFF2-40B4-BE49-F238E27FC236}">
                  <a16:creationId xmlns:a16="http://schemas.microsoft.com/office/drawing/2014/main" id="{EAF71889-1612-4588-8BE9-150AF69C62F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589052" y="1114121"/>
              <a:ext cx="559359" cy="1118719"/>
            </a:xfrm>
            <a:prstGeom prst="rect">
              <a:avLst/>
            </a:prstGeom>
          </p:spPr>
        </p:pic>
      </p:grpSp>
    </p:spTree>
    <p:custDataLst>
      <p:tags r:id="rId1"/>
    </p:custDataLst>
    <p:extLst>
      <p:ext uri="{BB962C8B-B14F-4D97-AF65-F5344CB8AC3E}">
        <p14:creationId xmlns:p14="http://schemas.microsoft.com/office/powerpoint/2010/main" val="221443927"/>
      </p:ext>
    </p:extLst>
  </p:cSld>
  <p:clrMapOvr>
    <a:masterClrMapping/>
  </p:clrMapOvr>
  <mc:AlternateContent xmlns:mc="http://schemas.openxmlformats.org/markup-compatibility/2006" xmlns:p14="http://schemas.microsoft.com/office/powerpoint/2010/main">
    <mc:Choice Requires="p14">
      <p:transition spd="med" p14:dur="700" advTm="166058">
        <p:fade/>
      </p:transition>
    </mc:Choice>
    <mc:Fallback xmlns="">
      <p:transition spd="med" advTm="1660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left)">
                                      <p:cBhvr>
                                        <p:cTn id="11" dur="500"/>
                                        <p:tgtEl>
                                          <p:spTgt spid="106"/>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p:cTn id="14" dur="500" fill="hold"/>
                                        <p:tgtEl>
                                          <p:spTgt spid="107"/>
                                        </p:tgtEl>
                                        <p:attrNameLst>
                                          <p:attrName>ppt_w</p:attrName>
                                        </p:attrNameLst>
                                      </p:cBhvr>
                                      <p:tavLst>
                                        <p:tav tm="0">
                                          <p:val>
                                            <p:fltVal val="0"/>
                                          </p:val>
                                        </p:tav>
                                        <p:tav tm="100000">
                                          <p:val>
                                            <p:strVal val="#ppt_w"/>
                                          </p:val>
                                        </p:tav>
                                      </p:tavLst>
                                    </p:anim>
                                    <p:anim calcmode="lin" valueType="num">
                                      <p:cBhvr>
                                        <p:cTn id="15" dur="500" fill="hold"/>
                                        <p:tgtEl>
                                          <p:spTgt spid="107"/>
                                        </p:tgtEl>
                                        <p:attrNameLst>
                                          <p:attrName>ppt_h</p:attrName>
                                        </p:attrNameLst>
                                      </p:cBhvr>
                                      <p:tavLst>
                                        <p:tav tm="0">
                                          <p:val>
                                            <p:fltVal val="0"/>
                                          </p:val>
                                        </p:tav>
                                        <p:tav tm="100000">
                                          <p:val>
                                            <p:strVal val="#ppt_h"/>
                                          </p:val>
                                        </p:tav>
                                      </p:tavLst>
                                    </p:anim>
                                    <p:animEffect transition="in" filter="fade">
                                      <p:cBhvr>
                                        <p:cTn id="16" dur="500"/>
                                        <p:tgtEl>
                                          <p:spTgt spid="10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anim calcmode="lin" valueType="num">
                                      <p:cBhvr>
                                        <p:cTn id="19" dur="500" fill="hold"/>
                                        <p:tgtEl>
                                          <p:spTgt spid="108"/>
                                        </p:tgtEl>
                                        <p:attrNameLst>
                                          <p:attrName>ppt_w</p:attrName>
                                        </p:attrNameLst>
                                      </p:cBhvr>
                                      <p:tavLst>
                                        <p:tav tm="0">
                                          <p:val>
                                            <p:fltVal val="0"/>
                                          </p:val>
                                        </p:tav>
                                        <p:tav tm="100000">
                                          <p:val>
                                            <p:strVal val="#ppt_w"/>
                                          </p:val>
                                        </p:tav>
                                      </p:tavLst>
                                    </p:anim>
                                    <p:anim calcmode="lin" valueType="num">
                                      <p:cBhvr>
                                        <p:cTn id="20" dur="500" fill="hold"/>
                                        <p:tgtEl>
                                          <p:spTgt spid="108"/>
                                        </p:tgtEl>
                                        <p:attrNameLst>
                                          <p:attrName>ppt_h</p:attrName>
                                        </p:attrNameLst>
                                      </p:cBhvr>
                                      <p:tavLst>
                                        <p:tav tm="0">
                                          <p:val>
                                            <p:fltVal val="0"/>
                                          </p:val>
                                        </p:tav>
                                        <p:tav tm="100000">
                                          <p:val>
                                            <p:strVal val="#ppt_h"/>
                                          </p:val>
                                        </p:tav>
                                      </p:tavLst>
                                    </p:anim>
                                    <p:animEffect transition="in" filter="fade">
                                      <p:cBhvr>
                                        <p:cTn id="21" dur="500"/>
                                        <p:tgtEl>
                                          <p:spTgt spid="10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fltVal val="0"/>
                                          </p:val>
                                        </p:tav>
                                        <p:tav tm="100000">
                                          <p:val>
                                            <p:strVal val="#ppt_w"/>
                                          </p:val>
                                        </p:tav>
                                      </p:tavLst>
                                    </p:anim>
                                    <p:anim calcmode="lin" valueType="num">
                                      <p:cBhvr>
                                        <p:cTn id="25" dur="500" fill="hold"/>
                                        <p:tgtEl>
                                          <p:spTgt spid="109"/>
                                        </p:tgtEl>
                                        <p:attrNameLst>
                                          <p:attrName>ppt_h</p:attrName>
                                        </p:attrNameLst>
                                      </p:cBhvr>
                                      <p:tavLst>
                                        <p:tav tm="0">
                                          <p:val>
                                            <p:fltVal val="0"/>
                                          </p:val>
                                        </p:tav>
                                        <p:tav tm="100000">
                                          <p:val>
                                            <p:strVal val="#ppt_h"/>
                                          </p:val>
                                        </p:tav>
                                      </p:tavLst>
                                    </p:anim>
                                    <p:animEffect transition="in" filter="fade">
                                      <p:cBhvr>
                                        <p:cTn id="26" dur="500"/>
                                        <p:tgtEl>
                                          <p:spTgt spid="10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anim calcmode="lin" valueType="num">
                                      <p:cBhvr>
                                        <p:cTn id="29" dur="500" fill="hold"/>
                                        <p:tgtEl>
                                          <p:spTgt spid="110"/>
                                        </p:tgtEl>
                                        <p:attrNameLst>
                                          <p:attrName>ppt_w</p:attrName>
                                        </p:attrNameLst>
                                      </p:cBhvr>
                                      <p:tavLst>
                                        <p:tav tm="0">
                                          <p:val>
                                            <p:fltVal val="0"/>
                                          </p:val>
                                        </p:tav>
                                        <p:tav tm="100000">
                                          <p:val>
                                            <p:strVal val="#ppt_w"/>
                                          </p:val>
                                        </p:tav>
                                      </p:tavLst>
                                    </p:anim>
                                    <p:anim calcmode="lin" valueType="num">
                                      <p:cBhvr>
                                        <p:cTn id="30" dur="500" fill="hold"/>
                                        <p:tgtEl>
                                          <p:spTgt spid="110"/>
                                        </p:tgtEl>
                                        <p:attrNameLst>
                                          <p:attrName>ppt_h</p:attrName>
                                        </p:attrNameLst>
                                      </p:cBhvr>
                                      <p:tavLst>
                                        <p:tav tm="0">
                                          <p:val>
                                            <p:fltVal val="0"/>
                                          </p:val>
                                        </p:tav>
                                        <p:tav tm="100000">
                                          <p:val>
                                            <p:strVal val="#ppt_h"/>
                                          </p:val>
                                        </p:tav>
                                      </p:tavLst>
                                    </p:anim>
                                    <p:animEffect transition="in" filter="fade">
                                      <p:cBhvr>
                                        <p:cTn id="31" dur="500"/>
                                        <p:tgtEl>
                                          <p:spTgt spid="1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1"/>
                                        </p:tgtEl>
                                        <p:attrNameLst>
                                          <p:attrName>style.visibility</p:attrName>
                                        </p:attrNameLst>
                                      </p:cBhvr>
                                      <p:to>
                                        <p:strVal val="visible"/>
                                      </p:to>
                                    </p:set>
                                    <p:anim calcmode="lin" valueType="num">
                                      <p:cBhvr>
                                        <p:cTn id="34" dur="500" fill="hold"/>
                                        <p:tgtEl>
                                          <p:spTgt spid="111"/>
                                        </p:tgtEl>
                                        <p:attrNameLst>
                                          <p:attrName>ppt_w</p:attrName>
                                        </p:attrNameLst>
                                      </p:cBhvr>
                                      <p:tavLst>
                                        <p:tav tm="0">
                                          <p:val>
                                            <p:fltVal val="0"/>
                                          </p:val>
                                        </p:tav>
                                        <p:tav tm="100000">
                                          <p:val>
                                            <p:strVal val="#ppt_w"/>
                                          </p:val>
                                        </p:tav>
                                      </p:tavLst>
                                    </p:anim>
                                    <p:anim calcmode="lin" valueType="num">
                                      <p:cBhvr>
                                        <p:cTn id="35" dur="500" fill="hold"/>
                                        <p:tgtEl>
                                          <p:spTgt spid="111"/>
                                        </p:tgtEl>
                                        <p:attrNameLst>
                                          <p:attrName>ppt_h</p:attrName>
                                        </p:attrNameLst>
                                      </p:cBhvr>
                                      <p:tavLst>
                                        <p:tav tm="0">
                                          <p:val>
                                            <p:fltVal val="0"/>
                                          </p:val>
                                        </p:tav>
                                        <p:tav tm="100000">
                                          <p:val>
                                            <p:strVal val="#ppt_h"/>
                                          </p:val>
                                        </p:tav>
                                      </p:tavLst>
                                    </p:anim>
                                    <p:animEffect transition="in" filter="fade">
                                      <p:cBhvr>
                                        <p:cTn id="36" dur="500"/>
                                        <p:tgtEl>
                                          <p:spTgt spid="11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12"/>
                                        </p:tgtEl>
                                        <p:attrNameLst>
                                          <p:attrName>style.visibility</p:attrName>
                                        </p:attrNameLst>
                                      </p:cBhvr>
                                      <p:to>
                                        <p:strVal val="visible"/>
                                      </p:to>
                                    </p:set>
                                    <p:anim calcmode="lin" valueType="num">
                                      <p:cBhvr>
                                        <p:cTn id="39" dur="500" fill="hold"/>
                                        <p:tgtEl>
                                          <p:spTgt spid="112"/>
                                        </p:tgtEl>
                                        <p:attrNameLst>
                                          <p:attrName>ppt_w</p:attrName>
                                        </p:attrNameLst>
                                      </p:cBhvr>
                                      <p:tavLst>
                                        <p:tav tm="0">
                                          <p:val>
                                            <p:fltVal val="0"/>
                                          </p:val>
                                        </p:tav>
                                        <p:tav tm="100000">
                                          <p:val>
                                            <p:strVal val="#ppt_w"/>
                                          </p:val>
                                        </p:tav>
                                      </p:tavLst>
                                    </p:anim>
                                    <p:anim calcmode="lin" valueType="num">
                                      <p:cBhvr>
                                        <p:cTn id="40" dur="500" fill="hold"/>
                                        <p:tgtEl>
                                          <p:spTgt spid="112"/>
                                        </p:tgtEl>
                                        <p:attrNameLst>
                                          <p:attrName>ppt_h</p:attrName>
                                        </p:attrNameLst>
                                      </p:cBhvr>
                                      <p:tavLst>
                                        <p:tav tm="0">
                                          <p:val>
                                            <p:fltVal val="0"/>
                                          </p:val>
                                        </p:tav>
                                        <p:tav tm="100000">
                                          <p:val>
                                            <p:strVal val="#ppt_h"/>
                                          </p:val>
                                        </p:tav>
                                      </p:tavLst>
                                    </p:anim>
                                    <p:animEffect transition="in" filter="fade">
                                      <p:cBhvr>
                                        <p:cTn id="41" dur="500"/>
                                        <p:tgtEl>
                                          <p:spTgt spid="11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7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32"/>
                </p:tgtEl>
              </p:cMediaNode>
            </p:audio>
          </p:childTnLst>
        </p:cTn>
      </p:par>
    </p:tnLst>
    <p:bldLst>
      <p:bldP spid="107" grpId="0" animBg="1"/>
      <p:bldP spid="108" grpId="0" animBg="1"/>
      <p:bldP spid="109" grpId="0" animBg="1"/>
      <p:bldP spid="110" grpId="0" animBg="1"/>
      <p:bldP spid="111" grpId="0" animBg="1"/>
      <p:bldP spid="112" grpId="0" animBg="1"/>
      <p:bldP spid="79" grpId="0" animBg="1"/>
      <p:bldP spid="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60000"/>
                <a:lumOff val="40000"/>
              </a:schemeClr>
            </a:gs>
            <a:gs pos="2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 name="Group 1"/>
          <p:cNvGrpSpPr/>
          <p:nvPr/>
        </p:nvGrpSpPr>
        <p:grpSpPr>
          <a:xfrm>
            <a:off x="5597764" y="243281"/>
            <a:ext cx="4937717" cy="999082"/>
            <a:chOff x="5598960" y="243281"/>
            <a:chExt cx="4541535" cy="999082"/>
          </a:xfrm>
        </p:grpSpPr>
        <p:sp>
          <p:nvSpPr>
            <p:cNvPr id="5" name="Flowchart: Terminator 4"/>
            <p:cNvSpPr/>
            <p:nvPr/>
          </p:nvSpPr>
          <p:spPr>
            <a:xfrm>
              <a:off x="5598960" y="254994"/>
              <a:ext cx="4541535" cy="987369"/>
            </a:xfrm>
            <a:prstGeom prst="flowChartTerminator">
              <a:avLst/>
            </a:prstGeom>
            <a:gradFill flip="none" rotWithShape="1">
              <a:gsLst>
                <a:gs pos="100000">
                  <a:schemeClr val="accent1"/>
                </a:gs>
                <a:gs pos="20000">
                  <a:schemeClr val="accent1">
                    <a:lumMod val="60000"/>
                    <a:lumOff val="40000"/>
                  </a:schemeClr>
                </a:gs>
              </a:gsLst>
              <a:lin ang="8100000" scaled="1"/>
              <a:tileRect/>
            </a:gradFill>
            <a:ln>
              <a:noFill/>
            </a:ln>
            <a:effectLst>
              <a:outerShdw blurRad="25400" dist="508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Oval 5"/>
            <p:cNvSpPr/>
            <p:nvPr/>
          </p:nvSpPr>
          <p:spPr>
            <a:xfrm>
              <a:off x="5698527" y="328509"/>
              <a:ext cx="726397" cy="795528"/>
            </a:xfrm>
            <a:prstGeom prst="ellipse">
              <a:avLst/>
            </a:prstGeom>
            <a:solidFill>
              <a:schemeClr val="bg1"/>
            </a:solidFill>
            <a:ln>
              <a:noFill/>
            </a:ln>
            <a:effectLst>
              <a:innerShdw blurRad="25400" dist="25400" dir="13500000">
                <a:schemeClr val="accent1">
                  <a:lumMod val="50000"/>
                  <a:alpha val="63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800" b="1" dirty="0">
                  <a:solidFill>
                    <a:schemeClr val="accent1">
                      <a:lumMod val="50000"/>
                    </a:schemeClr>
                  </a:solidFill>
                  <a:latin typeface="+mj-lt"/>
                </a:rPr>
                <a:t>P</a:t>
              </a:r>
            </a:p>
          </p:txBody>
        </p:sp>
        <p:sp>
          <p:nvSpPr>
            <p:cNvPr id="9" name="TextBox 8"/>
            <p:cNvSpPr txBox="1"/>
            <p:nvPr/>
          </p:nvSpPr>
          <p:spPr>
            <a:xfrm>
              <a:off x="6495780" y="243281"/>
              <a:ext cx="3352180" cy="979077"/>
            </a:xfrm>
            <a:prstGeom prst="rect">
              <a:avLst/>
            </a:prstGeom>
            <a:noFill/>
          </p:spPr>
          <p:txBody>
            <a:bodyPr wrap="square" rtlCol="0">
              <a:noAutofit/>
            </a:bodyPr>
            <a:lstStyle/>
            <a:p>
              <a:r>
                <a:rPr lang="en-US" sz="2000" i="1" dirty="0">
                  <a:solidFill>
                    <a:schemeClr val="bg1"/>
                  </a:solidFill>
                </a:rPr>
                <a:t>Bring the situation to the attention of a member of the M&amp;C staff </a:t>
              </a:r>
            </a:p>
          </p:txBody>
        </p:sp>
      </p:grpSp>
      <p:grpSp>
        <p:nvGrpSpPr>
          <p:cNvPr id="4" name="Group 3"/>
          <p:cNvGrpSpPr/>
          <p:nvPr/>
        </p:nvGrpSpPr>
        <p:grpSpPr>
          <a:xfrm>
            <a:off x="1881809" y="1295873"/>
            <a:ext cx="4809079" cy="991240"/>
            <a:chOff x="3587307" y="1310325"/>
            <a:chExt cx="2992027" cy="991240"/>
          </a:xfrm>
        </p:grpSpPr>
        <p:sp>
          <p:nvSpPr>
            <p:cNvPr id="20" name="Flowchart: Terminator 19"/>
            <p:cNvSpPr/>
            <p:nvPr/>
          </p:nvSpPr>
          <p:spPr>
            <a:xfrm>
              <a:off x="3587307" y="1314196"/>
              <a:ext cx="2992027" cy="987369"/>
            </a:xfrm>
            <a:prstGeom prst="flowChartTerminator">
              <a:avLst/>
            </a:prstGeom>
            <a:gradFill flip="none" rotWithShape="1">
              <a:gsLst>
                <a:gs pos="100000">
                  <a:schemeClr val="accent2">
                    <a:lumMod val="75000"/>
                    <a:lumOff val="25000"/>
                  </a:schemeClr>
                </a:gs>
                <a:gs pos="20000">
                  <a:schemeClr val="accent2">
                    <a:lumMod val="50000"/>
                    <a:lumOff val="50000"/>
                  </a:schemeClr>
                </a:gs>
              </a:gsLst>
              <a:lin ang="0" scaled="1"/>
              <a:tileRect/>
            </a:gradFill>
            <a:ln>
              <a:noFill/>
            </a:ln>
            <a:effectLst>
              <a:outerShdw blurRad="25400" dist="50800" dir="10800000" algn="r" rotWithShape="0">
                <a:schemeClr val="accent2">
                  <a:lumMod val="90000"/>
                  <a:lumOff val="1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925822" y="1389214"/>
              <a:ext cx="550176" cy="731520"/>
            </a:xfrm>
            <a:prstGeom prst="ellipse">
              <a:avLst/>
            </a:prstGeom>
            <a:solidFill>
              <a:schemeClr val="bg1"/>
            </a:solidFill>
            <a:ln>
              <a:noFill/>
            </a:ln>
            <a:effectLst>
              <a:innerShdw blurRad="25400" dist="25400" dir="13500000">
                <a:schemeClr val="accent2">
                  <a:lumMod val="90000"/>
                  <a:lumOff val="1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5400" b="1" dirty="0">
                  <a:solidFill>
                    <a:schemeClr val="accent2">
                      <a:lumMod val="90000"/>
                      <a:lumOff val="10000"/>
                    </a:schemeClr>
                  </a:solidFill>
                  <a:latin typeface="+mj-lt"/>
                </a:rPr>
                <a:t>O</a:t>
              </a:r>
            </a:p>
          </p:txBody>
        </p:sp>
        <p:sp>
          <p:nvSpPr>
            <p:cNvPr id="23" name="TextBox 22"/>
            <p:cNvSpPr txBox="1"/>
            <p:nvPr/>
          </p:nvSpPr>
          <p:spPr>
            <a:xfrm>
              <a:off x="3695315" y="1310325"/>
              <a:ext cx="2199736" cy="970962"/>
            </a:xfrm>
            <a:prstGeom prst="rect">
              <a:avLst/>
            </a:prstGeom>
            <a:noFill/>
            <a:effectLst/>
          </p:spPr>
          <p:txBody>
            <a:bodyPr wrap="square" rtlCol="0">
              <a:noAutofit/>
            </a:bodyPr>
            <a:lstStyle/>
            <a:p>
              <a:r>
                <a:rPr lang="en-US" sz="2000" i="1" dirty="0">
                  <a:solidFill>
                    <a:schemeClr val="bg1"/>
                  </a:solidFill>
                </a:rPr>
                <a:t>The problem will be assessed by the Senior Director and M&amp;C staff</a:t>
              </a:r>
            </a:p>
          </p:txBody>
        </p:sp>
      </p:grpSp>
      <p:grpSp>
        <p:nvGrpSpPr>
          <p:cNvPr id="11" name="Group 10"/>
          <p:cNvGrpSpPr/>
          <p:nvPr/>
        </p:nvGrpSpPr>
        <p:grpSpPr>
          <a:xfrm>
            <a:off x="5577182" y="2313660"/>
            <a:ext cx="4958298" cy="1025461"/>
            <a:chOff x="5612667" y="2393402"/>
            <a:chExt cx="2992027" cy="988909"/>
          </a:xfrm>
        </p:grpSpPr>
        <p:sp>
          <p:nvSpPr>
            <p:cNvPr id="27" name="Flowchart: Terminator 26"/>
            <p:cNvSpPr/>
            <p:nvPr/>
          </p:nvSpPr>
          <p:spPr>
            <a:xfrm>
              <a:off x="5612667" y="2394942"/>
              <a:ext cx="2992027" cy="987369"/>
            </a:xfrm>
            <a:prstGeom prst="flowChartTerminator">
              <a:avLst/>
            </a:prstGeom>
            <a:gradFill flip="none" rotWithShape="1">
              <a:gsLst>
                <a:gs pos="80000">
                  <a:schemeClr val="accent3"/>
                </a:gs>
                <a:gs pos="0">
                  <a:schemeClr val="accent3">
                    <a:lumMod val="60000"/>
                    <a:lumOff val="40000"/>
                  </a:schemeClr>
                </a:gs>
              </a:gsLst>
              <a:lin ang="10800000" scaled="1"/>
              <a:tileRect/>
            </a:gradFill>
            <a:ln>
              <a:noFill/>
            </a:ln>
            <a:effectLst>
              <a:outerShdw blurRad="25400" dist="50800" algn="l" rotWithShape="0">
                <a:schemeClr val="accent3">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691485" y="2480478"/>
              <a:ext cx="486239" cy="773757"/>
            </a:xfrm>
            <a:prstGeom prst="ellipse">
              <a:avLst/>
            </a:prstGeom>
            <a:solidFill>
              <a:schemeClr val="bg1"/>
            </a:solidFill>
            <a:ln>
              <a:noFill/>
            </a:ln>
            <a:effectLst>
              <a:innerShdw blurRad="25400" dist="25400" dir="13500000">
                <a:schemeClr val="accent4">
                  <a:lumMod val="50000"/>
                  <a:alpha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5400" b="1" dirty="0">
                  <a:solidFill>
                    <a:schemeClr val="accent3">
                      <a:lumMod val="50000"/>
                    </a:schemeClr>
                  </a:solidFill>
                  <a:latin typeface="+mj-lt"/>
                </a:rPr>
                <a:t>L</a:t>
              </a:r>
            </a:p>
          </p:txBody>
        </p:sp>
        <p:sp>
          <p:nvSpPr>
            <p:cNvPr id="30" name="TextBox 29"/>
            <p:cNvSpPr txBox="1"/>
            <p:nvPr/>
          </p:nvSpPr>
          <p:spPr>
            <a:xfrm>
              <a:off x="6197633" y="2393402"/>
              <a:ext cx="2282253" cy="988909"/>
            </a:xfrm>
            <a:prstGeom prst="rect">
              <a:avLst/>
            </a:prstGeom>
            <a:noFill/>
          </p:spPr>
          <p:txBody>
            <a:bodyPr wrap="square" rtlCol="0">
              <a:normAutofit/>
            </a:bodyPr>
            <a:lstStyle/>
            <a:p>
              <a:r>
                <a:rPr lang="en-US" sz="2000" i="1" dirty="0">
                  <a:solidFill>
                    <a:schemeClr val="bg1"/>
                  </a:solidFill>
                </a:rPr>
                <a:t>Academy Security is notified and accompanies staff to the suspected altercation</a:t>
              </a:r>
            </a:p>
          </p:txBody>
        </p:sp>
      </p:grpSp>
      <p:grpSp>
        <p:nvGrpSpPr>
          <p:cNvPr id="13" name="Group 12"/>
          <p:cNvGrpSpPr/>
          <p:nvPr/>
        </p:nvGrpSpPr>
        <p:grpSpPr>
          <a:xfrm>
            <a:off x="1837814" y="3451011"/>
            <a:ext cx="4937717" cy="987374"/>
            <a:chOff x="3587306" y="3475685"/>
            <a:chExt cx="2992027" cy="987374"/>
          </a:xfrm>
        </p:grpSpPr>
        <p:sp>
          <p:nvSpPr>
            <p:cNvPr id="52" name="Flowchart: Terminator 51"/>
            <p:cNvSpPr/>
            <p:nvPr/>
          </p:nvSpPr>
          <p:spPr>
            <a:xfrm>
              <a:off x="3587306" y="3475690"/>
              <a:ext cx="2992027" cy="987369"/>
            </a:xfrm>
            <a:prstGeom prst="flowChartTerminator">
              <a:avLst/>
            </a:prstGeom>
            <a:gradFill flip="none" rotWithShape="1">
              <a:gsLst>
                <a:gs pos="80000">
                  <a:schemeClr val="accent4"/>
                </a:gs>
                <a:gs pos="0">
                  <a:schemeClr val="accent4">
                    <a:lumMod val="60000"/>
                    <a:lumOff val="40000"/>
                  </a:schemeClr>
                </a:gs>
              </a:gsLst>
              <a:lin ang="0" scaled="1"/>
              <a:tileRect/>
            </a:gradFill>
            <a:ln>
              <a:noFill/>
            </a:ln>
            <a:effectLst>
              <a:outerShdw blurRad="25400" dist="50800" dir="10800000" algn="r" rotWithShape="0">
                <a:schemeClr val="accent4">
                  <a:lumMod val="5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905761" y="3552568"/>
              <a:ext cx="576876" cy="815435"/>
            </a:xfrm>
            <a:prstGeom prst="ellipse">
              <a:avLst/>
            </a:prstGeom>
            <a:solidFill>
              <a:schemeClr val="bg1"/>
            </a:solidFill>
            <a:ln>
              <a:noFill/>
            </a:ln>
            <a:effectLst>
              <a:innerShdw blurRad="25400" dist="254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5400" b="1" dirty="0">
                  <a:solidFill>
                    <a:schemeClr val="accent4">
                      <a:lumMod val="50000"/>
                    </a:schemeClr>
                  </a:solidFill>
                  <a:latin typeface="+mj-lt"/>
                </a:rPr>
                <a:t>I</a:t>
              </a:r>
            </a:p>
          </p:txBody>
        </p:sp>
        <p:sp>
          <p:nvSpPr>
            <p:cNvPr id="54" name="TextBox 53"/>
            <p:cNvSpPr txBox="1"/>
            <p:nvPr/>
          </p:nvSpPr>
          <p:spPr>
            <a:xfrm>
              <a:off x="3689013" y="3475685"/>
              <a:ext cx="2150852" cy="987373"/>
            </a:xfrm>
            <a:prstGeom prst="rect">
              <a:avLst/>
            </a:prstGeom>
            <a:noFill/>
          </p:spPr>
          <p:txBody>
            <a:bodyPr wrap="square" rtlCol="0">
              <a:normAutofit fontScale="85000" lnSpcReduction="20000"/>
            </a:bodyPr>
            <a:lstStyle/>
            <a:p>
              <a:pPr algn="r"/>
              <a:r>
                <a:rPr lang="en-US" sz="2000" i="1" dirty="0">
                  <a:solidFill>
                    <a:schemeClr val="bg1"/>
                  </a:solidFill>
                </a:rPr>
                <a:t>A written report is prepared and if necessary, photos and/or video is taken to support the inappropriate action</a:t>
              </a:r>
            </a:p>
          </p:txBody>
        </p:sp>
      </p:grpSp>
      <p:grpSp>
        <p:nvGrpSpPr>
          <p:cNvPr id="15" name="Group 14"/>
          <p:cNvGrpSpPr/>
          <p:nvPr/>
        </p:nvGrpSpPr>
        <p:grpSpPr>
          <a:xfrm>
            <a:off x="5597763" y="4551672"/>
            <a:ext cx="4937717" cy="990449"/>
            <a:chOff x="5597764" y="4553355"/>
            <a:chExt cx="2992027" cy="990449"/>
          </a:xfrm>
        </p:grpSpPr>
        <p:sp>
          <p:nvSpPr>
            <p:cNvPr id="39" name="Flowchart: Terminator 38"/>
            <p:cNvSpPr/>
            <p:nvPr/>
          </p:nvSpPr>
          <p:spPr>
            <a:xfrm>
              <a:off x="5597764" y="4556435"/>
              <a:ext cx="2992027" cy="987369"/>
            </a:xfrm>
            <a:prstGeom prst="flowChartTerminator">
              <a:avLst/>
            </a:prstGeom>
            <a:gradFill flip="none" rotWithShape="1">
              <a:gsLst>
                <a:gs pos="100000">
                  <a:schemeClr val="accent5"/>
                </a:gs>
                <a:gs pos="20000">
                  <a:schemeClr val="accent5">
                    <a:lumMod val="60000"/>
                    <a:lumOff val="40000"/>
                  </a:schemeClr>
                </a:gs>
              </a:gsLst>
              <a:lin ang="8100000" scaled="1"/>
              <a:tileRect/>
            </a:gradFill>
            <a:ln>
              <a:noFill/>
            </a:ln>
            <a:effectLst>
              <a:outerShdw blurRad="25400" dist="50800" algn="l"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672492" y="4668193"/>
              <a:ext cx="534491" cy="742542"/>
            </a:xfrm>
            <a:prstGeom prst="ellipse">
              <a:avLst/>
            </a:prstGeom>
            <a:solidFill>
              <a:schemeClr val="bg1"/>
            </a:solidFill>
            <a:ln>
              <a:noFill/>
            </a:ln>
            <a:effectLst>
              <a:innerShdw blurRad="25400" dist="25400" dir="13500000">
                <a:schemeClr val="accent5">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5400" b="1" dirty="0">
                  <a:solidFill>
                    <a:schemeClr val="accent5">
                      <a:lumMod val="50000"/>
                    </a:schemeClr>
                  </a:solidFill>
                  <a:latin typeface="+mj-lt"/>
                </a:rPr>
                <a:t>C</a:t>
              </a:r>
            </a:p>
          </p:txBody>
        </p:sp>
        <p:sp>
          <p:nvSpPr>
            <p:cNvPr id="42" name="TextBox 41"/>
            <p:cNvSpPr txBox="1"/>
            <p:nvPr/>
          </p:nvSpPr>
          <p:spPr>
            <a:xfrm>
              <a:off x="6281711" y="4553355"/>
              <a:ext cx="2115354" cy="988767"/>
            </a:xfrm>
            <a:prstGeom prst="rect">
              <a:avLst/>
            </a:prstGeom>
            <a:noFill/>
          </p:spPr>
          <p:txBody>
            <a:bodyPr wrap="square" rtlCol="0">
              <a:noAutofit/>
            </a:bodyPr>
            <a:lstStyle/>
            <a:p>
              <a:r>
                <a:rPr lang="en-US" sz="1600" i="1" dirty="0">
                  <a:solidFill>
                    <a:schemeClr val="bg1"/>
                  </a:solidFill>
                </a:rPr>
                <a:t>There will be no physical contact or interaction unless absolutely necessary by staff and/or security</a:t>
              </a:r>
            </a:p>
          </p:txBody>
        </p:sp>
      </p:grpSp>
      <p:grpSp>
        <p:nvGrpSpPr>
          <p:cNvPr id="17" name="Group 16"/>
          <p:cNvGrpSpPr/>
          <p:nvPr/>
        </p:nvGrpSpPr>
        <p:grpSpPr>
          <a:xfrm>
            <a:off x="1881809" y="5655468"/>
            <a:ext cx="4739713" cy="987370"/>
            <a:chOff x="3587306" y="5637177"/>
            <a:chExt cx="2992027" cy="987370"/>
          </a:xfrm>
        </p:grpSpPr>
        <p:sp>
          <p:nvSpPr>
            <p:cNvPr id="57" name="Flowchart: Terminator 56"/>
            <p:cNvSpPr/>
            <p:nvPr/>
          </p:nvSpPr>
          <p:spPr>
            <a:xfrm>
              <a:off x="3587306" y="5637178"/>
              <a:ext cx="2992027" cy="987369"/>
            </a:xfrm>
            <a:prstGeom prst="flowChartTerminator">
              <a:avLst/>
            </a:prstGeom>
            <a:gradFill flip="none" rotWithShape="1">
              <a:gsLst>
                <a:gs pos="100000">
                  <a:schemeClr val="accent6"/>
                </a:gs>
                <a:gs pos="20000">
                  <a:schemeClr val="accent6">
                    <a:lumMod val="60000"/>
                    <a:lumOff val="40000"/>
                  </a:schemeClr>
                </a:gs>
              </a:gsLst>
              <a:lin ang="0" scaled="1"/>
              <a:tileRect/>
            </a:gradFill>
            <a:ln>
              <a:noFill/>
            </a:ln>
            <a:effectLst>
              <a:outerShdw blurRad="25400" dist="50800" dir="10800000" algn="r" rotWithShape="0">
                <a:schemeClr val="accent6">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58" name="Oval 57"/>
            <p:cNvSpPr/>
            <p:nvPr/>
          </p:nvSpPr>
          <p:spPr>
            <a:xfrm>
              <a:off x="5933067" y="5767870"/>
              <a:ext cx="549570" cy="743330"/>
            </a:xfrm>
            <a:prstGeom prst="ellipse">
              <a:avLst/>
            </a:prstGeom>
            <a:solidFill>
              <a:schemeClr val="bg1"/>
            </a:solidFill>
            <a:ln>
              <a:noFill/>
            </a:ln>
            <a:effectLst>
              <a:innerShdw blurRad="25400" dist="25400" dir="13500000">
                <a:schemeClr val="accent6">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5400" b="1" dirty="0">
                  <a:solidFill>
                    <a:schemeClr val="accent6">
                      <a:lumMod val="50000"/>
                    </a:schemeClr>
                  </a:solidFill>
                  <a:latin typeface="+mj-lt"/>
                </a:rPr>
                <a:t>Y</a:t>
              </a:r>
            </a:p>
          </p:txBody>
        </p:sp>
        <p:sp>
          <p:nvSpPr>
            <p:cNvPr id="59" name="TextBox 58"/>
            <p:cNvSpPr txBox="1"/>
            <p:nvPr/>
          </p:nvSpPr>
          <p:spPr>
            <a:xfrm>
              <a:off x="3696895" y="5637177"/>
              <a:ext cx="2209299" cy="987370"/>
            </a:xfrm>
            <a:prstGeom prst="rect">
              <a:avLst/>
            </a:prstGeom>
            <a:noFill/>
          </p:spPr>
          <p:txBody>
            <a:bodyPr wrap="square" rtlCol="0">
              <a:normAutofit fontScale="85000" lnSpcReduction="20000"/>
            </a:bodyPr>
            <a:lstStyle/>
            <a:p>
              <a:pPr algn="r"/>
              <a:r>
                <a:rPr lang="en-US" sz="2000" i="1" dirty="0">
                  <a:solidFill>
                    <a:schemeClr val="bg1"/>
                  </a:solidFill>
                </a:rPr>
                <a:t>Consequences can include </a:t>
              </a:r>
              <a:r>
                <a:rPr lang="en-US" sz="2000" dirty="0">
                  <a:solidFill>
                    <a:schemeClr val="bg1"/>
                  </a:solidFill>
                </a:rPr>
                <a:t>verbal warning, revocation of attendee credentials and removal from the meeting or event</a:t>
              </a:r>
              <a:endParaRPr lang="en-US" sz="2000" i="1" dirty="0">
                <a:solidFill>
                  <a:schemeClr val="bg1"/>
                </a:solidFill>
              </a:endParaRPr>
            </a:p>
          </p:txBody>
        </p:sp>
      </p:grpSp>
      <p:pic>
        <p:nvPicPr>
          <p:cNvPr id="8" name="Audio 7">
            <a:hlinkClick r:id="" action="ppaction://media"/>
            <a:extLst>
              <a:ext uri="{FF2B5EF4-FFF2-40B4-BE49-F238E27FC236}">
                <a16:creationId xmlns:a16="http://schemas.microsoft.com/office/drawing/2014/main" id="{BD858B24-A238-4E33-97EF-0BAB19BF8DE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57079451"/>
      </p:ext>
    </p:extLst>
  </p:cSld>
  <p:clrMapOvr>
    <a:masterClrMapping/>
  </p:clrMapOvr>
  <mc:AlternateContent xmlns:mc="http://schemas.openxmlformats.org/markup-compatibility/2006" xmlns:p14="http://schemas.microsoft.com/office/powerpoint/2010/main">
    <mc:Choice Requires="p14">
      <p:transition spd="med" p14:dur="700" advTm="96350">
        <p:fade/>
      </p:transition>
    </mc:Choice>
    <mc:Fallback xmlns="">
      <p:transition spd="med" advTm="96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1+#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0-#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2000" fill="hold"/>
                                        <p:tgtEl>
                                          <p:spTgt spid="11"/>
                                        </p:tgtEl>
                                        <p:attrNameLst>
                                          <p:attrName>ppt_x</p:attrName>
                                        </p:attrNameLst>
                                      </p:cBhvr>
                                      <p:tavLst>
                                        <p:tav tm="0">
                                          <p:val>
                                            <p:strVal val="1+#ppt_w/2"/>
                                          </p:val>
                                        </p:tav>
                                        <p:tav tm="100000">
                                          <p:val>
                                            <p:strVal val="#ppt_x"/>
                                          </p:val>
                                        </p:tav>
                                      </p:tavLst>
                                    </p:anim>
                                    <p:anim calcmode="lin" valueType="num">
                                      <p:cBhvr additive="base">
                                        <p:cTn id="24"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000" fill="hold"/>
                                        <p:tgtEl>
                                          <p:spTgt spid="13"/>
                                        </p:tgtEl>
                                        <p:attrNameLst>
                                          <p:attrName>ppt_x</p:attrName>
                                        </p:attrNameLst>
                                      </p:cBhvr>
                                      <p:tavLst>
                                        <p:tav tm="0">
                                          <p:val>
                                            <p:strVal val="0-#ppt_w/2"/>
                                          </p:val>
                                        </p:tav>
                                        <p:tav tm="100000">
                                          <p:val>
                                            <p:strVal val="#ppt_x"/>
                                          </p:val>
                                        </p:tav>
                                      </p:tavLst>
                                    </p:anim>
                                    <p:anim calcmode="lin" valueType="num">
                                      <p:cBhvr additive="base">
                                        <p:cTn id="30"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2000" fill="hold"/>
                                        <p:tgtEl>
                                          <p:spTgt spid="15"/>
                                        </p:tgtEl>
                                        <p:attrNameLst>
                                          <p:attrName>ppt_x</p:attrName>
                                        </p:attrNameLst>
                                      </p:cBhvr>
                                      <p:tavLst>
                                        <p:tav tm="0">
                                          <p:val>
                                            <p:strVal val="1+#ppt_w/2"/>
                                          </p:val>
                                        </p:tav>
                                        <p:tav tm="100000">
                                          <p:val>
                                            <p:strVal val="#ppt_x"/>
                                          </p:val>
                                        </p:tav>
                                      </p:tavLst>
                                    </p:anim>
                                    <p:anim calcmode="lin" valueType="num">
                                      <p:cBhvr additive="base">
                                        <p:cTn id="36"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700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2000" fill="hold"/>
                                        <p:tgtEl>
                                          <p:spTgt spid="17"/>
                                        </p:tgtEl>
                                        <p:attrNameLst>
                                          <p:attrName>ppt_x</p:attrName>
                                        </p:attrNameLst>
                                      </p:cBhvr>
                                      <p:tavLst>
                                        <p:tav tm="0">
                                          <p:val>
                                            <p:strVal val="0-#ppt_w/2"/>
                                          </p:val>
                                        </p:tav>
                                        <p:tav tm="100000">
                                          <p:val>
                                            <p:strVal val="#ppt_x"/>
                                          </p:val>
                                        </p:tav>
                                      </p:tavLst>
                                    </p:anim>
                                    <p:anim calcmode="lin" valueType="num">
                                      <p:cBhvr additive="base">
                                        <p:cTn id="4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60000"/>
                <a:lumOff val="40000"/>
              </a:schemeClr>
            </a:gs>
            <a:gs pos="2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5" name="Group 24"/>
          <p:cNvGrpSpPr/>
          <p:nvPr/>
        </p:nvGrpSpPr>
        <p:grpSpPr>
          <a:xfrm>
            <a:off x="499124" y="1088624"/>
            <a:ext cx="11134857" cy="5075960"/>
            <a:chOff x="258996" y="-34613"/>
            <a:chExt cx="10939569" cy="5282506"/>
          </a:xfrm>
        </p:grpSpPr>
        <p:pic>
          <p:nvPicPr>
            <p:cNvPr id="26" name="Picture 25"/>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sharpenSoften amount="93000"/>
                      </a14:imgEffect>
                      <a14:imgEffect>
                        <a14:colorTemperature colorTemp="11500"/>
                      </a14:imgEffect>
                      <a14:imgEffect>
                        <a14:brightnessContrast bright="-23000" contrast="45000"/>
                      </a14:imgEffect>
                    </a14:imgLayer>
                  </a14:imgProps>
                </a:ext>
                <a:ext uri="{28A0092B-C50C-407E-A947-70E740481C1C}">
                  <a14:useLocalDpi xmlns:a14="http://schemas.microsoft.com/office/drawing/2010/main" val="0"/>
                </a:ext>
              </a:extLst>
            </a:blip>
            <a:stretch>
              <a:fillRect/>
            </a:stretch>
          </p:blipFill>
          <p:spPr>
            <a:xfrm>
              <a:off x="258996" y="-34613"/>
              <a:ext cx="4011892" cy="4277071"/>
            </a:xfrm>
            <a:prstGeom prst="rect">
              <a:avLst/>
            </a:prstGeom>
          </p:spPr>
        </p:pic>
        <p:sp>
          <p:nvSpPr>
            <p:cNvPr id="29" name="Title 4"/>
            <p:cNvSpPr txBox="1">
              <a:spLocks/>
            </p:cNvSpPr>
            <p:nvPr/>
          </p:nvSpPr>
          <p:spPr>
            <a:xfrm>
              <a:off x="2838179" y="970823"/>
              <a:ext cx="8360386" cy="42770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accent2"/>
                  </a:solidFill>
                </a:rPr>
                <a:t>Questions?</a:t>
              </a:r>
              <a:br>
                <a:rPr lang="en-US" sz="3600" dirty="0">
                  <a:solidFill>
                    <a:schemeClr val="accent2"/>
                  </a:solidFill>
                </a:rPr>
              </a:br>
              <a:r>
                <a:rPr lang="en-US" sz="3600" dirty="0">
                  <a:solidFill>
                    <a:schemeClr val="accent2"/>
                  </a:solidFill>
                </a:rPr>
                <a:t>Need More Information?</a:t>
              </a:r>
            </a:p>
            <a:p>
              <a:pPr algn="ctr"/>
              <a:endParaRPr lang="en-US" sz="3600" dirty="0">
                <a:solidFill>
                  <a:schemeClr val="accent2"/>
                </a:solidFill>
              </a:endParaRPr>
            </a:p>
            <a:p>
              <a:pPr algn="ctr"/>
              <a:r>
                <a:rPr lang="en-US" sz="3600" dirty="0">
                  <a:solidFill>
                    <a:schemeClr val="accent2"/>
                  </a:solidFill>
                </a:rPr>
                <a:t>The complete Academy Conduct policy can be found on the Academy’s website at  </a:t>
              </a:r>
              <a:r>
                <a:rPr lang="en-US" sz="3600" u="sng" dirty="0">
                  <a:solidFill>
                    <a:srgbClr val="0070C0"/>
                  </a:solidFill>
                </a:rPr>
                <a:t>https://www.AAD.org/conduct</a:t>
              </a:r>
            </a:p>
          </p:txBody>
        </p:sp>
      </p:grpSp>
      <p:pic>
        <p:nvPicPr>
          <p:cNvPr id="3" name="Audio 2">
            <a:hlinkClick r:id="" action="ppaction://media"/>
            <a:extLst>
              <a:ext uri="{FF2B5EF4-FFF2-40B4-BE49-F238E27FC236}">
                <a16:creationId xmlns:a16="http://schemas.microsoft.com/office/drawing/2014/main" id="{621D23D8-B48B-4603-8851-A0391946E7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74757867"/>
      </p:ext>
    </p:extLst>
  </p:cSld>
  <p:clrMapOvr>
    <a:masterClrMapping/>
  </p:clrMapOvr>
  <mc:AlternateContent xmlns:mc="http://schemas.openxmlformats.org/markup-compatibility/2006" xmlns:p14="http://schemas.microsoft.com/office/powerpoint/2010/main">
    <mc:Choice Requires="p14">
      <p:transition spd="slow" p14:dur="2000" advTm="31120"/>
    </mc:Choice>
    <mc:Fallback xmlns="">
      <p:transition spd="slow" advTm="31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5|38.4|11.8"/>
</p:tagLst>
</file>

<file path=ppt/tags/tag2.xml><?xml version="1.0" encoding="utf-8"?>
<p:tagLst xmlns:a="http://schemas.openxmlformats.org/drawingml/2006/main" xmlns:r="http://schemas.openxmlformats.org/officeDocument/2006/relationships" xmlns:p="http://schemas.openxmlformats.org/presentationml/2006/main">
  <p:tag name="TIMING" val="|9.1|20.4|14.3|7.9|6.6"/>
</p:tagLst>
</file>

<file path=ppt/tags/tag3.xml><?xml version="1.0" encoding="utf-8"?>
<p:tagLst xmlns:a="http://schemas.openxmlformats.org/drawingml/2006/main" xmlns:r="http://schemas.openxmlformats.org/officeDocument/2006/relationships" xmlns:p="http://schemas.openxmlformats.org/presentationml/2006/main">
  <p:tag name="TIMING" val="|1.1|31|25.9|11.2|27.7|33.4|11.9"/>
</p:tagLst>
</file>

<file path=ppt/tags/tag4.xml><?xml version="1.0" encoding="utf-8"?>
<p:tagLst xmlns:a="http://schemas.openxmlformats.org/drawingml/2006/main" xmlns:r="http://schemas.openxmlformats.org/officeDocument/2006/relationships" xmlns:p="http://schemas.openxmlformats.org/presentationml/2006/main">
  <p:tag name="TIMING" val="|0.9|7.4|6.6|19.6|16.6|8.7"/>
</p:tagLst>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10443</TotalTime>
  <Words>907</Words>
  <Application>Microsoft Office PowerPoint</Application>
  <PresentationFormat>Widescreen</PresentationFormat>
  <Paragraphs>100</Paragraphs>
  <Slides>6</Slides>
  <Notes>6</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Calibri</vt:lpstr>
      <vt:lpstr>Open Sans</vt:lpstr>
      <vt:lpstr>Franklin Gothic Heavy</vt:lpstr>
      <vt:lpstr>Atlanta</vt:lpstr>
      <vt:lpstr>Trebuchet MS</vt:lpstr>
      <vt:lpstr>Office Theme</vt:lpstr>
      <vt:lpstr>1_PresenterMedia.com Animated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Schlotter</dc:creator>
  <cp:lastModifiedBy>Rachel Pulido</cp:lastModifiedBy>
  <cp:revision>189</cp:revision>
  <cp:lastPrinted>2019-09-05T17:44:38Z</cp:lastPrinted>
  <dcterms:created xsi:type="dcterms:W3CDTF">2016-11-07T21:11:54Z</dcterms:created>
  <dcterms:modified xsi:type="dcterms:W3CDTF">2019-10-31T16:07:30Z</dcterms:modified>
</cp:coreProperties>
</file>