
<file path=[Content_Types].xml><?xml version="1.0" encoding="utf-8"?>
<Types xmlns="http://schemas.openxmlformats.org/package/2006/content-types">
  <Default Extension="DB5F5610" ContentType="image/png"/>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4.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5.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6.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7.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8.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79" r:id="rId5"/>
    <p:sldMasterId id="2147483819" r:id="rId6"/>
    <p:sldMasterId id="2147483821" r:id="rId7"/>
    <p:sldMasterId id="2147483792" r:id="rId8"/>
    <p:sldMasterId id="2147483796" r:id="rId9"/>
    <p:sldMasterId id="2147483801" r:id="rId10"/>
    <p:sldMasterId id="2147483808" r:id="rId11"/>
    <p:sldMasterId id="2147483811" r:id="rId12"/>
  </p:sldMasterIdLst>
  <p:notesMasterIdLst>
    <p:notesMasterId r:id="rId30"/>
  </p:notesMasterIdLst>
  <p:handoutMasterIdLst>
    <p:handoutMasterId r:id="rId31"/>
  </p:handoutMasterIdLst>
  <p:sldIdLst>
    <p:sldId id="798" r:id="rId13"/>
    <p:sldId id="455" r:id="rId14"/>
    <p:sldId id="2142533493" r:id="rId15"/>
    <p:sldId id="2142533490" r:id="rId16"/>
    <p:sldId id="1002" r:id="rId17"/>
    <p:sldId id="2142533496" r:id="rId18"/>
    <p:sldId id="765" r:id="rId19"/>
    <p:sldId id="604" r:id="rId20"/>
    <p:sldId id="2142533494" r:id="rId21"/>
    <p:sldId id="2142533476" r:id="rId22"/>
    <p:sldId id="597" r:id="rId23"/>
    <p:sldId id="2142533495" r:id="rId24"/>
    <p:sldId id="2142533491" r:id="rId25"/>
    <p:sldId id="2142533475" r:id="rId26"/>
    <p:sldId id="2142533487" r:id="rId27"/>
    <p:sldId id="2142533492" r:id="rId28"/>
    <p:sldId id="45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6"/>
    <a:srgbClr val="D5E4F4"/>
    <a:srgbClr val="F0F5FB"/>
    <a:srgbClr val="FBFBFB"/>
    <a:srgbClr val="EAEAEA"/>
    <a:srgbClr val="F5F5F5"/>
    <a:srgbClr val="404040"/>
    <a:srgbClr val="E5E5E5"/>
    <a:srgbClr val="F7F7F7"/>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7365D6-4F36-403A-8B0B-7488A2744A98}" v="2" dt="2026-03-10T15:40:13.8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35" autoAdjust="0"/>
    <p:restoredTop sz="94552" autoAdjust="0"/>
  </p:normalViewPr>
  <p:slideViewPr>
    <p:cSldViewPr snapToGrid="0">
      <p:cViewPr varScale="1">
        <p:scale>
          <a:sx n="104" d="100"/>
          <a:sy n="104" d="100"/>
        </p:scale>
        <p:origin x="1146" y="11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90" d="100"/>
        <a:sy n="190" d="100"/>
      </p:scale>
      <p:origin x="0" y="-87546"/>
    </p:cViewPr>
  </p:sorterViewPr>
  <p:notesViewPr>
    <p:cSldViewPr snapToGrid="0" showGuides="1">
      <p:cViewPr varScale="1">
        <p:scale>
          <a:sx n="81" d="100"/>
          <a:sy n="81" d="100"/>
        </p:scale>
        <p:origin x="3978" y="90"/>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microsoft.com/office/2016/11/relationships/changesInfo" Target="changesInfos/changesInfo1.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 Coy" userId="a44525fd-fb45-435b-a1ff-d6e0a7993e10" providerId="ADAL" clId="{3306EDCF-979D-41FD-A52B-16A464A71655}"/>
    <pc:docChg chg="undo custSel addSld delSld modSld sldOrd">
      <pc:chgData name="Kim Coy" userId="a44525fd-fb45-435b-a1ff-d6e0a7993e10" providerId="ADAL" clId="{3306EDCF-979D-41FD-A52B-16A464A71655}" dt="2026-03-06T20:18:55.300" v="831" actId="207"/>
      <pc:docMkLst>
        <pc:docMk/>
      </pc:docMkLst>
      <pc:sldChg chg="addSp modSp mod">
        <pc:chgData name="Kim Coy" userId="a44525fd-fb45-435b-a1ff-d6e0a7993e10" providerId="ADAL" clId="{3306EDCF-979D-41FD-A52B-16A464A71655}" dt="2026-03-06T19:52:12.858" v="706" actId="1076"/>
        <pc:sldMkLst>
          <pc:docMk/>
          <pc:sldMk cId="3054955189" sldId="604"/>
        </pc:sldMkLst>
        <pc:spChg chg="add mod">
          <ac:chgData name="Kim Coy" userId="a44525fd-fb45-435b-a1ff-d6e0a7993e10" providerId="ADAL" clId="{3306EDCF-979D-41FD-A52B-16A464A71655}" dt="2026-03-06T19:52:12.858" v="706" actId="1076"/>
          <ac:spMkLst>
            <pc:docMk/>
            <pc:sldMk cId="3054955189" sldId="604"/>
            <ac:spMk id="3" creationId="{CABA606D-1713-9EDB-5390-292825873D20}"/>
          </ac:spMkLst>
        </pc:spChg>
      </pc:sldChg>
      <pc:sldChg chg="addSp modSp add mod">
        <pc:chgData name="Kim Coy" userId="a44525fd-fb45-435b-a1ff-d6e0a7993e10" providerId="ADAL" clId="{3306EDCF-979D-41FD-A52B-16A464A71655}" dt="2026-03-06T18:37:18.569" v="664" actId="1076"/>
        <pc:sldMkLst>
          <pc:docMk/>
          <pc:sldMk cId="916706470" sldId="765"/>
        </pc:sldMkLst>
        <pc:spChg chg="add mod">
          <ac:chgData name="Kim Coy" userId="a44525fd-fb45-435b-a1ff-d6e0a7993e10" providerId="ADAL" clId="{3306EDCF-979D-41FD-A52B-16A464A71655}" dt="2026-03-06T18:37:18.569" v="664" actId="1076"/>
          <ac:spMkLst>
            <pc:docMk/>
            <pc:sldMk cId="916706470" sldId="765"/>
            <ac:spMk id="3" creationId="{6220CC02-7B5B-0802-3FE1-C6DC4D84B74E}"/>
          </ac:spMkLst>
        </pc:spChg>
        <pc:spChg chg="add mod">
          <ac:chgData name="Kim Coy" userId="a44525fd-fb45-435b-a1ff-d6e0a7993e10" providerId="ADAL" clId="{3306EDCF-979D-41FD-A52B-16A464A71655}" dt="2026-03-06T18:35:42.469" v="597" actId="207"/>
          <ac:spMkLst>
            <pc:docMk/>
            <pc:sldMk cId="916706470" sldId="765"/>
            <ac:spMk id="5" creationId="{D750B0E2-E8D2-F47D-6FB0-C200B3BFA7DD}"/>
          </ac:spMkLst>
        </pc:spChg>
      </pc:sldChg>
      <pc:sldChg chg="modSp mod">
        <pc:chgData name="Kim Coy" userId="a44525fd-fb45-435b-a1ff-d6e0a7993e10" providerId="ADAL" clId="{3306EDCF-979D-41FD-A52B-16A464A71655}" dt="2026-03-06T18:23:37.602" v="311" actId="20577"/>
        <pc:sldMkLst>
          <pc:docMk/>
          <pc:sldMk cId="3834437180" sldId="798"/>
        </pc:sldMkLst>
        <pc:spChg chg="mod">
          <ac:chgData name="Kim Coy" userId="a44525fd-fb45-435b-a1ff-d6e0a7993e10" providerId="ADAL" clId="{3306EDCF-979D-41FD-A52B-16A464A71655}" dt="2026-03-06T18:23:37.602" v="311" actId="20577"/>
          <ac:spMkLst>
            <pc:docMk/>
            <pc:sldMk cId="3834437180" sldId="798"/>
            <ac:spMk id="2" creationId="{00000000-0000-0000-0000-000000000000}"/>
          </ac:spMkLst>
        </pc:spChg>
      </pc:sldChg>
      <pc:sldChg chg="modSp mod">
        <pc:chgData name="Kim Coy" userId="a44525fd-fb45-435b-a1ff-d6e0a7993e10" providerId="ADAL" clId="{3306EDCF-979D-41FD-A52B-16A464A71655}" dt="2026-03-06T18:13:13.472" v="182" actId="6549"/>
        <pc:sldMkLst>
          <pc:docMk/>
          <pc:sldMk cId="2841136506" sldId="2142533475"/>
        </pc:sldMkLst>
        <pc:spChg chg="mod">
          <ac:chgData name="Kim Coy" userId="a44525fd-fb45-435b-a1ff-d6e0a7993e10" providerId="ADAL" clId="{3306EDCF-979D-41FD-A52B-16A464A71655}" dt="2026-03-06T18:13:13.472" v="182" actId="6549"/>
          <ac:spMkLst>
            <pc:docMk/>
            <pc:sldMk cId="2841136506" sldId="2142533475"/>
            <ac:spMk id="2" creationId="{99FF7C7A-3B4B-2A01-7A37-B2C90432BB4A}"/>
          </ac:spMkLst>
        </pc:spChg>
      </pc:sldChg>
      <pc:sldChg chg="modSp mod">
        <pc:chgData name="Kim Coy" userId="a44525fd-fb45-435b-a1ff-d6e0a7993e10" providerId="ADAL" clId="{3306EDCF-979D-41FD-A52B-16A464A71655}" dt="2026-03-06T18:32:28.771" v="554" actId="27636"/>
        <pc:sldMkLst>
          <pc:docMk/>
          <pc:sldMk cId="1801491223" sldId="2142533476"/>
        </pc:sldMkLst>
        <pc:spChg chg="mod">
          <ac:chgData name="Kim Coy" userId="a44525fd-fb45-435b-a1ff-d6e0a7993e10" providerId="ADAL" clId="{3306EDCF-979D-41FD-A52B-16A464A71655}" dt="2026-03-06T18:32:28.771" v="554" actId="27636"/>
          <ac:spMkLst>
            <pc:docMk/>
            <pc:sldMk cId="1801491223" sldId="2142533476"/>
            <ac:spMk id="2" creationId="{9114E3DE-C44C-89EA-B57E-7467BB3013EA}"/>
          </ac:spMkLst>
        </pc:spChg>
      </pc:sldChg>
      <pc:sldChg chg="addSp delSp modSp add del mod modShow">
        <pc:chgData name="Kim Coy" userId="a44525fd-fb45-435b-a1ff-d6e0a7993e10" providerId="ADAL" clId="{3306EDCF-979D-41FD-A52B-16A464A71655}" dt="2026-03-06T20:16:57.575" v="767" actId="14100"/>
        <pc:sldMkLst>
          <pc:docMk/>
          <pc:sldMk cId="3335240944" sldId="2142533487"/>
        </pc:sldMkLst>
        <pc:spChg chg="add mod">
          <ac:chgData name="Kim Coy" userId="a44525fd-fb45-435b-a1ff-d6e0a7993e10" providerId="ADAL" clId="{3306EDCF-979D-41FD-A52B-16A464A71655}" dt="2026-03-06T20:16:39.972" v="764" actId="1076"/>
          <ac:spMkLst>
            <pc:docMk/>
            <pc:sldMk cId="3335240944" sldId="2142533487"/>
            <ac:spMk id="3" creationId="{B0BCCE2F-8367-7227-529D-C5A4BA20B355}"/>
          </ac:spMkLst>
        </pc:spChg>
        <pc:spChg chg="add mod">
          <ac:chgData name="Kim Coy" userId="a44525fd-fb45-435b-a1ff-d6e0a7993e10" providerId="ADAL" clId="{3306EDCF-979D-41FD-A52B-16A464A71655}" dt="2026-03-06T20:16:57.575" v="767" actId="14100"/>
          <ac:spMkLst>
            <pc:docMk/>
            <pc:sldMk cId="3335240944" sldId="2142533487"/>
            <ac:spMk id="12" creationId="{108E6D2D-D5AE-692A-4F9E-715BE1FCC565}"/>
          </ac:spMkLst>
        </pc:spChg>
      </pc:sldChg>
      <pc:sldChg chg="addSp modSp mod modShow">
        <pc:chgData name="Kim Coy" userId="a44525fd-fb45-435b-a1ff-d6e0a7993e10" providerId="ADAL" clId="{3306EDCF-979D-41FD-A52B-16A464A71655}" dt="2026-03-06T20:12:05.042" v="708" actId="1076"/>
        <pc:sldMkLst>
          <pc:docMk/>
          <pc:sldMk cId="102092727" sldId="2142533491"/>
        </pc:sldMkLst>
        <pc:spChg chg="add mod">
          <ac:chgData name="Kim Coy" userId="a44525fd-fb45-435b-a1ff-d6e0a7993e10" providerId="ADAL" clId="{3306EDCF-979D-41FD-A52B-16A464A71655}" dt="2026-03-06T20:12:05.042" v="708" actId="1076"/>
          <ac:spMkLst>
            <pc:docMk/>
            <pc:sldMk cId="102092727" sldId="2142533491"/>
            <ac:spMk id="3" creationId="{9FC948AD-0710-DD89-7568-79C6D90DDAB2}"/>
          </ac:spMkLst>
        </pc:spChg>
        <pc:picChg chg="mod">
          <ac:chgData name="Kim Coy" userId="a44525fd-fb45-435b-a1ff-d6e0a7993e10" providerId="ADAL" clId="{3306EDCF-979D-41FD-A52B-16A464A71655}" dt="2026-03-06T18:33:43.229" v="558" actId="1076"/>
          <ac:picMkLst>
            <pc:docMk/>
            <pc:sldMk cId="102092727" sldId="2142533491"/>
            <ac:picMk id="5" creationId="{B5ECC414-9EE2-7F17-7B1A-22404180E404}"/>
          </ac:picMkLst>
        </pc:picChg>
      </pc:sldChg>
      <pc:sldChg chg="addSp modSp add del mod modShow">
        <pc:chgData name="Kim Coy" userId="a44525fd-fb45-435b-a1ff-d6e0a7993e10" providerId="ADAL" clId="{3306EDCF-979D-41FD-A52B-16A464A71655}" dt="2026-03-06T20:18:55.300" v="831" actId="207"/>
        <pc:sldMkLst>
          <pc:docMk/>
          <pc:sldMk cId="1616706354" sldId="2142533492"/>
        </pc:sldMkLst>
        <pc:spChg chg="add mod">
          <ac:chgData name="Kim Coy" userId="a44525fd-fb45-435b-a1ff-d6e0a7993e10" providerId="ADAL" clId="{3306EDCF-979D-41FD-A52B-16A464A71655}" dt="2026-03-06T20:18:47.154" v="829" actId="1076"/>
          <ac:spMkLst>
            <pc:docMk/>
            <pc:sldMk cId="1616706354" sldId="2142533492"/>
            <ac:spMk id="3" creationId="{95196DF0-529A-E016-91F6-2CB81B873D0A}"/>
          </ac:spMkLst>
        </pc:spChg>
        <pc:spChg chg="add mod">
          <ac:chgData name="Kim Coy" userId="a44525fd-fb45-435b-a1ff-d6e0a7993e10" providerId="ADAL" clId="{3306EDCF-979D-41FD-A52B-16A464A71655}" dt="2026-03-06T20:18:55.300" v="831" actId="207"/>
          <ac:spMkLst>
            <pc:docMk/>
            <pc:sldMk cId="1616706354" sldId="2142533492"/>
            <ac:spMk id="4" creationId="{BBE7A1EE-49FE-9556-3A9A-97F1D17D9147}"/>
          </ac:spMkLst>
        </pc:spChg>
      </pc:sldChg>
      <pc:sldChg chg="modSp mod">
        <pc:chgData name="Kim Coy" userId="a44525fd-fb45-435b-a1ff-d6e0a7993e10" providerId="ADAL" clId="{3306EDCF-979D-41FD-A52B-16A464A71655}" dt="2026-03-06T18:26:22.149" v="509" actId="20577"/>
        <pc:sldMkLst>
          <pc:docMk/>
          <pc:sldMk cId="515951779" sldId="2142533493"/>
        </pc:sldMkLst>
        <pc:spChg chg="mod">
          <ac:chgData name="Kim Coy" userId="a44525fd-fb45-435b-a1ff-d6e0a7993e10" providerId="ADAL" clId="{3306EDCF-979D-41FD-A52B-16A464A71655}" dt="2026-03-06T18:26:22.149" v="509" actId="20577"/>
          <ac:spMkLst>
            <pc:docMk/>
            <pc:sldMk cId="515951779" sldId="2142533493"/>
            <ac:spMk id="7" creationId="{00000000-0000-0000-0000-000000000000}"/>
          </ac:spMkLst>
        </pc:spChg>
      </pc:sldChg>
      <pc:sldChg chg="addSp delSp modSp mod ord">
        <pc:chgData name="Kim Coy" userId="a44525fd-fb45-435b-a1ff-d6e0a7993e10" providerId="ADAL" clId="{3306EDCF-979D-41FD-A52B-16A464A71655}" dt="2026-03-06T18:38:17.093" v="695" actId="767"/>
        <pc:sldMkLst>
          <pc:docMk/>
          <pc:sldMk cId="3052474839" sldId="2142533494"/>
        </pc:sldMkLst>
        <pc:spChg chg="add mod">
          <ac:chgData name="Kim Coy" userId="a44525fd-fb45-435b-a1ff-d6e0a7993e10" providerId="ADAL" clId="{3306EDCF-979D-41FD-A52B-16A464A71655}" dt="2026-03-06T18:20:11.159" v="297" actId="207"/>
          <ac:spMkLst>
            <pc:docMk/>
            <pc:sldMk cId="3052474839" sldId="2142533494"/>
            <ac:spMk id="2" creationId="{3D24D244-4EED-69A4-50FF-429D153D0C1C}"/>
          </ac:spMkLst>
        </pc:spChg>
        <pc:spChg chg="add mod">
          <ac:chgData name="Kim Coy" userId="a44525fd-fb45-435b-a1ff-d6e0a7993e10" providerId="ADAL" clId="{3306EDCF-979D-41FD-A52B-16A464A71655}" dt="2026-03-06T18:21:26.801" v="305" actId="1076"/>
          <ac:spMkLst>
            <pc:docMk/>
            <pc:sldMk cId="3052474839" sldId="2142533494"/>
            <ac:spMk id="6" creationId="{7652E437-3CAB-241C-DC54-95C9C620F64D}"/>
          </ac:spMkLst>
        </pc:spChg>
      </pc:sldChg>
      <pc:sldChg chg="add">
        <pc:chgData name="Kim Coy" userId="a44525fd-fb45-435b-a1ff-d6e0a7993e10" providerId="ADAL" clId="{3306EDCF-979D-41FD-A52B-16A464A71655}" dt="2026-03-06T18:27:48.632" v="512"/>
        <pc:sldMkLst>
          <pc:docMk/>
          <pc:sldMk cId="3100037438" sldId="2142533495"/>
        </pc:sldMkLst>
      </pc:sldChg>
      <pc:sldChg chg="modSp new mod">
        <pc:chgData name="Kim Coy" userId="a44525fd-fb45-435b-a1ff-d6e0a7993e10" providerId="ADAL" clId="{3306EDCF-979D-41FD-A52B-16A464A71655}" dt="2026-03-06T19:51:02.847" v="705" actId="20577"/>
        <pc:sldMkLst>
          <pc:docMk/>
          <pc:sldMk cId="2300752050" sldId="2142533496"/>
        </pc:sldMkLst>
        <pc:spChg chg="mod">
          <ac:chgData name="Kim Coy" userId="a44525fd-fb45-435b-a1ff-d6e0a7993e10" providerId="ADAL" clId="{3306EDCF-979D-41FD-A52B-16A464A71655}" dt="2026-03-06T18:31:11.848" v="547" actId="20577"/>
          <ac:spMkLst>
            <pc:docMk/>
            <pc:sldMk cId="2300752050" sldId="2142533496"/>
            <ac:spMk id="2" creationId="{15E4D345-EBCF-893F-1001-11CA26AFD789}"/>
          </ac:spMkLst>
        </pc:spChg>
        <pc:spChg chg="mod">
          <ac:chgData name="Kim Coy" userId="a44525fd-fb45-435b-a1ff-d6e0a7993e10" providerId="ADAL" clId="{3306EDCF-979D-41FD-A52B-16A464A71655}" dt="2026-03-06T19:51:02.847" v="705" actId="20577"/>
          <ac:spMkLst>
            <pc:docMk/>
            <pc:sldMk cId="2300752050" sldId="2142533496"/>
            <ac:spMk id="3" creationId="{FBB5509F-0444-7DCF-3B99-912DA77A8106}"/>
          </ac:spMkLst>
        </pc:spChg>
      </pc:sldChg>
      <pc:sldMasterChg chg="delSldLayout">
        <pc:chgData name="Kim Coy" userId="a44525fd-fb45-435b-a1ff-d6e0a7993e10" providerId="ADAL" clId="{3306EDCF-979D-41FD-A52B-16A464A71655}" dt="2026-03-06T18:29:50.547" v="522" actId="2696"/>
        <pc:sldMasterMkLst>
          <pc:docMk/>
          <pc:sldMasterMk cId="1206451854" sldId="2147483648"/>
        </pc:sldMasterMkLst>
      </pc:sldMasterChg>
    </pc:docChg>
  </pc:docChgLst>
  <pc:docChgLst>
    <pc:chgData name="Leah Moore" userId="05a378a6-5041-4b26-b864-722208b3df3c" providerId="ADAL" clId="{87B14DC8-D06E-4498-B267-0A241C6EE79C}"/>
    <pc:docChg chg="undo custSel addSld delSld modSld">
      <pc:chgData name="Leah Moore" userId="05a378a6-5041-4b26-b864-722208b3df3c" providerId="ADAL" clId="{87B14DC8-D06E-4498-B267-0A241C6EE79C}" dt="2026-03-10T15:43:31.346" v="69" actId="20577"/>
      <pc:docMkLst>
        <pc:docMk/>
      </pc:docMkLst>
      <pc:sldChg chg="add">
        <pc:chgData name="Leah Moore" userId="05a378a6-5041-4b26-b864-722208b3df3c" providerId="ADAL" clId="{87B14DC8-D06E-4498-B267-0A241C6EE79C}" dt="2026-03-10T15:38:45.863" v="55"/>
        <pc:sldMkLst>
          <pc:docMk/>
          <pc:sldMk cId="823919844" sldId="455"/>
        </pc:sldMkLst>
      </pc:sldChg>
      <pc:sldChg chg="addSp modSp mod">
        <pc:chgData name="Leah Moore" userId="05a378a6-5041-4b26-b864-722208b3df3c" providerId="ADAL" clId="{87B14DC8-D06E-4498-B267-0A241C6EE79C}" dt="2026-03-10T15:35:14.456" v="53" actId="1582"/>
        <pc:sldMkLst>
          <pc:docMk/>
          <pc:sldMk cId="3403349428" sldId="597"/>
        </pc:sldMkLst>
        <pc:spChg chg="add mod">
          <ac:chgData name="Leah Moore" userId="05a378a6-5041-4b26-b864-722208b3df3c" providerId="ADAL" clId="{87B14DC8-D06E-4498-B267-0A241C6EE79C}" dt="2026-03-10T15:35:06.397" v="52" actId="34135"/>
          <ac:spMkLst>
            <pc:docMk/>
            <pc:sldMk cId="3403349428" sldId="597"/>
            <ac:spMk id="3" creationId="{71046D42-7F66-B5D9-A16A-4396727BDD1D}"/>
          </ac:spMkLst>
        </pc:spChg>
        <pc:picChg chg="mod">
          <ac:chgData name="Leah Moore" userId="05a378a6-5041-4b26-b864-722208b3df3c" providerId="ADAL" clId="{87B14DC8-D06E-4498-B267-0A241C6EE79C}" dt="2026-03-10T15:35:14.456" v="53" actId="1582"/>
          <ac:picMkLst>
            <pc:docMk/>
            <pc:sldMk cId="3403349428" sldId="597"/>
            <ac:picMk id="4" creationId="{B21FA542-2FE8-4792-212A-F3B08B6A5221}"/>
          </ac:picMkLst>
        </pc:picChg>
      </pc:sldChg>
      <pc:sldChg chg="addSp modSp mod">
        <pc:chgData name="Leah Moore" userId="05a378a6-5041-4b26-b864-722208b3df3c" providerId="ADAL" clId="{87B14DC8-D06E-4498-B267-0A241C6EE79C}" dt="2026-03-10T15:40:35.242" v="63" actId="1076"/>
        <pc:sldMkLst>
          <pc:docMk/>
          <pc:sldMk cId="916706470" sldId="765"/>
        </pc:sldMkLst>
        <pc:spChg chg="mod">
          <ac:chgData name="Leah Moore" userId="05a378a6-5041-4b26-b864-722208b3df3c" providerId="ADAL" clId="{87B14DC8-D06E-4498-B267-0A241C6EE79C}" dt="2026-03-10T15:40:18.194" v="57" actId="1076"/>
          <ac:spMkLst>
            <pc:docMk/>
            <pc:sldMk cId="916706470" sldId="765"/>
            <ac:spMk id="3" creationId="{6220CC02-7B5B-0802-3FE1-C6DC4D84B74E}"/>
          </ac:spMkLst>
        </pc:spChg>
        <pc:spChg chg="mod">
          <ac:chgData name="Leah Moore" userId="05a378a6-5041-4b26-b864-722208b3df3c" providerId="ADAL" clId="{87B14DC8-D06E-4498-B267-0A241C6EE79C}" dt="2026-03-10T15:40:19.988" v="58" actId="1076"/>
          <ac:spMkLst>
            <pc:docMk/>
            <pc:sldMk cId="916706470" sldId="765"/>
            <ac:spMk id="5" creationId="{D750B0E2-E8D2-F47D-6FB0-C200B3BFA7DD}"/>
          </ac:spMkLst>
        </pc:spChg>
        <pc:spChg chg="add mod">
          <ac:chgData name="Leah Moore" userId="05a378a6-5041-4b26-b864-722208b3df3c" providerId="ADAL" clId="{87B14DC8-D06E-4498-B267-0A241C6EE79C}" dt="2026-03-10T15:40:35.242" v="63" actId="1076"/>
          <ac:spMkLst>
            <pc:docMk/>
            <pc:sldMk cId="916706470" sldId="765"/>
            <ac:spMk id="8" creationId="{CD64A0C4-F9DE-E007-D7FC-E2D0118B0736}"/>
          </ac:spMkLst>
        </pc:spChg>
        <pc:picChg chg="mod">
          <ac:chgData name="Leah Moore" userId="05a378a6-5041-4b26-b864-722208b3df3c" providerId="ADAL" clId="{87B14DC8-D06E-4498-B267-0A241C6EE79C}" dt="2026-03-10T15:40:25.628" v="59" actId="1076"/>
          <ac:picMkLst>
            <pc:docMk/>
            <pc:sldMk cId="916706470" sldId="765"/>
            <ac:picMk id="4" creationId="{00000000-0000-0000-0000-000000000000}"/>
          </ac:picMkLst>
        </pc:picChg>
      </pc:sldChg>
      <pc:sldChg chg="modNotesTx">
        <pc:chgData name="Leah Moore" userId="05a378a6-5041-4b26-b864-722208b3df3c" providerId="ADAL" clId="{87B14DC8-D06E-4498-B267-0A241C6EE79C}" dt="2026-03-10T15:43:31.346" v="69" actId="20577"/>
        <pc:sldMkLst>
          <pc:docMk/>
          <pc:sldMk cId="3834437180" sldId="798"/>
        </pc:sldMkLst>
      </pc:sldChg>
      <pc:sldChg chg="modSp mod">
        <pc:chgData name="Leah Moore" userId="05a378a6-5041-4b26-b864-722208b3df3c" providerId="ADAL" clId="{87B14DC8-D06E-4498-B267-0A241C6EE79C}" dt="2026-03-10T15:30:41.017" v="49" actId="20577"/>
        <pc:sldMkLst>
          <pc:docMk/>
          <pc:sldMk cId="3568192252" sldId="1002"/>
        </pc:sldMkLst>
        <pc:spChg chg="mod">
          <ac:chgData name="Leah Moore" userId="05a378a6-5041-4b26-b864-722208b3df3c" providerId="ADAL" clId="{87B14DC8-D06E-4498-B267-0A241C6EE79C}" dt="2026-03-10T15:30:41.017" v="49" actId="20577"/>
          <ac:spMkLst>
            <pc:docMk/>
            <pc:sldMk cId="3568192252" sldId="1002"/>
            <ac:spMk id="24579" creationId="{00000000-0000-0000-0000-000000000000}"/>
          </ac:spMkLst>
        </pc:spChg>
      </pc:sldChg>
      <pc:sldChg chg="modNotesTx">
        <pc:chgData name="Leah Moore" userId="05a378a6-5041-4b26-b864-722208b3df3c" providerId="ADAL" clId="{87B14DC8-D06E-4498-B267-0A241C6EE79C}" dt="2026-03-10T15:43:02.960" v="68" actId="6549"/>
        <pc:sldMkLst>
          <pc:docMk/>
          <pc:sldMk cId="2841136506" sldId="2142533475"/>
        </pc:sldMkLst>
      </pc:sldChg>
      <pc:sldChg chg="del">
        <pc:chgData name="Leah Moore" userId="05a378a6-5041-4b26-b864-722208b3df3c" providerId="ADAL" clId="{87B14DC8-D06E-4498-B267-0A241C6EE79C}" dt="2026-03-09T15:54:23.164" v="0" actId="47"/>
        <pc:sldMkLst>
          <pc:docMk/>
          <pc:sldMk cId="510565462" sldId="2142533480"/>
        </pc:sldMkLst>
      </pc:sldChg>
      <pc:sldChg chg="addSp delSp modSp mod">
        <pc:chgData name="Leah Moore" userId="05a378a6-5041-4b26-b864-722208b3df3c" providerId="ADAL" clId="{87B14DC8-D06E-4498-B267-0A241C6EE79C}" dt="2026-03-10T14:43:32.151" v="17" actId="34135"/>
        <pc:sldMkLst>
          <pc:docMk/>
          <pc:sldMk cId="3335240944" sldId="2142533487"/>
        </pc:sldMkLst>
        <pc:spChg chg="add del">
          <ac:chgData name="Leah Moore" userId="05a378a6-5041-4b26-b864-722208b3df3c" providerId="ADAL" clId="{87B14DC8-D06E-4498-B267-0A241C6EE79C}" dt="2026-03-10T14:42:06.783" v="12" actId="11529"/>
          <ac:spMkLst>
            <pc:docMk/>
            <pc:sldMk cId="3335240944" sldId="2142533487"/>
            <ac:spMk id="4" creationId="{7FCAED0E-D3CD-3A82-720B-26FFFF6E9257}"/>
          </ac:spMkLst>
        </pc:spChg>
        <pc:spChg chg="add mod">
          <ac:chgData name="Leah Moore" userId="05a378a6-5041-4b26-b864-722208b3df3c" providerId="ADAL" clId="{87B14DC8-D06E-4498-B267-0A241C6EE79C}" dt="2026-03-10T14:43:32.151" v="17" actId="34135"/>
          <ac:spMkLst>
            <pc:docMk/>
            <pc:sldMk cId="3335240944" sldId="2142533487"/>
            <ac:spMk id="6" creationId="{475CE10A-1EF7-5A79-9C11-79754CA93530}"/>
          </ac:spMkLst>
        </pc:spChg>
        <pc:picChg chg="mod">
          <ac:chgData name="Leah Moore" userId="05a378a6-5041-4b26-b864-722208b3df3c" providerId="ADAL" clId="{87B14DC8-D06E-4498-B267-0A241C6EE79C}" dt="2026-03-10T14:43:32.151" v="17" actId="34135"/>
          <ac:picMkLst>
            <pc:docMk/>
            <pc:sldMk cId="3335240944" sldId="2142533487"/>
            <ac:picMk id="5" creationId="{68B69F83-7EB5-CF7D-A9A6-2A4F9498347F}"/>
          </ac:picMkLst>
        </pc:picChg>
      </pc:sldChg>
      <pc:sldChg chg="modSp mod">
        <pc:chgData name="Leah Moore" userId="05a378a6-5041-4b26-b864-722208b3df3c" providerId="ADAL" clId="{87B14DC8-D06E-4498-B267-0A241C6EE79C}" dt="2026-03-10T15:30:07.666" v="48" actId="732"/>
        <pc:sldMkLst>
          <pc:docMk/>
          <pc:sldMk cId="1521297816" sldId="2142533490"/>
        </pc:sldMkLst>
        <pc:spChg chg="mod">
          <ac:chgData name="Leah Moore" userId="05a378a6-5041-4b26-b864-722208b3df3c" providerId="ADAL" clId="{87B14DC8-D06E-4498-B267-0A241C6EE79C}" dt="2026-03-10T15:29:49.760" v="47" actId="14100"/>
          <ac:spMkLst>
            <pc:docMk/>
            <pc:sldMk cId="1521297816" sldId="2142533490"/>
            <ac:spMk id="24579" creationId="{212EFE8A-0647-AD04-DCF7-2ECEB4D88E8B}"/>
          </ac:spMkLst>
        </pc:spChg>
        <pc:picChg chg="mod modCrop">
          <ac:chgData name="Leah Moore" userId="05a378a6-5041-4b26-b864-722208b3df3c" providerId="ADAL" clId="{87B14DC8-D06E-4498-B267-0A241C6EE79C}" dt="2026-03-10T15:30:07.666" v="48" actId="732"/>
          <ac:picMkLst>
            <pc:docMk/>
            <pc:sldMk cId="1521297816" sldId="2142533490"/>
            <ac:picMk id="2" creationId="{FCFAF080-7E49-0879-74C7-C1C596A572CC}"/>
          </ac:picMkLst>
        </pc:picChg>
      </pc:sldChg>
      <pc:sldChg chg="modNotesTx">
        <pc:chgData name="Leah Moore" userId="05a378a6-5041-4b26-b864-722208b3df3c" providerId="ADAL" clId="{87B14DC8-D06E-4498-B267-0A241C6EE79C}" dt="2026-03-10T15:43:00.902" v="67" actId="6549"/>
        <pc:sldMkLst>
          <pc:docMk/>
          <pc:sldMk cId="102092727" sldId="2142533491"/>
        </pc:sldMkLst>
      </pc:sldChg>
      <pc:sldChg chg="addSp modSp mod">
        <pc:chgData name="Leah Moore" userId="05a378a6-5041-4b26-b864-722208b3df3c" providerId="ADAL" clId="{87B14DC8-D06E-4498-B267-0A241C6EE79C}" dt="2026-03-10T14:42:25.017" v="14" actId="34135"/>
        <pc:sldMkLst>
          <pc:docMk/>
          <pc:sldMk cId="1616706354" sldId="2142533492"/>
        </pc:sldMkLst>
        <pc:spChg chg="add mod">
          <ac:chgData name="Leah Moore" userId="05a378a6-5041-4b26-b864-722208b3df3c" providerId="ADAL" clId="{87B14DC8-D06E-4498-B267-0A241C6EE79C}" dt="2026-03-10T14:42:25.017" v="14" actId="34135"/>
          <ac:spMkLst>
            <pc:docMk/>
            <pc:sldMk cId="1616706354" sldId="2142533492"/>
            <ac:spMk id="5" creationId="{3528937A-5A30-1853-CCBF-0183848C5860}"/>
          </ac:spMkLst>
        </pc:spChg>
        <pc:picChg chg="mod">
          <ac:chgData name="Leah Moore" userId="05a378a6-5041-4b26-b864-722208b3df3c" providerId="ADAL" clId="{87B14DC8-D06E-4498-B267-0A241C6EE79C}" dt="2026-03-10T14:42:25.017" v="14" actId="34135"/>
          <ac:picMkLst>
            <pc:docMk/>
            <pc:sldMk cId="1616706354" sldId="2142533492"/>
            <ac:picMk id="8" creationId="{88828731-17E0-3956-FA87-650FC213394E}"/>
          </ac:picMkLst>
        </pc:picChg>
      </pc:sldChg>
      <pc:sldChg chg="delSp modSp mod">
        <pc:chgData name="Leah Moore" userId="05a378a6-5041-4b26-b864-722208b3df3c" providerId="ADAL" clId="{87B14DC8-D06E-4498-B267-0A241C6EE79C}" dt="2026-03-10T15:29:00.439" v="19" actId="478"/>
        <pc:sldMkLst>
          <pc:docMk/>
          <pc:sldMk cId="515951779" sldId="2142533493"/>
        </pc:sldMkLst>
        <pc:graphicFrameChg chg="del mod">
          <ac:chgData name="Leah Moore" userId="05a378a6-5041-4b26-b864-722208b3df3c" providerId="ADAL" clId="{87B14DC8-D06E-4498-B267-0A241C6EE79C}" dt="2026-03-10T15:29:00.439" v="19" actId="478"/>
          <ac:graphicFrameMkLst>
            <pc:docMk/>
            <pc:sldMk cId="515951779" sldId="2142533493"/>
            <ac:graphicFrameMk id="2" creationId="{64677945-9FE5-8761-2493-5390CBC2A978}"/>
          </ac:graphicFrameMkLst>
        </pc:graphicFrameChg>
      </pc:sldChg>
      <pc:sldChg chg="modSp mod">
        <pc:chgData name="Leah Moore" userId="05a378a6-5041-4b26-b864-722208b3df3c" providerId="ADAL" clId="{87B14DC8-D06E-4498-B267-0A241C6EE79C}" dt="2026-03-09T15:54:55.171" v="8" actId="1076"/>
        <pc:sldMkLst>
          <pc:docMk/>
          <pc:sldMk cId="3052474839" sldId="2142533494"/>
        </pc:sldMkLst>
        <pc:spChg chg="mod">
          <ac:chgData name="Leah Moore" userId="05a378a6-5041-4b26-b864-722208b3df3c" providerId="ADAL" clId="{87B14DC8-D06E-4498-B267-0A241C6EE79C}" dt="2026-03-09T15:54:55.171" v="8" actId="1076"/>
          <ac:spMkLst>
            <pc:docMk/>
            <pc:sldMk cId="3052474839" sldId="2142533494"/>
            <ac:spMk id="6" creationId="{7652E437-3CAB-241C-DC54-95C9C620F64D}"/>
          </ac:spMkLst>
        </pc:spChg>
        <pc:picChg chg="mod">
          <ac:chgData name="Leah Moore" userId="05a378a6-5041-4b26-b864-722208b3df3c" providerId="ADAL" clId="{87B14DC8-D06E-4498-B267-0A241C6EE79C}" dt="2026-03-09T15:54:50.164" v="7" actId="14100"/>
          <ac:picMkLst>
            <pc:docMk/>
            <pc:sldMk cId="3052474839" sldId="2142533494"/>
            <ac:picMk id="5" creationId="{283F6689-2AD4-EC6B-DD43-D88CC3AA224B}"/>
          </ac:picMkLst>
        </pc:picChg>
      </pc:sldChg>
      <pc:sldChg chg="modSp mod">
        <pc:chgData name="Leah Moore" userId="05a378a6-5041-4b26-b864-722208b3df3c" providerId="ADAL" clId="{87B14DC8-D06E-4498-B267-0A241C6EE79C}" dt="2026-03-10T15:35:24.474" v="54" actId="1582"/>
        <pc:sldMkLst>
          <pc:docMk/>
          <pc:sldMk cId="3100037438" sldId="2142533495"/>
        </pc:sldMkLst>
        <pc:picChg chg="mod">
          <ac:chgData name="Leah Moore" userId="05a378a6-5041-4b26-b864-722208b3df3c" providerId="ADAL" clId="{87B14DC8-D06E-4498-B267-0A241C6EE79C}" dt="2026-03-10T15:35:24.474" v="54" actId="1582"/>
          <ac:picMkLst>
            <pc:docMk/>
            <pc:sldMk cId="3100037438" sldId="2142533495"/>
            <ac:picMk id="5" creationId="{30FDD805-0854-9F88-7847-39CCD2F3A7A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6A70C7-50F6-42A2-AA99-870220F7FF64}" type="datetimeFigureOut">
              <a:rPr lang="en-US" smtClean="0"/>
              <a:t>3/10/2026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E307DDF-329D-4C81-9E29-EDF206003F35}" type="slidenum">
              <a:rPr lang="en-US" smtClean="0"/>
              <a:t>‹#›</a:t>
            </a:fld>
            <a:endParaRPr lang="en-US"/>
          </a:p>
        </p:txBody>
      </p:sp>
    </p:spTree>
    <p:extLst>
      <p:ext uri="{BB962C8B-B14F-4D97-AF65-F5344CB8AC3E}">
        <p14:creationId xmlns:p14="http://schemas.microsoft.com/office/powerpoint/2010/main" val="22112502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1DEE81-A463-42A3-861B-6CFB0780F522}" type="datetimeFigureOut">
              <a:rPr lang="en-US" smtClean="0"/>
              <a:t>3/10/2026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0D367E-336C-42D8-87D1-1752D910AB14}" type="slidenum">
              <a:rPr lang="en-US" smtClean="0"/>
              <a:t>‹#›</a:t>
            </a:fld>
            <a:endParaRPr lang="en-US"/>
          </a:p>
        </p:txBody>
      </p:sp>
    </p:spTree>
    <p:extLst>
      <p:ext uri="{BB962C8B-B14F-4D97-AF65-F5344CB8AC3E}">
        <p14:creationId xmlns:p14="http://schemas.microsoft.com/office/powerpoint/2010/main" val="3640498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46A391-99A6-456C-B6AA-579B33B6C51F}" type="slidenum">
              <a:rPr lang="en-US" altLang="en-US" smtClean="0"/>
              <a:pPr>
                <a:defRPr/>
              </a:pPr>
              <a:t>1</a:t>
            </a:fld>
            <a:endParaRPr lang="en-US" altLang="en-US"/>
          </a:p>
        </p:txBody>
      </p:sp>
    </p:spTree>
    <p:extLst>
      <p:ext uri="{BB962C8B-B14F-4D97-AF65-F5344CB8AC3E}">
        <p14:creationId xmlns:p14="http://schemas.microsoft.com/office/powerpoint/2010/main" val="1380601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baseline="0" dirty="0"/>
          </a:p>
        </p:txBody>
      </p:sp>
      <p:sp>
        <p:nvSpPr>
          <p:cNvPr id="4" name="Slide Number Placeholder 3"/>
          <p:cNvSpPr>
            <a:spLocks noGrp="1"/>
          </p:cNvSpPr>
          <p:nvPr>
            <p:ph type="sldNum" sz="quarter" idx="10"/>
          </p:nvPr>
        </p:nvSpPr>
        <p:spPr/>
        <p:txBody>
          <a:bodyPr/>
          <a:lstStyle/>
          <a:p>
            <a:fld id="{0B45AF02-EF31-4718-B291-19A87FBB3C37}" type="slidenum">
              <a:rPr lang="en-US" smtClean="0">
                <a:solidFill>
                  <a:srgbClr val="000000"/>
                </a:solidFill>
              </a:rPr>
              <a:pPr/>
              <a:t>3</a:t>
            </a:fld>
            <a:endParaRPr lang="en-US" dirty="0">
              <a:solidFill>
                <a:srgbClr val="000000"/>
              </a:solidFill>
            </a:endParaRPr>
          </a:p>
        </p:txBody>
      </p:sp>
    </p:spTree>
    <p:extLst>
      <p:ext uri="{BB962C8B-B14F-4D97-AF65-F5344CB8AC3E}">
        <p14:creationId xmlns:p14="http://schemas.microsoft.com/office/powerpoint/2010/main" val="2378427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0D367E-336C-42D8-87D1-1752D910AB14}" type="slidenum">
              <a:rPr lang="en-US" smtClean="0"/>
              <a:t>13</a:t>
            </a:fld>
            <a:endParaRPr lang="en-US"/>
          </a:p>
        </p:txBody>
      </p:sp>
    </p:spTree>
    <p:extLst>
      <p:ext uri="{BB962C8B-B14F-4D97-AF65-F5344CB8AC3E}">
        <p14:creationId xmlns:p14="http://schemas.microsoft.com/office/powerpoint/2010/main" val="2183401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0D367E-336C-42D8-87D1-1752D910AB14}" type="slidenum">
              <a:rPr lang="en-US" smtClean="0"/>
              <a:t>14</a:t>
            </a:fld>
            <a:endParaRPr lang="en-US"/>
          </a:p>
        </p:txBody>
      </p:sp>
    </p:spTree>
    <p:extLst>
      <p:ext uri="{BB962C8B-B14F-4D97-AF65-F5344CB8AC3E}">
        <p14:creationId xmlns:p14="http://schemas.microsoft.com/office/powerpoint/2010/main" val="1603648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5_Title Slide Blank Light">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4BC35C-8255-6B3D-5866-AA3DD5F7CE27}"/>
              </a:ext>
            </a:extLst>
          </p:cNvPr>
          <p:cNvSpPr/>
          <p:nvPr userDrawn="1"/>
        </p:nvSpPr>
        <p:spPr>
          <a:xfrm>
            <a:off x="0" y="85726"/>
            <a:ext cx="12192001" cy="6772274"/>
          </a:xfrm>
          <a:prstGeom prst="rect">
            <a:avLst/>
          </a:prstGeom>
          <a:gradFill>
            <a:gsLst>
              <a:gs pos="0">
                <a:schemeClr val="bg2"/>
              </a:gs>
              <a:gs pos="100000">
                <a:srgbClr val="EDEDE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userDrawn="1"/>
        </p:nvGrpSpPr>
        <p:grpSpPr>
          <a:xfrm>
            <a:off x="1245957" y="1175484"/>
            <a:ext cx="2027923" cy="376404"/>
            <a:chOff x="2336800" y="2301876"/>
            <a:chExt cx="8561388" cy="1589087"/>
          </a:xfrm>
          <a:solidFill>
            <a:schemeClr val="tx2"/>
          </a:solidFill>
        </p:grpSpPr>
        <p:sp>
          <p:nvSpPr>
            <p:cNvPr id="24" name="Freeform 23"/>
            <p:cNvSpPr>
              <a:spLocks/>
            </p:cNvSpPr>
            <p:nvPr/>
          </p:nvSpPr>
          <p:spPr bwMode="auto">
            <a:xfrm>
              <a:off x="5727700" y="3506788"/>
              <a:ext cx="1089025" cy="384175"/>
            </a:xfrm>
            <a:custGeom>
              <a:avLst/>
              <a:gdLst>
                <a:gd name="T0" fmla="*/ 66 w 686"/>
                <a:gd name="T1" fmla="*/ 180 h 242"/>
                <a:gd name="T2" fmla="*/ 66 w 686"/>
                <a:gd name="T3" fmla="*/ 0 h 242"/>
                <a:gd name="T4" fmla="*/ 0 w 686"/>
                <a:gd name="T5" fmla="*/ 0 h 242"/>
                <a:gd name="T6" fmla="*/ 0 w 686"/>
                <a:gd name="T7" fmla="*/ 242 h 242"/>
                <a:gd name="T8" fmla="*/ 686 w 686"/>
                <a:gd name="T9" fmla="*/ 242 h 242"/>
                <a:gd name="T10" fmla="*/ 686 w 686"/>
                <a:gd name="T11" fmla="*/ 180 h 242"/>
                <a:gd name="T12" fmla="*/ 66 w 686"/>
                <a:gd name="T13" fmla="*/ 180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6" y="180"/>
                  </a:moveTo>
                  <a:lnTo>
                    <a:pt x="66" y="0"/>
                  </a:lnTo>
                  <a:lnTo>
                    <a:pt x="0" y="0"/>
                  </a:lnTo>
                  <a:lnTo>
                    <a:pt x="0" y="242"/>
                  </a:lnTo>
                  <a:lnTo>
                    <a:pt x="686" y="242"/>
                  </a:lnTo>
                  <a:lnTo>
                    <a:pt x="686" y="180"/>
                  </a:lnTo>
                  <a:lnTo>
                    <a:pt x="66"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a:off x="2336800" y="2686051"/>
              <a:ext cx="695325" cy="820738"/>
            </a:xfrm>
            <a:custGeom>
              <a:avLst/>
              <a:gdLst>
                <a:gd name="T0" fmla="*/ 317 w 438"/>
                <a:gd name="T1" fmla="*/ 199 h 517"/>
                <a:gd name="T2" fmla="*/ 123 w 438"/>
                <a:gd name="T3" fmla="*/ 199 h 517"/>
                <a:gd name="T4" fmla="*/ 123 w 438"/>
                <a:gd name="T5" fmla="*/ 0 h 517"/>
                <a:gd name="T6" fmla="*/ 0 w 438"/>
                <a:gd name="T7" fmla="*/ 0 h 517"/>
                <a:gd name="T8" fmla="*/ 0 w 438"/>
                <a:gd name="T9" fmla="*/ 517 h 517"/>
                <a:gd name="T10" fmla="*/ 123 w 438"/>
                <a:gd name="T11" fmla="*/ 517 h 517"/>
                <a:gd name="T12" fmla="*/ 123 w 438"/>
                <a:gd name="T13" fmla="*/ 313 h 517"/>
                <a:gd name="T14" fmla="*/ 317 w 438"/>
                <a:gd name="T15" fmla="*/ 313 h 517"/>
                <a:gd name="T16" fmla="*/ 317 w 438"/>
                <a:gd name="T17" fmla="*/ 517 h 517"/>
                <a:gd name="T18" fmla="*/ 438 w 438"/>
                <a:gd name="T19" fmla="*/ 517 h 517"/>
                <a:gd name="T20" fmla="*/ 438 w 438"/>
                <a:gd name="T21" fmla="*/ 0 h 517"/>
                <a:gd name="T22" fmla="*/ 317 w 438"/>
                <a:gd name="T23" fmla="*/ 0 h 517"/>
                <a:gd name="T24" fmla="*/ 317 w 438"/>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 h="517">
                  <a:moveTo>
                    <a:pt x="317" y="199"/>
                  </a:moveTo>
                  <a:lnTo>
                    <a:pt x="123" y="199"/>
                  </a:lnTo>
                  <a:lnTo>
                    <a:pt x="123" y="0"/>
                  </a:lnTo>
                  <a:lnTo>
                    <a:pt x="0" y="0"/>
                  </a:lnTo>
                  <a:lnTo>
                    <a:pt x="0" y="517"/>
                  </a:lnTo>
                  <a:lnTo>
                    <a:pt x="123" y="517"/>
                  </a:lnTo>
                  <a:lnTo>
                    <a:pt x="123" y="313"/>
                  </a:lnTo>
                  <a:lnTo>
                    <a:pt x="317" y="313"/>
                  </a:lnTo>
                  <a:lnTo>
                    <a:pt x="317" y="517"/>
                  </a:lnTo>
                  <a:lnTo>
                    <a:pt x="438" y="517"/>
                  </a:lnTo>
                  <a:lnTo>
                    <a:pt x="438" y="0"/>
                  </a:lnTo>
                  <a:lnTo>
                    <a:pt x="317" y="0"/>
                  </a:lnTo>
                  <a:lnTo>
                    <a:pt x="317" y="1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Rectangle 43"/>
            <p:cNvSpPr>
              <a:spLocks noChangeArrowheads="1"/>
            </p:cNvSpPr>
            <p:nvPr/>
          </p:nvSpPr>
          <p:spPr bwMode="auto">
            <a:xfrm>
              <a:off x="3343275" y="2686051"/>
              <a:ext cx="195262" cy="820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4"/>
            <p:cNvSpPr>
              <a:spLocks noEditPoints="1"/>
            </p:cNvSpPr>
            <p:nvPr/>
          </p:nvSpPr>
          <p:spPr bwMode="auto">
            <a:xfrm>
              <a:off x="3849688" y="2686051"/>
              <a:ext cx="722312" cy="820738"/>
            </a:xfrm>
            <a:custGeom>
              <a:avLst/>
              <a:gdLst>
                <a:gd name="T0" fmla="*/ 183 w 192"/>
                <a:gd name="T1" fmla="*/ 73 h 218"/>
                <a:gd name="T2" fmla="*/ 183 w 192"/>
                <a:gd name="T3" fmla="*/ 72 h 218"/>
                <a:gd name="T4" fmla="*/ 164 w 192"/>
                <a:gd name="T5" fmla="*/ 22 h 218"/>
                <a:gd name="T6" fmla="*/ 100 w 192"/>
                <a:gd name="T7" fmla="*/ 0 h 218"/>
                <a:gd name="T8" fmla="*/ 0 w 192"/>
                <a:gd name="T9" fmla="*/ 0 h 218"/>
                <a:gd name="T10" fmla="*/ 0 w 192"/>
                <a:gd name="T11" fmla="*/ 218 h 218"/>
                <a:gd name="T12" fmla="*/ 52 w 192"/>
                <a:gd name="T13" fmla="*/ 218 h 218"/>
                <a:gd name="T14" fmla="*/ 52 w 192"/>
                <a:gd name="T15" fmla="*/ 149 h 218"/>
                <a:gd name="T16" fmla="*/ 85 w 192"/>
                <a:gd name="T17" fmla="*/ 149 h 218"/>
                <a:gd name="T18" fmla="*/ 131 w 192"/>
                <a:gd name="T19" fmla="*/ 218 h 218"/>
                <a:gd name="T20" fmla="*/ 192 w 192"/>
                <a:gd name="T21" fmla="*/ 218 h 218"/>
                <a:gd name="T22" fmla="*/ 139 w 192"/>
                <a:gd name="T23" fmla="*/ 140 h 218"/>
                <a:gd name="T24" fmla="*/ 183 w 192"/>
                <a:gd name="T25" fmla="*/ 73 h 218"/>
                <a:gd name="T26" fmla="*/ 131 w 192"/>
                <a:gd name="T27" fmla="*/ 75 h 218"/>
                <a:gd name="T28" fmla="*/ 131 w 192"/>
                <a:gd name="T29" fmla="*/ 75 h 218"/>
                <a:gd name="T30" fmla="*/ 97 w 192"/>
                <a:gd name="T31" fmla="*/ 103 h 218"/>
                <a:gd name="T32" fmla="*/ 52 w 192"/>
                <a:gd name="T33" fmla="*/ 103 h 218"/>
                <a:gd name="T34" fmla="*/ 52 w 192"/>
                <a:gd name="T35" fmla="*/ 47 h 218"/>
                <a:gd name="T36" fmla="*/ 96 w 192"/>
                <a:gd name="T37" fmla="*/ 47 h 218"/>
                <a:gd name="T38" fmla="*/ 131 w 192"/>
                <a:gd name="T39"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18">
                  <a:moveTo>
                    <a:pt x="183" y="73"/>
                  </a:moveTo>
                  <a:cubicBezTo>
                    <a:pt x="183" y="72"/>
                    <a:pt x="183" y="72"/>
                    <a:pt x="183" y="72"/>
                  </a:cubicBezTo>
                  <a:cubicBezTo>
                    <a:pt x="183" y="52"/>
                    <a:pt x="177" y="34"/>
                    <a:pt x="164" y="22"/>
                  </a:cubicBezTo>
                  <a:cubicBezTo>
                    <a:pt x="150" y="7"/>
                    <a:pt x="128"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cubicBezTo>
                    <a:pt x="139" y="140"/>
                    <a:pt x="139" y="140"/>
                    <a:pt x="139" y="140"/>
                  </a:cubicBezTo>
                  <a:cubicBezTo>
                    <a:pt x="167" y="129"/>
                    <a:pt x="183" y="105"/>
                    <a:pt x="183" y="73"/>
                  </a:cubicBezTo>
                  <a:close/>
                  <a:moveTo>
                    <a:pt x="131" y="75"/>
                  </a:moveTo>
                  <a:cubicBezTo>
                    <a:pt x="131" y="75"/>
                    <a:pt x="131" y="75"/>
                    <a:pt x="131" y="75"/>
                  </a:cubicBez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5"/>
            <p:cNvSpPr>
              <a:spLocks/>
            </p:cNvSpPr>
            <p:nvPr/>
          </p:nvSpPr>
          <p:spPr bwMode="auto">
            <a:xfrm>
              <a:off x="4792663" y="2686051"/>
              <a:ext cx="630237" cy="820738"/>
            </a:xfrm>
            <a:custGeom>
              <a:avLst/>
              <a:gdLst>
                <a:gd name="T0" fmla="*/ 123 w 397"/>
                <a:gd name="T1" fmla="*/ 405 h 517"/>
                <a:gd name="T2" fmla="*/ 123 w 397"/>
                <a:gd name="T3" fmla="*/ 311 h 517"/>
                <a:gd name="T4" fmla="*/ 360 w 397"/>
                <a:gd name="T5" fmla="*/ 311 h 517"/>
                <a:gd name="T6" fmla="*/ 360 w 397"/>
                <a:gd name="T7" fmla="*/ 201 h 517"/>
                <a:gd name="T8" fmla="*/ 123 w 397"/>
                <a:gd name="T9" fmla="*/ 201 h 517"/>
                <a:gd name="T10" fmla="*/ 123 w 397"/>
                <a:gd name="T11" fmla="*/ 109 h 517"/>
                <a:gd name="T12" fmla="*/ 393 w 397"/>
                <a:gd name="T13" fmla="*/ 109 h 517"/>
                <a:gd name="T14" fmla="*/ 393 w 397"/>
                <a:gd name="T15" fmla="*/ 0 h 517"/>
                <a:gd name="T16" fmla="*/ 0 w 397"/>
                <a:gd name="T17" fmla="*/ 0 h 517"/>
                <a:gd name="T18" fmla="*/ 0 w 397"/>
                <a:gd name="T19" fmla="*/ 517 h 517"/>
                <a:gd name="T20" fmla="*/ 397 w 397"/>
                <a:gd name="T21" fmla="*/ 517 h 517"/>
                <a:gd name="T22" fmla="*/ 397 w 397"/>
                <a:gd name="T23" fmla="*/ 405 h 517"/>
                <a:gd name="T24" fmla="*/ 123 w 397"/>
                <a:gd name="T25" fmla="*/ 405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7" h="517">
                  <a:moveTo>
                    <a:pt x="123" y="405"/>
                  </a:moveTo>
                  <a:lnTo>
                    <a:pt x="123" y="311"/>
                  </a:lnTo>
                  <a:lnTo>
                    <a:pt x="360" y="311"/>
                  </a:lnTo>
                  <a:lnTo>
                    <a:pt x="360" y="201"/>
                  </a:lnTo>
                  <a:lnTo>
                    <a:pt x="123" y="201"/>
                  </a:lnTo>
                  <a:lnTo>
                    <a:pt x="123" y="109"/>
                  </a:lnTo>
                  <a:lnTo>
                    <a:pt x="393" y="109"/>
                  </a:lnTo>
                  <a:lnTo>
                    <a:pt x="393" y="0"/>
                  </a:lnTo>
                  <a:lnTo>
                    <a:pt x="0" y="0"/>
                  </a:lnTo>
                  <a:lnTo>
                    <a:pt x="0" y="517"/>
                  </a:lnTo>
                  <a:lnTo>
                    <a:pt x="397" y="517"/>
                  </a:lnTo>
                  <a:lnTo>
                    <a:pt x="397" y="405"/>
                  </a:lnTo>
                  <a:lnTo>
                    <a:pt x="123"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6"/>
            <p:cNvSpPr>
              <a:spLocks noEditPoints="1"/>
            </p:cNvSpPr>
            <p:nvPr/>
          </p:nvSpPr>
          <p:spPr bwMode="auto">
            <a:xfrm>
              <a:off x="6118225" y="2686051"/>
              <a:ext cx="720725" cy="820738"/>
            </a:xfrm>
            <a:custGeom>
              <a:avLst/>
              <a:gdLst>
                <a:gd name="T0" fmla="*/ 139 w 192"/>
                <a:gd name="T1" fmla="*/ 140 h 218"/>
                <a:gd name="T2" fmla="*/ 183 w 192"/>
                <a:gd name="T3" fmla="*/ 73 h 218"/>
                <a:gd name="T4" fmla="*/ 183 w 192"/>
                <a:gd name="T5" fmla="*/ 72 h 218"/>
                <a:gd name="T6" fmla="*/ 164 w 192"/>
                <a:gd name="T7" fmla="*/ 22 h 218"/>
                <a:gd name="T8" fmla="*/ 100 w 192"/>
                <a:gd name="T9" fmla="*/ 0 h 218"/>
                <a:gd name="T10" fmla="*/ 0 w 192"/>
                <a:gd name="T11" fmla="*/ 0 h 218"/>
                <a:gd name="T12" fmla="*/ 0 w 192"/>
                <a:gd name="T13" fmla="*/ 218 h 218"/>
                <a:gd name="T14" fmla="*/ 52 w 192"/>
                <a:gd name="T15" fmla="*/ 218 h 218"/>
                <a:gd name="T16" fmla="*/ 52 w 192"/>
                <a:gd name="T17" fmla="*/ 149 h 218"/>
                <a:gd name="T18" fmla="*/ 85 w 192"/>
                <a:gd name="T19" fmla="*/ 149 h 218"/>
                <a:gd name="T20" fmla="*/ 131 w 192"/>
                <a:gd name="T21" fmla="*/ 218 h 218"/>
                <a:gd name="T22" fmla="*/ 192 w 192"/>
                <a:gd name="T23" fmla="*/ 218 h 218"/>
                <a:gd name="T24" fmla="*/ 139 w 192"/>
                <a:gd name="T25" fmla="*/ 140 h 218"/>
                <a:gd name="T26" fmla="*/ 131 w 192"/>
                <a:gd name="T27" fmla="*/ 75 h 218"/>
                <a:gd name="T28" fmla="*/ 97 w 192"/>
                <a:gd name="T29" fmla="*/ 103 h 218"/>
                <a:gd name="T30" fmla="*/ 52 w 192"/>
                <a:gd name="T31" fmla="*/ 103 h 218"/>
                <a:gd name="T32" fmla="*/ 52 w 192"/>
                <a:gd name="T33" fmla="*/ 47 h 218"/>
                <a:gd name="T34" fmla="*/ 96 w 192"/>
                <a:gd name="T35" fmla="*/ 47 h 218"/>
                <a:gd name="T36" fmla="*/ 131 w 192"/>
                <a:gd name="T37"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2" h="218">
                  <a:moveTo>
                    <a:pt x="139" y="140"/>
                  </a:moveTo>
                  <a:cubicBezTo>
                    <a:pt x="167" y="129"/>
                    <a:pt x="183" y="105"/>
                    <a:pt x="183" y="73"/>
                  </a:cubicBezTo>
                  <a:cubicBezTo>
                    <a:pt x="183" y="72"/>
                    <a:pt x="183" y="72"/>
                    <a:pt x="183" y="72"/>
                  </a:cubicBezTo>
                  <a:cubicBezTo>
                    <a:pt x="183" y="52"/>
                    <a:pt x="177" y="34"/>
                    <a:pt x="164" y="22"/>
                  </a:cubicBezTo>
                  <a:cubicBezTo>
                    <a:pt x="149" y="7"/>
                    <a:pt x="127"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lnTo>
                    <a:pt x="139" y="140"/>
                  </a:lnTo>
                  <a:close/>
                  <a:moveTo>
                    <a:pt x="131" y="75"/>
                  </a:move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Rectangle 47"/>
            <p:cNvSpPr>
              <a:spLocks noChangeArrowheads="1"/>
            </p:cNvSpPr>
            <p:nvPr/>
          </p:nvSpPr>
          <p:spPr bwMode="auto">
            <a:xfrm>
              <a:off x="7067550" y="2686051"/>
              <a:ext cx="195262" cy="8207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8"/>
            <p:cNvSpPr>
              <a:spLocks/>
            </p:cNvSpPr>
            <p:nvPr/>
          </p:nvSpPr>
          <p:spPr bwMode="auto">
            <a:xfrm>
              <a:off x="7526338" y="2670176"/>
              <a:ext cx="781050" cy="847725"/>
            </a:xfrm>
            <a:custGeom>
              <a:avLst/>
              <a:gdLst>
                <a:gd name="T0" fmla="*/ 110 w 208"/>
                <a:gd name="T1" fmla="*/ 139 h 225"/>
                <a:gd name="T2" fmla="*/ 158 w 208"/>
                <a:gd name="T3" fmla="*/ 139 h 225"/>
                <a:gd name="T4" fmla="*/ 158 w 208"/>
                <a:gd name="T5" fmla="*/ 166 h 225"/>
                <a:gd name="T6" fmla="*/ 116 w 208"/>
                <a:gd name="T7" fmla="*/ 178 h 225"/>
                <a:gd name="T8" fmla="*/ 54 w 208"/>
                <a:gd name="T9" fmla="*/ 113 h 225"/>
                <a:gd name="T10" fmla="*/ 54 w 208"/>
                <a:gd name="T11" fmla="*/ 112 h 225"/>
                <a:gd name="T12" fmla="*/ 113 w 208"/>
                <a:gd name="T13" fmla="*/ 48 h 225"/>
                <a:gd name="T14" fmla="*/ 167 w 208"/>
                <a:gd name="T15" fmla="*/ 69 h 225"/>
                <a:gd name="T16" fmla="*/ 169 w 208"/>
                <a:gd name="T17" fmla="*/ 71 h 225"/>
                <a:gd name="T18" fmla="*/ 201 w 208"/>
                <a:gd name="T19" fmla="*/ 31 h 225"/>
                <a:gd name="T20" fmla="*/ 199 w 208"/>
                <a:gd name="T21" fmla="*/ 30 h 225"/>
                <a:gd name="T22" fmla="*/ 114 w 208"/>
                <a:gd name="T23" fmla="*/ 0 h 225"/>
                <a:gd name="T24" fmla="*/ 0 w 208"/>
                <a:gd name="T25" fmla="*/ 113 h 225"/>
                <a:gd name="T26" fmla="*/ 0 w 208"/>
                <a:gd name="T27" fmla="*/ 113 h 225"/>
                <a:gd name="T28" fmla="*/ 114 w 208"/>
                <a:gd name="T29" fmla="*/ 225 h 225"/>
                <a:gd name="T30" fmla="*/ 207 w 208"/>
                <a:gd name="T31" fmla="*/ 191 h 225"/>
                <a:gd name="T32" fmla="*/ 208 w 208"/>
                <a:gd name="T33" fmla="*/ 190 h 225"/>
                <a:gd name="T34" fmla="*/ 208 w 208"/>
                <a:gd name="T35" fmla="*/ 94 h 225"/>
                <a:gd name="T36" fmla="*/ 110 w 208"/>
                <a:gd name="T37" fmla="*/ 94 h 225"/>
                <a:gd name="T38" fmla="*/ 110 w 208"/>
                <a:gd name="T39" fmla="*/ 13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8" h="225">
                  <a:moveTo>
                    <a:pt x="110" y="139"/>
                  </a:moveTo>
                  <a:cubicBezTo>
                    <a:pt x="158" y="139"/>
                    <a:pt x="158" y="139"/>
                    <a:pt x="158" y="139"/>
                  </a:cubicBezTo>
                  <a:cubicBezTo>
                    <a:pt x="158" y="166"/>
                    <a:pt x="158" y="166"/>
                    <a:pt x="158" y="166"/>
                  </a:cubicBezTo>
                  <a:cubicBezTo>
                    <a:pt x="147" y="174"/>
                    <a:pt x="132" y="178"/>
                    <a:pt x="116" y="178"/>
                  </a:cubicBezTo>
                  <a:cubicBezTo>
                    <a:pt x="80" y="178"/>
                    <a:pt x="54" y="151"/>
                    <a:pt x="54" y="113"/>
                  </a:cubicBezTo>
                  <a:cubicBezTo>
                    <a:pt x="54" y="112"/>
                    <a:pt x="54" y="112"/>
                    <a:pt x="54" y="112"/>
                  </a:cubicBezTo>
                  <a:cubicBezTo>
                    <a:pt x="54" y="77"/>
                    <a:pt x="80" y="48"/>
                    <a:pt x="113" y="48"/>
                  </a:cubicBezTo>
                  <a:cubicBezTo>
                    <a:pt x="137" y="48"/>
                    <a:pt x="151" y="56"/>
                    <a:pt x="167" y="69"/>
                  </a:cubicBezTo>
                  <a:cubicBezTo>
                    <a:pt x="169" y="71"/>
                    <a:pt x="169" y="71"/>
                    <a:pt x="169" y="71"/>
                  </a:cubicBezTo>
                  <a:cubicBezTo>
                    <a:pt x="201" y="31"/>
                    <a:pt x="201" y="31"/>
                    <a:pt x="201" y="31"/>
                  </a:cubicBezTo>
                  <a:cubicBezTo>
                    <a:pt x="199" y="30"/>
                    <a:pt x="199" y="30"/>
                    <a:pt x="199" y="30"/>
                  </a:cubicBezTo>
                  <a:cubicBezTo>
                    <a:pt x="174" y="9"/>
                    <a:pt x="150" y="0"/>
                    <a:pt x="114" y="0"/>
                  </a:cubicBezTo>
                  <a:cubicBezTo>
                    <a:pt x="50" y="0"/>
                    <a:pt x="0" y="49"/>
                    <a:pt x="0" y="113"/>
                  </a:cubicBezTo>
                  <a:cubicBezTo>
                    <a:pt x="0" y="113"/>
                    <a:pt x="0" y="113"/>
                    <a:pt x="0" y="113"/>
                  </a:cubicBezTo>
                  <a:cubicBezTo>
                    <a:pt x="0" y="178"/>
                    <a:pt x="48" y="225"/>
                    <a:pt x="114" y="225"/>
                  </a:cubicBezTo>
                  <a:cubicBezTo>
                    <a:pt x="149" y="225"/>
                    <a:pt x="180" y="214"/>
                    <a:pt x="207" y="191"/>
                  </a:cubicBezTo>
                  <a:cubicBezTo>
                    <a:pt x="208" y="190"/>
                    <a:pt x="208" y="190"/>
                    <a:pt x="208" y="190"/>
                  </a:cubicBezTo>
                  <a:cubicBezTo>
                    <a:pt x="208" y="94"/>
                    <a:pt x="208" y="94"/>
                    <a:pt x="208" y="94"/>
                  </a:cubicBezTo>
                  <a:cubicBezTo>
                    <a:pt x="110" y="94"/>
                    <a:pt x="110" y="94"/>
                    <a:pt x="110" y="94"/>
                  </a:cubicBezTo>
                  <a:lnTo>
                    <a:pt x="110" y="13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9"/>
            <p:cNvSpPr>
              <a:spLocks/>
            </p:cNvSpPr>
            <p:nvPr/>
          </p:nvSpPr>
          <p:spPr bwMode="auto">
            <a:xfrm>
              <a:off x="8574088" y="2686051"/>
              <a:ext cx="693737" cy="820738"/>
            </a:xfrm>
            <a:custGeom>
              <a:avLst/>
              <a:gdLst>
                <a:gd name="T0" fmla="*/ 314 w 437"/>
                <a:gd name="T1" fmla="*/ 199 h 517"/>
                <a:gd name="T2" fmla="*/ 120 w 437"/>
                <a:gd name="T3" fmla="*/ 199 h 517"/>
                <a:gd name="T4" fmla="*/ 120 w 437"/>
                <a:gd name="T5" fmla="*/ 0 h 517"/>
                <a:gd name="T6" fmla="*/ 0 w 437"/>
                <a:gd name="T7" fmla="*/ 0 h 517"/>
                <a:gd name="T8" fmla="*/ 0 w 437"/>
                <a:gd name="T9" fmla="*/ 517 h 517"/>
                <a:gd name="T10" fmla="*/ 120 w 437"/>
                <a:gd name="T11" fmla="*/ 517 h 517"/>
                <a:gd name="T12" fmla="*/ 120 w 437"/>
                <a:gd name="T13" fmla="*/ 313 h 517"/>
                <a:gd name="T14" fmla="*/ 314 w 437"/>
                <a:gd name="T15" fmla="*/ 313 h 517"/>
                <a:gd name="T16" fmla="*/ 314 w 437"/>
                <a:gd name="T17" fmla="*/ 517 h 517"/>
                <a:gd name="T18" fmla="*/ 437 w 437"/>
                <a:gd name="T19" fmla="*/ 517 h 517"/>
                <a:gd name="T20" fmla="*/ 437 w 437"/>
                <a:gd name="T21" fmla="*/ 0 h 517"/>
                <a:gd name="T22" fmla="*/ 314 w 437"/>
                <a:gd name="T23" fmla="*/ 0 h 517"/>
                <a:gd name="T24" fmla="*/ 314 w 437"/>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7" h="517">
                  <a:moveTo>
                    <a:pt x="314" y="199"/>
                  </a:moveTo>
                  <a:lnTo>
                    <a:pt x="120" y="199"/>
                  </a:lnTo>
                  <a:lnTo>
                    <a:pt x="120" y="0"/>
                  </a:lnTo>
                  <a:lnTo>
                    <a:pt x="0" y="0"/>
                  </a:lnTo>
                  <a:lnTo>
                    <a:pt x="0" y="517"/>
                  </a:lnTo>
                  <a:lnTo>
                    <a:pt x="120" y="517"/>
                  </a:lnTo>
                  <a:lnTo>
                    <a:pt x="120" y="313"/>
                  </a:lnTo>
                  <a:lnTo>
                    <a:pt x="314" y="313"/>
                  </a:lnTo>
                  <a:lnTo>
                    <a:pt x="314" y="517"/>
                  </a:lnTo>
                  <a:lnTo>
                    <a:pt x="437" y="517"/>
                  </a:lnTo>
                  <a:lnTo>
                    <a:pt x="437" y="0"/>
                  </a:lnTo>
                  <a:lnTo>
                    <a:pt x="314" y="0"/>
                  </a:lnTo>
                  <a:lnTo>
                    <a:pt x="314" y="19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50"/>
            <p:cNvSpPr>
              <a:spLocks/>
            </p:cNvSpPr>
            <p:nvPr/>
          </p:nvSpPr>
          <p:spPr bwMode="auto">
            <a:xfrm>
              <a:off x="9444038" y="2686051"/>
              <a:ext cx="679450" cy="820738"/>
            </a:xfrm>
            <a:custGeom>
              <a:avLst/>
              <a:gdLst>
                <a:gd name="T0" fmla="*/ 0 w 428"/>
                <a:gd name="T1" fmla="*/ 0 h 517"/>
                <a:gd name="T2" fmla="*/ 0 w 428"/>
                <a:gd name="T3" fmla="*/ 114 h 517"/>
                <a:gd name="T4" fmla="*/ 152 w 428"/>
                <a:gd name="T5" fmla="*/ 114 h 517"/>
                <a:gd name="T6" fmla="*/ 152 w 428"/>
                <a:gd name="T7" fmla="*/ 517 h 517"/>
                <a:gd name="T8" fmla="*/ 275 w 428"/>
                <a:gd name="T9" fmla="*/ 517 h 517"/>
                <a:gd name="T10" fmla="*/ 275 w 428"/>
                <a:gd name="T11" fmla="*/ 114 h 517"/>
                <a:gd name="T12" fmla="*/ 428 w 428"/>
                <a:gd name="T13" fmla="*/ 114 h 517"/>
                <a:gd name="T14" fmla="*/ 428 w 428"/>
                <a:gd name="T15" fmla="*/ 0 h 517"/>
                <a:gd name="T16" fmla="*/ 0 w 428"/>
                <a:gd name="T17"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517">
                  <a:moveTo>
                    <a:pt x="0" y="0"/>
                  </a:moveTo>
                  <a:lnTo>
                    <a:pt x="0" y="114"/>
                  </a:lnTo>
                  <a:lnTo>
                    <a:pt x="152" y="114"/>
                  </a:lnTo>
                  <a:lnTo>
                    <a:pt x="152" y="517"/>
                  </a:lnTo>
                  <a:lnTo>
                    <a:pt x="275" y="517"/>
                  </a:lnTo>
                  <a:lnTo>
                    <a:pt x="275" y="114"/>
                  </a:lnTo>
                  <a:lnTo>
                    <a:pt x="428" y="114"/>
                  </a:lnTo>
                  <a:lnTo>
                    <a:pt x="428"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51"/>
            <p:cNvSpPr>
              <a:spLocks/>
            </p:cNvSpPr>
            <p:nvPr/>
          </p:nvSpPr>
          <p:spPr bwMode="auto">
            <a:xfrm>
              <a:off x="9440863" y="2301876"/>
              <a:ext cx="1089025" cy="384175"/>
            </a:xfrm>
            <a:custGeom>
              <a:avLst/>
              <a:gdLst>
                <a:gd name="T0" fmla="*/ 620 w 686"/>
                <a:gd name="T1" fmla="*/ 62 h 242"/>
                <a:gd name="T2" fmla="*/ 620 w 686"/>
                <a:gd name="T3" fmla="*/ 242 h 242"/>
                <a:gd name="T4" fmla="*/ 686 w 686"/>
                <a:gd name="T5" fmla="*/ 242 h 242"/>
                <a:gd name="T6" fmla="*/ 686 w 686"/>
                <a:gd name="T7" fmla="*/ 0 h 242"/>
                <a:gd name="T8" fmla="*/ 0 w 686"/>
                <a:gd name="T9" fmla="*/ 0 h 242"/>
                <a:gd name="T10" fmla="*/ 0 w 686"/>
                <a:gd name="T11" fmla="*/ 62 h 242"/>
                <a:gd name="T12" fmla="*/ 620 w 686"/>
                <a:gd name="T13" fmla="*/ 62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20" y="62"/>
                  </a:moveTo>
                  <a:lnTo>
                    <a:pt x="620" y="242"/>
                  </a:lnTo>
                  <a:lnTo>
                    <a:pt x="686" y="242"/>
                  </a:lnTo>
                  <a:lnTo>
                    <a:pt x="686" y="0"/>
                  </a:lnTo>
                  <a:lnTo>
                    <a:pt x="0" y="0"/>
                  </a:lnTo>
                  <a:lnTo>
                    <a:pt x="0" y="62"/>
                  </a:lnTo>
                  <a:lnTo>
                    <a:pt x="62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52"/>
            <p:cNvSpPr>
              <a:spLocks noEditPoints="1"/>
            </p:cNvSpPr>
            <p:nvPr/>
          </p:nvSpPr>
          <p:spPr bwMode="auto">
            <a:xfrm>
              <a:off x="10679113" y="2301876"/>
              <a:ext cx="219075" cy="219075"/>
            </a:xfrm>
            <a:custGeom>
              <a:avLst/>
              <a:gdLst>
                <a:gd name="T0" fmla="*/ 0 w 58"/>
                <a:gd name="T1" fmla="*/ 29 h 58"/>
                <a:gd name="T2" fmla="*/ 0 w 58"/>
                <a:gd name="T3" fmla="*/ 29 h 58"/>
                <a:gd name="T4" fmla="*/ 29 w 58"/>
                <a:gd name="T5" fmla="*/ 0 h 58"/>
                <a:gd name="T6" fmla="*/ 58 w 58"/>
                <a:gd name="T7" fmla="*/ 29 h 58"/>
                <a:gd name="T8" fmla="*/ 58 w 58"/>
                <a:gd name="T9" fmla="*/ 29 h 58"/>
                <a:gd name="T10" fmla="*/ 29 w 58"/>
                <a:gd name="T11" fmla="*/ 58 h 58"/>
                <a:gd name="T12" fmla="*/ 0 w 58"/>
                <a:gd name="T13" fmla="*/ 29 h 58"/>
                <a:gd name="T14" fmla="*/ 55 w 58"/>
                <a:gd name="T15" fmla="*/ 29 h 58"/>
                <a:gd name="T16" fmla="*/ 55 w 58"/>
                <a:gd name="T17" fmla="*/ 29 h 58"/>
                <a:gd name="T18" fmla="*/ 29 w 58"/>
                <a:gd name="T19" fmla="*/ 3 h 58"/>
                <a:gd name="T20" fmla="*/ 3 w 58"/>
                <a:gd name="T21" fmla="*/ 29 h 58"/>
                <a:gd name="T22" fmla="*/ 3 w 58"/>
                <a:gd name="T23" fmla="*/ 29 h 58"/>
                <a:gd name="T24" fmla="*/ 29 w 58"/>
                <a:gd name="T25" fmla="*/ 55 h 58"/>
                <a:gd name="T26" fmla="*/ 55 w 58"/>
                <a:gd name="T27" fmla="*/ 29 h 58"/>
                <a:gd name="T28" fmla="*/ 17 w 58"/>
                <a:gd name="T29" fmla="*/ 13 h 58"/>
                <a:gd name="T30" fmla="*/ 31 w 58"/>
                <a:gd name="T31" fmla="*/ 13 h 58"/>
                <a:gd name="T32" fmla="*/ 40 w 58"/>
                <a:gd name="T33" fmla="*/ 16 h 58"/>
                <a:gd name="T34" fmla="*/ 43 w 58"/>
                <a:gd name="T35" fmla="*/ 23 h 58"/>
                <a:gd name="T36" fmla="*/ 43 w 58"/>
                <a:gd name="T37" fmla="*/ 23 h 58"/>
                <a:gd name="T38" fmla="*/ 36 w 58"/>
                <a:gd name="T39" fmla="*/ 32 h 58"/>
                <a:gd name="T40" fmla="*/ 44 w 58"/>
                <a:gd name="T41" fmla="*/ 43 h 58"/>
                <a:gd name="T42" fmla="*/ 36 w 58"/>
                <a:gd name="T43" fmla="*/ 43 h 58"/>
                <a:gd name="T44" fmla="*/ 29 w 58"/>
                <a:gd name="T45" fmla="*/ 33 h 58"/>
                <a:gd name="T46" fmla="*/ 29 w 58"/>
                <a:gd name="T47" fmla="*/ 33 h 58"/>
                <a:gd name="T48" fmla="*/ 24 w 58"/>
                <a:gd name="T49" fmla="*/ 33 h 58"/>
                <a:gd name="T50" fmla="*/ 24 w 58"/>
                <a:gd name="T51" fmla="*/ 43 h 58"/>
                <a:gd name="T52" fmla="*/ 17 w 58"/>
                <a:gd name="T53" fmla="*/ 43 h 58"/>
                <a:gd name="T54" fmla="*/ 17 w 58"/>
                <a:gd name="T55" fmla="*/ 13 h 58"/>
                <a:gd name="T56" fmla="*/ 31 w 58"/>
                <a:gd name="T57" fmla="*/ 28 h 58"/>
                <a:gd name="T58" fmla="*/ 36 w 58"/>
                <a:gd name="T59" fmla="*/ 23 h 58"/>
                <a:gd name="T60" fmla="*/ 36 w 58"/>
                <a:gd name="T61" fmla="*/ 23 h 58"/>
                <a:gd name="T62" fmla="*/ 31 w 58"/>
                <a:gd name="T63" fmla="*/ 19 h 58"/>
                <a:gd name="T64" fmla="*/ 24 w 58"/>
                <a:gd name="T65" fmla="*/ 19 h 58"/>
                <a:gd name="T66" fmla="*/ 24 w 58"/>
                <a:gd name="T67" fmla="*/ 28 h 58"/>
                <a:gd name="T68" fmla="*/ 31 w 58"/>
                <a:gd name="T69"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 h="58">
                  <a:moveTo>
                    <a:pt x="0" y="29"/>
                  </a:moveTo>
                  <a:cubicBezTo>
                    <a:pt x="0" y="29"/>
                    <a:pt x="0" y="29"/>
                    <a:pt x="0" y="29"/>
                  </a:cubicBezTo>
                  <a:cubicBezTo>
                    <a:pt x="0" y="13"/>
                    <a:pt x="13" y="0"/>
                    <a:pt x="29" y="0"/>
                  </a:cubicBezTo>
                  <a:cubicBezTo>
                    <a:pt x="45" y="0"/>
                    <a:pt x="58" y="13"/>
                    <a:pt x="58" y="29"/>
                  </a:cubicBezTo>
                  <a:cubicBezTo>
                    <a:pt x="58" y="29"/>
                    <a:pt x="58" y="29"/>
                    <a:pt x="58" y="29"/>
                  </a:cubicBezTo>
                  <a:cubicBezTo>
                    <a:pt x="58" y="45"/>
                    <a:pt x="45" y="58"/>
                    <a:pt x="29" y="58"/>
                  </a:cubicBezTo>
                  <a:cubicBezTo>
                    <a:pt x="13" y="58"/>
                    <a:pt x="0" y="45"/>
                    <a:pt x="0" y="29"/>
                  </a:cubicBezTo>
                  <a:close/>
                  <a:moveTo>
                    <a:pt x="55" y="29"/>
                  </a:moveTo>
                  <a:cubicBezTo>
                    <a:pt x="55" y="29"/>
                    <a:pt x="55" y="29"/>
                    <a:pt x="55" y="29"/>
                  </a:cubicBezTo>
                  <a:cubicBezTo>
                    <a:pt x="55" y="14"/>
                    <a:pt x="44" y="3"/>
                    <a:pt x="29" y="3"/>
                  </a:cubicBezTo>
                  <a:cubicBezTo>
                    <a:pt x="14" y="3"/>
                    <a:pt x="3" y="15"/>
                    <a:pt x="3" y="29"/>
                  </a:cubicBezTo>
                  <a:cubicBezTo>
                    <a:pt x="3" y="29"/>
                    <a:pt x="3" y="29"/>
                    <a:pt x="3" y="29"/>
                  </a:cubicBezTo>
                  <a:cubicBezTo>
                    <a:pt x="3" y="43"/>
                    <a:pt x="14" y="55"/>
                    <a:pt x="29" y="55"/>
                  </a:cubicBezTo>
                  <a:cubicBezTo>
                    <a:pt x="44" y="55"/>
                    <a:pt x="55" y="43"/>
                    <a:pt x="55" y="29"/>
                  </a:cubicBezTo>
                  <a:close/>
                  <a:moveTo>
                    <a:pt x="17" y="13"/>
                  </a:moveTo>
                  <a:cubicBezTo>
                    <a:pt x="31" y="13"/>
                    <a:pt x="31" y="13"/>
                    <a:pt x="31" y="13"/>
                  </a:cubicBezTo>
                  <a:cubicBezTo>
                    <a:pt x="35" y="13"/>
                    <a:pt x="38" y="14"/>
                    <a:pt x="40" y="16"/>
                  </a:cubicBezTo>
                  <a:cubicBezTo>
                    <a:pt x="42" y="18"/>
                    <a:pt x="43" y="20"/>
                    <a:pt x="43" y="23"/>
                  </a:cubicBezTo>
                  <a:cubicBezTo>
                    <a:pt x="43" y="23"/>
                    <a:pt x="43" y="23"/>
                    <a:pt x="43" y="23"/>
                  </a:cubicBezTo>
                  <a:cubicBezTo>
                    <a:pt x="43" y="28"/>
                    <a:pt x="40" y="31"/>
                    <a:pt x="36" y="32"/>
                  </a:cubicBezTo>
                  <a:cubicBezTo>
                    <a:pt x="44" y="43"/>
                    <a:pt x="44" y="43"/>
                    <a:pt x="44" y="43"/>
                  </a:cubicBezTo>
                  <a:cubicBezTo>
                    <a:pt x="36" y="43"/>
                    <a:pt x="36" y="43"/>
                    <a:pt x="36" y="43"/>
                  </a:cubicBezTo>
                  <a:cubicBezTo>
                    <a:pt x="29" y="33"/>
                    <a:pt x="29" y="33"/>
                    <a:pt x="29" y="33"/>
                  </a:cubicBezTo>
                  <a:cubicBezTo>
                    <a:pt x="29" y="33"/>
                    <a:pt x="29" y="33"/>
                    <a:pt x="29" y="33"/>
                  </a:cubicBezTo>
                  <a:cubicBezTo>
                    <a:pt x="24" y="33"/>
                    <a:pt x="24" y="33"/>
                    <a:pt x="24" y="33"/>
                  </a:cubicBezTo>
                  <a:cubicBezTo>
                    <a:pt x="24" y="43"/>
                    <a:pt x="24" y="43"/>
                    <a:pt x="24" y="43"/>
                  </a:cubicBezTo>
                  <a:cubicBezTo>
                    <a:pt x="17" y="43"/>
                    <a:pt x="17" y="43"/>
                    <a:pt x="17" y="43"/>
                  </a:cubicBezTo>
                  <a:lnTo>
                    <a:pt x="17" y="13"/>
                  </a:lnTo>
                  <a:close/>
                  <a:moveTo>
                    <a:pt x="31" y="28"/>
                  </a:moveTo>
                  <a:cubicBezTo>
                    <a:pt x="34" y="28"/>
                    <a:pt x="36" y="26"/>
                    <a:pt x="36" y="23"/>
                  </a:cubicBezTo>
                  <a:cubicBezTo>
                    <a:pt x="36" y="23"/>
                    <a:pt x="36" y="23"/>
                    <a:pt x="36" y="23"/>
                  </a:cubicBezTo>
                  <a:cubicBezTo>
                    <a:pt x="36" y="20"/>
                    <a:pt x="34" y="19"/>
                    <a:pt x="31" y="19"/>
                  </a:cubicBezTo>
                  <a:cubicBezTo>
                    <a:pt x="24" y="19"/>
                    <a:pt x="24" y="19"/>
                    <a:pt x="24" y="19"/>
                  </a:cubicBezTo>
                  <a:cubicBezTo>
                    <a:pt x="24" y="28"/>
                    <a:pt x="24" y="28"/>
                    <a:pt x="24" y="28"/>
                  </a:cubicBezTo>
                  <a:lnTo>
                    <a:pt x="31"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B40C292A-EE10-5DAF-FA2D-4F949F52623D}"/>
              </a:ext>
            </a:extLst>
          </p:cNvPr>
          <p:cNvSpPr>
            <a:spLocks noGrp="1"/>
          </p:cNvSpPr>
          <p:nvPr>
            <p:ph type="title" hasCustomPrompt="1"/>
          </p:nvPr>
        </p:nvSpPr>
        <p:spPr>
          <a:xfrm>
            <a:off x="1084967" y="2014880"/>
            <a:ext cx="8059033" cy="1452705"/>
          </a:xfrm>
        </p:spPr>
        <p:txBody>
          <a:bodyPr wrap="square" anchor="t" anchorCtr="0">
            <a:spAutoFit/>
          </a:bodyPr>
          <a:lstStyle>
            <a:lvl1pPr>
              <a:defRPr lang="en-US" sz="4800" b="0" i="0" kern="1200" baseline="0" dirty="0">
                <a:solidFill>
                  <a:schemeClr val="tx2"/>
                </a:solidFill>
                <a:effectLst/>
                <a:latin typeface="+mn-lt"/>
                <a:ea typeface="+mn-ea"/>
                <a:cs typeface="+mn-cs"/>
              </a:defRPr>
            </a:lvl1pPr>
          </a:lstStyle>
          <a:p>
            <a:r>
              <a:rPr lang="en-US" dirty="0"/>
              <a:t>2026 Sample Title </a:t>
            </a:r>
            <a:br>
              <a:rPr lang="en-US" dirty="0"/>
            </a:br>
            <a:r>
              <a:rPr lang="en-US" dirty="0"/>
              <a:t>One Word is Red</a:t>
            </a:r>
          </a:p>
        </p:txBody>
      </p:sp>
      <p:sp>
        <p:nvSpPr>
          <p:cNvPr id="7" name="Content Placeholder 2">
            <a:extLst>
              <a:ext uri="{FF2B5EF4-FFF2-40B4-BE49-F238E27FC236}">
                <a16:creationId xmlns:a16="http://schemas.microsoft.com/office/drawing/2014/main" id="{951645E5-5B15-BF7E-FFBD-31DD69ABBAB9}"/>
              </a:ext>
            </a:extLst>
          </p:cNvPr>
          <p:cNvSpPr>
            <a:spLocks noGrp="1"/>
          </p:cNvSpPr>
          <p:nvPr>
            <p:ph idx="1" hasCustomPrompt="1"/>
          </p:nvPr>
        </p:nvSpPr>
        <p:spPr>
          <a:xfrm>
            <a:off x="1084967" y="3481331"/>
            <a:ext cx="6506959" cy="1207008"/>
          </a:xfrm>
        </p:spPr>
        <p:txBody>
          <a:bodyPr anchor="t" anchorCtr="0">
            <a:noAutofit/>
          </a:bodyPr>
          <a:lstStyle>
            <a:lvl1pPr marL="0" marR="0" indent="0" algn="l" defTabSz="914377" rtl="0" eaLnBrk="1" fontAlgn="auto" latinLnBrk="0" hangingPunct="1">
              <a:lnSpc>
                <a:spcPct val="90000"/>
              </a:lnSpc>
              <a:spcBef>
                <a:spcPts val="1000"/>
              </a:spcBef>
              <a:spcAft>
                <a:spcPts val="0"/>
              </a:spcAft>
              <a:buClr>
                <a:srgbClr val="EA1010"/>
              </a:buClr>
              <a:buSzPct val="75000"/>
              <a:buFont typeface="Wingdings" charset="2"/>
              <a:buNone/>
              <a:tabLst/>
              <a:defRPr lang="en-US" sz="2133" kern="1200" dirty="0" smtClean="0">
                <a:solidFill>
                  <a:schemeClr val="tx2"/>
                </a:solidFill>
                <a:latin typeface="Arial"/>
                <a:ea typeface="+mj-ea"/>
                <a:cs typeface="Arial"/>
              </a:defRPr>
            </a:lvl1pPr>
            <a:lvl2pPr marL="457189" marR="0" indent="0" algn="l" defTabSz="914377" rtl="0" eaLnBrk="1" fontAlgn="auto" latinLnBrk="0" hangingPunct="1">
              <a:lnSpc>
                <a:spcPct val="90000"/>
              </a:lnSpc>
              <a:spcBef>
                <a:spcPts val="500"/>
              </a:spcBef>
              <a:spcAft>
                <a:spcPts val="0"/>
              </a:spcAft>
              <a:buClr>
                <a:srgbClr val="EA1010"/>
              </a:buClr>
              <a:buSzPct val="75000"/>
              <a:buFont typeface="Arial"/>
              <a:buNone/>
              <a:tabLst/>
              <a:defRPr lang="en-US" sz="2133" kern="1200" dirty="0" smtClean="0">
                <a:solidFill>
                  <a:schemeClr val="tx2"/>
                </a:solidFill>
                <a:latin typeface="+mn-lt"/>
                <a:ea typeface="+mn-ea"/>
                <a:cs typeface="+mn-cs"/>
              </a:defRPr>
            </a:lvl2pPr>
          </a:lstStyle>
          <a:p>
            <a:pPr lvl="0"/>
            <a:r>
              <a:rPr lang="en-US" dirty="0"/>
              <a:t>This is the sub header. Text here should be sentence case in 16 pt.</a:t>
            </a:r>
          </a:p>
          <a:p>
            <a:pPr marL="685783" lvl="1" indent="-228594" algn="l" defTabSz="914377" rtl="0" eaLnBrk="1" latinLnBrk="0" hangingPunct="1">
              <a:lnSpc>
                <a:spcPct val="90000"/>
              </a:lnSpc>
              <a:spcBef>
                <a:spcPts val="500"/>
              </a:spcBef>
              <a:buClr>
                <a:srgbClr val="EA1010"/>
              </a:buClr>
              <a:buSzPct val="75000"/>
              <a:buFont typeface="Arial"/>
              <a:buChar char="-"/>
            </a:pPr>
            <a:endParaRPr lang="en-US" dirty="0"/>
          </a:p>
        </p:txBody>
      </p:sp>
      <p:sp>
        <p:nvSpPr>
          <p:cNvPr id="8" name="Content Placeholder 2">
            <a:extLst>
              <a:ext uri="{FF2B5EF4-FFF2-40B4-BE49-F238E27FC236}">
                <a16:creationId xmlns:a16="http://schemas.microsoft.com/office/drawing/2014/main" id="{E5AC0AF7-E792-159C-FE36-EA703AC57654}"/>
              </a:ext>
            </a:extLst>
          </p:cNvPr>
          <p:cNvSpPr>
            <a:spLocks noGrp="1"/>
          </p:cNvSpPr>
          <p:nvPr>
            <p:ph idx="10" hasCustomPrompt="1"/>
          </p:nvPr>
        </p:nvSpPr>
        <p:spPr>
          <a:xfrm>
            <a:off x="1084967" y="5154053"/>
            <a:ext cx="5011033" cy="1207008"/>
          </a:xfrm>
        </p:spPr>
        <p:txBody>
          <a:bodyPr anchor="ctr" anchorCtr="0">
            <a:normAutofit/>
          </a:bodyPr>
          <a:lstStyle>
            <a:lvl1pPr marL="0" marR="0" indent="0" algn="l" defTabSz="914377" rtl="0" eaLnBrk="1" fontAlgn="auto" latinLnBrk="0" hangingPunct="1">
              <a:lnSpc>
                <a:spcPct val="90000"/>
              </a:lnSpc>
              <a:spcBef>
                <a:spcPts val="1000"/>
              </a:spcBef>
              <a:spcAft>
                <a:spcPts val="0"/>
              </a:spcAft>
              <a:buClr>
                <a:srgbClr val="EA1010"/>
              </a:buClr>
              <a:buSzPct val="75000"/>
              <a:buFont typeface="Wingdings" charset="2"/>
              <a:buNone/>
              <a:tabLst/>
              <a:defRPr lang="en-US" sz="1800" kern="1200" cap="none" baseline="0" dirty="0" smtClean="0">
                <a:solidFill>
                  <a:schemeClr val="tx2"/>
                </a:solidFill>
                <a:latin typeface="Arial"/>
                <a:ea typeface="+mj-ea"/>
                <a:cs typeface="Arial"/>
              </a:defRPr>
            </a:lvl1pPr>
            <a:lvl2pPr marL="457189" marR="0" indent="0" algn="l" defTabSz="914377" rtl="0" eaLnBrk="1" fontAlgn="auto" latinLnBrk="0" hangingPunct="1">
              <a:lnSpc>
                <a:spcPct val="90000"/>
              </a:lnSpc>
              <a:spcBef>
                <a:spcPts val="500"/>
              </a:spcBef>
              <a:spcAft>
                <a:spcPts val="0"/>
              </a:spcAft>
              <a:buClr>
                <a:srgbClr val="EA1010"/>
              </a:buClr>
              <a:buSzPct val="75000"/>
              <a:buFont typeface="Arial"/>
              <a:buNone/>
              <a:tabLst/>
              <a:defRPr lang="en-US" sz="1600" kern="1200" dirty="0" smtClean="0">
                <a:solidFill>
                  <a:srgbClr val="000000"/>
                </a:solidFill>
                <a:latin typeface="Arial"/>
                <a:ea typeface="+mj-ea"/>
                <a:cs typeface="Arial"/>
              </a:defRPr>
            </a:lvl2pPr>
          </a:lstStyle>
          <a:p>
            <a:pPr lvl="0"/>
            <a:r>
              <a:rPr lang="en-US" dirty="0"/>
              <a:t>Month 2026</a:t>
            </a:r>
          </a:p>
        </p:txBody>
      </p:sp>
    </p:spTree>
    <p:extLst>
      <p:ext uri="{BB962C8B-B14F-4D97-AF65-F5344CB8AC3E}">
        <p14:creationId xmlns:p14="http://schemas.microsoft.com/office/powerpoint/2010/main" val="88897314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99" name="Group 98"/>
          <p:cNvGrpSpPr/>
          <p:nvPr userDrawn="1"/>
        </p:nvGrpSpPr>
        <p:grpSpPr>
          <a:xfrm>
            <a:off x="388500" y="396629"/>
            <a:ext cx="396875" cy="388937"/>
            <a:chOff x="6738938" y="2371725"/>
            <a:chExt cx="396875" cy="388937"/>
          </a:xfrm>
          <a:solidFill>
            <a:schemeClr val="accent1">
              <a:lumMod val="60000"/>
              <a:lumOff val="40000"/>
            </a:schemeClr>
          </a:solidFill>
        </p:grpSpPr>
        <p:sp>
          <p:nvSpPr>
            <p:cNvPr id="100" name="Freeform 99"/>
            <p:cNvSpPr>
              <a:spLocks/>
            </p:cNvSpPr>
            <p:nvPr/>
          </p:nvSpPr>
          <p:spPr bwMode="auto">
            <a:xfrm>
              <a:off x="7007225" y="2592388"/>
              <a:ext cx="77788" cy="63500"/>
            </a:xfrm>
            <a:custGeom>
              <a:avLst/>
              <a:gdLst>
                <a:gd name="T0" fmla="*/ 49 w 49"/>
                <a:gd name="T1" fmla="*/ 40 h 40"/>
                <a:gd name="T2" fmla="*/ 0 w 49"/>
                <a:gd name="T3" fmla="*/ 40 h 40"/>
                <a:gd name="T4" fmla="*/ 0 w 49"/>
                <a:gd name="T5" fmla="*/ 0 h 40"/>
                <a:gd name="T6" fmla="*/ 12 w 49"/>
                <a:gd name="T7" fmla="*/ 0 h 40"/>
                <a:gd name="T8" fmla="*/ 12 w 49"/>
                <a:gd name="T9" fmla="*/ 29 h 40"/>
                <a:gd name="T10" fmla="*/ 49 w 49"/>
                <a:gd name="T11" fmla="*/ 29 h 40"/>
                <a:gd name="T12" fmla="*/ 49 w 49"/>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49" h="40">
                  <a:moveTo>
                    <a:pt x="49" y="40"/>
                  </a:moveTo>
                  <a:lnTo>
                    <a:pt x="0" y="40"/>
                  </a:lnTo>
                  <a:lnTo>
                    <a:pt x="0" y="0"/>
                  </a:lnTo>
                  <a:lnTo>
                    <a:pt x="12" y="0"/>
                  </a:lnTo>
                  <a:lnTo>
                    <a:pt x="12" y="29"/>
                  </a:lnTo>
                  <a:lnTo>
                    <a:pt x="49" y="29"/>
                  </a:lnTo>
                  <a:lnTo>
                    <a:pt x="49"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 name="Freeform 100"/>
            <p:cNvSpPr>
              <a:spLocks noEditPoints="1"/>
            </p:cNvSpPr>
            <p:nvPr/>
          </p:nvSpPr>
          <p:spPr bwMode="auto">
            <a:xfrm>
              <a:off x="6899275" y="2520950"/>
              <a:ext cx="236538" cy="239712"/>
            </a:xfrm>
            <a:custGeom>
              <a:avLst/>
              <a:gdLst>
                <a:gd name="T0" fmla="*/ 75 w 150"/>
                <a:gd name="T1" fmla="*/ 151 h 151"/>
                <a:gd name="T2" fmla="*/ 0 w 150"/>
                <a:gd name="T3" fmla="*/ 76 h 151"/>
                <a:gd name="T4" fmla="*/ 75 w 150"/>
                <a:gd name="T5" fmla="*/ 0 h 151"/>
                <a:gd name="T6" fmla="*/ 150 w 150"/>
                <a:gd name="T7" fmla="*/ 76 h 151"/>
                <a:gd name="T8" fmla="*/ 75 w 150"/>
                <a:gd name="T9" fmla="*/ 151 h 151"/>
                <a:gd name="T10" fmla="*/ 75 w 150"/>
                <a:gd name="T11" fmla="*/ 11 h 151"/>
                <a:gd name="T12" fmla="*/ 11 w 150"/>
                <a:gd name="T13" fmla="*/ 76 h 151"/>
                <a:gd name="T14" fmla="*/ 75 w 150"/>
                <a:gd name="T15" fmla="*/ 140 h 151"/>
                <a:gd name="T16" fmla="*/ 139 w 150"/>
                <a:gd name="T17" fmla="*/ 76 h 151"/>
                <a:gd name="T18" fmla="*/ 75 w 150"/>
                <a:gd name="T19" fmla="*/ 1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1">
                  <a:moveTo>
                    <a:pt x="75" y="151"/>
                  </a:moveTo>
                  <a:cubicBezTo>
                    <a:pt x="33" y="151"/>
                    <a:pt x="0" y="117"/>
                    <a:pt x="0" y="76"/>
                  </a:cubicBezTo>
                  <a:cubicBezTo>
                    <a:pt x="0" y="34"/>
                    <a:pt x="33" y="0"/>
                    <a:pt x="75" y="0"/>
                  </a:cubicBezTo>
                  <a:cubicBezTo>
                    <a:pt x="117" y="0"/>
                    <a:pt x="150" y="34"/>
                    <a:pt x="150" y="76"/>
                  </a:cubicBezTo>
                  <a:cubicBezTo>
                    <a:pt x="150" y="117"/>
                    <a:pt x="117" y="151"/>
                    <a:pt x="75" y="151"/>
                  </a:cubicBezTo>
                  <a:close/>
                  <a:moveTo>
                    <a:pt x="75" y="11"/>
                  </a:moveTo>
                  <a:cubicBezTo>
                    <a:pt x="40" y="11"/>
                    <a:pt x="11" y="40"/>
                    <a:pt x="11" y="76"/>
                  </a:cubicBezTo>
                  <a:cubicBezTo>
                    <a:pt x="11" y="111"/>
                    <a:pt x="40" y="140"/>
                    <a:pt x="75" y="140"/>
                  </a:cubicBezTo>
                  <a:cubicBezTo>
                    <a:pt x="110" y="140"/>
                    <a:pt x="139" y="111"/>
                    <a:pt x="139" y="76"/>
                  </a:cubicBezTo>
                  <a:cubicBezTo>
                    <a:pt x="139" y="40"/>
                    <a:pt x="110" y="11"/>
                    <a:pt x="7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2" name="Freeform 101"/>
            <p:cNvSpPr>
              <a:spLocks/>
            </p:cNvSpPr>
            <p:nvPr/>
          </p:nvSpPr>
          <p:spPr bwMode="auto">
            <a:xfrm>
              <a:off x="6738938" y="2381250"/>
              <a:ext cx="360363" cy="311150"/>
            </a:xfrm>
            <a:custGeom>
              <a:avLst/>
              <a:gdLst>
                <a:gd name="T0" fmla="*/ 87 w 228"/>
                <a:gd name="T1" fmla="*/ 197 h 197"/>
                <a:gd name="T2" fmla="*/ 13 w 228"/>
                <a:gd name="T3" fmla="*/ 197 h 197"/>
                <a:gd name="T4" fmla="*/ 0 w 228"/>
                <a:gd name="T5" fmla="*/ 184 h 197"/>
                <a:gd name="T6" fmla="*/ 0 w 228"/>
                <a:gd name="T7" fmla="*/ 13 h 197"/>
                <a:gd name="T8" fmla="*/ 13 w 228"/>
                <a:gd name="T9" fmla="*/ 0 h 197"/>
                <a:gd name="T10" fmla="*/ 215 w 228"/>
                <a:gd name="T11" fmla="*/ 0 h 197"/>
                <a:gd name="T12" fmla="*/ 228 w 228"/>
                <a:gd name="T13" fmla="*/ 13 h 197"/>
                <a:gd name="T14" fmla="*/ 228 w 228"/>
                <a:gd name="T15" fmla="*/ 87 h 197"/>
                <a:gd name="T16" fmla="*/ 217 w 228"/>
                <a:gd name="T17" fmla="*/ 87 h 197"/>
                <a:gd name="T18" fmla="*/ 217 w 228"/>
                <a:gd name="T19" fmla="*/ 13 h 197"/>
                <a:gd name="T20" fmla="*/ 215 w 228"/>
                <a:gd name="T21" fmla="*/ 11 h 197"/>
                <a:gd name="T22" fmla="*/ 13 w 228"/>
                <a:gd name="T23" fmla="*/ 11 h 197"/>
                <a:gd name="T24" fmla="*/ 11 w 228"/>
                <a:gd name="T25" fmla="*/ 13 h 197"/>
                <a:gd name="T26" fmla="*/ 11 w 228"/>
                <a:gd name="T27" fmla="*/ 184 h 197"/>
                <a:gd name="T28" fmla="*/ 13 w 228"/>
                <a:gd name="T29" fmla="*/ 186 h 197"/>
                <a:gd name="T30" fmla="*/ 87 w 228"/>
                <a:gd name="T31" fmla="*/ 186 h 197"/>
                <a:gd name="T32" fmla="*/ 87 w 228"/>
                <a:gd name="T33"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8" h="197">
                  <a:moveTo>
                    <a:pt x="87" y="197"/>
                  </a:moveTo>
                  <a:cubicBezTo>
                    <a:pt x="13" y="197"/>
                    <a:pt x="13" y="197"/>
                    <a:pt x="13" y="197"/>
                  </a:cubicBezTo>
                  <a:cubicBezTo>
                    <a:pt x="6" y="197"/>
                    <a:pt x="0" y="191"/>
                    <a:pt x="0" y="184"/>
                  </a:cubicBezTo>
                  <a:cubicBezTo>
                    <a:pt x="0" y="13"/>
                    <a:pt x="0" y="13"/>
                    <a:pt x="0" y="13"/>
                  </a:cubicBezTo>
                  <a:cubicBezTo>
                    <a:pt x="0" y="6"/>
                    <a:pt x="6" y="0"/>
                    <a:pt x="13" y="0"/>
                  </a:cubicBezTo>
                  <a:cubicBezTo>
                    <a:pt x="215" y="0"/>
                    <a:pt x="215" y="0"/>
                    <a:pt x="215" y="0"/>
                  </a:cubicBezTo>
                  <a:cubicBezTo>
                    <a:pt x="222" y="0"/>
                    <a:pt x="228" y="6"/>
                    <a:pt x="228" y="13"/>
                  </a:cubicBezTo>
                  <a:cubicBezTo>
                    <a:pt x="228" y="87"/>
                    <a:pt x="228" y="87"/>
                    <a:pt x="228" y="87"/>
                  </a:cubicBezTo>
                  <a:cubicBezTo>
                    <a:pt x="217" y="87"/>
                    <a:pt x="217" y="87"/>
                    <a:pt x="217" y="87"/>
                  </a:cubicBezTo>
                  <a:cubicBezTo>
                    <a:pt x="217" y="13"/>
                    <a:pt x="217" y="13"/>
                    <a:pt x="217" y="13"/>
                  </a:cubicBezTo>
                  <a:cubicBezTo>
                    <a:pt x="217" y="12"/>
                    <a:pt x="216" y="11"/>
                    <a:pt x="215" y="11"/>
                  </a:cubicBezTo>
                  <a:cubicBezTo>
                    <a:pt x="13" y="11"/>
                    <a:pt x="13" y="11"/>
                    <a:pt x="13" y="11"/>
                  </a:cubicBezTo>
                  <a:cubicBezTo>
                    <a:pt x="12" y="11"/>
                    <a:pt x="11" y="12"/>
                    <a:pt x="11" y="13"/>
                  </a:cubicBezTo>
                  <a:cubicBezTo>
                    <a:pt x="11" y="184"/>
                    <a:pt x="11" y="184"/>
                    <a:pt x="11" y="184"/>
                  </a:cubicBezTo>
                  <a:cubicBezTo>
                    <a:pt x="11" y="185"/>
                    <a:pt x="12" y="186"/>
                    <a:pt x="13" y="186"/>
                  </a:cubicBezTo>
                  <a:cubicBezTo>
                    <a:pt x="87" y="186"/>
                    <a:pt x="87" y="186"/>
                    <a:pt x="87" y="186"/>
                  </a:cubicBezTo>
                  <a:lnTo>
                    <a:pt x="87" y="1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 name="Rectangle 102"/>
            <p:cNvSpPr>
              <a:spLocks noChangeArrowheads="1"/>
            </p:cNvSpPr>
            <p:nvPr/>
          </p:nvSpPr>
          <p:spPr bwMode="auto">
            <a:xfrm>
              <a:off x="6799263" y="2371725"/>
              <a:ext cx="19050" cy="365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 name="Rectangle 103"/>
            <p:cNvSpPr>
              <a:spLocks noChangeArrowheads="1"/>
            </p:cNvSpPr>
            <p:nvPr/>
          </p:nvSpPr>
          <p:spPr bwMode="auto">
            <a:xfrm>
              <a:off x="6854825" y="2371725"/>
              <a:ext cx="19050" cy="365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 name="Rectangle 104"/>
            <p:cNvSpPr>
              <a:spLocks noChangeArrowheads="1"/>
            </p:cNvSpPr>
            <p:nvPr/>
          </p:nvSpPr>
          <p:spPr bwMode="auto">
            <a:xfrm>
              <a:off x="6910388" y="2371725"/>
              <a:ext cx="17463" cy="365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6" name="Rectangle 105"/>
            <p:cNvSpPr>
              <a:spLocks noChangeArrowheads="1"/>
            </p:cNvSpPr>
            <p:nvPr/>
          </p:nvSpPr>
          <p:spPr bwMode="auto">
            <a:xfrm>
              <a:off x="6964363" y="2371725"/>
              <a:ext cx="17463" cy="365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7" name="Rectangle 106"/>
            <p:cNvSpPr>
              <a:spLocks noChangeArrowheads="1"/>
            </p:cNvSpPr>
            <p:nvPr/>
          </p:nvSpPr>
          <p:spPr bwMode="auto">
            <a:xfrm>
              <a:off x="7019925" y="2371725"/>
              <a:ext cx="17463" cy="365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8" name="Rectangle 107"/>
            <p:cNvSpPr>
              <a:spLocks noChangeArrowheads="1"/>
            </p:cNvSpPr>
            <p:nvPr/>
          </p:nvSpPr>
          <p:spPr bwMode="auto">
            <a:xfrm>
              <a:off x="6783388" y="2447925"/>
              <a:ext cx="269875"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1" name="TextBox 40"/>
          <p:cNvSpPr txBox="1"/>
          <p:nvPr userDrawn="1"/>
        </p:nvSpPr>
        <p:spPr>
          <a:xfrm>
            <a:off x="893325" y="326824"/>
            <a:ext cx="2666999" cy="523220"/>
          </a:xfrm>
          <a:prstGeom prst="rect">
            <a:avLst/>
          </a:prstGeom>
          <a:noFill/>
        </p:spPr>
        <p:txBody>
          <a:bodyPr wrap="square" rtlCol="0">
            <a:spAutoFit/>
          </a:bodyPr>
          <a:lstStyle/>
          <a:p>
            <a:r>
              <a:rPr lang="en-US" sz="2800" dirty="0"/>
              <a:t>Agenda</a:t>
            </a:r>
          </a:p>
        </p:txBody>
      </p:sp>
      <p:sp>
        <p:nvSpPr>
          <p:cNvPr id="31" name="Content Placeholder 2"/>
          <p:cNvSpPr>
            <a:spLocks noGrp="1"/>
          </p:cNvSpPr>
          <p:nvPr>
            <p:ph idx="1" hasCustomPrompt="1"/>
          </p:nvPr>
        </p:nvSpPr>
        <p:spPr>
          <a:xfrm>
            <a:off x="381001" y="1104900"/>
            <a:ext cx="10932160" cy="4870450"/>
          </a:xfrm>
        </p:spPr>
        <p:txBody>
          <a:bodyPr/>
          <a:lstStyle>
            <a:lvl1pPr marL="228594" indent="-228594" algn="l" defTabSz="914377" rtl="0" eaLnBrk="1" latinLnBrk="0" hangingPunct="1">
              <a:lnSpc>
                <a:spcPct val="10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lnSpc>
                <a:spcPct val="100000"/>
              </a:lnSpc>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Tree>
    <p:extLst>
      <p:ext uri="{BB962C8B-B14F-4D97-AF65-F5344CB8AC3E}">
        <p14:creationId xmlns:p14="http://schemas.microsoft.com/office/powerpoint/2010/main" val="8910497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5_Transportation C2">
    <p:spTree>
      <p:nvGrpSpPr>
        <p:cNvPr id="1" name=""/>
        <p:cNvGrpSpPr/>
        <p:nvPr/>
      </p:nvGrpSpPr>
      <p:grpSpPr>
        <a:xfrm>
          <a:off x="0" y="0"/>
          <a:ext cx="0" cy="0"/>
          <a:chOff x="0" y="0"/>
          <a:chExt cx="0" cy="0"/>
        </a:xfrm>
      </p:grpSpPr>
      <p:sp>
        <p:nvSpPr>
          <p:cNvPr id="30" name="Title Placeholder 1"/>
          <p:cNvSpPr>
            <a:spLocks noGrp="1"/>
          </p:cNvSpPr>
          <p:nvPr>
            <p:ph type="title"/>
          </p:nvPr>
        </p:nvSpPr>
        <p:spPr>
          <a:xfrm>
            <a:off x="381000" y="362481"/>
            <a:ext cx="11429999"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31" name="Content Placeholder 2"/>
          <p:cNvSpPr>
            <a:spLocks noGrp="1"/>
          </p:cNvSpPr>
          <p:nvPr>
            <p:ph idx="1" hasCustomPrompt="1"/>
          </p:nvPr>
        </p:nvSpPr>
        <p:spPr>
          <a:xfrm>
            <a:off x="381001" y="1104900"/>
            <a:ext cx="6051697" cy="497205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2" name="Rectangle 1">
            <a:extLst>
              <a:ext uri="{FF2B5EF4-FFF2-40B4-BE49-F238E27FC236}">
                <a16:creationId xmlns:a16="http://schemas.microsoft.com/office/drawing/2014/main" id="{6671F773-811C-BC08-7C00-703A6D59EC03}"/>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1DC0360-ABF8-D656-399F-AF995DEC48F1}"/>
              </a:ext>
            </a:extLst>
          </p:cNvPr>
          <p:cNvGrpSpPr/>
          <p:nvPr userDrawn="1"/>
        </p:nvGrpSpPr>
        <p:grpSpPr>
          <a:xfrm>
            <a:off x="7641150" y="1675712"/>
            <a:ext cx="4550850" cy="4722331"/>
            <a:chOff x="7285007" y="1763092"/>
            <a:chExt cx="4906993" cy="5091895"/>
          </a:xfrm>
        </p:grpSpPr>
        <p:sp>
          <p:nvSpPr>
            <p:cNvPr id="4" name="Freeform: Shape 3">
              <a:extLst>
                <a:ext uri="{FF2B5EF4-FFF2-40B4-BE49-F238E27FC236}">
                  <a16:creationId xmlns:a16="http://schemas.microsoft.com/office/drawing/2014/main" id="{2299F767-D1EA-5555-527D-9F76543B7D1F}"/>
                </a:ext>
              </a:extLst>
            </p:cNvPr>
            <p:cNvSpPr/>
            <p:nvPr userDrawn="1"/>
          </p:nvSpPr>
          <p:spPr>
            <a:xfrm>
              <a:off x="7285007" y="1763092"/>
              <a:ext cx="4906993" cy="5091895"/>
            </a:xfrm>
            <a:custGeom>
              <a:avLst/>
              <a:gdLst>
                <a:gd name="connsiteX0" fmla="*/ 2743200 w 4150894"/>
                <a:gd name="connsiteY0" fmla="*/ 0 h 4307305"/>
                <a:gd name="connsiteX1" fmla="*/ 4050772 w 4150894"/>
                <a:gd name="connsiteY1" fmla="*/ 331089 h 4307305"/>
                <a:gd name="connsiteX2" fmla="*/ 4150894 w 4150894"/>
                <a:gd name="connsiteY2" fmla="*/ 391915 h 4307305"/>
                <a:gd name="connsiteX3" fmla="*/ 4150894 w 4150894"/>
                <a:gd name="connsiteY3" fmla="*/ 4307305 h 4307305"/>
                <a:gd name="connsiteX4" fmla="*/ 491195 w 4150894"/>
                <a:gd name="connsiteY4" fmla="*/ 4307305 h 4307305"/>
                <a:gd name="connsiteX5" fmla="*/ 468495 w 4150894"/>
                <a:gd name="connsiteY5" fmla="*/ 4276949 h 4307305"/>
                <a:gd name="connsiteX6" fmla="*/ 0 w 4150894"/>
                <a:gd name="connsiteY6" fmla="*/ 2743200 h 4307305"/>
                <a:gd name="connsiteX7" fmla="*/ 2743200 w 4150894"/>
                <a:gd name="connsiteY7" fmla="*/ 0 h 430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0894" h="4307305">
                  <a:moveTo>
                    <a:pt x="2743200" y="0"/>
                  </a:moveTo>
                  <a:cubicBezTo>
                    <a:pt x="3216646" y="0"/>
                    <a:pt x="3662079" y="119939"/>
                    <a:pt x="4050772" y="331089"/>
                  </a:cubicBezTo>
                  <a:lnTo>
                    <a:pt x="4150894" y="391915"/>
                  </a:lnTo>
                  <a:lnTo>
                    <a:pt x="4150894" y="4307305"/>
                  </a:lnTo>
                  <a:lnTo>
                    <a:pt x="491195" y="4307305"/>
                  </a:lnTo>
                  <a:lnTo>
                    <a:pt x="468495" y="4276949"/>
                  </a:lnTo>
                  <a:cubicBezTo>
                    <a:pt x="172712" y="3839132"/>
                    <a:pt x="0" y="3311336"/>
                    <a:pt x="0" y="2743200"/>
                  </a:cubicBezTo>
                  <a:cubicBezTo>
                    <a:pt x="0" y="1228172"/>
                    <a:pt x="1228172" y="0"/>
                    <a:pt x="2743200" y="0"/>
                  </a:cubicBezTo>
                  <a:close/>
                </a:path>
              </a:pathLst>
            </a:custGeom>
            <a:solidFill>
              <a:srgbClr val="F0F5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5" name="Freeform: Shape 4">
              <a:extLst>
                <a:ext uri="{FF2B5EF4-FFF2-40B4-BE49-F238E27FC236}">
                  <a16:creationId xmlns:a16="http://schemas.microsoft.com/office/drawing/2014/main" id="{3E6AC136-CA6D-87C0-4ADF-DA13668F83A9}"/>
                </a:ext>
              </a:extLst>
            </p:cNvPr>
            <p:cNvSpPr/>
            <p:nvPr userDrawn="1"/>
          </p:nvSpPr>
          <p:spPr>
            <a:xfrm>
              <a:off x="7832599" y="2310684"/>
              <a:ext cx="4359401" cy="4544301"/>
            </a:xfrm>
            <a:custGeom>
              <a:avLst/>
              <a:gdLst>
                <a:gd name="connsiteX0" fmla="*/ 2279984 w 3687678"/>
                <a:gd name="connsiteY0" fmla="*/ 0 h 3844088"/>
                <a:gd name="connsiteX1" fmla="*/ 3554745 w 3687678"/>
                <a:gd name="connsiteY1" fmla="*/ 389386 h 3844088"/>
                <a:gd name="connsiteX2" fmla="*/ 3687678 w 3687678"/>
                <a:gd name="connsiteY2" fmla="*/ 488792 h 3844088"/>
                <a:gd name="connsiteX3" fmla="*/ 3687678 w 3687678"/>
                <a:gd name="connsiteY3" fmla="*/ 3844088 h 3844088"/>
                <a:gd name="connsiteX4" fmla="*/ 624087 w 3687678"/>
                <a:gd name="connsiteY4" fmla="*/ 3844088 h 3844088"/>
                <a:gd name="connsiteX5" fmla="*/ 520638 w 3687678"/>
                <a:gd name="connsiteY5" fmla="*/ 3730265 h 3844088"/>
                <a:gd name="connsiteX6" fmla="*/ 0 w 3687678"/>
                <a:gd name="connsiteY6" fmla="*/ 2279984 h 3844088"/>
                <a:gd name="connsiteX7" fmla="*/ 2279984 w 3687678"/>
                <a:gd name="connsiteY7" fmla="*/ 0 h 38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7678" h="3844088">
                  <a:moveTo>
                    <a:pt x="2279984" y="0"/>
                  </a:moveTo>
                  <a:cubicBezTo>
                    <a:pt x="2752184" y="0"/>
                    <a:pt x="3190857" y="143548"/>
                    <a:pt x="3554745" y="389386"/>
                  </a:cubicBezTo>
                  <a:lnTo>
                    <a:pt x="3687678" y="488792"/>
                  </a:lnTo>
                  <a:lnTo>
                    <a:pt x="3687678" y="3844088"/>
                  </a:lnTo>
                  <a:lnTo>
                    <a:pt x="624087" y="3844088"/>
                  </a:lnTo>
                  <a:lnTo>
                    <a:pt x="520638" y="3730265"/>
                  </a:lnTo>
                  <a:cubicBezTo>
                    <a:pt x="195385" y="3336150"/>
                    <a:pt x="0" y="2830884"/>
                    <a:pt x="0" y="2279984"/>
                  </a:cubicBezTo>
                  <a:cubicBezTo>
                    <a:pt x="0" y="1020784"/>
                    <a:pt x="1020784" y="0"/>
                    <a:pt x="2279984" y="0"/>
                  </a:cubicBezTo>
                  <a:close/>
                </a:path>
              </a:pathLst>
            </a:custGeom>
            <a:solidFill>
              <a:srgbClr val="D5E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pic>
        <p:nvPicPr>
          <p:cNvPr id="8" name="Picture 7">
            <a:extLst>
              <a:ext uri="{FF2B5EF4-FFF2-40B4-BE49-F238E27FC236}">
                <a16:creationId xmlns:a16="http://schemas.microsoft.com/office/drawing/2014/main" id="{95A6F8E4-AB40-5E10-FE10-931738673D2F}"/>
              </a:ext>
            </a:extLst>
          </p:cNvPr>
          <p:cNvPicPr>
            <a:picLocks noChangeAspect="1"/>
          </p:cNvPicPr>
          <p:nvPr userDrawn="1"/>
        </p:nvPicPr>
        <p:blipFill>
          <a:blip r:embed="rId2">
            <a:extLst>
              <a:ext uri="{28A0092B-C50C-407E-A947-70E740481C1C}">
                <a14:useLocalDpi xmlns:a14="http://schemas.microsoft.com/office/drawing/2010/main" val="0"/>
              </a:ext>
            </a:extLst>
          </a:blip>
          <a:srcRect l="-1305" r="8318"/>
          <a:stretch/>
        </p:blipFill>
        <p:spPr>
          <a:xfrm>
            <a:off x="6354726" y="1015048"/>
            <a:ext cx="5837274" cy="5382993"/>
          </a:xfrm>
          <a:prstGeom prst="rect">
            <a:avLst/>
          </a:prstGeom>
          <a:effectLst>
            <a:outerShdw blurRad="152400" dir="5400000" algn="t" rotWithShape="0">
              <a:schemeClr val="accent1">
                <a:lumMod val="75000"/>
                <a:alpha val="40000"/>
              </a:schemeClr>
            </a:outerShdw>
          </a:effectLst>
        </p:spPr>
      </p:pic>
    </p:spTree>
    <p:extLst>
      <p:ext uri="{BB962C8B-B14F-4D97-AF65-F5344CB8AC3E}">
        <p14:creationId xmlns:p14="http://schemas.microsoft.com/office/powerpoint/2010/main" val="205928322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5_Transportation C3">
    <p:spTree>
      <p:nvGrpSpPr>
        <p:cNvPr id="1" name=""/>
        <p:cNvGrpSpPr/>
        <p:nvPr/>
      </p:nvGrpSpPr>
      <p:grpSpPr>
        <a:xfrm>
          <a:off x="0" y="0"/>
          <a:ext cx="0" cy="0"/>
          <a:chOff x="0" y="0"/>
          <a:chExt cx="0" cy="0"/>
        </a:xfrm>
      </p:grpSpPr>
      <p:sp>
        <p:nvSpPr>
          <p:cNvPr id="30" name="Title Placeholder 1"/>
          <p:cNvSpPr>
            <a:spLocks noGrp="1"/>
          </p:cNvSpPr>
          <p:nvPr>
            <p:ph type="title"/>
          </p:nvPr>
        </p:nvSpPr>
        <p:spPr>
          <a:xfrm>
            <a:off x="381000" y="362481"/>
            <a:ext cx="11429999"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31" name="Content Placeholder 2"/>
          <p:cNvSpPr>
            <a:spLocks noGrp="1"/>
          </p:cNvSpPr>
          <p:nvPr>
            <p:ph idx="1" hasCustomPrompt="1"/>
          </p:nvPr>
        </p:nvSpPr>
        <p:spPr>
          <a:xfrm>
            <a:off x="381001" y="1104900"/>
            <a:ext cx="6636487" cy="497205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2" name="Rectangle 1">
            <a:extLst>
              <a:ext uri="{FF2B5EF4-FFF2-40B4-BE49-F238E27FC236}">
                <a16:creationId xmlns:a16="http://schemas.microsoft.com/office/drawing/2014/main" id="{6671F773-811C-BC08-7C00-703A6D59EC03}"/>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1DC0360-ABF8-D656-399F-AF995DEC48F1}"/>
              </a:ext>
            </a:extLst>
          </p:cNvPr>
          <p:cNvGrpSpPr/>
          <p:nvPr userDrawn="1"/>
        </p:nvGrpSpPr>
        <p:grpSpPr>
          <a:xfrm>
            <a:off x="7641150" y="1675712"/>
            <a:ext cx="4550850" cy="4722331"/>
            <a:chOff x="7285007" y="1763092"/>
            <a:chExt cx="4906993" cy="5091895"/>
          </a:xfrm>
        </p:grpSpPr>
        <p:sp>
          <p:nvSpPr>
            <p:cNvPr id="4" name="Freeform: Shape 3">
              <a:extLst>
                <a:ext uri="{FF2B5EF4-FFF2-40B4-BE49-F238E27FC236}">
                  <a16:creationId xmlns:a16="http://schemas.microsoft.com/office/drawing/2014/main" id="{2299F767-D1EA-5555-527D-9F76543B7D1F}"/>
                </a:ext>
              </a:extLst>
            </p:cNvPr>
            <p:cNvSpPr/>
            <p:nvPr userDrawn="1"/>
          </p:nvSpPr>
          <p:spPr>
            <a:xfrm>
              <a:off x="7285007" y="1763092"/>
              <a:ext cx="4906993" cy="5091895"/>
            </a:xfrm>
            <a:custGeom>
              <a:avLst/>
              <a:gdLst>
                <a:gd name="connsiteX0" fmla="*/ 2743200 w 4150894"/>
                <a:gd name="connsiteY0" fmla="*/ 0 h 4307305"/>
                <a:gd name="connsiteX1" fmla="*/ 4050772 w 4150894"/>
                <a:gd name="connsiteY1" fmla="*/ 331089 h 4307305"/>
                <a:gd name="connsiteX2" fmla="*/ 4150894 w 4150894"/>
                <a:gd name="connsiteY2" fmla="*/ 391915 h 4307305"/>
                <a:gd name="connsiteX3" fmla="*/ 4150894 w 4150894"/>
                <a:gd name="connsiteY3" fmla="*/ 4307305 h 4307305"/>
                <a:gd name="connsiteX4" fmla="*/ 491195 w 4150894"/>
                <a:gd name="connsiteY4" fmla="*/ 4307305 h 4307305"/>
                <a:gd name="connsiteX5" fmla="*/ 468495 w 4150894"/>
                <a:gd name="connsiteY5" fmla="*/ 4276949 h 4307305"/>
                <a:gd name="connsiteX6" fmla="*/ 0 w 4150894"/>
                <a:gd name="connsiteY6" fmla="*/ 2743200 h 4307305"/>
                <a:gd name="connsiteX7" fmla="*/ 2743200 w 4150894"/>
                <a:gd name="connsiteY7" fmla="*/ 0 h 430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0894" h="4307305">
                  <a:moveTo>
                    <a:pt x="2743200" y="0"/>
                  </a:moveTo>
                  <a:cubicBezTo>
                    <a:pt x="3216646" y="0"/>
                    <a:pt x="3662079" y="119939"/>
                    <a:pt x="4050772" y="331089"/>
                  </a:cubicBezTo>
                  <a:lnTo>
                    <a:pt x="4150894" y="391915"/>
                  </a:lnTo>
                  <a:lnTo>
                    <a:pt x="4150894" y="4307305"/>
                  </a:lnTo>
                  <a:lnTo>
                    <a:pt x="491195" y="4307305"/>
                  </a:lnTo>
                  <a:lnTo>
                    <a:pt x="468495" y="4276949"/>
                  </a:lnTo>
                  <a:cubicBezTo>
                    <a:pt x="172712" y="3839132"/>
                    <a:pt x="0" y="3311336"/>
                    <a:pt x="0" y="2743200"/>
                  </a:cubicBezTo>
                  <a:cubicBezTo>
                    <a:pt x="0" y="1228172"/>
                    <a:pt x="1228172" y="0"/>
                    <a:pt x="2743200" y="0"/>
                  </a:cubicBezTo>
                  <a:close/>
                </a:path>
              </a:pathLst>
            </a:custGeom>
            <a:solidFill>
              <a:srgbClr val="F0F5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5" name="Freeform: Shape 4">
              <a:extLst>
                <a:ext uri="{FF2B5EF4-FFF2-40B4-BE49-F238E27FC236}">
                  <a16:creationId xmlns:a16="http://schemas.microsoft.com/office/drawing/2014/main" id="{3E6AC136-CA6D-87C0-4ADF-DA13668F83A9}"/>
                </a:ext>
              </a:extLst>
            </p:cNvPr>
            <p:cNvSpPr/>
            <p:nvPr userDrawn="1"/>
          </p:nvSpPr>
          <p:spPr>
            <a:xfrm>
              <a:off x="7832599" y="2310684"/>
              <a:ext cx="4359401" cy="4544301"/>
            </a:xfrm>
            <a:custGeom>
              <a:avLst/>
              <a:gdLst>
                <a:gd name="connsiteX0" fmla="*/ 2279984 w 3687678"/>
                <a:gd name="connsiteY0" fmla="*/ 0 h 3844088"/>
                <a:gd name="connsiteX1" fmla="*/ 3554745 w 3687678"/>
                <a:gd name="connsiteY1" fmla="*/ 389386 h 3844088"/>
                <a:gd name="connsiteX2" fmla="*/ 3687678 w 3687678"/>
                <a:gd name="connsiteY2" fmla="*/ 488792 h 3844088"/>
                <a:gd name="connsiteX3" fmla="*/ 3687678 w 3687678"/>
                <a:gd name="connsiteY3" fmla="*/ 3844088 h 3844088"/>
                <a:gd name="connsiteX4" fmla="*/ 624087 w 3687678"/>
                <a:gd name="connsiteY4" fmla="*/ 3844088 h 3844088"/>
                <a:gd name="connsiteX5" fmla="*/ 520638 w 3687678"/>
                <a:gd name="connsiteY5" fmla="*/ 3730265 h 3844088"/>
                <a:gd name="connsiteX6" fmla="*/ 0 w 3687678"/>
                <a:gd name="connsiteY6" fmla="*/ 2279984 h 3844088"/>
                <a:gd name="connsiteX7" fmla="*/ 2279984 w 3687678"/>
                <a:gd name="connsiteY7" fmla="*/ 0 h 38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7678" h="3844088">
                  <a:moveTo>
                    <a:pt x="2279984" y="0"/>
                  </a:moveTo>
                  <a:cubicBezTo>
                    <a:pt x="2752184" y="0"/>
                    <a:pt x="3190857" y="143548"/>
                    <a:pt x="3554745" y="389386"/>
                  </a:cubicBezTo>
                  <a:lnTo>
                    <a:pt x="3687678" y="488792"/>
                  </a:lnTo>
                  <a:lnTo>
                    <a:pt x="3687678" y="3844088"/>
                  </a:lnTo>
                  <a:lnTo>
                    <a:pt x="624087" y="3844088"/>
                  </a:lnTo>
                  <a:lnTo>
                    <a:pt x="520638" y="3730265"/>
                  </a:lnTo>
                  <a:cubicBezTo>
                    <a:pt x="195385" y="3336150"/>
                    <a:pt x="0" y="2830884"/>
                    <a:pt x="0" y="2279984"/>
                  </a:cubicBezTo>
                  <a:cubicBezTo>
                    <a:pt x="0" y="1020784"/>
                    <a:pt x="1020784" y="0"/>
                    <a:pt x="2279984" y="0"/>
                  </a:cubicBezTo>
                  <a:close/>
                </a:path>
              </a:pathLst>
            </a:custGeom>
            <a:solidFill>
              <a:srgbClr val="D5E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pic>
        <p:nvPicPr>
          <p:cNvPr id="6" name="Picture 5">
            <a:extLst>
              <a:ext uri="{FF2B5EF4-FFF2-40B4-BE49-F238E27FC236}">
                <a16:creationId xmlns:a16="http://schemas.microsoft.com/office/drawing/2014/main" id="{08A05FD7-085C-36CC-2902-8D2F5B200874}"/>
              </a:ext>
            </a:extLst>
          </p:cNvPr>
          <p:cNvPicPr>
            <a:picLocks noChangeAspect="1"/>
          </p:cNvPicPr>
          <p:nvPr userDrawn="1"/>
        </p:nvPicPr>
        <p:blipFill>
          <a:blip r:embed="rId2">
            <a:extLst>
              <a:ext uri="{28A0092B-C50C-407E-A947-70E740481C1C}">
                <a14:useLocalDpi xmlns:a14="http://schemas.microsoft.com/office/drawing/2010/main" val="0"/>
              </a:ext>
            </a:extLst>
          </a:blip>
          <a:srcRect t="3451" b="9051"/>
          <a:stretch/>
        </p:blipFill>
        <p:spPr>
          <a:xfrm>
            <a:off x="7293934" y="1572344"/>
            <a:ext cx="4898065" cy="4825697"/>
          </a:xfrm>
          <a:prstGeom prst="rect">
            <a:avLst/>
          </a:prstGeom>
          <a:effectLst>
            <a:outerShdw blurRad="152400" dir="5400000" algn="t" rotWithShape="0">
              <a:schemeClr val="accent1">
                <a:lumMod val="75000"/>
                <a:alpha val="40000"/>
              </a:schemeClr>
            </a:outerShdw>
          </a:effectLst>
        </p:spPr>
      </p:pic>
    </p:spTree>
    <p:extLst>
      <p:ext uri="{BB962C8B-B14F-4D97-AF65-F5344CB8AC3E}">
        <p14:creationId xmlns:p14="http://schemas.microsoft.com/office/powerpoint/2010/main" val="1731761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5_Transportation C4">
    <p:spTree>
      <p:nvGrpSpPr>
        <p:cNvPr id="1" name=""/>
        <p:cNvGrpSpPr/>
        <p:nvPr/>
      </p:nvGrpSpPr>
      <p:grpSpPr>
        <a:xfrm>
          <a:off x="0" y="0"/>
          <a:ext cx="0" cy="0"/>
          <a:chOff x="0" y="0"/>
          <a:chExt cx="0" cy="0"/>
        </a:xfrm>
      </p:grpSpPr>
      <p:sp>
        <p:nvSpPr>
          <p:cNvPr id="30" name="Title Placeholder 1"/>
          <p:cNvSpPr>
            <a:spLocks noGrp="1"/>
          </p:cNvSpPr>
          <p:nvPr>
            <p:ph type="title"/>
          </p:nvPr>
        </p:nvSpPr>
        <p:spPr>
          <a:xfrm>
            <a:off x="381000" y="362481"/>
            <a:ext cx="11429999"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31" name="Content Placeholder 2"/>
          <p:cNvSpPr>
            <a:spLocks noGrp="1"/>
          </p:cNvSpPr>
          <p:nvPr>
            <p:ph idx="1" hasCustomPrompt="1"/>
          </p:nvPr>
        </p:nvSpPr>
        <p:spPr>
          <a:xfrm>
            <a:off x="381001" y="1104900"/>
            <a:ext cx="6911025" cy="497205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2" name="Rectangle 1">
            <a:extLst>
              <a:ext uri="{FF2B5EF4-FFF2-40B4-BE49-F238E27FC236}">
                <a16:creationId xmlns:a16="http://schemas.microsoft.com/office/drawing/2014/main" id="{6671F773-811C-BC08-7C00-703A6D59EC03}"/>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1DC0360-ABF8-D656-399F-AF995DEC48F1}"/>
              </a:ext>
            </a:extLst>
          </p:cNvPr>
          <p:cNvGrpSpPr/>
          <p:nvPr userDrawn="1"/>
        </p:nvGrpSpPr>
        <p:grpSpPr>
          <a:xfrm>
            <a:off x="7641150" y="1675712"/>
            <a:ext cx="4550850" cy="4722331"/>
            <a:chOff x="7285007" y="1763092"/>
            <a:chExt cx="4906993" cy="5091895"/>
          </a:xfrm>
        </p:grpSpPr>
        <p:sp>
          <p:nvSpPr>
            <p:cNvPr id="4" name="Freeform: Shape 3">
              <a:extLst>
                <a:ext uri="{FF2B5EF4-FFF2-40B4-BE49-F238E27FC236}">
                  <a16:creationId xmlns:a16="http://schemas.microsoft.com/office/drawing/2014/main" id="{2299F767-D1EA-5555-527D-9F76543B7D1F}"/>
                </a:ext>
              </a:extLst>
            </p:cNvPr>
            <p:cNvSpPr/>
            <p:nvPr userDrawn="1"/>
          </p:nvSpPr>
          <p:spPr>
            <a:xfrm>
              <a:off x="7285007" y="1763092"/>
              <a:ext cx="4906993" cy="5091895"/>
            </a:xfrm>
            <a:custGeom>
              <a:avLst/>
              <a:gdLst>
                <a:gd name="connsiteX0" fmla="*/ 2743200 w 4150894"/>
                <a:gd name="connsiteY0" fmla="*/ 0 h 4307305"/>
                <a:gd name="connsiteX1" fmla="*/ 4050772 w 4150894"/>
                <a:gd name="connsiteY1" fmla="*/ 331089 h 4307305"/>
                <a:gd name="connsiteX2" fmla="*/ 4150894 w 4150894"/>
                <a:gd name="connsiteY2" fmla="*/ 391915 h 4307305"/>
                <a:gd name="connsiteX3" fmla="*/ 4150894 w 4150894"/>
                <a:gd name="connsiteY3" fmla="*/ 4307305 h 4307305"/>
                <a:gd name="connsiteX4" fmla="*/ 491195 w 4150894"/>
                <a:gd name="connsiteY4" fmla="*/ 4307305 h 4307305"/>
                <a:gd name="connsiteX5" fmla="*/ 468495 w 4150894"/>
                <a:gd name="connsiteY5" fmla="*/ 4276949 h 4307305"/>
                <a:gd name="connsiteX6" fmla="*/ 0 w 4150894"/>
                <a:gd name="connsiteY6" fmla="*/ 2743200 h 4307305"/>
                <a:gd name="connsiteX7" fmla="*/ 2743200 w 4150894"/>
                <a:gd name="connsiteY7" fmla="*/ 0 h 430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0894" h="4307305">
                  <a:moveTo>
                    <a:pt x="2743200" y="0"/>
                  </a:moveTo>
                  <a:cubicBezTo>
                    <a:pt x="3216646" y="0"/>
                    <a:pt x="3662079" y="119939"/>
                    <a:pt x="4050772" y="331089"/>
                  </a:cubicBezTo>
                  <a:lnTo>
                    <a:pt x="4150894" y="391915"/>
                  </a:lnTo>
                  <a:lnTo>
                    <a:pt x="4150894" y="4307305"/>
                  </a:lnTo>
                  <a:lnTo>
                    <a:pt x="491195" y="4307305"/>
                  </a:lnTo>
                  <a:lnTo>
                    <a:pt x="468495" y="4276949"/>
                  </a:lnTo>
                  <a:cubicBezTo>
                    <a:pt x="172712" y="3839132"/>
                    <a:pt x="0" y="3311336"/>
                    <a:pt x="0" y="2743200"/>
                  </a:cubicBezTo>
                  <a:cubicBezTo>
                    <a:pt x="0" y="1228172"/>
                    <a:pt x="1228172" y="0"/>
                    <a:pt x="2743200" y="0"/>
                  </a:cubicBezTo>
                  <a:close/>
                </a:path>
              </a:pathLst>
            </a:custGeom>
            <a:solidFill>
              <a:srgbClr val="F0F5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5" name="Freeform: Shape 4">
              <a:extLst>
                <a:ext uri="{FF2B5EF4-FFF2-40B4-BE49-F238E27FC236}">
                  <a16:creationId xmlns:a16="http://schemas.microsoft.com/office/drawing/2014/main" id="{3E6AC136-CA6D-87C0-4ADF-DA13668F83A9}"/>
                </a:ext>
              </a:extLst>
            </p:cNvPr>
            <p:cNvSpPr/>
            <p:nvPr userDrawn="1"/>
          </p:nvSpPr>
          <p:spPr>
            <a:xfrm>
              <a:off x="7832599" y="2310684"/>
              <a:ext cx="4359401" cy="4544301"/>
            </a:xfrm>
            <a:custGeom>
              <a:avLst/>
              <a:gdLst>
                <a:gd name="connsiteX0" fmla="*/ 2279984 w 3687678"/>
                <a:gd name="connsiteY0" fmla="*/ 0 h 3844088"/>
                <a:gd name="connsiteX1" fmla="*/ 3554745 w 3687678"/>
                <a:gd name="connsiteY1" fmla="*/ 389386 h 3844088"/>
                <a:gd name="connsiteX2" fmla="*/ 3687678 w 3687678"/>
                <a:gd name="connsiteY2" fmla="*/ 488792 h 3844088"/>
                <a:gd name="connsiteX3" fmla="*/ 3687678 w 3687678"/>
                <a:gd name="connsiteY3" fmla="*/ 3844088 h 3844088"/>
                <a:gd name="connsiteX4" fmla="*/ 624087 w 3687678"/>
                <a:gd name="connsiteY4" fmla="*/ 3844088 h 3844088"/>
                <a:gd name="connsiteX5" fmla="*/ 520638 w 3687678"/>
                <a:gd name="connsiteY5" fmla="*/ 3730265 h 3844088"/>
                <a:gd name="connsiteX6" fmla="*/ 0 w 3687678"/>
                <a:gd name="connsiteY6" fmla="*/ 2279984 h 3844088"/>
                <a:gd name="connsiteX7" fmla="*/ 2279984 w 3687678"/>
                <a:gd name="connsiteY7" fmla="*/ 0 h 38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7678" h="3844088">
                  <a:moveTo>
                    <a:pt x="2279984" y="0"/>
                  </a:moveTo>
                  <a:cubicBezTo>
                    <a:pt x="2752184" y="0"/>
                    <a:pt x="3190857" y="143548"/>
                    <a:pt x="3554745" y="389386"/>
                  </a:cubicBezTo>
                  <a:lnTo>
                    <a:pt x="3687678" y="488792"/>
                  </a:lnTo>
                  <a:lnTo>
                    <a:pt x="3687678" y="3844088"/>
                  </a:lnTo>
                  <a:lnTo>
                    <a:pt x="624087" y="3844088"/>
                  </a:lnTo>
                  <a:lnTo>
                    <a:pt x="520638" y="3730265"/>
                  </a:lnTo>
                  <a:cubicBezTo>
                    <a:pt x="195385" y="3336150"/>
                    <a:pt x="0" y="2830884"/>
                    <a:pt x="0" y="2279984"/>
                  </a:cubicBezTo>
                  <a:cubicBezTo>
                    <a:pt x="0" y="1020784"/>
                    <a:pt x="1020784" y="0"/>
                    <a:pt x="2279984" y="0"/>
                  </a:cubicBezTo>
                  <a:close/>
                </a:path>
              </a:pathLst>
            </a:custGeom>
            <a:solidFill>
              <a:srgbClr val="D5E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pic>
        <p:nvPicPr>
          <p:cNvPr id="8" name="Picture 7">
            <a:extLst>
              <a:ext uri="{FF2B5EF4-FFF2-40B4-BE49-F238E27FC236}">
                <a16:creationId xmlns:a16="http://schemas.microsoft.com/office/drawing/2014/main" id="{95A6F8E4-AB40-5E10-FE10-931738673D2F}"/>
              </a:ext>
            </a:extLst>
          </p:cNvPr>
          <p:cNvPicPr>
            <a:picLocks noChangeAspect="1"/>
          </p:cNvPicPr>
          <p:nvPr userDrawn="1"/>
        </p:nvPicPr>
        <p:blipFill>
          <a:blip r:embed="rId2">
            <a:extLst>
              <a:ext uri="{28A0092B-C50C-407E-A947-70E740481C1C}">
                <a14:useLocalDpi xmlns:a14="http://schemas.microsoft.com/office/drawing/2010/main" val="0"/>
              </a:ext>
            </a:extLst>
          </a:blip>
          <a:srcRect t="202" b="13028"/>
          <a:stretch/>
        </p:blipFill>
        <p:spPr>
          <a:xfrm>
            <a:off x="7972521" y="1200682"/>
            <a:ext cx="4219478" cy="5197359"/>
          </a:xfrm>
          <a:prstGeom prst="rect">
            <a:avLst/>
          </a:prstGeom>
          <a:effectLst>
            <a:outerShdw blurRad="152400" dir="5400000" algn="t" rotWithShape="0">
              <a:schemeClr val="accent1">
                <a:lumMod val="75000"/>
                <a:alpha val="40000"/>
              </a:schemeClr>
            </a:outerShdw>
          </a:effectLst>
        </p:spPr>
      </p:pic>
    </p:spTree>
    <p:extLst>
      <p:ext uri="{BB962C8B-B14F-4D97-AF65-F5344CB8AC3E}">
        <p14:creationId xmlns:p14="http://schemas.microsoft.com/office/powerpoint/2010/main" val="21173922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5_Transportation C5">
    <p:spTree>
      <p:nvGrpSpPr>
        <p:cNvPr id="1" name=""/>
        <p:cNvGrpSpPr/>
        <p:nvPr/>
      </p:nvGrpSpPr>
      <p:grpSpPr>
        <a:xfrm>
          <a:off x="0" y="0"/>
          <a:ext cx="0" cy="0"/>
          <a:chOff x="0" y="0"/>
          <a:chExt cx="0" cy="0"/>
        </a:xfrm>
      </p:grpSpPr>
      <p:sp>
        <p:nvSpPr>
          <p:cNvPr id="30" name="Title Placeholder 1"/>
          <p:cNvSpPr>
            <a:spLocks noGrp="1"/>
          </p:cNvSpPr>
          <p:nvPr>
            <p:ph type="title"/>
          </p:nvPr>
        </p:nvSpPr>
        <p:spPr>
          <a:xfrm>
            <a:off x="381000" y="362481"/>
            <a:ext cx="11429999"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31" name="Content Placeholder 2"/>
          <p:cNvSpPr>
            <a:spLocks noGrp="1"/>
          </p:cNvSpPr>
          <p:nvPr>
            <p:ph idx="1" hasCustomPrompt="1"/>
          </p:nvPr>
        </p:nvSpPr>
        <p:spPr>
          <a:xfrm>
            <a:off x="381001" y="1104900"/>
            <a:ext cx="6911025" cy="497205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2" name="Rectangle 1">
            <a:extLst>
              <a:ext uri="{FF2B5EF4-FFF2-40B4-BE49-F238E27FC236}">
                <a16:creationId xmlns:a16="http://schemas.microsoft.com/office/drawing/2014/main" id="{6671F773-811C-BC08-7C00-703A6D59EC03}"/>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1DC0360-ABF8-D656-399F-AF995DEC48F1}"/>
              </a:ext>
            </a:extLst>
          </p:cNvPr>
          <p:cNvGrpSpPr/>
          <p:nvPr userDrawn="1"/>
        </p:nvGrpSpPr>
        <p:grpSpPr>
          <a:xfrm>
            <a:off x="7641150" y="1675712"/>
            <a:ext cx="4550850" cy="4722331"/>
            <a:chOff x="7285007" y="1763092"/>
            <a:chExt cx="4906993" cy="5091895"/>
          </a:xfrm>
        </p:grpSpPr>
        <p:sp>
          <p:nvSpPr>
            <p:cNvPr id="4" name="Freeform: Shape 3">
              <a:extLst>
                <a:ext uri="{FF2B5EF4-FFF2-40B4-BE49-F238E27FC236}">
                  <a16:creationId xmlns:a16="http://schemas.microsoft.com/office/drawing/2014/main" id="{2299F767-D1EA-5555-527D-9F76543B7D1F}"/>
                </a:ext>
              </a:extLst>
            </p:cNvPr>
            <p:cNvSpPr/>
            <p:nvPr userDrawn="1"/>
          </p:nvSpPr>
          <p:spPr>
            <a:xfrm>
              <a:off x="7285007" y="1763092"/>
              <a:ext cx="4906993" cy="5091895"/>
            </a:xfrm>
            <a:custGeom>
              <a:avLst/>
              <a:gdLst>
                <a:gd name="connsiteX0" fmla="*/ 2743200 w 4150894"/>
                <a:gd name="connsiteY0" fmla="*/ 0 h 4307305"/>
                <a:gd name="connsiteX1" fmla="*/ 4050772 w 4150894"/>
                <a:gd name="connsiteY1" fmla="*/ 331089 h 4307305"/>
                <a:gd name="connsiteX2" fmla="*/ 4150894 w 4150894"/>
                <a:gd name="connsiteY2" fmla="*/ 391915 h 4307305"/>
                <a:gd name="connsiteX3" fmla="*/ 4150894 w 4150894"/>
                <a:gd name="connsiteY3" fmla="*/ 4307305 h 4307305"/>
                <a:gd name="connsiteX4" fmla="*/ 491195 w 4150894"/>
                <a:gd name="connsiteY4" fmla="*/ 4307305 h 4307305"/>
                <a:gd name="connsiteX5" fmla="*/ 468495 w 4150894"/>
                <a:gd name="connsiteY5" fmla="*/ 4276949 h 4307305"/>
                <a:gd name="connsiteX6" fmla="*/ 0 w 4150894"/>
                <a:gd name="connsiteY6" fmla="*/ 2743200 h 4307305"/>
                <a:gd name="connsiteX7" fmla="*/ 2743200 w 4150894"/>
                <a:gd name="connsiteY7" fmla="*/ 0 h 430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0894" h="4307305">
                  <a:moveTo>
                    <a:pt x="2743200" y="0"/>
                  </a:moveTo>
                  <a:cubicBezTo>
                    <a:pt x="3216646" y="0"/>
                    <a:pt x="3662079" y="119939"/>
                    <a:pt x="4050772" y="331089"/>
                  </a:cubicBezTo>
                  <a:lnTo>
                    <a:pt x="4150894" y="391915"/>
                  </a:lnTo>
                  <a:lnTo>
                    <a:pt x="4150894" y="4307305"/>
                  </a:lnTo>
                  <a:lnTo>
                    <a:pt x="491195" y="4307305"/>
                  </a:lnTo>
                  <a:lnTo>
                    <a:pt x="468495" y="4276949"/>
                  </a:lnTo>
                  <a:cubicBezTo>
                    <a:pt x="172712" y="3839132"/>
                    <a:pt x="0" y="3311336"/>
                    <a:pt x="0" y="2743200"/>
                  </a:cubicBezTo>
                  <a:cubicBezTo>
                    <a:pt x="0" y="1228172"/>
                    <a:pt x="1228172" y="0"/>
                    <a:pt x="2743200" y="0"/>
                  </a:cubicBezTo>
                  <a:close/>
                </a:path>
              </a:pathLst>
            </a:custGeom>
            <a:solidFill>
              <a:srgbClr val="F0F5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5" name="Freeform: Shape 4">
              <a:extLst>
                <a:ext uri="{FF2B5EF4-FFF2-40B4-BE49-F238E27FC236}">
                  <a16:creationId xmlns:a16="http://schemas.microsoft.com/office/drawing/2014/main" id="{3E6AC136-CA6D-87C0-4ADF-DA13668F83A9}"/>
                </a:ext>
              </a:extLst>
            </p:cNvPr>
            <p:cNvSpPr/>
            <p:nvPr userDrawn="1"/>
          </p:nvSpPr>
          <p:spPr>
            <a:xfrm>
              <a:off x="7832599" y="2310684"/>
              <a:ext cx="4359401" cy="4544301"/>
            </a:xfrm>
            <a:custGeom>
              <a:avLst/>
              <a:gdLst>
                <a:gd name="connsiteX0" fmla="*/ 2279984 w 3687678"/>
                <a:gd name="connsiteY0" fmla="*/ 0 h 3844088"/>
                <a:gd name="connsiteX1" fmla="*/ 3554745 w 3687678"/>
                <a:gd name="connsiteY1" fmla="*/ 389386 h 3844088"/>
                <a:gd name="connsiteX2" fmla="*/ 3687678 w 3687678"/>
                <a:gd name="connsiteY2" fmla="*/ 488792 h 3844088"/>
                <a:gd name="connsiteX3" fmla="*/ 3687678 w 3687678"/>
                <a:gd name="connsiteY3" fmla="*/ 3844088 h 3844088"/>
                <a:gd name="connsiteX4" fmla="*/ 624087 w 3687678"/>
                <a:gd name="connsiteY4" fmla="*/ 3844088 h 3844088"/>
                <a:gd name="connsiteX5" fmla="*/ 520638 w 3687678"/>
                <a:gd name="connsiteY5" fmla="*/ 3730265 h 3844088"/>
                <a:gd name="connsiteX6" fmla="*/ 0 w 3687678"/>
                <a:gd name="connsiteY6" fmla="*/ 2279984 h 3844088"/>
                <a:gd name="connsiteX7" fmla="*/ 2279984 w 3687678"/>
                <a:gd name="connsiteY7" fmla="*/ 0 h 38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7678" h="3844088">
                  <a:moveTo>
                    <a:pt x="2279984" y="0"/>
                  </a:moveTo>
                  <a:cubicBezTo>
                    <a:pt x="2752184" y="0"/>
                    <a:pt x="3190857" y="143548"/>
                    <a:pt x="3554745" y="389386"/>
                  </a:cubicBezTo>
                  <a:lnTo>
                    <a:pt x="3687678" y="488792"/>
                  </a:lnTo>
                  <a:lnTo>
                    <a:pt x="3687678" y="3844088"/>
                  </a:lnTo>
                  <a:lnTo>
                    <a:pt x="624087" y="3844088"/>
                  </a:lnTo>
                  <a:lnTo>
                    <a:pt x="520638" y="3730265"/>
                  </a:lnTo>
                  <a:cubicBezTo>
                    <a:pt x="195385" y="3336150"/>
                    <a:pt x="0" y="2830884"/>
                    <a:pt x="0" y="2279984"/>
                  </a:cubicBezTo>
                  <a:cubicBezTo>
                    <a:pt x="0" y="1020784"/>
                    <a:pt x="1020784" y="0"/>
                    <a:pt x="2279984" y="0"/>
                  </a:cubicBezTo>
                  <a:close/>
                </a:path>
              </a:pathLst>
            </a:custGeom>
            <a:solidFill>
              <a:srgbClr val="D5E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pic>
        <p:nvPicPr>
          <p:cNvPr id="8" name="Picture 7">
            <a:extLst>
              <a:ext uri="{FF2B5EF4-FFF2-40B4-BE49-F238E27FC236}">
                <a16:creationId xmlns:a16="http://schemas.microsoft.com/office/drawing/2014/main" id="{95A6F8E4-AB40-5E10-FE10-931738673D2F}"/>
              </a:ext>
            </a:extLst>
          </p:cNvPr>
          <p:cNvPicPr>
            <a:picLocks noChangeAspect="1"/>
          </p:cNvPicPr>
          <p:nvPr userDrawn="1"/>
        </p:nvPicPr>
        <p:blipFill>
          <a:blip r:embed="rId2">
            <a:extLst>
              <a:ext uri="{28A0092B-C50C-407E-A947-70E740481C1C}">
                <a14:useLocalDpi xmlns:a14="http://schemas.microsoft.com/office/drawing/2010/main" val="0"/>
              </a:ext>
            </a:extLst>
          </a:blip>
          <a:srcRect t="223" b="8609"/>
          <a:stretch/>
        </p:blipFill>
        <p:spPr>
          <a:xfrm>
            <a:off x="7696035" y="1200682"/>
            <a:ext cx="4495964" cy="5197359"/>
          </a:xfrm>
          <a:prstGeom prst="rect">
            <a:avLst/>
          </a:prstGeom>
          <a:effectLst>
            <a:outerShdw blurRad="152400" dir="5400000" algn="t" rotWithShape="0">
              <a:schemeClr val="accent1">
                <a:lumMod val="75000"/>
                <a:alpha val="40000"/>
              </a:schemeClr>
            </a:outerShdw>
          </a:effectLst>
        </p:spPr>
      </p:pic>
    </p:spTree>
    <p:extLst>
      <p:ext uri="{BB962C8B-B14F-4D97-AF65-F5344CB8AC3E}">
        <p14:creationId xmlns:p14="http://schemas.microsoft.com/office/powerpoint/2010/main" val="175118967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5_Transportation C6">
    <p:spTree>
      <p:nvGrpSpPr>
        <p:cNvPr id="1" name=""/>
        <p:cNvGrpSpPr/>
        <p:nvPr/>
      </p:nvGrpSpPr>
      <p:grpSpPr>
        <a:xfrm>
          <a:off x="0" y="0"/>
          <a:ext cx="0" cy="0"/>
          <a:chOff x="0" y="0"/>
          <a:chExt cx="0" cy="0"/>
        </a:xfrm>
      </p:grpSpPr>
      <p:sp>
        <p:nvSpPr>
          <p:cNvPr id="30" name="Title Placeholder 1"/>
          <p:cNvSpPr>
            <a:spLocks noGrp="1"/>
          </p:cNvSpPr>
          <p:nvPr>
            <p:ph type="title"/>
          </p:nvPr>
        </p:nvSpPr>
        <p:spPr>
          <a:xfrm>
            <a:off x="381000" y="362481"/>
            <a:ext cx="11429999"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31" name="Content Placeholder 2"/>
          <p:cNvSpPr>
            <a:spLocks noGrp="1"/>
          </p:cNvSpPr>
          <p:nvPr>
            <p:ph idx="1" hasCustomPrompt="1"/>
          </p:nvPr>
        </p:nvSpPr>
        <p:spPr>
          <a:xfrm>
            <a:off x="381001" y="1104900"/>
            <a:ext cx="6911025" cy="497205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2" name="Rectangle 1">
            <a:extLst>
              <a:ext uri="{FF2B5EF4-FFF2-40B4-BE49-F238E27FC236}">
                <a16:creationId xmlns:a16="http://schemas.microsoft.com/office/drawing/2014/main" id="{6671F773-811C-BC08-7C00-703A6D59EC03}"/>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1DC0360-ABF8-D656-399F-AF995DEC48F1}"/>
              </a:ext>
            </a:extLst>
          </p:cNvPr>
          <p:cNvGrpSpPr/>
          <p:nvPr userDrawn="1"/>
        </p:nvGrpSpPr>
        <p:grpSpPr>
          <a:xfrm>
            <a:off x="7641150" y="1675712"/>
            <a:ext cx="4550850" cy="4722331"/>
            <a:chOff x="7285007" y="1763092"/>
            <a:chExt cx="4906993" cy="5091895"/>
          </a:xfrm>
        </p:grpSpPr>
        <p:sp>
          <p:nvSpPr>
            <p:cNvPr id="4" name="Freeform: Shape 3">
              <a:extLst>
                <a:ext uri="{FF2B5EF4-FFF2-40B4-BE49-F238E27FC236}">
                  <a16:creationId xmlns:a16="http://schemas.microsoft.com/office/drawing/2014/main" id="{2299F767-D1EA-5555-527D-9F76543B7D1F}"/>
                </a:ext>
              </a:extLst>
            </p:cNvPr>
            <p:cNvSpPr/>
            <p:nvPr userDrawn="1"/>
          </p:nvSpPr>
          <p:spPr>
            <a:xfrm>
              <a:off x="7285007" y="1763092"/>
              <a:ext cx="4906993" cy="5091895"/>
            </a:xfrm>
            <a:custGeom>
              <a:avLst/>
              <a:gdLst>
                <a:gd name="connsiteX0" fmla="*/ 2743200 w 4150894"/>
                <a:gd name="connsiteY0" fmla="*/ 0 h 4307305"/>
                <a:gd name="connsiteX1" fmla="*/ 4050772 w 4150894"/>
                <a:gd name="connsiteY1" fmla="*/ 331089 h 4307305"/>
                <a:gd name="connsiteX2" fmla="*/ 4150894 w 4150894"/>
                <a:gd name="connsiteY2" fmla="*/ 391915 h 4307305"/>
                <a:gd name="connsiteX3" fmla="*/ 4150894 w 4150894"/>
                <a:gd name="connsiteY3" fmla="*/ 4307305 h 4307305"/>
                <a:gd name="connsiteX4" fmla="*/ 491195 w 4150894"/>
                <a:gd name="connsiteY4" fmla="*/ 4307305 h 4307305"/>
                <a:gd name="connsiteX5" fmla="*/ 468495 w 4150894"/>
                <a:gd name="connsiteY5" fmla="*/ 4276949 h 4307305"/>
                <a:gd name="connsiteX6" fmla="*/ 0 w 4150894"/>
                <a:gd name="connsiteY6" fmla="*/ 2743200 h 4307305"/>
                <a:gd name="connsiteX7" fmla="*/ 2743200 w 4150894"/>
                <a:gd name="connsiteY7" fmla="*/ 0 h 430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0894" h="4307305">
                  <a:moveTo>
                    <a:pt x="2743200" y="0"/>
                  </a:moveTo>
                  <a:cubicBezTo>
                    <a:pt x="3216646" y="0"/>
                    <a:pt x="3662079" y="119939"/>
                    <a:pt x="4050772" y="331089"/>
                  </a:cubicBezTo>
                  <a:lnTo>
                    <a:pt x="4150894" y="391915"/>
                  </a:lnTo>
                  <a:lnTo>
                    <a:pt x="4150894" y="4307305"/>
                  </a:lnTo>
                  <a:lnTo>
                    <a:pt x="491195" y="4307305"/>
                  </a:lnTo>
                  <a:lnTo>
                    <a:pt x="468495" y="4276949"/>
                  </a:lnTo>
                  <a:cubicBezTo>
                    <a:pt x="172712" y="3839132"/>
                    <a:pt x="0" y="3311336"/>
                    <a:pt x="0" y="2743200"/>
                  </a:cubicBezTo>
                  <a:cubicBezTo>
                    <a:pt x="0" y="1228172"/>
                    <a:pt x="1228172" y="0"/>
                    <a:pt x="2743200" y="0"/>
                  </a:cubicBezTo>
                  <a:close/>
                </a:path>
              </a:pathLst>
            </a:custGeom>
            <a:solidFill>
              <a:srgbClr val="F0F5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5" name="Freeform: Shape 4">
              <a:extLst>
                <a:ext uri="{FF2B5EF4-FFF2-40B4-BE49-F238E27FC236}">
                  <a16:creationId xmlns:a16="http://schemas.microsoft.com/office/drawing/2014/main" id="{3E6AC136-CA6D-87C0-4ADF-DA13668F83A9}"/>
                </a:ext>
              </a:extLst>
            </p:cNvPr>
            <p:cNvSpPr/>
            <p:nvPr userDrawn="1"/>
          </p:nvSpPr>
          <p:spPr>
            <a:xfrm>
              <a:off x="7832599" y="2310684"/>
              <a:ext cx="4359401" cy="4544301"/>
            </a:xfrm>
            <a:custGeom>
              <a:avLst/>
              <a:gdLst>
                <a:gd name="connsiteX0" fmla="*/ 2279984 w 3687678"/>
                <a:gd name="connsiteY0" fmla="*/ 0 h 3844088"/>
                <a:gd name="connsiteX1" fmla="*/ 3554745 w 3687678"/>
                <a:gd name="connsiteY1" fmla="*/ 389386 h 3844088"/>
                <a:gd name="connsiteX2" fmla="*/ 3687678 w 3687678"/>
                <a:gd name="connsiteY2" fmla="*/ 488792 h 3844088"/>
                <a:gd name="connsiteX3" fmla="*/ 3687678 w 3687678"/>
                <a:gd name="connsiteY3" fmla="*/ 3844088 h 3844088"/>
                <a:gd name="connsiteX4" fmla="*/ 624087 w 3687678"/>
                <a:gd name="connsiteY4" fmla="*/ 3844088 h 3844088"/>
                <a:gd name="connsiteX5" fmla="*/ 520638 w 3687678"/>
                <a:gd name="connsiteY5" fmla="*/ 3730265 h 3844088"/>
                <a:gd name="connsiteX6" fmla="*/ 0 w 3687678"/>
                <a:gd name="connsiteY6" fmla="*/ 2279984 h 3844088"/>
                <a:gd name="connsiteX7" fmla="*/ 2279984 w 3687678"/>
                <a:gd name="connsiteY7" fmla="*/ 0 h 38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7678" h="3844088">
                  <a:moveTo>
                    <a:pt x="2279984" y="0"/>
                  </a:moveTo>
                  <a:cubicBezTo>
                    <a:pt x="2752184" y="0"/>
                    <a:pt x="3190857" y="143548"/>
                    <a:pt x="3554745" y="389386"/>
                  </a:cubicBezTo>
                  <a:lnTo>
                    <a:pt x="3687678" y="488792"/>
                  </a:lnTo>
                  <a:lnTo>
                    <a:pt x="3687678" y="3844088"/>
                  </a:lnTo>
                  <a:lnTo>
                    <a:pt x="624087" y="3844088"/>
                  </a:lnTo>
                  <a:lnTo>
                    <a:pt x="520638" y="3730265"/>
                  </a:lnTo>
                  <a:cubicBezTo>
                    <a:pt x="195385" y="3336150"/>
                    <a:pt x="0" y="2830884"/>
                    <a:pt x="0" y="2279984"/>
                  </a:cubicBezTo>
                  <a:cubicBezTo>
                    <a:pt x="0" y="1020784"/>
                    <a:pt x="1020784" y="0"/>
                    <a:pt x="2279984" y="0"/>
                  </a:cubicBezTo>
                  <a:close/>
                </a:path>
              </a:pathLst>
            </a:custGeom>
            <a:solidFill>
              <a:srgbClr val="D5E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pic>
        <p:nvPicPr>
          <p:cNvPr id="8" name="Picture 7">
            <a:extLst>
              <a:ext uri="{FF2B5EF4-FFF2-40B4-BE49-F238E27FC236}">
                <a16:creationId xmlns:a16="http://schemas.microsoft.com/office/drawing/2014/main" id="{95A6F8E4-AB40-5E10-FE10-931738673D2F}"/>
              </a:ext>
            </a:extLst>
          </p:cNvPr>
          <p:cNvPicPr>
            <a:picLocks noChangeAspect="1"/>
          </p:cNvPicPr>
          <p:nvPr userDrawn="1"/>
        </p:nvPicPr>
        <p:blipFill>
          <a:blip r:embed="rId2">
            <a:extLst>
              <a:ext uri="{28A0092B-C50C-407E-A947-70E740481C1C}">
                <a14:useLocalDpi xmlns:a14="http://schemas.microsoft.com/office/drawing/2010/main" val="0"/>
              </a:ext>
            </a:extLst>
          </a:blip>
          <a:srcRect l="-2131" t="575" r="-1" b="12241"/>
          <a:stretch/>
        </p:blipFill>
        <p:spPr>
          <a:xfrm>
            <a:off x="7747643" y="1124482"/>
            <a:ext cx="4444355" cy="5273560"/>
          </a:xfrm>
          <a:prstGeom prst="rect">
            <a:avLst/>
          </a:prstGeom>
          <a:effectLst>
            <a:outerShdw blurRad="152400" dir="5400000" algn="t" rotWithShape="0">
              <a:schemeClr val="accent1">
                <a:lumMod val="75000"/>
                <a:alpha val="40000"/>
              </a:schemeClr>
            </a:outerShdw>
          </a:effectLst>
        </p:spPr>
      </p:pic>
    </p:spTree>
    <p:extLst>
      <p:ext uri="{BB962C8B-B14F-4D97-AF65-F5344CB8AC3E}">
        <p14:creationId xmlns:p14="http://schemas.microsoft.com/office/powerpoint/2010/main" val="199713106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5_Transportation C7">
    <p:spTree>
      <p:nvGrpSpPr>
        <p:cNvPr id="1" name=""/>
        <p:cNvGrpSpPr/>
        <p:nvPr/>
      </p:nvGrpSpPr>
      <p:grpSpPr>
        <a:xfrm>
          <a:off x="0" y="0"/>
          <a:ext cx="0" cy="0"/>
          <a:chOff x="0" y="0"/>
          <a:chExt cx="0" cy="0"/>
        </a:xfrm>
      </p:grpSpPr>
      <p:sp>
        <p:nvSpPr>
          <p:cNvPr id="30" name="Title Placeholder 1"/>
          <p:cNvSpPr>
            <a:spLocks noGrp="1"/>
          </p:cNvSpPr>
          <p:nvPr>
            <p:ph type="title"/>
          </p:nvPr>
        </p:nvSpPr>
        <p:spPr>
          <a:xfrm>
            <a:off x="381000" y="362481"/>
            <a:ext cx="11429999"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31" name="Content Placeholder 2"/>
          <p:cNvSpPr>
            <a:spLocks noGrp="1"/>
          </p:cNvSpPr>
          <p:nvPr>
            <p:ph idx="1" hasCustomPrompt="1"/>
          </p:nvPr>
        </p:nvSpPr>
        <p:spPr>
          <a:xfrm>
            <a:off x="381001" y="1104900"/>
            <a:ext cx="6911025" cy="497205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2" name="Rectangle 1">
            <a:extLst>
              <a:ext uri="{FF2B5EF4-FFF2-40B4-BE49-F238E27FC236}">
                <a16:creationId xmlns:a16="http://schemas.microsoft.com/office/drawing/2014/main" id="{6671F773-811C-BC08-7C00-703A6D59EC03}"/>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1DC0360-ABF8-D656-399F-AF995DEC48F1}"/>
              </a:ext>
            </a:extLst>
          </p:cNvPr>
          <p:cNvGrpSpPr/>
          <p:nvPr userDrawn="1"/>
        </p:nvGrpSpPr>
        <p:grpSpPr>
          <a:xfrm>
            <a:off x="7641150" y="1675712"/>
            <a:ext cx="4550850" cy="4722331"/>
            <a:chOff x="7285007" y="1763092"/>
            <a:chExt cx="4906993" cy="5091895"/>
          </a:xfrm>
        </p:grpSpPr>
        <p:sp>
          <p:nvSpPr>
            <p:cNvPr id="4" name="Freeform: Shape 3">
              <a:extLst>
                <a:ext uri="{FF2B5EF4-FFF2-40B4-BE49-F238E27FC236}">
                  <a16:creationId xmlns:a16="http://schemas.microsoft.com/office/drawing/2014/main" id="{2299F767-D1EA-5555-527D-9F76543B7D1F}"/>
                </a:ext>
              </a:extLst>
            </p:cNvPr>
            <p:cNvSpPr/>
            <p:nvPr userDrawn="1"/>
          </p:nvSpPr>
          <p:spPr>
            <a:xfrm>
              <a:off x="7285007" y="1763092"/>
              <a:ext cx="4906993" cy="5091895"/>
            </a:xfrm>
            <a:custGeom>
              <a:avLst/>
              <a:gdLst>
                <a:gd name="connsiteX0" fmla="*/ 2743200 w 4150894"/>
                <a:gd name="connsiteY0" fmla="*/ 0 h 4307305"/>
                <a:gd name="connsiteX1" fmla="*/ 4050772 w 4150894"/>
                <a:gd name="connsiteY1" fmla="*/ 331089 h 4307305"/>
                <a:gd name="connsiteX2" fmla="*/ 4150894 w 4150894"/>
                <a:gd name="connsiteY2" fmla="*/ 391915 h 4307305"/>
                <a:gd name="connsiteX3" fmla="*/ 4150894 w 4150894"/>
                <a:gd name="connsiteY3" fmla="*/ 4307305 h 4307305"/>
                <a:gd name="connsiteX4" fmla="*/ 491195 w 4150894"/>
                <a:gd name="connsiteY4" fmla="*/ 4307305 h 4307305"/>
                <a:gd name="connsiteX5" fmla="*/ 468495 w 4150894"/>
                <a:gd name="connsiteY5" fmla="*/ 4276949 h 4307305"/>
                <a:gd name="connsiteX6" fmla="*/ 0 w 4150894"/>
                <a:gd name="connsiteY6" fmla="*/ 2743200 h 4307305"/>
                <a:gd name="connsiteX7" fmla="*/ 2743200 w 4150894"/>
                <a:gd name="connsiteY7" fmla="*/ 0 h 430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0894" h="4307305">
                  <a:moveTo>
                    <a:pt x="2743200" y="0"/>
                  </a:moveTo>
                  <a:cubicBezTo>
                    <a:pt x="3216646" y="0"/>
                    <a:pt x="3662079" y="119939"/>
                    <a:pt x="4050772" y="331089"/>
                  </a:cubicBezTo>
                  <a:lnTo>
                    <a:pt x="4150894" y="391915"/>
                  </a:lnTo>
                  <a:lnTo>
                    <a:pt x="4150894" y="4307305"/>
                  </a:lnTo>
                  <a:lnTo>
                    <a:pt x="491195" y="4307305"/>
                  </a:lnTo>
                  <a:lnTo>
                    <a:pt x="468495" y="4276949"/>
                  </a:lnTo>
                  <a:cubicBezTo>
                    <a:pt x="172712" y="3839132"/>
                    <a:pt x="0" y="3311336"/>
                    <a:pt x="0" y="2743200"/>
                  </a:cubicBezTo>
                  <a:cubicBezTo>
                    <a:pt x="0" y="1228172"/>
                    <a:pt x="1228172" y="0"/>
                    <a:pt x="2743200" y="0"/>
                  </a:cubicBezTo>
                  <a:close/>
                </a:path>
              </a:pathLst>
            </a:custGeom>
            <a:solidFill>
              <a:srgbClr val="F0F5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5" name="Freeform: Shape 4">
              <a:extLst>
                <a:ext uri="{FF2B5EF4-FFF2-40B4-BE49-F238E27FC236}">
                  <a16:creationId xmlns:a16="http://schemas.microsoft.com/office/drawing/2014/main" id="{3E6AC136-CA6D-87C0-4ADF-DA13668F83A9}"/>
                </a:ext>
              </a:extLst>
            </p:cNvPr>
            <p:cNvSpPr/>
            <p:nvPr userDrawn="1"/>
          </p:nvSpPr>
          <p:spPr>
            <a:xfrm>
              <a:off x="7832599" y="2310684"/>
              <a:ext cx="4359401" cy="4544301"/>
            </a:xfrm>
            <a:custGeom>
              <a:avLst/>
              <a:gdLst>
                <a:gd name="connsiteX0" fmla="*/ 2279984 w 3687678"/>
                <a:gd name="connsiteY0" fmla="*/ 0 h 3844088"/>
                <a:gd name="connsiteX1" fmla="*/ 3554745 w 3687678"/>
                <a:gd name="connsiteY1" fmla="*/ 389386 h 3844088"/>
                <a:gd name="connsiteX2" fmla="*/ 3687678 w 3687678"/>
                <a:gd name="connsiteY2" fmla="*/ 488792 h 3844088"/>
                <a:gd name="connsiteX3" fmla="*/ 3687678 w 3687678"/>
                <a:gd name="connsiteY3" fmla="*/ 3844088 h 3844088"/>
                <a:gd name="connsiteX4" fmla="*/ 624087 w 3687678"/>
                <a:gd name="connsiteY4" fmla="*/ 3844088 h 3844088"/>
                <a:gd name="connsiteX5" fmla="*/ 520638 w 3687678"/>
                <a:gd name="connsiteY5" fmla="*/ 3730265 h 3844088"/>
                <a:gd name="connsiteX6" fmla="*/ 0 w 3687678"/>
                <a:gd name="connsiteY6" fmla="*/ 2279984 h 3844088"/>
                <a:gd name="connsiteX7" fmla="*/ 2279984 w 3687678"/>
                <a:gd name="connsiteY7" fmla="*/ 0 h 38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7678" h="3844088">
                  <a:moveTo>
                    <a:pt x="2279984" y="0"/>
                  </a:moveTo>
                  <a:cubicBezTo>
                    <a:pt x="2752184" y="0"/>
                    <a:pt x="3190857" y="143548"/>
                    <a:pt x="3554745" y="389386"/>
                  </a:cubicBezTo>
                  <a:lnTo>
                    <a:pt x="3687678" y="488792"/>
                  </a:lnTo>
                  <a:lnTo>
                    <a:pt x="3687678" y="3844088"/>
                  </a:lnTo>
                  <a:lnTo>
                    <a:pt x="624087" y="3844088"/>
                  </a:lnTo>
                  <a:lnTo>
                    <a:pt x="520638" y="3730265"/>
                  </a:lnTo>
                  <a:cubicBezTo>
                    <a:pt x="195385" y="3336150"/>
                    <a:pt x="0" y="2830884"/>
                    <a:pt x="0" y="2279984"/>
                  </a:cubicBezTo>
                  <a:cubicBezTo>
                    <a:pt x="0" y="1020784"/>
                    <a:pt x="1020784" y="0"/>
                    <a:pt x="2279984" y="0"/>
                  </a:cubicBezTo>
                  <a:close/>
                </a:path>
              </a:pathLst>
            </a:custGeom>
            <a:solidFill>
              <a:srgbClr val="D5E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pic>
        <p:nvPicPr>
          <p:cNvPr id="8" name="Picture 7">
            <a:extLst>
              <a:ext uri="{FF2B5EF4-FFF2-40B4-BE49-F238E27FC236}">
                <a16:creationId xmlns:a16="http://schemas.microsoft.com/office/drawing/2014/main" id="{95A6F8E4-AB40-5E10-FE10-931738673D2F}"/>
              </a:ext>
            </a:extLst>
          </p:cNvPr>
          <p:cNvPicPr>
            <a:picLocks noChangeAspect="1"/>
          </p:cNvPicPr>
          <p:nvPr userDrawn="1"/>
        </p:nvPicPr>
        <p:blipFill>
          <a:blip r:embed="rId2">
            <a:extLst>
              <a:ext uri="{28A0092B-C50C-407E-A947-70E740481C1C}">
                <a14:useLocalDpi xmlns:a14="http://schemas.microsoft.com/office/drawing/2010/main" val="0"/>
              </a:ext>
            </a:extLst>
          </a:blip>
          <a:srcRect l="-1154" r="17736"/>
          <a:stretch/>
        </p:blipFill>
        <p:spPr>
          <a:xfrm>
            <a:off x="7332921" y="1254642"/>
            <a:ext cx="4859079" cy="5143399"/>
          </a:xfrm>
          <a:prstGeom prst="rect">
            <a:avLst/>
          </a:prstGeom>
          <a:effectLst>
            <a:outerShdw blurRad="152400" dir="5400000" algn="t" rotWithShape="0">
              <a:schemeClr val="accent1">
                <a:lumMod val="75000"/>
                <a:alpha val="40000"/>
              </a:schemeClr>
            </a:outerShdw>
          </a:effectLst>
        </p:spPr>
      </p:pic>
    </p:spTree>
    <p:extLst>
      <p:ext uri="{BB962C8B-B14F-4D97-AF65-F5344CB8AC3E}">
        <p14:creationId xmlns:p14="http://schemas.microsoft.com/office/powerpoint/2010/main" val="352754391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5_Transportation C8">
    <p:spTree>
      <p:nvGrpSpPr>
        <p:cNvPr id="1" name=""/>
        <p:cNvGrpSpPr/>
        <p:nvPr/>
      </p:nvGrpSpPr>
      <p:grpSpPr>
        <a:xfrm>
          <a:off x="0" y="0"/>
          <a:ext cx="0" cy="0"/>
          <a:chOff x="0" y="0"/>
          <a:chExt cx="0" cy="0"/>
        </a:xfrm>
      </p:grpSpPr>
      <p:sp>
        <p:nvSpPr>
          <p:cNvPr id="30" name="Title Placeholder 1"/>
          <p:cNvSpPr>
            <a:spLocks noGrp="1"/>
          </p:cNvSpPr>
          <p:nvPr>
            <p:ph type="title"/>
          </p:nvPr>
        </p:nvSpPr>
        <p:spPr>
          <a:xfrm>
            <a:off x="381000" y="362481"/>
            <a:ext cx="11429999"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31" name="Content Placeholder 2"/>
          <p:cNvSpPr>
            <a:spLocks noGrp="1"/>
          </p:cNvSpPr>
          <p:nvPr>
            <p:ph idx="1" hasCustomPrompt="1"/>
          </p:nvPr>
        </p:nvSpPr>
        <p:spPr>
          <a:xfrm>
            <a:off x="381001" y="1104900"/>
            <a:ext cx="6911025" cy="497205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2" name="Rectangle 1">
            <a:extLst>
              <a:ext uri="{FF2B5EF4-FFF2-40B4-BE49-F238E27FC236}">
                <a16:creationId xmlns:a16="http://schemas.microsoft.com/office/drawing/2014/main" id="{6671F773-811C-BC08-7C00-703A6D59EC03}"/>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1DC0360-ABF8-D656-399F-AF995DEC48F1}"/>
              </a:ext>
            </a:extLst>
          </p:cNvPr>
          <p:cNvGrpSpPr/>
          <p:nvPr userDrawn="1"/>
        </p:nvGrpSpPr>
        <p:grpSpPr>
          <a:xfrm>
            <a:off x="7641150" y="1675712"/>
            <a:ext cx="4550850" cy="4722331"/>
            <a:chOff x="7285007" y="1763092"/>
            <a:chExt cx="4906993" cy="5091895"/>
          </a:xfrm>
        </p:grpSpPr>
        <p:sp>
          <p:nvSpPr>
            <p:cNvPr id="4" name="Freeform: Shape 3">
              <a:extLst>
                <a:ext uri="{FF2B5EF4-FFF2-40B4-BE49-F238E27FC236}">
                  <a16:creationId xmlns:a16="http://schemas.microsoft.com/office/drawing/2014/main" id="{2299F767-D1EA-5555-527D-9F76543B7D1F}"/>
                </a:ext>
              </a:extLst>
            </p:cNvPr>
            <p:cNvSpPr/>
            <p:nvPr userDrawn="1"/>
          </p:nvSpPr>
          <p:spPr>
            <a:xfrm>
              <a:off x="7285007" y="1763092"/>
              <a:ext cx="4906993" cy="5091895"/>
            </a:xfrm>
            <a:custGeom>
              <a:avLst/>
              <a:gdLst>
                <a:gd name="connsiteX0" fmla="*/ 2743200 w 4150894"/>
                <a:gd name="connsiteY0" fmla="*/ 0 h 4307305"/>
                <a:gd name="connsiteX1" fmla="*/ 4050772 w 4150894"/>
                <a:gd name="connsiteY1" fmla="*/ 331089 h 4307305"/>
                <a:gd name="connsiteX2" fmla="*/ 4150894 w 4150894"/>
                <a:gd name="connsiteY2" fmla="*/ 391915 h 4307305"/>
                <a:gd name="connsiteX3" fmla="*/ 4150894 w 4150894"/>
                <a:gd name="connsiteY3" fmla="*/ 4307305 h 4307305"/>
                <a:gd name="connsiteX4" fmla="*/ 491195 w 4150894"/>
                <a:gd name="connsiteY4" fmla="*/ 4307305 h 4307305"/>
                <a:gd name="connsiteX5" fmla="*/ 468495 w 4150894"/>
                <a:gd name="connsiteY5" fmla="*/ 4276949 h 4307305"/>
                <a:gd name="connsiteX6" fmla="*/ 0 w 4150894"/>
                <a:gd name="connsiteY6" fmla="*/ 2743200 h 4307305"/>
                <a:gd name="connsiteX7" fmla="*/ 2743200 w 4150894"/>
                <a:gd name="connsiteY7" fmla="*/ 0 h 430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0894" h="4307305">
                  <a:moveTo>
                    <a:pt x="2743200" y="0"/>
                  </a:moveTo>
                  <a:cubicBezTo>
                    <a:pt x="3216646" y="0"/>
                    <a:pt x="3662079" y="119939"/>
                    <a:pt x="4050772" y="331089"/>
                  </a:cubicBezTo>
                  <a:lnTo>
                    <a:pt x="4150894" y="391915"/>
                  </a:lnTo>
                  <a:lnTo>
                    <a:pt x="4150894" y="4307305"/>
                  </a:lnTo>
                  <a:lnTo>
                    <a:pt x="491195" y="4307305"/>
                  </a:lnTo>
                  <a:lnTo>
                    <a:pt x="468495" y="4276949"/>
                  </a:lnTo>
                  <a:cubicBezTo>
                    <a:pt x="172712" y="3839132"/>
                    <a:pt x="0" y="3311336"/>
                    <a:pt x="0" y="2743200"/>
                  </a:cubicBezTo>
                  <a:cubicBezTo>
                    <a:pt x="0" y="1228172"/>
                    <a:pt x="1228172" y="0"/>
                    <a:pt x="2743200" y="0"/>
                  </a:cubicBezTo>
                  <a:close/>
                </a:path>
              </a:pathLst>
            </a:custGeom>
            <a:solidFill>
              <a:srgbClr val="F0F5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5" name="Freeform: Shape 4">
              <a:extLst>
                <a:ext uri="{FF2B5EF4-FFF2-40B4-BE49-F238E27FC236}">
                  <a16:creationId xmlns:a16="http://schemas.microsoft.com/office/drawing/2014/main" id="{3E6AC136-CA6D-87C0-4ADF-DA13668F83A9}"/>
                </a:ext>
              </a:extLst>
            </p:cNvPr>
            <p:cNvSpPr/>
            <p:nvPr userDrawn="1"/>
          </p:nvSpPr>
          <p:spPr>
            <a:xfrm>
              <a:off x="7832599" y="2310684"/>
              <a:ext cx="4359401" cy="4544301"/>
            </a:xfrm>
            <a:custGeom>
              <a:avLst/>
              <a:gdLst>
                <a:gd name="connsiteX0" fmla="*/ 2279984 w 3687678"/>
                <a:gd name="connsiteY0" fmla="*/ 0 h 3844088"/>
                <a:gd name="connsiteX1" fmla="*/ 3554745 w 3687678"/>
                <a:gd name="connsiteY1" fmla="*/ 389386 h 3844088"/>
                <a:gd name="connsiteX2" fmla="*/ 3687678 w 3687678"/>
                <a:gd name="connsiteY2" fmla="*/ 488792 h 3844088"/>
                <a:gd name="connsiteX3" fmla="*/ 3687678 w 3687678"/>
                <a:gd name="connsiteY3" fmla="*/ 3844088 h 3844088"/>
                <a:gd name="connsiteX4" fmla="*/ 624087 w 3687678"/>
                <a:gd name="connsiteY4" fmla="*/ 3844088 h 3844088"/>
                <a:gd name="connsiteX5" fmla="*/ 520638 w 3687678"/>
                <a:gd name="connsiteY5" fmla="*/ 3730265 h 3844088"/>
                <a:gd name="connsiteX6" fmla="*/ 0 w 3687678"/>
                <a:gd name="connsiteY6" fmla="*/ 2279984 h 3844088"/>
                <a:gd name="connsiteX7" fmla="*/ 2279984 w 3687678"/>
                <a:gd name="connsiteY7" fmla="*/ 0 h 38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7678" h="3844088">
                  <a:moveTo>
                    <a:pt x="2279984" y="0"/>
                  </a:moveTo>
                  <a:cubicBezTo>
                    <a:pt x="2752184" y="0"/>
                    <a:pt x="3190857" y="143548"/>
                    <a:pt x="3554745" y="389386"/>
                  </a:cubicBezTo>
                  <a:lnTo>
                    <a:pt x="3687678" y="488792"/>
                  </a:lnTo>
                  <a:lnTo>
                    <a:pt x="3687678" y="3844088"/>
                  </a:lnTo>
                  <a:lnTo>
                    <a:pt x="624087" y="3844088"/>
                  </a:lnTo>
                  <a:lnTo>
                    <a:pt x="520638" y="3730265"/>
                  </a:lnTo>
                  <a:cubicBezTo>
                    <a:pt x="195385" y="3336150"/>
                    <a:pt x="0" y="2830884"/>
                    <a:pt x="0" y="2279984"/>
                  </a:cubicBezTo>
                  <a:cubicBezTo>
                    <a:pt x="0" y="1020784"/>
                    <a:pt x="1020784" y="0"/>
                    <a:pt x="2279984" y="0"/>
                  </a:cubicBezTo>
                  <a:close/>
                </a:path>
              </a:pathLst>
            </a:custGeom>
            <a:solidFill>
              <a:srgbClr val="D5E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pic>
        <p:nvPicPr>
          <p:cNvPr id="8" name="Picture 7">
            <a:extLst>
              <a:ext uri="{FF2B5EF4-FFF2-40B4-BE49-F238E27FC236}">
                <a16:creationId xmlns:a16="http://schemas.microsoft.com/office/drawing/2014/main" id="{95A6F8E4-AB40-5E10-FE10-931738673D2F}"/>
              </a:ext>
            </a:extLst>
          </p:cNvPr>
          <p:cNvPicPr>
            <a:picLocks noChangeAspect="1"/>
          </p:cNvPicPr>
          <p:nvPr userDrawn="1"/>
        </p:nvPicPr>
        <p:blipFill>
          <a:blip r:embed="rId2">
            <a:extLst>
              <a:ext uri="{28A0092B-C50C-407E-A947-70E740481C1C}">
                <a14:useLocalDpi xmlns:a14="http://schemas.microsoft.com/office/drawing/2010/main" val="0"/>
              </a:ext>
            </a:extLst>
          </a:blip>
          <a:srcRect t="-953" b="1849"/>
          <a:stretch/>
        </p:blipFill>
        <p:spPr>
          <a:xfrm>
            <a:off x="7820439" y="1675710"/>
            <a:ext cx="4371561" cy="4722331"/>
          </a:xfrm>
          <a:prstGeom prst="rect">
            <a:avLst/>
          </a:prstGeom>
          <a:effectLst>
            <a:outerShdw blurRad="152400" dir="5400000" algn="t" rotWithShape="0">
              <a:schemeClr val="accent1">
                <a:lumMod val="75000"/>
                <a:alpha val="40000"/>
              </a:schemeClr>
            </a:outerShdw>
          </a:effectLst>
        </p:spPr>
      </p:pic>
    </p:spTree>
    <p:extLst>
      <p:ext uri="{BB962C8B-B14F-4D97-AF65-F5344CB8AC3E}">
        <p14:creationId xmlns:p14="http://schemas.microsoft.com/office/powerpoint/2010/main" val="9894120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5_Transportation Left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rcRect l="18323" r="7677"/>
          <a:stretch/>
        </p:blipFill>
        <p:spPr>
          <a:xfrm>
            <a:off x="0" y="58781"/>
            <a:ext cx="4591048" cy="6342019"/>
          </a:xfrm>
          <a:prstGeom prst="rect">
            <a:avLst/>
          </a:prstGeom>
        </p:spPr>
      </p:pic>
      <p:sp>
        <p:nvSpPr>
          <p:cNvPr id="25" name="Title Placeholder 1"/>
          <p:cNvSpPr>
            <a:spLocks noGrp="1"/>
          </p:cNvSpPr>
          <p:nvPr>
            <p:ph type="title"/>
          </p:nvPr>
        </p:nvSpPr>
        <p:spPr>
          <a:xfrm>
            <a:off x="5086850" y="362481"/>
            <a:ext cx="6735687"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28" name="Content Placeholder 2"/>
          <p:cNvSpPr>
            <a:spLocks noGrp="1"/>
          </p:cNvSpPr>
          <p:nvPr>
            <p:ph idx="1" hasCustomPrompt="1"/>
          </p:nvPr>
        </p:nvSpPr>
        <p:spPr>
          <a:xfrm>
            <a:off x="5067352" y="1104900"/>
            <a:ext cx="6730157" cy="4870450"/>
          </a:xfrm>
        </p:spPr>
        <p:txBody>
          <a:bodyPr/>
          <a:lstStyle>
            <a:lvl1pPr marL="228594" indent="-228594" algn="l" defTabSz="914377" rtl="0" eaLnBrk="1" latinLnBrk="0" hangingPunct="1">
              <a:lnSpc>
                <a:spcPct val="10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lnSpc>
                <a:spcPct val="100000"/>
              </a:lnSpc>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3" name="Rectangle 2">
            <a:extLst>
              <a:ext uri="{FF2B5EF4-FFF2-40B4-BE49-F238E27FC236}">
                <a16:creationId xmlns:a16="http://schemas.microsoft.com/office/drawing/2014/main" id="{F6C1A3B3-F220-AFAE-3CC3-0B85278A400A}"/>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275177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5_Transportation Right 2">
    <p:spTree>
      <p:nvGrpSpPr>
        <p:cNvPr id="1" name=""/>
        <p:cNvGrpSpPr/>
        <p:nvPr/>
      </p:nvGrpSpPr>
      <p:grpSpPr>
        <a:xfrm>
          <a:off x="0" y="0"/>
          <a:ext cx="0" cy="0"/>
          <a:chOff x="0" y="0"/>
          <a:chExt cx="0" cy="0"/>
        </a:xfrm>
      </p:grpSpPr>
      <p:sp>
        <p:nvSpPr>
          <p:cNvPr id="25" name="Title Placeholder 1"/>
          <p:cNvSpPr>
            <a:spLocks noGrp="1"/>
          </p:cNvSpPr>
          <p:nvPr>
            <p:ph type="title"/>
          </p:nvPr>
        </p:nvSpPr>
        <p:spPr>
          <a:xfrm>
            <a:off x="381000" y="362481"/>
            <a:ext cx="5715001"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28" name="Content Placeholder 2"/>
          <p:cNvSpPr>
            <a:spLocks noGrp="1"/>
          </p:cNvSpPr>
          <p:nvPr>
            <p:ph idx="1" hasCustomPrompt="1"/>
          </p:nvPr>
        </p:nvSpPr>
        <p:spPr>
          <a:xfrm>
            <a:off x="381001" y="1104900"/>
            <a:ext cx="5715000" cy="4870450"/>
          </a:xfrm>
        </p:spPr>
        <p:txBody>
          <a:bodyPr/>
          <a:lstStyle>
            <a:lvl1pPr marL="228594" indent="-228594" algn="l" defTabSz="914377" rtl="0" eaLnBrk="1" latinLnBrk="0" hangingPunct="1">
              <a:lnSpc>
                <a:spcPct val="10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lnSpc>
                <a:spcPct val="100000"/>
              </a:lnSpc>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pic>
        <p:nvPicPr>
          <p:cNvPr id="7" name="Picture 6">
            <a:extLst>
              <a:ext uri="{FF2B5EF4-FFF2-40B4-BE49-F238E27FC236}">
                <a16:creationId xmlns:a16="http://schemas.microsoft.com/office/drawing/2014/main" id="{43CA2D50-1969-4BD6-A893-D692951195D6}"/>
              </a:ext>
            </a:extLst>
          </p:cNvPr>
          <p:cNvPicPr>
            <a:picLocks noChangeAspect="1"/>
          </p:cNvPicPr>
          <p:nvPr userDrawn="1"/>
        </p:nvPicPr>
        <p:blipFill>
          <a:blip r:embed="rId2">
            <a:extLst>
              <a:ext uri="{28A0092B-C50C-407E-A947-70E740481C1C}">
                <a14:useLocalDpi xmlns:a14="http://schemas.microsoft.com/office/drawing/2010/main" val="0"/>
              </a:ext>
            </a:extLst>
          </a:blip>
          <a:srcRect l="8521" r="8521"/>
          <a:stretch/>
        </p:blipFill>
        <p:spPr>
          <a:xfrm>
            <a:off x="6388100" y="67234"/>
            <a:ext cx="5803900" cy="6333565"/>
          </a:xfrm>
          <a:prstGeom prst="rect">
            <a:avLst/>
          </a:prstGeom>
        </p:spPr>
      </p:pic>
      <p:sp>
        <p:nvSpPr>
          <p:cNvPr id="2" name="Rectangle 1">
            <a:extLst>
              <a:ext uri="{FF2B5EF4-FFF2-40B4-BE49-F238E27FC236}">
                <a16:creationId xmlns:a16="http://schemas.microsoft.com/office/drawing/2014/main" id="{16288B2B-AF91-7A5C-1B83-374AC74AA59C}"/>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758998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5_Transportation Top 1a">
    <p:spTree>
      <p:nvGrpSpPr>
        <p:cNvPr id="1" name=""/>
        <p:cNvGrpSpPr/>
        <p:nvPr/>
      </p:nvGrpSpPr>
      <p:grpSpPr>
        <a:xfrm>
          <a:off x="0" y="0"/>
          <a:ext cx="0" cy="0"/>
          <a:chOff x="0" y="0"/>
          <a:chExt cx="0" cy="0"/>
        </a:xfrm>
      </p:grpSpPr>
      <p:sp>
        <p:nvSpPr>
          <p:cNvPr id="2" name="Title 1"/>
          <p:cNvSpPr>
            <a:spLocks noGrp="1"/>
          </p:cNvSpPr>
          <p:nvPr>
            <p:ph type="title"/>
          </p:nvPr>
        </p:nvSpPr>
        <p:spPr>
          <a:xfrm>
            <a:off x="381000" y="1913658"/>
            <a:ext cx="11429999" cy="475720"/>
          </a:xfrm>
        </p:spPr>
        <p:txBody>
          <a:bodyPr/>
          <a:lstStyle/>
          <a:p>
            <a:r>
              <a:rPr lang="en-US"/>
              <a:t>Click to edit Master title style</a:t>
            </a:r>
          </a:p>
        </p:txBody>
      </p:sp>
      <p:sp>
        <p:nvSpPr>
          <p:cNvPr id="24" name="Content Placeholder 2"/>
          <p:cNvSpPr>
            <a:spLocks noGrp="1"/>
          </p:cNvSpPr>
          <p:nvPr>
            <p:ph idx="1" hasCustomPrompt="1"/>
          </p:nvPr>
        </p:nvSpPr>
        <p:spPr>
          <a:xfrm>
            <a:off x="381000" y="2660420"/>
            <a:ext cx="11429999" cy="3480029"/>
          </a:xfrm>
        </p:spPr>
        <p:txBody>
          <a:bodyPr/>
          <a:lstStyle>
            <a:lvl1pPr marL="0" indent="0" algn="l" defTabSz="914377" rtl="0" eaLnBrk="1" latinLnBrk="0" hangingPunct="1">
              <a:lnSpc>
                <a:spcPct val="90000"/>
              </a:lnSpc>
              <a:spcBef>
                <a:spcPts val="1000"/>
              </a:spcBef>
              <a:buClr>
                <a:srgbClr val="EA1010"/>
              </a:buClr>
              <a:buSzPct val="75000"/>
              <a:buFont typeface="Wingdings" charset="2"/>
              <a:buNone/>
              <a:defRPr lang="en-US" sz="2400" kern="1200" dirty="0" smtClean="0">
                <a:solidFill>
                  <a:schemeClr val="tx1"/>
                </a:solidFill>
                <a:latin typeface="+mn-lt"/>
                <a:ea typeface="+mn-ea"/>
                <a:cs typeface="+mn-cs"/>
              </a:defRPr>
            </a:lvl1pPr>
            <a:lvl2pPr marL="685783" indent="-228594">
              <a:defRPr lang="en-US" sz="2133" kern="1200" dirty="0" smtClean="0">
                <a:solidFill>
                  <a:schemeClr val="tx1"/>
                </a:solidFill>
                <a:latin typeface="+mn-lt"/>
                <a:ea typeface="+mn-ea"/>
                <a:cs typeface="+mn-cs"/>
              </a:defRPr>
            </a:lvl2pPr>
          </a:lstStyle>
          <a:p>
            <a:pPr lvl="0"/>
            <a:r>
              <a:rPr lang="en-US" dirty="0"/>
              <a:t>Click to edit Master text styles</a:t>
            </a:r>
          </a:p>
        </p:txBody>
      </p:sp>
      <p:pic>
        <p:nvPicPr>
          <p:cNvPr id="3" name="Picture 2">
            <a:extLst>
              <a:ext uri="{FF2B5EF4-FFF2-40B4-BE49-F238E27FC236}">
                <a16:creationId xmlns:a16="http://schemas.microsoft.com/office/drawing/2014/main" id="{CCF79C18-ADBE-FD35-BEA9-CB18DAE2B36A}"/>
              </a:ext>
            </a:extLst>
          </p:cNvPr>
          <p:cNvPicPr>
            <a:picLocks noChangeAspect="1"/>
          </p:cNvPicPr>
          <p:nvPr userDrawn="1"/>
        </p:nvPicPr>
        <p:blipFill>
          <a:blip r:embed="rId2">
            <a:extLst>
              <a:ext uri="{28A0092B-C50C-407E-A947-70E740481C1C}">
                <a14:useLocalDpi xmlns:a14="http://schemas.microsoft.com/office/drawing/2010/main" val="0"/>
              </a:ext>
            </a:extLst>
          </a:blip>
          <a:srcRect t="26859" b="26859"/>
          <a:stretch/>
        </p:blipFill>
        <p:spPr>
          <a:xfrm>
            <a:off x="-2" y="67236"/>
            <a:ext cx="12192001" cy="1566415"/>
          </a:xfrm>
          <a:prstGeom prst="rect">
            <a:avLst/>
          </a:prstGeom>
        </p:spPr>
      </p:pic>
    </p:spTree>
    <p:extLst>
      <p:ext uri="{BB962C8B-B14F-4D97-AF65-F5344CB8AC3E}">
        <p14:creationId xmlns:p14="http://schemas.microsoft.com/office/powerpoint/2010/main" val="2306046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ttendees">
    <p:spTree>
      <p:nvGrpSpPr>
        <p:cNvPr id="1" name=""/>
        <p:cNvGrpSpPr/>
        <p:nvPr/>
      </p:nvGrpSpPr>
      <p:grpSpPr>
        <a:xfrm>
          <a:off x="0" y="0"/>
          <a:ext cx="0" cy="0"/>
          <a:chOff x="0" y="0"/>
          <a:chExt cx="0" cy="0"/>
        </a:xfrm>
      </p:grpSpPr>
      <p:cxnSp>
        <p:nvCxnSpPr>
          <p:cNvPr id="40" name="Straight Connector 39"/>
          <p:cNvCxnSpPr/>
          <p:nvPr userDrawn="1"/>
        </p:nvCxnSpPr>
        <p:spPr>
          <a:xfrm>
            <a:off x="381002" y="1951433"/>
            <a:ext cx="5420297"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6096176" y="1951433"/>
            <a:ext cx="5641392"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2" name="Group 41"/>
          <p:cNvGrpSpPr/>
          <p:nvPr userDrawn="1"/>
        </p:nvGrpSpPr>
        <p:grpSpPr>
          <a:xfrm>
            <a:off x="381002" y="1439707"/>
            <a:ext cx="2159288" cy="400787"/>
            <a:chOff x="2336800" y="2301876"/>
            <a:chExt cx="8561388" cy="1589087"/>
          </a:xfrm>
          <a:solidFill>
            <a:schemeClr val="tx2"/>
          </a:solidFill>
        </p:grpSpPr>
        <p:sp>
          <p:nvSpPr>
            <p:cNvPr id="43" name="Freeform 42"/>
            <p:cNvSpPr>
              <a:spLocks/>
            </p:cNvSpPr>
            <p:nvPr/>
          </p:nvSpPr>
          <p:spPr bwMode="auto">
            <a:xfrm>
              <a:off x="5727700" y="3506788"/>
              <a:ext cx="1089025" cy="384175"/>
            </a:xfrm>
            <a:custGeom>
              <a:avLst/>
              <a:gdLst>
                <a:gd name="T0" fmla="*/ 66 w 686"/>
                <a:gd name="T1" fmla="*/ 180 h 242"/>
                <a:gd name="T2" fmla="*/ 66 w 686"/>
                <a:gd name="T3" fmla="*/ 0 h 242"/>
                <a:gd name="T4" fmla="*/ 0 w 686"/>
                <a:gd name="T5" fmla="*/ 0 h 242"/>
                <a:gd name="T6" fmla="*/ 0 w 686"/>
                <a:gd name="T7" fmla="*/ 242 h 242"/>
                <a:gd name="T8" fmla="*/ 686 w 686"/>
                <a:gd name="T9" fmla="*/ 242 h 242"/>
                <a:gd name="T10" fmla="*/ 686 w 686"/>
                <a:gd name="T11" fmla="*/ 180 h 242"/>
                <a:gd name="T12" fmla="*/ 66 w 686"/>
                <a:gd name="T13" fmla="*/ 180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6" y="180"/>
                  </a:moveTo>
                  <a:lnTo>
                    <a:pt x="66" y="0"/>
                  </a:lnTo>
                  <a:lnTo>
                    <a:pt x="0" y="0"/>
                  </a:lnTo>
                  <a:lnTo>
                    <a:pt x="0" y="242"/>
                  </a:lnTo>
                  <a:lnTo>
                    <a:pt x="686" y="242"/>
                  </a:lnTo>
                  <a:lnTo>
                    <a:pt x="686" y="180"/>
                  </a:lnTo>
                  <a:lnTo>
                    <a:pt x="66"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43"/>
            <p:cNvSpPr>
              <a:spLocks/>
            </p:cNvSpPr>
            <p:nvPr/>
          </p:nvSpPr>
          <p:spPr bwMode="auto">
            <a:xfrm>
              <a:off x="2336800" y="2686051"/>
              <a:ext cx="695325" cy="820738"/>
            </a:xfrm>
            <a:custGeom>
              <a:avLst/>
              <a:gdLst>
                <a:gd name="T0" fmla="*/ 317 w 438"/>
                <a:gd name="T1" fmla="*/ 199 h 517"/>
                <a:gd name="T2" fmla="*/ 123 w 438"/>
                <a:gd name="T3" fmla="*/ 199 h 517"/>
                <a:gd name="T4" fmla="*/ 123 w 438"/>
                <a:gd name="T5" fmla="*/ 0 h 517"/>
                <a:gd name="T6" fmla="*/ 0 w 438"/>
                <a:gd name="T7" fmla="*/ 0 h 517"/>
                <a:gd name="T8" fmla="*/ 0 w 438"/>
                <a:gd name="T9" fmla="*/ 517 h 517"/>
                <a:gd name="T10" fmla="*/ 123 w 438"/>
                <a:gd name="T11" fmla="*/ 517 h 517"/>
                <a:gd name="T12" fmla="*/ 123 w 438"/>
                <a:gd name="T13" fmla="*/ 313 h 517"/>
                <a:gd name="T14" fmla="*/ 317 w 438"/>
                <a:gd name="T15" fmla="*/ 313 h 517"/>
                <a:gd name="T16" fmla="*/ 317 w 438"/>
                <a:gd name="T17" fmla="*/ 517 h 517"/>
                <a:gd name="T18" fmla="*/ 438 w 438"/>
                <a:gd name="T19" fmla="*/ 517 h 517"/>
                <a:gd name="T20" fmla="*/ 438 w 438"/>
                <a:gd name="T21" fmla="*/ 0 h 517"/>
                <a:gd name="T22" fmla="*/ 317 w 438"/>
                <a:gd name="T23" fmla="*/ 0 h 517"/>
                <a:gd name="T24" fmla="*/ 317 w 438"/>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 h="517">
                  <a:moveTo>
                    <a:pt x="317" y="199"/>
                  </a:moveTo>
                  <a:lnTo>
                    <a:pt x="123" y="199"/>
                  </a:lnTo>
                  <a:lnTo>
                    <a:pt x="123" y="0"/>
                  </a:lnTo>
                  <a:lnTo>
                    <a:pt x="0" y="0"/>
                  </a:lnTo>
                  <a:lnTo>
                    <a:pt x="0" y="517"/>
                  </a:lnTo>
                  <a:lnTo>
                    <a:pt x="123" y="517"/>
                  </a:lnTo>
                  <a:lnTo>
                    <a:pt x="123" y="313"/>
                  </a:lnTo>
                  <a:lnTo>
                    <a:pt x="317" y="313"/>
                  </a:lnTo>
                  <a:lnTo>
                    <a:pt x="317" y="517"/>
                  </a:lnTo>
                  <a:lnTo>
                    <a:pt x="438" y="517"/>
                  </a:lnTo>
                  <a:lnTo>
                    <a:pt x="438" y="0"/>
                  </a:lnTo>
                  <a:lnTo>
                    <a:pt x="317" y="0"/>
                  </a:lnTo>
                  <a:lnTo>
                    <a:pt x="317" y="1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Rectangle 44"/>
            <p:cNvSpPr>
              <a:spLocks noChangeArrowheads="1"/>
            </p:cNvSpPr>
            <p:nvPr/>
          </p:nvSpPr>
          <p:spPr bwMode="auto">
            <a:xfrm>
              <a:off x="3343275" y="2686051"/>
              <a:ext cx="195262" cy="820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45"/>
            <p:cNvSpPr>
              <a:spLocks noEditPoints="1"/>
            </p:cNvSpPr>
            <p:nvPr/>
          </p:nvSpPr>
          <p:spPr bwMode="auto">
            <a:xfrm>
              <a:off x="3849688" y="2686051"/>
              <a:ext cx="722312" cy="820738"/>
            </a:xfrm>
            <a:custGeom>
              <a:avLst/>
              <a:gdLst>
                <a:gd name="T0" fmla="*/ 183 w 192"/>
                <a:gd name="T1" fmla="*/ 73 h 218"/>
                <a:gd name="T2" fmla="*/ 183 w 192"/>
                <a:gd name="T3" fmla="*/ 72 h 218"/>
                <a:gd name="T4" fmla="*/ 164 w 192"/>
                <a:gd name="T5" fmla="*/ 22 h 218"/>
                <a:gd name="T6" fmla="*/ 100 w 192"/>
                <a:gd name="T7" fmla="*/ 0 h 218"/>
                <a:gd name="T8" fmla="*/ 0 w 192"/>
                <a:gd name="T9" fmla="*/ 0 h 218"/>
                <a:gd name="T10" fmla="*/ 0 w 192"/>
                <a:gd name="T11" fmla="*/ 218 h 218"/>
                <a:gd name="T12" fmla="*/ 52 w 192"/>
                <a:gd name="T13" fmla="*/ 218 h 218"/>
                <a:gd name="T14" fmla="*/ 52 w 192"/>
                <a:gd name="T15" fmla="*/ 149 h 218"/>
                <a:gd name="T16" fmla="*/ 85 w 192"/>
                <a:gd name="T17" fmla="*/ 149 h 218"/>
                <a:gd name="T18" fmla="*/ 131 w 192"/>
                <a:gd name="T19" fmla="*/ 218 h 218"/>
                <a:gd name="T20" fmla="*/ 192 w 192"/>
                <a:gd name="T21" fmla="*/ 218 h 218"/>
                <a:gd name="T22" fmla="*/ 139 w 192"/>
                <a:gd name="T23" fmla="*/ 140 h 218"/>
                <a:gd name="T24" fmla="*/ 183 w 192"/>
                <a:gd name="T25" fmla="*/ 73 h 218"/>
                <a:gd name="T26" fmla="*/ 131 w 192"/>
                <a:gd name="T27" fmla="*/ 75 h 218"/>
                <a:gd name="T28" fmla="*/ 131 w 192"/>
                <a:gd name="T29" fmla="*/ 75 h 218"/>
                <a:gd name="T30" fmla="*/ 97 w 192"/>
                <a:gd name="T31" fmla="*/ 103 h 218"/>
                <a:gd name="T32" fmla="*/ 52 w 192"/>
                <a:gd name="T33" fmla="*/ 103 h 218"/>
                <a:gd name="T34" fmla="*/ 52 w 192"/>
                <a:gd name="T35" fmla="*/ 47 h 218"/>
                <a:gd name="T36" fmla="*/ 96 w 192"/>
                <a:gd name="T37" fmla="*/ 47 h 218"/>
                <a:gd name="T38" fmla="*/ 131 w 192"/>
                <a:gd name="T39"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18">
                  <a:moveTo>
                    <a:pt x="183" y="73"/>
                  </a:moveTo>
                  <a:cubicBezTo>
                    <a:pt x="183" y="72"/>
                    <a:pt x="183" y="72"/>
                    <a:pt x="183" y="72"/>
                  </a:cubicBezTo>
                  <a:cubicBezTo>
                    <a:pt x="183" y="52"/>
                    <a:pt x="177" y="34"/>
                    <a:pt x="164" y="22"/>
                  </a:cubicBezTo>
                  <a:cubicBezTo>
                    <a:pt x="150" y="7"/>
                    <a:pt x="128"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cubicBezTo>
                    <a:pt x="139" y="140"/>
                    <a:pt x="139" y="140"/>
                    <a:pt x="139" y="140"/>
                  </a:cubicBezTo>
                  <a:cubicBezTo>
                    <a:pt x="167" y="129"/>
                    <a:pt x="183" y="105"/>
                    <a:pt x="183" y="73"/>
                  </a:cubicBezTo>
                  <a:close/>
                  <a:moveTo>
                    <a:pt x="131" y="75"/>
                  </a:moveTo>
                  <a:cubicBezTo>
                    <a:pt x="131" y="75"/>
                    <a:pt x="131" y="75"/>
                    <a:pt x="131" y="75"/>
                  </a:cubicBez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46"/>
            <p:cNvSpPr>
              <a:spLocks/>
            </p:cNvSpPr>
            <p:nvPr/>
          </p:nvSpPr>
          <p:spPr bwMode="auto">
            <a:xfrm>
              <a:off x="4792663" y="2686051"/>
              <a:ext cx="630237" cy="820738"/>
            </a:xfrm>
            <a:custGeom>
              <a:avLst/>
              <a:gdLst>
                <a:gd name="T0" fmla="*/ 123 w 397"/>
                <a:gd name="T1" fmla="*/ 405 h 517"/>
                <a:gd name="T2" fmla="*/ 123 w 397"/>
                <a:gd name="T3" fmla="*/ 311 h 517"/>
                <a:gd name="T4" fmla="*/ 360 w 397"/>
                <a:gd name="T5" fmla="*/ 311 h 517"/>
                <a:gd name="T6" fmla="*/ 360 w 397"/>
                <a:gd name="T7" fmla="*/ 201 h 517"/>
                <a:gd name="T8" fmla="*/ 123 w 397"/>
                <a:gd name="T9" fmla="*/ 201 h 517"/>
                <a:gd name="T10" fmla="*/ 123 w 397"/>
                <a:gd name="T11" fmla="*/ 109 h 517"/>
                <a:gd name="T12" fmla="*/ 393 w 397"/>
                <a:gd name="T13" fmla="*/ 109 h 517"/>
                <a:gd name="T14" fmla="*/ 393 w 397"/>
                <a:gd name="T15" fmla="*/ 0 h 517"/>
                <a:gd name="T16" fmla="*/ 0 w 397"/>
                <a:gd name="T17" fmla="*/ 0 h 517"/>
                <a:gd name="T18" fmla="*/ 0 w 397"/>
                <a:gd name="T19" fmla="*/ 517 h 517"/>
                <a:gd name="T20" fmla="*/ 397 w 397"/>
                <a:gd name="T21" fmla="*/ 517 h 517"/>
                <a:gd name="T22" fmla="*/ 397 w 397"/>
                <a:gd name="T23" fmla="*/ 405 h 517"/>
                <a:gd name="T24" fmla="*/ 123 w 397"/>
                <a:gd name="T25" fmla="*/ 405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7" h="517">
                  <a:moveTo>
                    <a:pt x="123" y="405"/>
                  </a:moveTo>
                  <a:lnTo>
                    <a:pt x="123" y="311"/>
                  </a:lnTo>
                  <a:lnTo>
                    <a:pt x="360" y="311"/>
                  </a:lnTo>
                  <a:lnTo>
                    <a:pt x="360" y="201"/>
                  </a:lnTo>
                  <a:lnTo>
                    <a:pt x="123" y="201"/>
                  </a:lnTo>
                  <a:lnTo>
                    <a:pt x="123" y="109"/>
                  </a:lnTo>
                  <a:lnTo>
                    <a:pt x="393" y="109"/>
                  </a:lnTo>
                  <a:lnTo>
                    <a:pt x="393" y="0"/>
                  </a:lnTo>
                  <a:lnTo>
                    <a:pt x="0" y="0"/>
                  </a:lnTo>
                  <a:lnTo>
                    <a:pt x="0" y="517"/>
                  </a:lnTo>
                  <a:lnTo>
                    <a:pt x="397" y="517"/>
                  </a:lnTo>
                  <a:lnTo>
                    <a:pt x="397" y="405"/>
                  </a:lnTo>
                  <a:lnTo>
                    <a:pt x="123"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47"/>
            <p:cNvSpPr>
              <a:spLocks noEditPoints="1"/>
            </p:cNvSpPr>
            <p:nvPr/>
          </p:nvSpPr>
          <p:spPr bwMode="auto">
            <a:xfrm>
              <a:off x="6118225" y="2686051"/>
              <a:ext cx="720725" cy="820738"/>
            </a:xfrm>
            <a:custGeom>
              <a:avLst/>
              <a:gdLst>
                <a:gd name="T0" fmla="*/ 139 w 192"/>
                <a:gd name="T1" fmla="*/ 140 h 218"/>
                <a:gd name="T2" fmla="*/ 183 w 192"/>
                <a:gd name="T3" fmla="*/ 73 h 218"/>
                <a:gd name="T4" fmla="*/ 183 w 192"/>
                <a:gd name="T5" fmla="*/ 72 h 218"/>
                <a:gd name="T6" fmla="*/ 164 w 192"/>
                <a:gd name="T7" fmla="*/ 22 h 218"/>
                <a:gd name="T8" fmla="*/ 100 w 192"/>
                <a:gd name="T9" fmla="*/ 0 h 218"/>
                <a:gd name="T10" fmla="*/ 0 w 192"/>
                <a:gd name="T11" fmla="*/ 0 h 218"/>
                <a:gd name="T12" fmla="*/ 0 w 192"/>
                <a:gd name="T13" fmla="*/ 218 h 218"/>
                <a:gd name="T14" fmla="*/ 52 w 192"/>
                <a:gd name="T15" fmla="*/ 218 h 218"/>
                <a:gd name="T16" fmla="*/ 52 w 192"/>
                <a:gd name="T17" fmla="*/ 149 h 218"/>
                <a:gd name="T18" fmla="*/ 85 w 192"/>
                <a:gd name="T19" fmla="*/ 149 h 218"/>
                <a:gd name="T20" fmla="*/ 131 w 192"/>
                <a:gd name="T21" fmla="*/ 218 h 218"/>
                <a:gd name="T22" fmla="*/ 192 w 192"/>
                <a:gd name="T23" fmla="*/ 218 h 218"/>
                <a:gd name="T24" fmla="*/ 139 w 192"/>
                <a:gd name="T25" fmla="*/ 140 h 218"/>
                <a:gd name="T26" fmla="*/ 131 w 192"/>
                <a:gd name="T27" fmla="*/ 75 h 218"/>
                <a:gd name="T28" fmla="*/ 97 w 192"/>
                <a:gd name="T29" fmla="*/ 103 h 218"/>
                <a:gd name="T30" fmla="*/ 52 w 192"/>
                <a:gd name="T31" fmla="*/ 103 h 218"/>
                <a:gd name="T32" fmla="*/ 52 w 192"/>
                <a:gd name="T33" fmla="*/ 47 h 218"/>
                <a:gd name="T34" fmla="*/ 96 w 192"/>
                <a:gd name="T35" fmla="*/ 47 h 218"/>
                <a:gd name="T36" fmla="*/ 131 w 192"/>
                <a:gd name="T37"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2" h="218">
                  <a:moveTo>
                    <a:pt x="139" y="140"/>
                  </a:moveTo>
                  <a:cubicBezTo>
                    <a:pt x="167" y="129"/>
                    <a:pt x="183" y="105"/>
                    <a:pt x="183" y="73"/>
                  </a:cubicBezTo>
                  <a:cubicBezTo>
                    <a:pt x="183" y="72"/>
                    <a:pt x="183" y="72"/>
                    <a:pt x="183" y="72"/>
                  </a:cubicBezTo>
                  <a:cubicBezTo>
                    <a:pt x="183" y="52"/>
                    <a:pt x="177" y="34"/>
                    <a:pt x="164" y="22"/>
                  </a:cubicBezTo>
                  <a:cubicBezTo>
                    <a:pt x="149" y="7"/>
                    <a:pt x="127"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lnTo>
                    <a:pt x="139" y="140"/>
                  </a:lnTo>
                  <a:close/>
                  <a:moveTo>
                    <a:pt x="131" y="75"/>
                  </a:move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Rectangle 48"/>
            <p:cNvSpPr>
              <a:spLocks noChangeArrowheads="1"/>
            </p:cNvSpPr>
            <p:nvPr/>
          </p:nvSpPr>
          <p:spPr bwMode="auto">
            <a:xfrm>
              <a:off x="7067550" y="2686051"/>
              <a:ext cx="195262" cy="8207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49"/>
            <p:cNvSpPr>
              <a:spLocks/>
            </p:cNvSpPr>
            <p:nvPr/>
          </p:nvSpPr>
          <p:spPr bwMode="auto">
            <a:xfrm>
              <a:off x="7526338" y="2670176"/>
              <a:ext cx="781050" cy="847725"/>
            </a:xfrm>
            <a:custGeom>
              <a:avLst/>
              <a:gdLst>
                <a:gd name="T0" fmla="*/ 110 w 208"/>
                <a:gd name="T1" fmla="*/ 139 h 225"/>
                <a:gd name="T2" fmla="*/ 158 w 208"/>
                <a:gd name="T3" fmla="*/ 139 h 225"/>
                <a:gd name="T4" fmla="*/ 158 w 208"/>
                <a:gd name="T5" fmla="*/ 166 h 225"/>
                <a:gd name="T6" fmla="*/ 116 w 208"/>
                <a:gd name="T7" fmla="*/ 178 h 225"/>
                <a:gd name="T8" fmla="*/ 54 w 208"/>
                <a:gd name="T9" fmla="*/ 113 h 225"/>
                <a:gd name="T10" fmla="*/ 54 w 208"/>
                <a:gd name="T11" fmla="*/ 112 h 225"/>
                <a:gd name="T12" fmla="*/ 113 w 208"/>
                <a:gd name="T13" fmla="*/ 48 h 225"/>
                <a:gd name="T14" fmla="*/ 167 w 208"/>
                <a:gd name="T15" fmla="*/ 69 h 225"/>
                <a:gd name="T16" fmla="*/ 169 w 208"/>
                <a:gd name="T17" fmla="*/ 71 h 225"/>
                <a:gd name="T18" fmla="*/ 201 w 208"/>
                <a:gd name="T19" fmla="*/ 31 h 225"/>
                <a:gd name="T20" fmla="*/ 199 w 208"/>
                <a:gd name="T21" fmla="*/ 30 h 225"/>
                <a:gd name="T22" fmla="*/ 114 w 208"/>
                <a:gd name="T23" fmla="*/ 0 h 225"/>
                <a:gd name="T24" fmla="*/ 0 w 208"/>
                <a:gd name="T25" fmla="*/ 113 h 225"/>
                <a:gd name="T26" fmla="*/ 0 w 208"/>
                <a:gd name="T27" fmla="*/ 113 h 225"/>
                <a:gd name="T28" fmla="*/ 114 w 208"/>
                <a:gd name="T29" fmla="*/ 225 h 225"/>
                <a:gd name="T30" fmla="*/ 207 w 208"/>
                <a:gd name="T31" fmla="*/ 191 h 225"/>
                <a:gd name="T32" fmla="*/ 208 w 208"/>
                <a:gd name="T33" fmla="*/ 190 h 225"/>
                <a:gd name="T34" fmla="*/ 208 w 208"/>
                <a:gd name="T35" fmla="*/ 94 h 225"/>
                <a:gd name="T36" fmla="*/ 110 w 208"/>
                <a:gd name="T37" fmla="*/ 94 h 225"/>
                <a:gd name="T38" fmla="*/ 110 w 208"/>
                <a:gd name="T39" fmla="*/ 13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8" h="225">
                  <a:moveTo>
                    <a:pt x="110" y="139"/>
                  </a:moveTo>
                  <a:cubicBezTo>
                    <a:pt x="158" y="139"/>
                    <a:pt x="158" y="139"/>
                    <a:pt x="158" y="139"/>
                  </a:cubicBezTo>
                  <a:cubicBezTo>
                    <a:pt x="158" y="166"/>
                    <a:pt x="158" y="166"/>
                    <a:pt x="158" y="166"/>
                  </a:cubicBezTo>
                  <a:cubicBezTo>
                    <a:pt x="147" y="174"/>
                    <a:pt x="132" y="178"/>
                    <a:pt x="116" y="178"/>
                  </a:cubicBezTo>
                  <a:cubicBezTo>
                    <a:pt x="80" y="178"/>
                    <a:pt x="54" y="151"/>
                    <a:pt x="54" y="113"/>
                  </a:cubicBezTo>
                  <a:cubicBezTo>
                    <a:pt x="54" y="112"/>
                    <a:pt x="54" y="112"/>
                    <a:pt x="54" y="112"/>
                  </a:cubicBezTo>
                  <a:cubicBezTo>
                    <a:pt x="54" y="77"/>
                    <a:pt x="80" y="48"/>
                    <a:pt x="113" y="48"/>
                  </a:cubicBezTo>
                  <a:cubicBezTo>
                    <a:pt x="137" y="48"/>
                    <a:pt x="151" y="56"/>
                    <a:pt x="167" y="69"/>
                  </a:cubicBezTo>
                  <a:cubicBezTo>
                    <a:pt x="169" y="71"/>
                    <a:pt x="169" y="71"/>
                    <a:pt x="169" y="71"/>
                  </a:cubicBezTo>
                  <a:cubicBezTo>
                    <a:pt x="201" y="31"/>
                    <a:pt x="201" y="31"/>
                    <a:pt x="201" y="31"/>
                  </a:cubicBezTo>
                  <a:cubicBezTo>
                    <a:pt x="199" y="30"/>
                    <a:pt x="199" y="30"/>
                    <a:pt x="199" y="30"/>
                  </a:cubicBezTo>
                  <a:cubicBezTo>
                    <a:pt x="174" y="9"/>
                    <a:pt x="150" y="0"/>
                    <a:pt x="114" y="0"/>
                  </a:cubicBezTo>
                  <a:cubicBezTo>
                    <a:pt x="50" y="0"/>
                    <a:pt x="0" y="49"/>
                    <a:pt x="0" y="113"/>
                  </a:cubicBezTo>
                  <a:cubicBezTo>
                    <a:pt x="0" y="113"/>
                    <a:pt x="0" y="113"/>
                    <a:pt x="0" y="113"/>
                  </a:cubicBezTo>
                  <a:cubicBezTo>
                    <a:pt x="0" y="178"/>
                    <a:pt x="48" y="225"/>
                    <a:pt x="114" y="225"/>
                  </a:cubicBezTo>
                  <a:cubicBezTo>
                    <a:pt x="149" y="225"/>
                    <a:pt x="180" y="214"/>
                    <a:pt x="207" y="191"/>
                  </a:cubicBezTo>
                  <a:cubicBezTo>
                    <a:pt x="208" y="190"/>
                    <a:pt x="208" y="190"/>
                    <a:pt x="208" y="190"/>
                  </a:cubicBezTo>
                  <a:cubicBezTo>
                    <a:pt x="208" y="94"/>
                    <a:pt x="208" y="94"/>
                    <a:pt x="208" y="94"/>
                  </a:cubicBezTo>
                  <a:cubicBezTo>
                    <a:pt x="110" y="94"/>
                    <a:pt x="110" y="94"/>
                    <a:pt x="110" y="94"/>
                  </a:cubicBezTo>
                  <a:lnTo>
                    <a:pt x="110" y="13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50"/>
            <p:cNvSpPr>
              <a:spLocks/>
            </p:cNvSpPr>
            <p:nvPr/>
          </p:nvSpPr>
          <p:spPr bwMode="auto">
            <a:xfrm>
              <a:off x="8574088" y="2686051"/>
              <a:ext cx="693737" cy="820738"/>
            </a:xfrm>
            <a:custGeom>
              <a:avLst/>
              <a:gdLst>
                <a:gd name="T0" fmla="*/ 314 w 437"/>
                <a:gd name="T1" fmla="*/ 199 h 517"/>
                <a:gd name="T2" fmla="*/ 120 w 437"/>
                <a:gd name="T3" fmla="*/ 199 h 517"/>
                <a:gd name="T4" fmla="*/ 120 w 437"/>
                <a:gd name="T5" fmla="*/ 0 h 517"/>
                <a:gd name="T6" fmla="*/ 0 w 437"/>
                <a:gd name="T7" fmla="*/ 0 h 517"/>
                <a:gd name="T8" fmla="*/ 0 w 437"/>
                <a:gd name="T9" fmla="*/ 517 h 517"/>
                <a:gd name="T10" fmla="*/ 120 w 437"/>
                <a:gd name="T11" fmla="*/ 517 h 517"/>
                <a:gd name="T12" fmla="*/ 120 w 437"/>
                <a:gd name="T13" fmla="*/ 313 h 517"/>
                <a:gd name="T14" fmla="*/ 314 w 437"/>
                <a:gd name="T15" fmla="*/ 313 h 517"/>
                <a:gd name="T16" fmla="*/ 314 w 437"/>
                <a:gd name="T17" fmla="*/ 517 h 517"/>
                <a:gd name="T18" fmla="*/ 437 w 437"/>
                <a:gd name="T19" fmla="*/ 517 h 517"/>
                <a:gd name="T20" fmla="*/ 437 w 437"/>
                <a:gd name="T21" fmla="*/ 0 h 517"/>
                <a:gd name="T22" fmla="*/ 314 w 437"/>
                <a:gd name="T23" fmla="*/ 0 h 517"/>
                <a:gd name="T24" fmla="*/ 314 w 437"/>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7" h="517">
                  <a:moveTo>
                    <a:pt x="314" y="199"/>
                  </a:moveTo>
                  <a:lnTo>
                    <a:pt x="120" y="199"/>
                  </a:lnTo>
                  <a:lnTo>
                    <a:pt x="120" y="0"/>
                  </a:lnTo>
                  <a:lnTo>
                    <a:pt x="0" y="0"/>
                  </a:lnTo>
                  <a:lnTo>
                    <a:pt x="0" y="517"/>
                  </a:lnTo>
                  <a:lnTo>
                    <a:pt x="120" y="517"/>
                  </a:lnTo>
                  <a:lnTo>
                    <a:pt x="120" y="313"/>
                  </a:lnTo>
                  <a:lnTo>
                    <a:pt x="314" y="313"/>
                  </a:lnTo>
                  <a:lnTo>
                    <a:pt x="314" y="517"/>
                  </a:lnTo>
                  <a:lnTo>
                    <a:pt x="437" y="517"/>
                  </a:lnTo>
                  <a:lnTo>
                    <a:pt x="437" y="0"/>
                  </a:lnTo>
                  <a:lnTo>
                    <a:pt x="314" y="0"/>
                  </a:lnTo>
                  <a:lnTo>
                    <a:pt x="314" y="19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51"/>
            <p:cNvSpPr>
              <a:spLocks/>
            </p:cNvSpPr>
            <p:nvPr/>
          </p:nvSpPr>
          <p:spPr bwMode="auto">
            <a:xfrm>
              <a:off x="9444038" y="2686051"/>
              <a:ext cx="679450" cy="820738"/>
            </a:xfrm>
            <a:custGeom>
              <a:avLst/>
              <a:gdLst>
                <a:gd name="T0" fmla="*/ 0 w 428"/>
                <a:gd name="T1" fmla="*/ 0 h 517"/>
                <a:gd name="T2" fmla="*/ 0 w 428"/>
                <a:gd name="T3" fmla="*/ 114 h 517"/>
                <a:gd name="T4" fmla="*/ 152 w 428"/>
                <a:gd name="T5" fmla="*/ 114 h 517"/>
                <a:gd name="T6" fmla="*/ 152 w 428"/>
                <a:gd name="T7" fmla="*/ 517 h 517"/>
                <a:gd name="T8" fmla="*/ 275 w 428"/>
                <a:gd name="T9" fmla="*/ 517 h 517"/>
                <a:gd name="T10" fmla="*/ 275 w 428"/>
                <a:gd name="T11" fmla="*/ 114 h 517"/>
                <a:gd name="T12" fmla="*/ 428 w 428"/>
                <a:gd name="T13" fmla="*/ 114 h 517"/>
                <a:gd name="T14" fmla="*/ 428 w 428"/>
                <a:gd name="T15" fmla="*/ 0 h 517"/>
                <a:gd name="T16" fmla="*/ 0 w 428"/>
                <a:gd name="T17"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517">
                  <a:moveTo>
                    <a:pt x="0" y="0"/>
                  </a:moveTo>
                  <a:lnTo>
                    <a:pt x="0" y="114"/>
                  </a:lnTo>
                  <a:lnTo>
                    <a:pt x="152" y="114"/>
                  </a:lnTo>
                  <a:lnTo>
                    <a:pt x="152" y="517"/>
                  </a:lnTo>
                  <a:lnTo>
                    <a:pt x="275" y="517"/>
                  </a:lnTo>
                  <a:lnTo>
                    <a:pt x="275" y="114"/>
                  </a:lnTo>
                  <a:lnTo>
                    <a:pt x="428" y="114"/>
                  </a:lnTo>
                  <a:lnTo>
                    <a:pt x="428"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p:cNvSpPr>
            <p:nvPr/>
          </p:nvSpPr>
          <p:spPr bwMode="auto">
            <a:xfrm>
              <a:off x="9440863" y="2301876"/>
              <a:ext cx="1089025" cy="384175"/>
            </a:xfrm>
            <a:custGeom>
              <a:avLst/>
              <a:gdLst>
                <a:gd name="T0" fmla="*/ 620 w 686"/>
                <a:gd name="T1" fmla="*/ 62 h 242"/>
                <a:gd name="T2" fmla="*/ 620 w 686"/>
                <a:gd name="T3" fmla="*/ 242 h 242"/>
                <a:gd name="T4" fmla="*/ 686 w 686"/>
                <a:gd name="T5" fmla="*/ 242 h 242"/>
                <a:gd name="T6" fmla="*/ 686 w 686"/>
                <a:gd name="T7" fmla="*/ 0 h 242"/>
                <a:gd name="T8" fmla="*/ 0 w 686"/>
                <a:gd name="T9" fmla="*/ 0 h 242"/>
                <a:gd name="T10" fmla="*/ 0 w 686"/>
                <a:gd name="T11" fmla="*/ 62 h 242"/>
                <a:gd name="T12" fmla="*/ 620 w 686"/>
                <a:gd name="T13" fmla="*/ 62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20" y="62"/>
                  </a:moveTo>
                  <a:lnTo>
                    <a:pt x="620" y="242"/>
                  </a:lnTo>
                  <a:lnTo>
                    <a:pt x="686" y="242"/>
                  </a:lnTo>
                  <a:lnTo>
                    <a:pt x="686" y="0"/>
                  </a:lnTo>
                  <a:lnTo>
                    <a:pt x="0" y="0"/>
                  </a:lnTo>
                  <a:lnTo>
                    <a:pt x="0" y="62"/>
                  </a:lnTo>
                  <a:lnTo>
                    <a:pt x="62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53"/>
            <p:cNvSpPr>
              <a:spLocks noEditPoints="1"/>
            </p:cNvSpPr>
            <p:nvPr/>
          </p:nvSpPr>
          <p:spPr bwMode="auto">
            <a:xfrm>
              <a:off x="10679113" y="2301876"/>
              <a:ext cx="219075" cy="219075"/>
            </a:xfrm>
            <a:custGeom>
              <a:avLst/>
              <a:gdLst>
                <a:gd name="T0" fmla="*/ 0 w 58"/>
                <a:gd name="T1" fmla="*/ 29 h 58"/>
                <a:gd name="T2" fmla="*/ 0 w 58"/>
                <a:gd name="T3" fmla="*/ 29 h 58"/>
                <a:gd name="T4" fmla="*/ 29 w 58"/>
                <a:gd name="T5" fmla="*/ 0 h 58"/>
                <a:gd name="T6" fmla="*/ 58 w 58"/>
                <a:gd name="T7" fmla="*/ 29 h 58"/>
                <a:gd name="T8" fmla="*/ 58 w 58"/>
                <a:gd name="T9" fmla="*/ 29 h 58"/>
                <a:gd name="T10" fmla="*/ 29 w 58"/>
                <a:gd name="T11" fmla="*/ 58 h 58"/>
                <a:gd name="T12" fmla="*/ 0 w 58"/>
                <a:gd name="T13" fmla="*/ 29 h 58"/>
                <a:gd name="T14" fmla="*/ 55 w 58"/>
                <a:gd name="T15" fmla="*/ 29 h 58"/>
                <a:gd name="T16" fmla="*/ 55 w 58"/>
                <a:gd name="T17" fmla="*/ 29 h 58"/>
                <a:gd name="T18" fmla="*/ 29 w 58"/>
                <a:gd name="T19" fmla="*/ 3 h 58"/>
                <a:gd name="T20" fmla="*/ 3 w 58"/>
                <a:gd name="T21" fmla="*/ 29 h 58"/>
                <a:gd name="T22" fmla="*/ 3 w 58"/>
                <a:gd name="T23" fmla="*/ 29 h 58"/>
                <a:gd name="T24" fmla="*/ 29 w 58"/>
                <a:gd name="T25" fmla="*/ 55 h 58"/>
                <a:gd name="T26" fmla="*/ 55 w 58"/>
                <a:gd name="T27" fmla="*/ 29 h 58"/>
                <a:gd name="T28" fmla="*/ 17 w 58"/>
                <a:gd name="T29" fmla="*/ 13 h 58"/>
                <a:gd name="T30" fmla="*/ 31 w 58"/>
                <a:gd name="T31" fmla="*/ 13 h 58"/>
                <a:gd name="T32" fmla="*/ 40 w 58"/>
                <a:gd name="T33" fmla="*/ 16 h 58"/>
                <a:gd name="T34" fmla="*/ 43 w 58"/>
                <a:gd name="T35" fmla="*/ 23 h 58"/>
                <a:gd name="T36" fmla="*/ 43 w 58"/>
                <a:gd name="T37" fmla="*/ 23 h 58"/>
                <a:gd name="T38" fmla="*/ 36 w 58"/>
                <a:gd name="T39" fmla="*/ 32 h 58"/>
                <a:gd name="T40" fmla="*/ 44 w 58"/>
                <a:gd name="T41" fmla="*/ 43 h 58"/>
                <a:gd name="T42" fmla="*/ 36 w 58"/>
                <a:gd name="T43" fmla="*/ 43 h 58"/>
                <a:gd name="T44" fmla="*/ 29 w 58"/>
                <a:gd name="T45" fmla="*/ 33 h 58"/>
                <a:gd name="T46" fmla="*/ 29 w 58"/>
                <a:gd name="T47" fmla="*/ 33 h 58"/>
                <a:gd name="T48" fmla="*/ 24 w 58"/>
                <a:gd name="T49" fmla="*/ 33 h 58"/>
                <a:gd name="T50" fmla="*/ 24 w 58"/>
                <a:gd name="T51" fmla="*/ 43 h 58"/>
                <a:gd name="T52" fmla="*/ 17 w 58"/>
                <a:gd name="T53" fmla="*/ 43 h 58"/>
                <a:gd name="T54" fmla="*/ 17 w 58"/>
                <a:gd name="T55" fmla="*/ 13 h 58"/>
                <a:gd name="T56" fmla="*/ 31 w 58"/>
                <a:gd name="T57" fmla="*/ 28 h 58"/>
                <a:gd name="T58" fmla="*/ 36 w 58"/>
                <a:gd name="T59" fmla="*/ 23 h 58"/>
                <a:gd name="T60" fmla="*/ 36 w 58"/>
                <a:gd name="T61" fmla="*/ 23 h 58"/>
                <a:gd name="T62" fmla="*/ 31 w 58"/>
                <a:gd name="T63" fmla="*/ 19 h 58"/>
                <a:gd name="T64" fmla="*/ 24 w 58"/>
                <a:gd name="T65" fmla="*/ 19 h 58"/>
                <a:gd name="T66" fmla="*/ 24 w 58"/>
                <a:gd name="T67" fmla="*/ 28 h 58"/>
                <a:gd name="T68" fmla="*/ 31 w 58"/>
                <a:gd name="T69"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 h="58">
                  <a:moveTo>
                    <a:pt x="0" y="29"/>
                  </a:moveTo>
                  <a:cubicBezTo>
                    <a:pt x="0" y="29"/>
                    <a:pt x="0" y="29"/>
                    <a:pt x="0" y="29"/>
                  </a:cubicBezTo>
                  <a:cubicBezTo>
                    <a:pt x="0" y="13"/>
                    <a:pt x="13" y="0"/>
                    <a:pt x="29" y="0"/>
                  </a:cubicBezTo>
                  <a:cubicBezTo>
                    <a:pt x="45" y="0"/>
                    <a:pt x="58" y="13"/>
                    <a:pt x="58" y="29"/>
                  </a:cubicBezTo>
                  <a:cubicBezTo>
                    <a:pt x="58" y="29"/>
                    <a:pt x="58" y="29"/>
                    <a:pt x="58" y="29"/>
                  </a:cubicBezTo>
                  <a:cubicBezTo>
                    <a:pt x="58" y="45"/>
                    <a:pt x="45" y="58"/>
                    <a:pt x="29" y="58"/>
                  </a:cubicBezTo>
                  <a:cubicBezTo>
                    <a:pt x="13" y="58"/>
                    <a:pt x="0" y="45"/>
                    <a:pt x="0" y="29"/>
                  </a:cubicBezTo>
                  <a:close/>
                  <a:moveTo>
                    <a:pt x="55" y="29"/>
                  </a:moveTo>
                  <a:cubicBezTo>
                    <a:pt x="55" y="29"/>
                    <a:pt x="55" y="29"/>
                    <a:pt x="55" y="29"/>
                  </a:cubicBezTo>
                  <a:cubicBezTo>
                    <a:pt x="55" y="14"/>
                    <a:pt x="44" y="3"/>
                    <a:pt x="29" y="3"/>
                  </a:cubicBezTo>
                  <a:cubicBezTo>
                    <a:pt x="14" y="3"/>
                    <a:pt x="3" y="15"/>
                    <a:pt x="3" y="29"/>
                  </a:cubicBezTo>
                  <a:cubicBezTo>
                    <a:pt x="3" y="29"/>
                    <a:pt x="3" y="29"/>
                    <a:pt x="3" y="29"/>
                  </a:cubicBezTo>
                  <a:cubicBezTo>
                    <a:pt x="3" y="43"/>
                    <a:pt x="14" y="55"/>
                    <a:pt x="29" y="55"/>
                  </a:cubicBezTo>
                  <a:cubicBezTo>
                    <a:pt x="44" y="55"/>
                    <a:pt x="55" y="43"/>
                    <a:pt x="55" y="29"/>
                  </a:cubicBezTo>
                  <a:close/>
                  <a:moveTo>
                    <a:pt x="17" y="13"/>
                  </a:moveTo>
                  <a:cubicBezTo>
                    <a:pt x="31" y="13"/>
                    <a:pt x="31" y="13"/>
                    <a:pt x="31" y="13"/>
                  </a:cubicBezTo>
                  <a:cubicBezTo>
                    <a:pt x="35" y="13"/>
                    <a:pt x="38" y="14"/>
                    <a:pt x="40" y="16"/>
                  </a:cubicBezTo>
                  <a:cubicBezTo>
                    <a:pt x="42" y="18"/>
                    <a:pt x="43" y="20"/>
                    <a:pt x="43" y="23"/>
                  </a:cubicBezTo>
                  <a:cubicBezTo>
                    <a:pt x="43" y="23"/>
                    <a:pt x="43" y="23"/>
                    <a:pt x="43" y="23"/>
                  </a:cubicBezTo>
                  <a:cubicBezTo>
                    <a:pt x="43" y="28"/>
                    <a:pt x="40" y="31"/>
                    <a:pt x="36" y="32"/>
                  </a:cubicBezTo>
                  <a:cubicBezTo>
                    <a:pt x="44" y="43"/>
                    <a:pt x="44" y="43"/>
                    <a:pt x="44" y="43"/>
                  </a:cubicBezTo>
                  <a:cubicBezTo>
                    <a:pt x="36" y="43"/>
                    <a:pt x="36" y="43"/>
                    <a:pt x="36" y="43"/>
                  </a:cubicBezTo>
                  <a:cubicBezTo>
                    <a:pt x="29" y="33"/>
                    <a:pt x="29" y="33"/>
                    <a:pt x="29" y="33"/>
                  </a:cubicBezTo>
                  <a:cubicBezTo>
                    <a:pt x="29" y="33"/>
                    <a:pt x="29" y="33"/>
                    <a:pt x="29" y="33"/>
                  </a:cubicBezTo>
                  <a:cubicBezTo>
                    <a:pt x="24" y="33"/>
                    <a:pt x="24" y="33"/>
                    <a:pt x="24" y="33"/>
                  </a:cubicBezTo>
                  <a:cubicBezTo>
                    <a:pt x="24" y="43"/>
                    <a:pt x="24" y="43"/>
                    <a:pt x="24" y="43"/>
                  </a:cubicBezTo>
                  <a:cubicBezTo>
                    <a:pt x="17" y="43"/>
                    <a:pt x="17" y="43"/>
                    <a:pt x="17" y="43"/>
                  </a:cubicBezTo>
                  <a:lnTo>
                    <a:pt x="17" y="13"/>
                  </a:lnTo>
                  <a:close/>
                  <a:moveTo>
                    <a:pt x="31" y="28"/>
                  </a:moveTo>
                  <a:cubicBezTo>
                    <a:pt x="34" y="28"/>
                    <a:pt x="36" y="26"/>
                    <a:pt x="36" y="23"/>
                  </a:cubicBezTo>
                  <a:cubicBezTo>
                    <a:pt x="36" y="23"/>
                    <a:pt x="36" y="23"/>
                    <a:pt x="36" y="23"/>
                  </a:cubicBezTo>
                  <a:cubicBezTo>
                    <a:pt x="36" y="20"/>
                    <a:pt x="34" y="19"/>
                    <a:pt x="31" y="19"/>
                  </a:cubicBezTo>
                  <a:cubicBezTo>
                    <a:pt x="24" y="19"/>
                    <a:pt x="24" y="19"/>
                    <a:pt x="24" y="19"/>
                  </a:cubicBezTo>
                  <a:cubicBezTo>
                    <a:pt x="24" y="28"/>
                    <a:pt x="24" y="28"/>
                    <a:pt x="24" y="28"/>
                  </a:cubicBezTo>
                  <a:lnTo>
                    <a:pt x="31"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5" name="Picture Placeholder 22"/>
          <p:cNvSpPr>
            <a:spLocks noGrp="1"/>
          </p:cNvSpPr>
          <p:nvPr>
            <p:ph type="pic" sz="quarter" idx="10" hasCustomPrompt="1"/>
          </p:nvPr>
        </p:nvSpPr>
        <p:spPr>
          <a:xfrm>
            <a:off x="6096000" y="1085429"/>
            <a:ext cx="2290763" cy="755066"/>
          </a:xfrm>
        </p:spPr>
        <p:txBody>
          <a:bodyPr anchor="ctr" anchorCtr="0">
            <a:normAutofit/>
          </a:bodyPr>
          <a:lstStyle>
            <a:lvl1pPr marL="0" indent="0">
              <a:buNone/>
              <a:defRPr sz="1400" baseline="0">
                <a:solidFill>
                  <a:schemeClr val="accent3"/>
                </a:solidFill>
              </a:defRPr>
            </a:lvl1pPr>
          </a:lstStyle>
          <a:p>
            <a:r>
              <a:rPr lang="en-US" dirty="0"/>
              <a:t>Add Logo</a:t>
            </a:r>
          </a:p>
        </p:txBody>
      </p:sp>
      <p:sp>
        <p:nvSpPr>
          <p:cNvPr id="56" name="Text Placeholder 27"/>
          <p:cNvSpPr>
            <a:spLocks noGrp="1"/>
          </p:cNvSpPr>
          <p:nvPr>
            <p:ph type="body" sz="quarter" idx="11" hasCustomPrompt="1"/>
          </p:nvPr>
        </p:nvSpPr>
        <p:spPr>
          <a:xfrm>
            <a:off x="381001" y="2128416"/>
            <a:ext cx="5420781" cy="3643312"/>
          </a:xfrm>
        </p:spPr>
        <p:txBody>
          <a:bodyPr>
            <a:normAutofit/>
          </a:bodyPr>
          <a:lstStyle>
            <a:lvl1pPr marL="0" indent="0">
              <a:buNone/>
              <a:defRPr sz="1400" b="0" baseline="0"/>
            </a:lvl1pPr>
          </a:lstStyle>
          <a:p>
            <a:pPr lvl="0"/>
            <a:r>
              <a:rPr lang="en-US" dirty="0"/>
              <a:t>Insert First/Last Name - Title</a:t>
            </a:r>
          </a:p>
        </p:txBody>
      </p:sp>
      <p:sp>
        <p:nvSpPr>
          <p:cNvPr id="57" name="Text Placeholder 27"/>
          <p:cNvSpPr>
            <a:spLocks noGrp="1"/>
          </p:cNvSpPr>
          <p:nvPr>
            <p:ph type="body" sz="quarter" idx="12" hasCustomPrompt="1"/>
          </p:nvPr>
        </p:nvSpPr>
        <p:spPr>
          <a:xfrm>
            <a:off x="6096000" y="2128416"/>
            <a:ext cx="5641568" cy="3643312"/>
          </a:xfrm>
        </p:spPr>
        <p:txBody>
          <a:bodyPr>
            <a:normAutofit/>
          </a:bodyPr>
          <a:lstStyle>
            <a:lvl1pPr marL="0" indent="0">
              <a:buNone/>
              <a:defRPr sz="1400" b="0" baseline="0"/>
            </a:lvl1pPr>
          </a:lstStyle>
          <a:p>
            <a:pPr lvl="0"/>
            <a:r>
              <a:rPr lang="en-US" dirty="0"/>
              <a:t>Insert First/Last Name - Title</a:t>
            </a:r>
          </a:p>
        </p:txBody>
      </p:sp>
      <p:grpSp>
        <p:nvGrpSpPr>
          <p:cNvPr id="71" name="Group 70"/>
          <p:cNvGrpSpPr/>
          <p:nvPr userDrawn="1"/>
        </p:nvGrpSpPr>
        <p:grpSpPr>
          <a:xfrm>
            <a:off x="363792" y="402721"/>
            <a:ext cx="444500" cy="387350"/>
            <a:chOff x="7437438" y="3582989"/>
            <a:chExt cx="444500" cy="387350"/>
          </a:xfrm>
          <a:solidFill>
            <a:schemeClr val="accent1">
              <a:lumMod val="60000"/>
              <a:lumOff val="40000"/>
            </a:schemeClr>
          </a:solidFill>
        </p:grpSpPr>
        <p:sp>
          <p:nvSpPr>
            <p:cNvPr id="72" name="Freeform 142"/>
            <p:cNvSpPr>
              <a:spLocks noEditPoints="1"/>
            </p:cNvSpPr>
            <p:nvPr/>
          </p:nvSpPr>
          <p:spPr bwMode="auto">
            <a:xfrm>
              <a:off x="7583488" y="3582989"/>
              <a:ext cx="298450" cy="312738"/>
            </a:xfrm>
            <a:custGeom>
              <a:avLst/>
              <a:gdLst>
                <a:gd name="T0" fmla="*/ 144 w 192"/>
                <a:gd name="T1" fmla="*/ 201 h 201"/>
                <a:gd name="T2" fmla="*/ 136 w 192"/>
                <a:gd name="T3" fmla="*/ 198 h 201"/>
                <a:gd name="T4" fmla="*/ 94 w 192"/>
                <a:gd name="T5" fmla="*/ 156 h 201"/>
                <a:gd name="T6" fmla="*/ 24 w 192"/>
                <a:gd name="T7" fmla="*/ 156 h 201"/>
                <a:gd name="T8" fmla="*/ 0 w 192"/>
                <a:gd name="T9" fmla="*/ 132 h 201"/>
                <a:gd name="T10" fmla="*/ 0 w 192"/>
                <a:gd name="T11" fmla="*/ 24 h 201"/>
                <a:gd name="T12" fmla="*/ 24 w 192"/>
                <a:gd name="T13" fmla="*/ 0 h 201"/>
                <a:gd name="T14" fmla="*/ 168 w 192"/>
                <a:gd name="T15" fmla="*/ 0 h 201"/>
                <a:gd name="T16" fmla="*/ 192 w 192"/>
                <a:gd name="T17" fmla="*/ 24 h 201"/>
                <a:gd name="T18" fmla="*/ 192 w 192"/>
                <a:gd name="T19" fmla="*/ 132 h 201"/>
                <a:gd name="T20" fmla="*/ 168 w 192"/>
                <a:gd name="T21" fmla="*/ 156 h 201"/>
                <a:gd name="T22" fmla="*/ 156 w 192"/>
                <a:gd name="T23" fmla="*/ 156 h 201"/>
                <a:gd name="T24" fmla="*/ 156 w 192"/>
                <a:gd name="T25" fmla="*/ 189 h 201"/>
                <a:gd name="T26" fmla="*/ 149 w 192"/>
                <a:gd name="T27" fmla="*/ 200 h 201"/>
                <a:gd name="T28" fmla="*/ 144 w 192"/>
                <a:gd name="T29" fmla="*/ 201 h 201"/>
                <a:gd name="T30" fmla="*/ 24 w 192"/>
                <a:gd name="T31" fmla="*/ 12 h 201"/>
                <a:gd name="T32" fmla="*/ 12 w 192"/>
                <a:gd name="T33" fmla="*/ 24 h 201"/>
                <a:gd name="T34" fmla="*/ 12 w 192"/>
                <a:gd name="T35" fmla="*/ 132 h 201"/>
                <a:gd name="T36" fmla="*/ 24 w 192"/>
                <a:gd name="T37" fmla="*/ 144 h 201"/>
                <a:gd name="T38" fmla="*/ 96 w 192"/>
                <a:gd name="T39" fmla="*/ 144 h 201"/>
                <a:gd name="T40" fmla="*/ 101 w 192"/>
                <a:gd name="T41" fmla="*/ 145 h 201"/>
                <a:gd name="T42" fmla="*/ 144 w 192"/>
                <a:gd name="T43" fmla="*/ 189 h 201"/>
                <a:gd name="T44" fmla="*/ 144 w 192"/>
                <a:gd name="T45" fmla="*/ 150 h 201"/>
                <a:gd name="T46" fmla="*/ 150 w 192"/>
                <a:gd name="T47" fmla="*/ 144 h 201"/>
                <a:gd name="T48" fmla="*/ 168 w 192"/>
                <a:gd name="T49" fmla="*/ 144 h 201"/>
                <a:gd name="T50" fmla="*/ 180 w 192"/>
                <a:gd name="T51" fmla="*/ 132 h 201"/>
                <a:gd name="T52" fmla="*/ 180 w 192"/>
                <a:gd name="T53" fmla="*/ 24 h 201"/>
                <a:gd name="T54" fmla="*/ 168 w 192"/>
                <a:gd name="T55" fmla="*/ 12 h 201"/>
                <a:gd name="T56" fmla="*/ 24 w 192"/>
                <a:gd name="T57" fmla="*/ 12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2" h="201">
                  <a:moveTo>
                    <a:pt x="144" y="201"/>
                  </a:moveTo>
                  <a:cubicBezTo>
                    <a:pt x="141" y="201"/>
                    <a:pt x="138" y="200"/>
                    <a:pt x="136" y="198"/>
                  </a:cubicBezTo>
                  <a:cubicBezTo>
                    <a:pt x="94" y="156"/>
                    <a:pt x="94" y="156"/>
                    <a:pt x="94" y="156"/>
                  </a:cubicBezTo>
                  <a:cubicBezTo>
                    <a:pt x="24" y="156"/>
                    <a:pt x="24" y="156"/>
                    <a:pt x="24" y="156"/>
                  </a:cubicBezTo>
                  <a:cubicBezTo>
                    <a:pt x="11" y="156"/>
                    <a:pt x="0" y="145"/>
                    <a:pt x="0" y="132"/>
                  </a:cubicBezTo>
                  <a:cubicBezTo>
                    <a:pt x="0" y="24"/>
                    <a:pt x="0" y="24"/>
                    <a:pt x="0" y="24"/>
                  </a:cubicBezTo>
                  <a:cubicBezTo>
                    <a:pt x="0" y="11"/>
                    <a:pt x="11" y="0"/>
                    <a:pt x="24" y="0"/>
                  </a:cubicBezTo>
                  <a:cubicBezTo>
                    <a:pt x="168" y="0"/>
                    <a:pt x="168" y="0"/>
                    <a:pt x="168" y="0"/>
                  </a:cubicBezTo>
                  <a:cubicBezTo>
                    <a:pt x="182" y="0"/>
                    <a:pt x="192" y="11"/>
                    <a:pt x="192" y="24"/>
                  </a:cubicBezTo>
                  <a:cubicBezTo>
                    <a:pt x="192" y="132"/>
                    <a:pt x="192" y="132"/>
                    <a:pt x="192" y="132"/>
                  </a:cubicBezTo>
                  <a:cubicBezTo>
                    <a:pt x="192" y="145"/>
                    <a:pt x="182" y="156"/>
                    <a:pt x="168" y="156"/>
                  </a:cubicBezTo>
                  <a:cubicBezTo>
                    <a:pt x="156" y="156"/>
                    <a:pt x="156" y="156"/>
                    <a:pt x="156" y="156"/>
                  </a:cubicBezTo>
                  <a:cubicBezTo>
                    <a:pt x="156" y="189"/>
                    <a:pt x="156" y="189"/>
                    <a:pt x="156" y="189"/>
                  </a:cubicBezTo>
                  <a:cubicBezTo>
                    <a:pt x="156" y="194"/>
                    <a:pt x="153" y="198"/>
                    <a:pt x="149" y="200"/>
                  </a:cubicBezTo>
                  <a:cubicBezTo>
                    <a:pt x="147" y="201"/>
                    <a:pt x="146" y="201"/>
                    <a:pt x="144" y="201"/>
                  </a:cubicBezTo>
                  <a:close/>
                  <a:moveTo>
                    <a:pt x="24" y="12"/>
                  </a:moveTo>
                  <a:cubicBezTo>
                    <a:pt x="18" y="12"/>
                    <a:pt x="12" y="17"/>
                    <a:pt x="12" y="24"/>
                  </a:cubicBezTo>
                  <a:cubicBezTo>
                    <a:pt x="12" y="132"/>
                    <a:pt x="12" y="132"/>
                    <a:pt x="12" y="132"/>
                  </a:cubicBezTo>
                  <a:cubicBezTo>
                    <a:pt x="12" y="138"/>
                    <a:pt x="18" y="144"/>
                    <a:pt x="24" y="144"/>
                  </a:cubicBezTo>
                  <a:cubicBezTo>
                    <a:pt x="96" y="144"/>
                    <a:pt x="96" y="144"/>
                    <a:pt x="96" y="144"/>
                  </a:cubicBezTo>
                  <a:cubicBezTo>
                    <a:pt x="98" y="144"/>
                    <a:pt x="100" y="144"/>
                    <a:pt x="101" y="145"/>
                  </a:cubicBezTo>
                  <a:cubicBezTo>
                    <a:pt x="144" y="189"/>
                    <a:pt x="144" y="189"/>
                    <a:pt x="144" y="189"/>
                  </a:cubicBezTo>
                  <a:cubicBezTo>
                    <a:pt x="144" y="150"/>
                    <a:pt x="144" y="150"/>
                    <a:pt x="144" y="150"/>
                  </a:cubicBezTo>
                  <a:cubicBezTo>
                    <a:pt x="144" y="146"/>
                    <a:pt x="147" y="144"/>
                    <a:pt x="150" y="144"/>
                  </a:cubicBezTo>
                  <a:cubicBezTo>
                    <a:pt x="168" y="144"/>
                    <a:pt x="168" y="144"/>
                    <a:pt x="168" y="144"/>
                  </a:cubicBezTo>
                  <a:cubicBezTo>
                    <a:pt x="175" y="144"/>
                    <a:pt x="180" y="138"/>
                    <a:pt x="180" y="132"/>
                  </a:cubicBezTo>
                  <a:cubicBezTo>
                    <a:pt x="180" y="24"/>
                    <a:pt x="180" y="24"/>
                    <a:pt x="180" y="24"/>
                  </a:cubicBezTo>
                  <a:cubicBezTo>
                    <a:pt x="180" y="17"/>
                    <a:pt x="175" y="12"/>
                    <a:pt x="168" y="12"/>
                  </a:cubicBezTo>
                  <a:lnTo>
                    <a:pt x="24"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143"/>
            <p:cNvSpPr>
              <a:spLocks/>
            </p:cNvSpPr>
            <p:nvPr/>
          </p:nvSpPr>
          <p:spPr bwMode="auto">
            <a:xfrm>
              <a:off x="7437438" y="3657601"/>
              <a:ext cx="268288" cy="312738"/>
            </a:xfrm>
            <a:custGeom>
              <a:avLst/>
              <a:gdLst>
                <a:gd name="T0" fmla="*/ 54 w 173"/>
                <a:gd name="T1" fmla="*/ 201 h 201"/>
                <a:gd name="T2" fmla="*/ 49 w 173"/>
                <a:gd name="T3" fmla="*/ 200 h 201"/>
                <a:gd name="T4" fmla="*/ 42 w 173"/>
                <a:gd name="T5" fmla="*/ 189 h 201"/>
                <a:gd name="T6" fmla="*/ 42 w 173"/>
                <a:gd name="T7" fmla="*/ 156 h 201"/>
                <a:gd name="T8" fmla="*/ 24 w 173"/>
                <a:gd name="T9" fmla="*/ 156 h 201"/>
                <a:gd name="T10" fmla="*/ 0 w 173"/>
                <a:gd name="T11" fmla="*/ 132 h 201"/>
                <a:gd name="T12" fmla="*/ 0 w 173"/>
                <a:gd name="T13" fmla="*/ 24 h 201"/>
                <a:gd name="T14" fmla="*/ 24 w 173"/>
                <a:gd name="T15" fmla="*/ 0 h 201"/>
                <a:gd name="T16" fmla="*/ 89 w 173"/>
                <a:gd name="T17" fmla="*/ 0 h 201"/>
                <a:gd name="T18" fmla="*/ 89 w 173"/>
                <a:gd name="T19" fmla="*/ 12 h 201"/>
                <a:gd name="T20" fmla="*/ 24 w 173"/>
                <a:gd name="T21" fmla="*/ 12 h 201"/>
                <a:gd name="T22" fmla="*/ 12 w 173"/>
                <a:gd name="T23" fmla="*/ 24 h 201"/>
                <a:gd name="T24" fmla="*/ 12 w 173"/>
                <a:gd name="T25" fmla="*/ 132 h 201"/>
                <a:gd name="T26" fmla="*/ 24 w 173"/>
                <a:gd name="T27" fmla="*/ 144 h 201"/>
                <a:gd name="T28" fmla="*/ 48 w 173"/>
                <a:gd name="T29" fmla="*/ 144 h 201"/>
                <a:gd name="T30" fmla="*/ 54 w 173"/>
                <a:gd name="T31" fmla="*/ 150 h 201"/>
                <a:gd name="T32" fmla="*/ 54 w 173"/>
                <a:gd name="T33" fmla="*/ 189 h 201"/>
                <a:gd name="T34" fmla="*/ 97 w 173"/>
                <a:gd name="T35" fmla="*/ 145 h 201"/>
                <a:gd name="T36" fmla="*/ 101 w 173"/>
                <a:gd name="T37" fmla="*/ 144 h 201"/>
                <a:gd name="T38" fmla="*/ 149 w 173"/>
                <a:gd name="T39" fmla="*/ 144 h 201"/>
                <a:gd name="T40" fmla="*/ 161 w 173"/>
                <a:gd name="T41" fmla="*/ 132 h 201"/>
                <a:gd name="T42" fmla="*/ 161 w 173"/>
                <a:gd name="T43" fmla="*/ 114 h 201"/>
                <a:gd name="T44" fmla="*/ 173 w 173"/>
                <a:gd name="T45" fmla="*/ 114 h 201"/>
                <a:gd name="T46" fmla="*/ 173 w 173"/>
                <a:gd name="T47" fmla="*/ 132 h 201"/>
                <a:gd name="T48" fmla="*/ 149 w 173"/>
                <a:gd name="T49" fmla="*/ 156 h 201"/>
                <a:gd name="T50" fmla="*/ 104 w 173"/>
                <a:gd name="T51" fmla="*/ 156 h 201"/>
                <a:gd name="T52" fmla="*/ 62 w 173"/>
                <a:gd name="T53" fmla="*/ 198 h 201"/>
                <a:gd name="T54" fmla="*/ 54 w 173"/>
                <a:gd name="T55"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3" h="201">
                  <a:moveTo>
                    <a:pt x="54" y="201"/>
                  </a:moveTo>
                  <a:cubicBezTo>
                    <a:pt x="52" y="201"/>
                    <a:pt x="50" y="201"/>
                    <a:pt x="49" y="200"/>
                  </a:cubicBezTo>
                  <a:cubicBezTo>
                    <a:pt x="44" y="198"/>
                    <a:pt x="42" y="194"/>
                    <a:pt x="42" y="189"/>
                  </a:cubicBezTo>
                  <a:cubicBezTo>
                    <a:pt x="42" y="156"/>
                    <a:pt x="42" y="156"/>
                    <a:pt x="42" y="156"/>
                  </a:cubicBezTo>
                  <a:cubicBezTo>
                    <a:pt x="24" y="156"/>
                    <a:pt x="24" y="156"/>
                    <a:pt x="24" y="156"/>
                  </a:cubicBezTo>
                  <a:cubicBezTo>
                    <a:pt x="10" y="156"/>
                    <a:pt x="0" y="145"/>
                    <a:pt x="0" y="132"/>
                  </a:cubicBezTo>
                  <a:cubicBezTo>
                    <a:pt x="0" y="24"/>
                    <a:pt x="0" y="24"/>
                    <a:pt x="0" y="24"/>
                  </a:cubicBezTo>
                  <a:cubicBezTo>
                    <a:pt x="0" y="11"/>
                    <a:pt x="10" y="0"/>
                    <a:pt x="24" y="0"/>
                  </a:cubicBezTo>
                  <a:cubicBezTo>
                    <a:pt x="89" y="0"/>
                    <a:pt x="89" y="0"/>
                    <a:pt x="89" y="0"/>
                  </a:cubicBezTo>
                  <a:cubicBezTo>
                    <a:pt x="89" y="12"/>
                    <a:pt x="89" y="12"/>
                    <a:pt x="89" y="12"/>
                  </a:cubicBezTo>
                  <a:cubicBezTo>
                    <a:pt x="24" y="12"/>
                    <a:pt x="24" y="12"/>
                    <a:pt x="24" y="12"/>
                  </a:cubicBezTo>
                  <a:cubicBezTo>
                    <a:pt x="17" y="12"/>
                    <a:pt x="12" y="17"/>
                    <a:pt x="12" y="24"/>
                  </a:cubicBezTo>
                  <a:cubicBezTo>
                    <a:pt x="12" y="132"/>
                    <a:pt x="12" y="132"/>
                    <a:pt x="12" y="132"/>
                  </a:cubicBezTo>
                  <a:cubicBezTo>
                    <a:pt x="12" y="138"/>
                    <a:pt x="17" y="144"/>
                    <a:pt x="24" y="144"/>
                  </a:cubicBezTo>
                  <a:cubicBezTo>
                    <a:pt x="48" y="144"/>
                    <a:pt x="48" y="144"/>
                    <a:pt x="48" y="144"/>
                  </a:cubicBezTo>
                  <a:cubicBezTo>
                    <a:pt x="51" y="144"/>
                    <a:pt x="54" y="146"/>
                    <a:pt x="54" y="150"/>
                  </a:cubicBezTo>
                  <a:cubicBezTo>
                    <a:pt x="54" y="189"/>
                    <a:pt x="54" y="189"/>
                    <a:pt x="54" y="189"/>
                  </a:cubicBezTo>
                  <a:cubicBezTo>
                    <a:pt x="97" y="145"/>
                    <a:pt x="97" y="145"/>
                    <a:pt x="97" y="145"/>
                  </a:cubicBezTo>
                  <a:cubicBezTo>
                    <a:pt x="98" y="144"/>
                    <a:pt x="100" y="144"/>
                    <a:pt x="101" y="144"/>
                  </a:cubicBezTo>
                  <a:cubicBezTo>
                    <a:pt x="149" y="144"/>
                    <a:pt x="149" y="144"/>
                    <a:pt x="149" y="144"/>
                  </a:cubicBezTo>
                  <a:cubicBezTo>
                    <a:pt x="156" y="144"/>
                    <a:pt x="161" y="138"/>
                    <a:pt x="161" y="132"/>
                  </a:cubicBezTo>
                  <a:cubicBezTo>
                    <a:pt x="161" y="114"/>
                    <a:pt x="161" y="114"/>
                    <a:pt x="161" y="114"/>
                  </a:cubicBezTo>
                  <a:cubicBezTo>
                    <a:pt x="173" y="114"/>
                    <a:pt x="173" y="114"/>
                    <a:pt x="173" y="114"/>
                  </a:cubicBezTo>
                  <a:cubicBezTo>
                    <a:pt x="173" y="132"/>
                    <a:pt x="173" y="132"/>
                    <a:pt x="173" y="132"/>
                  </a:cubicBezTo>
                  <a:cubicBezTo>
                    <a:pt x="173" y="145"/>
                    <a:pt x="163" y="156"/>
                    <a:pt x="149" y="156"/>
                  </a:cubicBezTo>
                  <a:cubicBezTo>
                    <a:pt x="104" y="156"/>
                    <a:pt x="104" y="156"/>
                    <a:pt x="104" y="156"/>
                  </a:cubicBezTo>
                  <a:cubicBezTo>
                    <a:pt x="62" y="198"/>
                    <a:pt x="62" y="198"/>
                    <a:pt x="62" y="198"/>
                  </a:cubicBezTo>
                  <a:cubicBezTo>
                    <a:pt x="60" y="200"/>
                    <a:pt x="57" y="201"/>
                    <a:pt x="54" y="2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144"/>
            <p:cNvSpPr>
              <a:spLocks/>
            </p:cNvSpPr>
            <p:nvPr/>
          </p:nvSpPr>
          <p:spPr bwMode="auto">
            <a:xfrm>
              <a:off x="7680325" y="3660776"/>
              <a:ext cx="115888" cy="100013"/>
            </a:xfrm>
            <a:custGeom>
              <a:avLst/>
              <a:gdLst>
                <a:gd name="T0" fmla="*/ 28 w 75"/>
                <a:gd name="T1" fmla="*/ 64 h 64"/>
                <a:gd name="T2" fmla="*/ 24 w 75"/>
                <a:gd name="T3" fmla="*/ 62 h 64"/>
                <a:gd name="T4" fmla="*/ 0 w 75"/>
                <a:gd name="T5" fmla="*/ 38 h 64"/>
                <a:gd name="T6" fmla="*/ 9 w 75"/>
                <a:gd name="T7" fmla="*/ 30 h 64"/>
                <a:gd name="T8" fmla="*/ 28 w 75"/>
                <a:gd name="T9" fmla="*/ 49 h 64"/>
                <a:gd name="T10" fmla="*/ 66 w 75"/>
                <a:gd name="T11" fmla="*/ 0 h 64"/>
                <a:gd name="T12" fmla="*/ 75 w 75"/>
                <a:gd name="T13" fmla="*/ 7 h 64"/>
                <a:gd name="T14" fmla="*/ 33 w 75"/>
                <a:gd name="T15" fmla="*/ 61 h 64"/>
                <a:gd name="T16" fmla="*/ 29 w 75"/>
                <a:gd name="T17" fmla="*/ 64 h 64"/>
                <a:gd name="T18" fmla="*/ 28 w 75"/>
                <a:gd name="T19"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64">
                  <a:moveTo>
                    <a:pt x="28" y="64"/>
                  </a:moveTo>
                  <a:cubicBezTo>
                    <a:pt x="27" y="64"/>
                    <a:pt x="25" y="63"/>
                    <a:pt x="24" y="62"/>
                  </a:cubicBezTo>
                  <a:cubicBezTo>
                    <a:pt x="0" y="38"/>
                    <a:pt x="0" y="38"/>
                    <a:pt x="0" y="38"/>
                  </a:cubicBezTo>
                  <a:cubicBezTo>
                    <a:pt x="9" y="30"/>
                    <a:pt x="9" y="30"/>
                    <a:pt x="9" y="30"/>
                  </a:cubicBezTo>
                  <a:cubicBezTo>
                    <a:pt x="28" y="49"/>
                    <a:pt x="28" y="49"/>
                    <a:pt x="28" y="49"/>
                  </a:cubicBezTo>
                  <a:cubicBezTo>
                    <a:pt x="66" y="0"/>
                    <a:pt x="66" y="0"/>
                    <a:pt x="66" y="0"/>
                  </a:cubicBezTo>
                  <a:cubicBezTo>
                    <a:pt x="75" y="7"/>
                    <a:pt x="75" y="7"/>
                    <a:pt x="75" y="7"/>
                  </a:cubicBezTo>
                  <a:cubicBezTo>
                    <a:pt x="33" y="61"/>
                    <a:pt x="33" y="61"/>
                    <a:pt x="33" y="61"/>
                  </a:cubicBezTo>
                  <a:cubicBezTo>
                    <a:pt x="32" y="63"/>
                    <a:pt x="31" y="64"/>
                    <a:pt x="29" y="64"/>
                  </a:cubicBezTo>
                  <a:cubicBezTo>
                    <a:pt x="29" y="64"/>
                    <a:pt x="29" y="64"/>
                    <a:pt x="28"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5" name="TextBox 74"/>
          <p:cNvSpPr txBox="1"/>
          <p:nvPr userDrawn="1"/>
        </p:nvSpPr>
        <p:spPr>
          <a:xfrm>
            <a:off x="893097" y="326824"/>
            <a:ext cx="2615529" cy="523220"/>
          </a:xfrm>
          <a:prstGeom prst="rect">
            <a:avLst/>
          </a:prstGeom>
          <a:noFill/>
        </p:spPr>
        <p:txBody>
          <a:bodyPr wrap="square" rtlCol="0">
            <a:spAutoFit/>
          </a:bodyPr>
          <a:lstStyle/>
          <a:p>
            <a:r>
              <a:rPr lang="en-US" sz="2800" dirty="0"/>
              <a:t>Attendees</a:t>
            </a:r>
          </a:p>
        </p:txBody>
      </p:sp>
    </p:spTree>
    <p:extLst>
      <p:ext uri="{BB962C8B-B14F-4D97-AF65-F5344CB8AC3E}">
        <p14:creationId xmlns:p14="http://schemas.microsoft.com/office/powerpoint/2010/main" val="25909675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5_Transportation Top 1b">
    <p:spTree>
      <p:nvGrpSpPr>
        <p:cNvPr id="1" name=""/>
        <p:cNvGrpSpPr/>
        <p:nvPr/>
      </p:nvGrpSpPr>
      <p:grpSpPr>
        <a:xfrm>
          <a:off x="0" y="0"/>
          <a:ext cx="0" cy="0"/>
          <a:chOff x="0" y="0"/>
          <a:chExt cx="0" cy="0"/>
        </a:xfrm>
      </p:grpSpPr>
      <p:sp>
        <p:nvSpPr>
          <p:cNvPr id="2" name="Title 1"/>
          <p:cNvSpPr>
            <a:spLocks noGrp="1"/>
          </p:cNvSpPr>
          <p:nvPr>
            <p:ph type="title"/>
          </p:nvPr>
        </p:nvSpPr>
        <p:spPr>
          <a:xfrm>
            <a:off x="381000" y="1913658"/>
            <a:ext cx="11429999" cy="475720"/>
          </a:xfrm>
        </p:spPr>
        <p:txBody>
          <a:bodyPr/>
          <a:lstStyle/>
          <a:p>
            <a:r>
              <a:rPr lang="en-US"/>
              <a:t>Click to edit Master title style</a:t>
            </a:r>
          </a:p>
        </p:txBody>
      </p:sp>
      <p:sp>
        <p:nvSpPr>
          <p:cNvPr id="24" name="Content Placeholder 2"/>
          <p:cNvSpPr>
            <a:spLocks noGrp="1"/>
          </p:cNvSpPr>
          <p:nvPr>
            <p:ph idx="1" hasCustomPrompt="1"/>
          </p:nvPr>
        </p:nvSpPr>
        <p:spPr>
          <a:xfrm>
            <a:off x="381000" y="2660420"/>
            <a:ext cx="11429999" cy="3480029"/>
          </a:xfrm>
        </p:spPr>
        <p:txBody>
          <a:bodyPr/>
          <a:lstStyle>
            <a:lvl1pPr marL="0" indent="0" algn="l" defTabSz="914377" rtl="0" eaLnBrk="1" latinLnBrk="0" hangingPunct="1">
              <a:lnSpc>
                <a:spcPct val="90000"/>
              </a:lnSpc>
              <a:spcBef>
                <a:spcPts val="1000"/>
              </a:spcBef>
              <a:buClr>
                <a:srgbClr val="EA1010"/>
              </a:buClr>
              <a:buSzPct val="75000"/>
              <a:buFont typeface="Wingdings" charset="2"/>
              <a:buNone/>
              <a:defRPr lang="en-US" sz="2400" kern="1200" dirty="0" smtClean="0">
                <a:solidFill>
                  <a:schemeClr val="tx1"/>
                </a:solidFill>
                <a:latin typeface="+mn-lt"/>
                <a:ea typeface="+mn-ea"/>
                <a:cs typeface="+mn-cs"/>
              </a:defRPr>
            </a:lvl1pPr>
            <a:lvl2pPr marL="685783" indent="-228594">
              <a:defRPr lang="en-US" sz="2133" kern="1200" dirty="0" smtClean="0">
                <a:solidFill>
                  <a:schemeClr val="tx1"/>
                </a:solidFill>
                <a:latin typeface="+mn-lt"/>
                <a:ea typeface="+mn-ea"/>
                <a:cs typeface="+mn-cs"/>
              </a:defRPr>
            </a:lvl2pPr>
          </a:lstStyle>
          <a:p>
            <a:pPr lvl="0"/>
            <a:r>
              <a:rPr lang="en-US" dirty="0"/>
              <a:t>Click to edit Master text styles</a:t>
            </a:r>
          </a:p>
        </p:txBody>
      </p:sp>
      <p:pic>
        <p:nvPicPr>
          <p:cNvPr id="3" name="Picture 2">
            <a:extLst>
              <a:ext uri="{FF2B5EF4-FFF2-40B4-BE49-F238E27FC236}">
                <a16:creationId xmlns:a16="http://schemas.microsoft.com/office/drawing/2014/main" id="{CCF79C18-ADBE-FD35-BEA9-CB18DAE2B36A}"/>
              </a:ext>
            </a:extLst>
          </p:cNvPr>
          <p:cNvPicPr>
            <a:picLocks noChangeAspect="1"/>
          </p:cNvPicPr>
          <p:nvPr userDrawn="1"/>
        </p:nvPicPr>
        <p:blipFill>
          <a:blip r:embed="rId2">
            <a:extLst>
              <a:ext uri="{28A0092B-C50C-407E-A947-70E740481C1C}">
                <a14:useLocalDpi xmlns:a14="http://schemas.microsoft.com/office/drawing/2010/main" val="0"/>
              </a:ext>
            </a:extLst>
          </a:blip>
          <a:srcRect t="40383" b="23605"/>
          <a:stretch/>
        </p:blipFill>
        <p:spPr>
          <a:xfrm>
            <a:off x="-2" y="67236"/>
            <a:ext cx="12192001" cy="1566415"/>
          </a:xfrm>
          <a:prstGeom prst="rect">
            <a:avLst/>
          </a:prstGeom>
        </p:spPr>
      </p:pic>
    </p:spTree>
    <p:extLst>
      <p:ext uri="{BB962C8B-B14F-4D97-AF65-F5344CB8AC3E}">
        <p14:creationId xmlns:p14="http://schemas.microsoft.com/office/powerpoint/2010/main" val="383415622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24_Healthcare Divider 1">
    <p:bg>
      <p:bgPr>
        <a:solidFill>
          <a:schemeClr val="accent5"/>
        </a:solidFill>
        <a:effectLst/>
      </p:bgPr>
    </p:bg>
    <p:spTree>
      <p:nvGrpSpPr>
        <p:cNvPr id="1" name=""/>
        <p:cNvGrpSpPr/>
        <p:nvPr/>
      </p:nvGrpSpPr>
      <p:grpSpPr>
        <a:xfrm>
          <a:off x="0" y="0"/>
          <a:ext cx="0" cy="0"/>
          <a:chOff x="0" y="0"/>
          <a:chExt cx="0" cy="0"/>
        </a:xfrm>
      </p:grpSpPr>
      <p:grpSp>
        <p:nvGrpSpPr>
          <p:cNvPr id="41" name="Group 40"/>
          <p:cNvGrpSpPr/>
          <p:nvPr userDrawn="1"/>
        </p:nvGrpSpPr>
        <p:grpSpPr>
          <a:xfrm>
            <a:off x="4484914" y="1560774"/>
            <a:ext cx="3394557" cy="2985854"/>
            <a:chOff x="8916989" y="5326063"/>
            <a:chExt cx="474662" cy="417513"/>
          </a:xfrm>
          <a:solidFill>
            <a:srgbClr val="23AD9D"/>
          </a:solidFill>
        </p:grpSpPr>
        <p:sp>
          <p:nvSpPr>
            <p:cNvPr id="42" name="Freeform 334"/>
            <p:cNvSpPr>
              <a:spLocks/>
            </p:cNvSpPr>
            <p:nvPr/>
          </p:nvSpPr>
          <p:spPr bwMode="auto">
            <a:xfrm>
              <a:off x="9091614" y="5403851"/>
              <a:ext cx="125413" cy="96838"/>
            </a:xfrm>
            <a:custGeom>
              <a:avLst/>
              <a:gdLst>
                <a:gd name="T0" fmla="*/ 28 w 79"/>
                <a:gd name="T1" fmla="*/ 61 h 61"/>
                <a:gd name="T2" fmla="*/ 0 w 79"/>
                <a:gd name="T3" fmla="*/ 33 h 61"/>
                <a:gd name="T4" fmla="*/ 11 w 79"/>
                <a:gd name="T5" fmla="*/ 24 h 61"/>
                <a:gd name="T6" fmla="*/ 28 w 79"/>
                <a:gd name="T7" fmla="*/ 42 h 61"/>
                <a:gd name="T8" fmla="*/ 69 w 79"/>
                <a:gd name="T9" fmla="*/ 0 h 61"/>
                <a:gd name="T10" fmla="*/ 79 w 79"/>
                <a:gd name="T11" fmla="*/ 10 h 61"/>
                <a:gd name="T12" fmla="*/ 28 w 79"/>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79" h="61">
                  <a:moveTo>
                    <a:pt x="28" y="61"/>
                  </a:moveTo>
                  <a:lnTo>
                    <a:pt x="0" y="33"/>
                  </a:lnTo>
                  <a:lnTo>
                    <a:pt x="11" y="24"/>
                  </a:lnTo>
                  <a:lnTo>
                    <a:pt x="28" y="42"/>
                  </a:lnTo>
                  <a:lnTo>
                    <a:pt x="69" y="0"/>
                  </a:lnTo>
                  <a:lnTo>
                    <a:pt x="79" y="10"/>
                  </a:lnTo>
                  <a:lnTo>
                    <a:pt x="28"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35"/>
            <p:cNvSpPr>
              <a:spLocks noEditPoints="1"/>
            </p:cNvSpPr>
            <p:nvPr/>
          </p:nvSpPr>
          <p:spPr bwMode="auto">
            <a:xfrm>
              <a:off x="9031289" y="5326063"/>
              <a:ext cx="241300" cy="242888"/>
            </a:xfrm>
            <a:custGeom>
              <a:avLst/>
              <a:gdLst>
                <a:gd name="T0" fmla="*/ 73 w 147"/>
                <a:gd name="T1" fmla="*/ 148 h 148"/>
                <a:gd name="T2" fmla="*/ 0 w 147"/>
                <a:gd name="T3" fmla="*/ 74 h 148"/>
                <a:gd name="T4" fmla="*/ 73 w 147"/>
                <a:gd name="T5" fmla="*/ 0 h 148"/>
                <a:gd name="T6" fmla="*/ 147 w 147"/>
                <a:gd name="T7" fmla="*/ 74 h 148"/>
                <a:gd name="T8" fmla="*/ 128 w 147"/>
                <a:gd name="T9" fmla="*/ 124 h 148"/>
                <a:gd name="T10" fmla="*/ 73 w 147"/>
                <a:gd name="T11" fmla="*/ 148 h 148"/>
                <a:gd name="T12" fmla="*/ 73 w 147"/>
                <a:gd name="T13" fmla="*/ 10 h 148"/>
                <a:gd name="T14" fmla="*/ 9 w 147"/>
                <a:gd name="T15" fmla="*/ 74 h 148"/>
                <a:gd name="T16" fmla="*/ 73 w 147"/>
                <a:gd name="T17" fmla="*/ 138 h 148"/>
                <a:gd name="T18" fmla="*/ 121 w 147"/>
                <a:gd name="T19" fmla="*/ 117 h 148"/>
                <a:gd name="T20" fmla="*/ 138 w 147"/>
                <a:gd name="T21" fmla="*/ 74 h 148"/>
                <a:gd name="T22" fmla="*/ 73 w 147"/>
                <a:gd name="T23" fmla="*/ 1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148">
                  <a:moveTo>
                    <a:pt x="73" y="148"/>
                  </a:moveTo>
                  <a:cubicBezTo>
                    <a:pt x="33" y="148"/>
                    <a:pt x="0" y="115"/>
                    <a:pt x="0" y="74"/>
                  </a:cubicBezTo>
                  <a:cubicBezTo>
                    <a:pt x="0" y="34"/>
                    <a:pt x="33" y="0"/>
                    <a:pt x="73" y="0"/>
                  </a:cubicBezTo>
                  <a:cubicBezTo>
                    <a:pt x="114" y="0"/>
                    <a:pt x="147" y="34"/>
                    <a:pt x="147" y="74"/>
                  </a:cubicBezTo>
                  <a:cubicBezTo>
                    <a:pt x="147" y="93"/>
                    <a:pt x="140" y="110"/>
                    <a:pt x="128" y="124"/>
                  </a:cubicBezTo>
                  <a:cubicBezTo>
                    <a:pt x="114" y="139"/>
                    <a:pt x="94" y="148"/>
                    <a:pt x="73" y="148"/>
                  </a:cubicBezTo>
                  <a:close/>
                  <a:moveTo>
                    <a:pt x="73" y="10"/>
                  </a:moveTo>
                  <a:cubicBezTo>
                    <a:pt x="38" y="10"/>
                    <a:pt x="9" y="39"/>
                    <a:pt x="9" y="74"/>
                  </a:cubicBezTo>
                  <a:cubicBezTo>
                    <a:pt x="9" y="110"/>
                    <a:pt x="38" y="138"/>
                    <a:pt x="73" y="138"/>
                  </a:cubicBezTo>
                  <a:cubicBezTo>
                    <a:pt x="92" y="138"/>
                    <a:pt x="109" y="131"/>
                    <a:pt x="121" y="117"/>
                  </a:cubicBezTo>
                  <a:cubicBezTo>
                    <a:pt x="132" y="106"/>
                    <a:pt x="138" y="90"/>
                    <a:pt x="138" y="74"/>
                  </a:cubicBezTo>
                  <a:cubicBezTo>
                    <a:pt x="138" y="39"/>
                    <a:pt x="109" y="10"/>
                    <a:pt x="7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36"/>
            <p:cNvSpPr>
              <a:spLocks noEditPoints="1"/>
            </p:cNvSpPr>
            <p:nvPr/>
          </p:nvSpPr>
          <p:spPr bwMode="auto">
            <a:xfrm>
              <a:off x="9097964" y="5588001"/>
              <a:ext cx="107950" cy="104775"/>
            </a:xfrm>
            <a:custGeom>
              <a:avLst/>
              <a:gdLst>
                <a:gd name="T0" fmla="*/ 50 w 68"/>
                <a:gd name="T1" fmla="*/ 66 h 66"/>
                <a:gd name="T2" fmla="*/ 18 w 68"/>
                <a:gd name="T3" fmla="*/ 66 h 66"/>
                <a:gd name="T4" fmla="*/ 18 w 68"/>
                <a:gd name="T5" fmla="*/ 49 h 66"/>
                <a:gd name="T6" fmla="*/ 0 w 68"/>
                <a:gd name="T7" fmla="*/ 49 h 66"/>
                <a:gd name="T8" fmla="*/ 0 w 68"/>
                <a:gd name="T9" fmla="*/ 18 h 66"/>
                <a:gd name="T10" fmla="*/ 18 w 68"/>
                <a:gd name="T11" fmla="*/ 18 h 66"/>
                <a:gd name="T12" fmla="*/ 18 w 68"/>
                <a:gd name="T13" fmla="*/ 0 h 66"/>
                <a:gd name="T14" fmla="*/ 50 w 68"/>
                <a:gd name="T15" fmla="*/ 0 h 66"/>
                <a:gd name="T16" fmla="*/ 50 w 68"/>
                <a:gd name="T17" fmla="*/ 18 h 66"/>
                <a:gd name="T18" fmla="*/ 68 w 68"/>
                <a:gd name="T19" fmla="*/ 18 h 66"/>
                <a:gd name="T20" fmla="*/ 68 w 68"/>
                <a:gd name="T21" fmla="*/ 49 h 66"/>
                <a:gd name="T22" fmla="*/ 50 w 68"/>
                <a:gd name="T23" fmla="*/ 49 h 66"/>
                <a:gd name="T24" fmla="*/ 50 w 68"/>
                <a:gd name="T25" fmla="*/ 66 h 66"/>
                <a:gd name="T26" fmla="*/ 28 w 68"/>
                <a:gd name="T27" fmla="*/ 57 h 66"/>
                <a:gd name="T28" fmla="*/ 40 w 68"/>
                <a:gd name="T29" fmla="*/ 57 h 66"/>
                <a:gd name="T30" fmla="*/ 40 w 68"/>
                <a:gd name="T31" fmla="*/ 39 h 66"/>
                <a:gd name="T32" fmla="*/ 57 w 68"/>
                <a:gd name="T33" fmla="*/ 39 h 66"/>
                <a:gd name="T34" fmla="*/ 57 w 68"/>
                <a:gd name="T35" fmla="*/ 28 h 66"/>
                <a:gd name="T36" fmla="*/ 40 w 68"/>
                <a:gd name="T37" fmla="*/ 28 h 66"/>
                <a:gd name="T38" fmla="*/ 40 w 68"/>
                <a:gd name="T39" fmla="*/ 10 h 66"/>
                <a:gd name="T40" fmla="*/ 28 w 68"/>
                <a:gd name="T41" fmla="*/ 10 h 66"/>
                <a:gd name="T42" fmla="*/ 28 w 68"/>
                <a:gd name="T43" fmla="*/ 28 h 66"/>
                <a:gd name="T44" fmla="*/ 11 w 68"/>
                <a:gd name="T45" fmla="*/ 28 h 66"/>
                <a:gd name="T46" fmla="*/ 11 w 68"/>
                <a:gd name="T47" fmla="*/ 39 h 66"/>
                <a:gd name="T48" fmla="*/ 28 w 68"/>
                <a:gd name="T49" fmla="*/ 39 h 66"/>
                <a:gd name="T50" fmla="*/ 28 w 68"/>
                <a:gd name="T51" fmla="*/ 5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 h="66">
                  <a:moveTo>
                    <a:pt x="50" y="66"/>
                  </a:moveTo>
                  <a:lnTo>
                    <a:pt x="18" y="66"/>
                  </a:lnTo>
                  <a:lnTo>
                    <a:pt x="18" y="49"/>
                  </a:lnTo>
                  <a:lnTo>
                    <a:pt x="0" y="49"/>
                  </a:lnTo>
                  <a:lnTo>
                    <a:pt x="0" y="18"/>
                  </a:lnTo>
                  <a:lnTo>
                    <a:pt x="18" y="18"/>
                  </a:lnTo>
                  <a:lnTo>
                    <a:pt x="18" y="0"/>
                  </a:lnTo>
                  <a:lnTo>
                    <a:pt x="50" y="0"/>
                  </a:lnTo>
                  <a:lnTo>
                    <a:pt x="50" y="18"/>
                  </a:lnTo>
                  <a:lnTo>
                    <a:pt x="68" y="18"/>
                  </a:lnTo>
                  <a:lnTo>
                    <a:pt x="68" y="49"/>
                  </a:lnTo>
                  <a:lnTo>
                    <a:pt x="50" y="49"/>
                  </a:lnTo>
                  <a:lnTo>
                    <a:pt x="50" y="66"/>
                  </a:lnTo>
                  <a:close/>
                  <a:moveTo>
                    <a:pt x="28" y="57"/>
                  </a:moveTo>
                  <a:lnTo>
                    <a:pt x="40" y="57"/>
                  </a:lnTo>
                  <a:lnTo>
                    <a:pt x="40" y="39"/>
                  </a:lnTo>
                  <a:lnTo>
                    <a:pt x="57" y="39"/>
                  </a:lnTo>
                  <a:lnTo>
                    <a:pt x="57" y="28"/>
                  </a:lnTo>
                  <a:lnTo>
                    <a:pt x="40" y="28"/>
                  </a:lnTo>
                  <a:lnTo>
                    <a:pt x="40" y="10"/>
                  </a:lnTo>
                  <a:lnTo>
                    <a:pt x="28" y="10"/>
                  </a:lnTo>
                  <a:lnTo>
                    <a:pt x="28" y="28"/>
                  </a:lnTo>
                  <a:lnTo>
                    <a:pt x="11" y="28"/>
                  </a:lnTo>
                  <a:lnTo>
                    <a:pt x="11" y="39"/>
                  </a:lnTo>
                  <a:lnTo>
                    <a:pt x="28" y="39"/>
                  </a:lnTo>
                  <a:lnTo>
                    <a:pt x="28"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37"/>
            <p:cNvSpPr>
              <a:spLocks/>
            </p:cNvSpPr>
            <p:nvPr/>
          </p:nvSpPr>
          <p:spPr bwMode="auto">
            <a:xfrm>
              <a:off x="9040814" y="5495926"/>
              <a:ext cx="222250" cy="247650"/>
            </a:xfrm>
            <a:custGeom>
              <a:avLst/>
              <a:gdLst>
                <a:gd name="T0" fmla="*/ 140 w 140"/>
                <a:gd name="T1" fmla="*/ 156 h 156"/>
                <a:gd name="T2" fmla="*/ 0 w 140"/>
                <a:gd name="T3" fmla="*/ 156 h 156"/>
                <a:gd name="T4" fmla="*/ 0 w 140"/>
                <a:gd name="T5" fmla="*/ 0 h 156"/>
                <a:gd name="T6" fmla="*/ 11 w 140"/>
                <a:gd name="T7" fmla="*/ 0 h 156"/>
                <a:gd name="T8" fmla="*/ 11 w 140"/>
                <a:gd name="T9" fmla="*/ 146 h 156"/>
                <a:gd name="T10" fmla="*/ 129 w 140"/>
                <a:gd name="T11" fmla="*/ 146 h 156"/>
                <a:gd name="T12" fmla="*/ 129 w 140"/>
                <a:gd name="T13" fmla="*/ 0 h 156"/>
                <a:gd name="T14" fmla="*/ 140 w 140"/>
                <a:gd name="T15" fmla="*/ 0 h 156"/>
                <a:gd name="T16" fmla="*/ 140 w 140"/>
                <a:gd name="T17"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156">
                  <a:moveTo>
                    <a:pt x="140" y="156"/>
                  </a:moveTo>
                  <a:lnTo>
                    <a:pt x="0" y="156"/>
                  </a:lnTo>
                  <a:lnTo>
                    <a:pt x="0" y="0"/>
                  </a:lnTo>
                  <a:lnTo>
                    <a:pt x="11" y="0"/>
                  </a:lnTo>
                  <a:lnTo>
                    <a:pt x="11" y="146"/>
                  </a:lnTo>
                  <a:lnTo>
                    <a:pt x="129" y="146"/>
                  </a:lnTo>
                  <a:lnTo>
                    <a:pt x="129" y="0"/>
                  </a:lnTo>
                  <a:lnTo>
                    <a:pt x="140" y="0"/>
                  </a:lnTo>
                  <a:lnTo>
                    <a:pt x="140" y="1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38"/>
            <p:cNvSpPr>
              <a:spLocks/>
            </p:cNvSpPr>
            <p:nvPr/>
          </p:nvSpPr>
          <p:spPr bwMode="auto">
            <a:xfrm>
              <a:off x="8916989" y="5505451"/>
              <a:ext cx="133350" cy="238125"/>
            </a:xfrm>
            <a:custGeom>
              <a:avLst/>
              <a:gdLst>
                <a:gd name="T0" fmla="*/ 84 w 84"/>
                <a:gd name="T1" fmla="*/ 150 h 150"/>
                <a:gd name="T2" fmla="*/ 0 w 84"/>
                <a:gd name="T3" fmla="*/ 150 h 150"/>
                <a:gd name="T4" fmla="*/ 0 w 84"/>
                <a:gd name="T5" fmla="*/ 0 h 150"/>
                <a:gd name="T6" fmla="*/ 84 w 84"/>
                <a:gd name="T7" fmla="*/ 0 h 150"/>
                <a:gd name="T8" fmla="*/ 84 w 84"/>
                <a:gd name="T9" fmla="*/ 11 h 150"/>
                <a:gd name="T10" fmla="*/ 9 w 84"/>
                <a:gd name="T11" fmla="*/ 11 h 150"/>
                <a:gd name="T12" fmla="*/ 9 w 84"/>
                <a:gd name="T13" fmla="*/ 140 h 150"/>
                <a:gd name="T14" fmla="*/ 84 w 84"/>
                <a:gd name="T15" fmla="*/ 140 h 150"/>
                <a:gd name="T16" fmla="*/ 84 w 84"/>
                <a:gd name="T1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150">
                  <a:moveTo>
                    <a:pt x="84" y="150"/>
                  </a:moveTo>
                  <a:lnTo>
                    <a:pt x="0" y="150"/>
                  </a:lnTo>
                  <a:lnTo>
                    <a:pt x="0" y="0"/>
                  </a:lnTo>
                  <a:lnTo>
                    <a:pt x="84" y="0"/>
                  </a:lnTo>
                  <a:lnTo>
                    <a:pt x="84" y="11"/>
                  </a:lnTo>
                  <a:lnTo>
                    <a:pt x="9" y="11"/>
                  </a:lnTo>
                  <a:lnTo>
                    <a:pt x="9" y="140"/>
                  </a:lnTo>
                  <a:lnTo>
                    <a:pt x="84" y="140"/>
                  </a:lnTo>
                  <a:lnTo>
                    <a:pt x="84"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Rectangle 339"/>
            <p:cNvSpPr>
              <a:spLocks noChangeArrowheads="1"/>
            </p:cNvSpPr>
            <p:nvPr/>
          </p:nvSpPr>
          <p:spPr bwMode="auto">
            <a:xfrm>
              <a:off x="8964614" y="5543551"/>
              <a:ext cx="46038"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Line 340"/>
            <p:cNvSpPr>
              <a:spLocks noChangeShapeType="1"/>
            </p:cNvSpPr>
            <p:nvPr/>
          </p:nvSpPr>
          <p:spPr bwMode="auto">
            <a:xfrm>
              <a:off x="9024939" y="5576888"/>
              <a:ext cx="0" cy="0"/>
            </a:xfrm>
            <a:prstGeom prst="line">
              <a:avLst/>
            </a:prstGeom>
            <a:grpFill/>
            <a:ln w="1746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 name="Rectangle 341"/>
            <p:cNvSpPr>
              <a:spLocks noChangeArrowheads="1"/>
            </p:cNvSpPr>
            <p:nvPr/>
          </p:nvSpPr>
          <p:spPr bwMode="auto">
            <a:xfrm>
              <a:off x="8964614" y="5580063"/>
              <a:ext cx="46038"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Rectangle 342"/>
            <p:cNvSpPr>
              <a:spLocks noChangeArrowheads="1"/>
            </p:cNvSpPr>
            <p:nvPr/>
          </p:nvSpPr>
          <p:spPr bwMode="auto">
            <a:xfrm>
              <a:off x="8964614" y="5618163"/>
              <a:ext cx="460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Rectangle 343"/>
            <p:cNvSpPr>
              <a:spLocks noChangeArrowheads="1"/>
            </p:cNvSpPr>
            <p:nvPr/>
          </p:nvSpPr>
          <p:spPr bwMode="auto">
            <a:xfrm>
              <a:off x="8964614" y="5653088"/>
              <a:ext cx="46038"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Rectangle 344"/>
            <p:cNvSpPr>
              <a:spLocks noChangeArrowheads="1"/>
            </p:cNvSpPr>
            <p:nvPr/>
          </p:nvSpPr>
          <p:spPr bwMode="auto">
            <a:xfrm>
              <a:off x="8964614" y="5689601"/>
              <a:ext cx="460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345"/>
            <p:cNvSpPr>
              <a:spLocks/>
            </p:cNvSpPr>
            <p:nvPr/>
          </p:nvSpPr>
          <p:spPr bwMode="auto">
            <a:xfrm>
              <a:off x="9258301" y="5505451"/>
              <a:ext cx="133350" cy="238125"/>
            </a:xfrm>
            <a:custGeom>
              <a:avLst/>
              <a:gdLst>
                <a:gd name="T0" fmla="*/ 84 w 84"/>
                <a:gd name="T1" fmla="*/ 150 h 150"/>
                <a:gd name="T2" fmla="*/ 0 w 84"/>
                <a:gd name="T3" fmla="*/ 150 h 150"/>
                <a:gd name="T4" fmla="*/ 0 w 84"/>
                <a:gd name="T5" fmla="*/ 140 h 150"/>
                <a:gd name="T6" fmla="*/ 75 w 84"/>
                <a:gd name="T7" fmla="*/ 140 h 150"/>
                <a:gd name="T8" fmla="*/ 75 w 84"/>
                <a:gd name="T9" fmla="*/ 11 h 150"/>
                <a:gd name="T10" fmla="*/ 0 w 84"/>
                <a:gd name="T11" fmla="*/ 11 h 150"/>
                <a:gd name="T12" fmla="*/ 0 w 84"/>
                <a:gd name="T13" fmla="*/ 0 h 150"/>
                <a:gd name="T14" fmla="*/ 84 w 84"/>
                <a:gd name="T15" fmla="*/ 0 h 150"/>
                <a:gd name="T16" fmla="*/ 84 w 84"/>
                <a:gd name="T1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150">
                  <a:moveTo>
                    <a:pt x="84" y="150"/>
                  </a:moveTo>
                  <a:lnTo>
                    <a:pt x="0" y="150"/>
                  </a:lnTo>
                  <a:lnTo>
                    <a:pt x="0" y="140"/>
                  </a:lnTo>
                  <a:lnTo>
                    <a:pt x="75" y="140"/>
                  </a:lnTo>
                  <a:lnTo>
                    <a:pt x="75" y="11"/>
                  </a:lnTo>
                  <a:lnTo>
                    <a:pt x="0" y="11"/>
                  </a:lnTo>
                  <a:lnTo>
                    <a:pt x="0" y="0"/>
                  </a:lnTo>
                  <a:lnTo>
                    <a:pt x="84" y="0"/>
                  </a:lnTo>
                  <a:lnTo>
                    <a:pt x="84"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Rectangle 346"/>
            <p:cNvSpPr>
              <a:spLocks noChangeArrowheads="1"/>
            </p:cNvSpPr>
            <p:nvPr/>
          </p:nvSpPr>
          <p:spPr bwMode="auto">
            <a:xfrm>
              <a:off x="9297989" y="5543551"/>
              <a:ext cx="46038"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Rectangle 347"/>
            <p:cNvSpPr>
              <a:spLocks noChangeArrowheads="1"/>
            </p:cNvSpPr>
            <p:nvPr/>
          </p:nvSpPr>
          <p:spPr bwMode="auto">
            <a:xfrm>
              <a:off x="9297989" y="5580063"/>
              <a:ext cx="46038"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Rectangle 348"/>
            <p:cNvSpPr>
              <a:spLocks noChangeArrowheads="1"/>
            </p:cNvSpPr>
            <p:nvPr/>
          </p:nvSpPr>
          <p:spPr bwMode="auto">
            <a:xfrm>
              <a:off x="9297989" y="5618163"/>
              <a:ext cx="460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Rectangle 349"/>
            <p:cNvSpPr>
              <a:spLocks noChangeArrowheads="1"/>
            </p:cNvSpPr>
            <p:nvPr/>
          </p:nvSpPr>
          <p:spPr bwMode="auto">
            <a:xfrm>
              <a:off x="9297989" y="5653088"/>
              <a:ext cx="46038"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Rectangle 350"/>
            <p:cNvSpPr>
              <a:spLocks noChangeArrowheads="1"/>
            </p:cNvSpPr>
            <p:nvPr/>
          </p:nvSpPr>
          <p:spPr bwMode="auto">
            <a:xfrm>
              <a:off x="9297989" y="5689601"/>
              <a:ext cx="460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 Placeholder 2"/>
          <p:cNvSpPr>
            <a:spLocks noGrp="1"/>
          </p:cNvSpPr>
          <p:nvPr>
            <p:ph type="body" sz="quarter" idx="10" hasCustomPrompt="1"/>
          </p:nvPr>
        </p:nvSpPr>
        <p:spPr>
          <a:xfrm>
            <a:off x="2500313" y="2567918"/>
            <a:ext cx="3976687" cy="2814638"/>
          </a:xfrm>
          <a:prstGeom prst="rect">
            <a:avLst/>
          </a:prstGeom>
        </p:spPr>
        <p:txBody>
          <a:bodyPr/>
          <a:lstStyle>
            <a:lvl1pPr marL="0" indent="0">
              <a:buFontTx/>
              <a:buNone/>
              <a:defRPr sz="4000" baseline="0">
                <a:solidFill>
                  <a:schemeClr val="bg2"/>
                </a:solidFill>
              </a:defRPr>
            </a:lvl1pPr>
            <a:lvl2pPr marL="457189" indent="0">
              <a:buFontTx/>
              <a:buNone/>
              <a:defRPr sz="4000">
                <a:solidFill>
                  <a:schemeClr val="bg2"/>
                </a:solidFill>
              </a:defRPr>
            </a:lvl2pPr>
            <a:lvl3pPr marL="914377" indent="0">
              <a:buFontTx/>
              <a:buNone/>
              <a:defRPr sz="4000">
                <a:solidFill>
                  <a:schemeClr val="bg2"/>
                </a:solidFill>
              </a:defRPr>
            </a:lvl3pPr>
            <a:lvl4pPr marL="1371566" indent="0">
              <a:buFontTx/>
              <a:buNone/>
              <a:defRPr sz="4000">
                <a:solidFill>
                  <a:schemeClr val="bg2"/>
                </a:solidFill>
              </a:defRPr>
            </a:lvl4pPr>
            <a:lvl5pPr marL="1828755" indent="0">
              <a:buFontTx/>
              <a:buNone/>
              <a:defRPr sz="4000">
                <a:solidFill>
                  <a:schemeClr val="bg2"/>
                </a:solidFill>
              </a:defRPr>
            </a:lvl5pPr>
          </a:lstStyle>
          <a:p>
            <a:pPr lvl="0"/>
            <a:r>
              <a:rPr lang="en-US" dirty="0"/>
              <a:t>Add Text Here</a:t>
            </a:r>
          </a:p>
        </p:txBody>
      </p:sp>
      <p:sp>
        <p:nvSpPr>
          <p:cNvPr id="73" name="Rectangle 72"/>
          <p:cNvSpPr/>
          <p:nvPr userDrawn="1"/>
        </p:nvSpPr>
        <p:spPr>
          <a:xfrm>
            <a:off x="0" y="0"/>
            <a:ext cx="12192000" cy="82474"/>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userDrawn="1"/>
        </p:nvSpPr>
        <p:spPr>
          <a:xfrm>
            <a:off x="0" y="6411687"/>
            <a:ext cx="12192000" cy="446314"/>
          </a:xfrm>
          <a:prstGeom prst="rect">
            <a:avLst/>
          </a:pr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userDrawn="1"/>
        </p:nvSpPr>
        <p:spPr>
          <a:xfrm>
            <a:off x="5801782" y="6411687"/>
            <a:ext cx="588435" cy="446313"/>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p:cNvGrpSpPr/>
          <p:nvPr userDrawn="1"/>
        </p:nvGrpSpPr>
        <p:grpSpPr>
          <a:xfrm>
            <a:off x="10795053" y="6526111"/>
            <a:ext cx="1238262" cy="229835"/>
            <a:chOff x="2336800" y="2301876"/>
            <a:chExt cx="8561388" cy="1589087"/>
          </a:xfrm>
          <a:solidFill>
            <a:schemeClr val="bg2"/>
          </a:solidFill>
        </p:grpSpPr>
        <p:sp>
          <p:nvSpPr>
            <p:cNvPr id="77" name="Freeform 76"/>
            <p:cNvSpPr>
              <a:spLocks/>
            </p:cNvSpPr>
            <p:nvPr/>
          </p:nvSpPr>
          <p:spPr bwMode="auto">
            <a:xfrm>
              <a:off x="5727700" y="3506788"/>
              <a:ext cx="1089025" cy="384175"/>
            </a:xfrm>
            <a:custGeom>
              <a:avLst/>
              <a:gdLst>
                <a:gd name="T0" fmla="*/ 66 w 686"/>
                <a:gd name="T1" fmla="*/ 180 h 242"/>
                <a:gd name="T2" fmla="*/ 66 w 686"/>
                <a:gd name="T3" fmla="*/ 0 h 242"/>
                <a:gd name="T4" fmla="*/ 0 w 686"/>
                <a:gd name="T5" fmla="*/ 0 h 242"/>
                <a:gd name="T6" fmla="*/ 0 w 686"/>
                <a:gd name="T7" fmla="*/ 242 h 242"/>
                <a:gd name="T8" fmla="*/ 686 w 686"/>
                <a:gd name="T9" fmla="*/ 242 h 242"/>
                <a:gd name="T10" fmla="*/ 686 w 686"/>
                <a:gd name="T11" fmla="*/ 180 h 242"/>
                <a:gd name="T12" fmla="*/ 66 w 686"/>
                <a:gd name="T13" fmla="*/ 180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6" y="180"/>
                  </a:moveTo>
                  <a:lnTo>
                    <a:pt x="66" y="0"/>
                  </a:lnTo>
                  <a:lnTo>
                    <a:pt x="0" y="0"/>
                  </a:lnTo>
                  <a:lnTo>
                    <a:pt x="0" y="242"/>
                  </a:lnTo>
                  <a:lnTo>
                    <a:pt x="686" y="242"/>
                  </a:lnTo>
                  <a:lnTo>
                    <a:pt x="686" y="180"/>
                  </a:lnTo>
                  <a:lnTo>
                    <a:pt x="66"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77"/>
            <p:cNvSpPr>
              <a:spLocks/>
            </p:cNvSpPr>
            <p:nvPr/>
          </p:nvSpPr>
          <p:spPr bwMode="auto">
            <a:xfrm>
              <a:off x="2336800" y="2686051"/>
              <a:ext cx="695325" cy="820738"/>
            </a:xfrm>
            <a:custGeom>
              <a:avLst/>
              <a:gdLst>
                <a:gd name="T0" fmla="*/ 317 w 438"/>
                <a:gd name="T1" fmla="*/ 199 h 517"/>
                <a:gd name="T2" fmla="*/ 123 w 438"/>
                <a:gd name="T3" fmla="*/ 199 h 517"/>
                <a:gd name="T4" fmla="*/ 123 w 438"/>
                <a:gd name="T5" fmla="*/ 0 h 517"/>
                <a:gd name="T6" fmla="*/ 0 w 438"/>
                <a:gd name="T7" fmla="*/ 0 h 517"/>
                <a:gd name="T8" fmla="*/ 0 w 438"/>
                <a:gd name="T9" fmla="*/ 517 h 517"/>
                <a:gd name="T10" fmla="*/ 123 w 438"/>
                <a:gd name="T11" fmla="*/ 517 h 517"/>
                <a:gd name="T12" fmla="*/ 123 w 438"/>
                <a:gd name="T13" fmla="*/ 313 h 517"/>
                <a:gd name="T14" fmla="*/ 317 w 438"/>
                <a:gd name="T15" fmla="*/ 313 h 517"/>
                <a:gd name="T16" fmla="*/ 317 w 438"/>
                <a:gd name="T17" fmla="*/ 517 h 517"/>
                <a:gd name="T18" fmla="*/ 438 w 438"/>
                <a:gd name="T19" fmla="*/ 517 h 517"/>
                <a:gd name="T20" fmla="*/ 438 w 438"/>
                <a:gd name="T21" fmla="*/ 0 h 517"/>
                <a:gd name="T22" fmla="*/ 317 w 438"/>
                <a:gd name="T23" fmla="*/ 0 h 517"/>
                <a:gd name="T24" fmla="*/ 317 w 438"/>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 h="517">
                  <a:moveTo>
                    <a:pt x="317" y="199"/>
                  </a:moveTo>
                  <a:lnTo>
                    <a:pt x="123" y="199"/>
                  </a:lnTo>
                  <a:lnTo>
                    <a:pt x="123" y="0"/>
                  </a:lnTo>
                  <a:lnTo>
                    <a:pt x="0" y="0"/>
                  </a:lnTo>
                  <a:lnTo>
                    <a:pt x="0" y="517"/>
                  </a:lnTo>
                  <a:lnTo>
                    <a:pt x="123" y="517"/>
                  </a:lnTo>
                  <a:lnTo>
                    <a:pt x="123" y="313"/>
                  </a:lnTo>
                  <a:lnTo>
                    <a:pt x="317" y="313"/>
                  </a:lnTo>
                  <a:lnTo>
                    <a:pt x="317" y="517"/>
                  </a:lnTo>
                  <a:lnTo>
                    <a:pt x="438" y="517"/>
                  </a:lnTo>
                  <a:lnTo>
                    <a:pt x="438" y="0"/>
                  </a:lnTo>
                  <a:lnTo>
                    <a:pt x="317" y="0"/>
                  </a:lnTo>
                  <a:lnTo>
                    <a:pt x="317" y="1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78"/>
            <p:cNvSpPr>
              <a:spLocks noChangeArrowheads="1"/>
            </p:cNvSpPr>
            <p:nvPr/>
          </p:nvSpPr>
          <p:spPr bwMode="auto">
            <a:xfrm>
              <a:off x="3343275" y="2686051"/>
              <a:ext cx="195262" cy="820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79"/>
            <p:cNvSpPr>
              <a:spLocks noEditPoints="1"/>
            </p:cNvSpPr>
            <p:nvPr/>
          </p:nvSpPr>
          <p:spPr bwMode="auto">
            <a:xfrm>
              <a:off x="3849688" y="2686051"/>
              <a:ext cx="722312" cy="820738"/>
            </a:xfrm>
            <a:custGeom>
              <a:avLst/>
              <a:gdLst>
                <a:gd name="T0" fmla="*/ 183 w 192"/>
                <a:gd name="T1" fmla="*/ 73 h 218"/>
                <a:gd name="T2" fmla="*/ 183 w 192"/>
                <a:gd name="T3" fmla="*/ 72 h 218"/>
                <a:gd name="T4" fmla="*/ 164 w 192"/>
                <a:gd name="T5" fmla="*/ 22 h 218"/>
                <a:gd name="T6" fmla="*/ 100 w 192"/>
                <a:gd name="T7" fmla="*/ 0 h 218"/>
                <a:gd name="T8" fmla="*/ 0 w 192"/>
                <a:gd name="T9" fmla="*/ 0 h 218"/>
                <a:gd name="T10" fmla="*/ 0 w 192"/>
                <a:gd name="T11" fmla="*/ 218 h 218"/>
                <a:gd name="T12" fmla="*/ 52 w 192"/>
                <a:gd name="T13" fmla="*/ 218 h 218"/>
                <a:gd name="T14" fmla="*/ 52 w 192"/>
                <a:gd name="T15" fmla="*/ 149 h 218"/>
                <a:gd name="T16" fmla="*/ 85 w 192"/>
                <a:gd name="T17" fmla="*/ 149 h 218"/>
                <a:gd name="T18" fmla="*/ 131 w 192"/>
                <a:gd name="T19" fmla="*/ 218 h 218"/>
                <a:gd name="T20" fmla="*/ 192 w 192"/>
                <a:gd name="T21" fmla="*/ 218 h 218"/>
                <a:gd name="T22" fmla="*/ 139 w 192"/>
                <a:gd name="T23" fmla="*/ 140 h 218"/>
                <a:gd name="T24" fmla="*/ 183 w 192"/>
                <a:gd name="T25" fmla="*/ 73 h 218"/>
                <a:gd name="T26" fmla="*/ 131 w 192"/>
                <a:gd name="T27" fmla="*/ 75 h 218"/>
                <a:gd name="T28" fmla="*/ 131 w 192"/>
                <a:gd name="T29" fmla="*/ 75 h 218"/>
                <a:gd name="T30" fmla="*/ 97 w 192"/>
                <a:gd name="T31" fmla="*/ 103 h 218"/>
                <a:gd name="T32" fmla="*/ 52 w 192"/>
                <a:gd name="T33" fmla="*/ 103 h 218"/>
                <a:gd name="T34" fmla="*/ 52 w 192"/>
                <a:gd name="T35" fmla="*/ 47 h 218"/>
                <a:gd name="T36" fmla="*/ 96 w 192"/>
                <a:gd name="T37" fmla="*/ 47 h 218"/>
                <a:gd name="T38" fmla="*/ 131 w 192"/>
                <a:gd name="T39"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18">
                  <a:moveTo>
                    <a:pt x="183" y="73"/>
                  </a:moveTo>
                  <a:cubicBezTo>
                    <a:pt x="183" y="72"/>
                    <a:pt x="183" y="72"/>
                    <a:pt x="183" y="72"/>
                  </a:cubicBezTo>
                  <a:cubicBezTo>
                    <a:pt x="183" y="52"/>
                    <a:pt x="177" y="34"/>
                    <a:pt x="164" y="22"/>
                  </a:cubicBezTo>
                  <a:cubicBezTo>
                    <a:pt x="150" y="7"/>
                    <a:pt x="128"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cubicBezTo>
                    <a:pt x="139" y="140"/>
                    <a:pt x="139" y="140"/>
                    <a:pt x="139" y="140"/>
                  </a:cubicBezTo>
                  <a:cubicBezTo>
                    <a:pt x="167" y="129"/>
                    <a:pt x="183" y="105"/>
                    <a:pt x="183" y="73"/>
                  </a:cubicBezTo>
                  <a:close/>
                  <a:moveTo>
                    <a:pt x="131" y="75"/>
                  </a:moveTo>
                  <a:cubicBezTo>
                    <a:pt x="131" y="75"/>
                    <a:pt x="131" y="75"/>
                    <a:pt x="131" y="75"/>
                  </a:cubicBez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80"/>
            <p:cNvSpPr>
              <a:spLocks/>
            </p:cNvSpPr>
            <p:nvPr/>
          </p:nvSpPr>
          <p:spPr bwMode="auto">
            <a:xfrm>
              <a:off x="4792663" y="2686051"/>
              <a:ext cx="630237" cy="820738"/>
            </a:xfrm>
            <a:custGeom>
              <a:avLst/>
              <a:gdLst>
                <a:gd name="T0" fmla="*/ 123 w 397"/>
                <a:gd name="T1" fmla="*/ 405 h 517"/>
                <a:gd name="T2" fmla="*/ 123 w 397"/>
                <a:gd name="T3" fmla="*/ 311 h 517"/>
                <a:gd name="T4" fmla="*/ 360 w 397"/>
                <a:gd name="T5" fmla="*/ 311 h 517"/>
                <a:gd name="T6" fmla="*/ 360 w 397"/>
                <a:gd name="T7" fmla="*/ 201 h 517"/>
                <a:gd name="T8" fmla="*/ 123 w 397"/>
                <a:gd name="T9" fmla="*/ 201 h 517"/>
                <a:gd name="T10" fmla="*/ 123 w 397"/>
                <a:gd name="T11" fmla="*/ 109 h 517"/>
                <a:gd name="T12" fmla="*/ 393 w 397"/>
                <a:gd name="T13" fmla="*/ 109 h 517"/>
                <a:gd name="T14" fmla="*/ 393 w 397"/>
                <a:gd name="T15" fmla="*/ 0 h 517"/>
                <a:gd name="T16" fmla="*/ 0 w 397"/>
                <a:gd name="T17" fmla="*/ 0 h 517"/>
                <a:gd name="T18" fmla="*/ 0 w 397"/>
                <a:gd name="T19" fmla="*/ 517 h 517"/>
                <a:gd name="T20" fmla="*/ 397 w 397"/>
                <a:gd name="T21" fmla="*/ 517 h 517"/>
                <a:gd name="T22" fmla="*/ 397 w 397"/>
                <a:gd name="T23" fmla="*/ 405 h 517"/>
                <a:gd name="T24" fmla="*/ 123 w 397"/>
                <a:gd name="T25" fmla="*/ 405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7" h="517">
                  <a:moveTo>
                    <a:pt x="123" y="405"/>
                  </a:moveTo>
                  <a:lnTo>
                    <a:pt x="123" y="311"/>
                  </a:lnTo>
                  <a:lnTo>
                    <a:pt x="360" y="311"/>
                  </a:lnTo>
                  <a:lnTo>
                    <a:pt x="360" y="201"/>
                  </a:lnTo>
                  <a:lnTo>
                    <a:pt x="123" y="201"/>
                  </a:lnTo>
                  <a:lnTo>
                    <a:pt x="123" y="109"/>
                  </a:lnTo>
                  <a:lnTo>
                    <a:pt x="393" y="109"/>
                  </a:lnTo>
                  <a:lnTo>
                    <a:pt x="393" y="0"/>
                  </a:lnTo>
                  <a:lnTo>
                    <a:pt x="0" y="0"/>
                  </a:lnTo>
                  <a:lnTo>
                    <a:pt x="0" y="517"/>
                  </a:lnTo>
                  <a:lnTo>
                    <a:pt x="397" y="517"/>
                  </a:lnTo>
                  <a:lnTo>
                    <a:pt x="397" y="405"/>
                  </a:lnTo>
                  <a:lnTo>
                    <a:pt x="123"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81"/>
            <p:cNvSpPr>
              <a:spLocks noEditPoints="1"/>
            </p:cNvSpPr>
            <p:nvPr/>
          </p:nvSpPr>
          <p:spPr bwMode="auto">
            <a:xfrm>
              <a:off x="6118225" y="2686051"/>
              <a:ext cx="720725" cy="820738"/>
            </a:xfrm>
            <a:custGeom>
              <a:avLst/>
              <a:gdLst>
                <a:gd name="T0" fmla="*/ 139 w 192"/>
                <a:gd name="T1" fmla="*/ 140 h 218"/>
                <a:gd name="T2" fmla="*/ 183 w 192"/>
                <a:gd name="T3" fmla="*/ 73 h 218"/>
                <a:gd name="T4" fmla="*/ 183 w 192"/>
                <a:gd name="T5" fmla="*/ 72 h 218"/>
                <a:gd name="T6" fmla="*/ 164 w 192"/>
                <a:gd name="T7" fmla="*/ 22 h 218"/>
                <a:gd name="T8" fmla="*/ 100 w 192"/>
                <a:gd name="T9" fmla="*/ 0 h 218"/>
                <a:gd name="T10" fmla="*/ 0 w 192"/>
                <a:gd name="T11" fmla="*/ 0 h 218"/>
                <a:gd name="T12" fmla="*/ 0 w 192"/>
                <a:gd name="T13" fmla="*/ 218 h 218"/>
                <a:gd name="T14" fmla="*/ 52 w 192"/>
                <a:gd name="T15" fmla="*/ 218 h 218"/>
                <a:gd name="T16" fmla="*/ 52 w 192"/>
                <a:gd name="T17" fmla="*/ 149 h 218"/>
                <a:gd name="T18" fmla="*/ 85 w 192"/>
                <a:gd name="T19" fmla="*/ 149 h 218"/>
                <a:gd name="T20" fmla="*/ 131 w 192"/>
                <a:gd name="T21" fmla="*/ 218 h 218"/>
                <a:gd name="T22" fmla="*/ 192 w 192"/>
                <a:gd name="T23" fmla="*/ 218 h 218"/>
                <a:gd name="T24" fmla="*/ 139 w 192"/>
                <a:gd name="T25" fmla="*/ 140 h 218"/>
                <a:gd name="T26" fmla="*/ 131 w 192"/>
                <a:gd name="T27" fmla="*/ 75 h 218"/>
                <a:gd name="T28" fmla="*/ 97 w 192"/>
                <a:gd name="T29" fmla="*/ 103 h 218"/>
                <a:gd name="T30" fmla="*/ 52 w 192"/>
                <a:gd name="T31" fmla="*/ 103 h 218"/>
                <a:gd name="T32" fmla="*/ 52 w 192"/>
                <a:gd name="T33" fmla="*/ 47 h 218"/>
                <a:gd name="T34" fmla="*/ 96 w 192"/>
                <a:gd name="T35" fmla="*/ 47 h 218"/>
                <a:gd name="T36" fmla="*/ 131 w 192"/>
                <a:gd name="T37"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2" h="218">
                  <a:moveTo>
                    <a:pt x="139" y="140"/>
                  </a:moveTo>
                  <a:cubicBezTo>
                    <a:pt x="167" y="129"/>
                    <a:pt x="183" y="105"/>
                    <a:pt x="183" y="73"/>
                  </a:cubicBezTo>
                  <a:cubicBezTo>
                    <a:pt x="183" y="72"/>
                    <a:pt x="183" y="72"/>
                    <a:pt x="183" y="72"/>
                  </a:cubicBezTo>
                  <a:cubicBezTo>
                    <a:pt x="183" y="52"/>
                    <a:pt x="177" y="34"/>
                    <a:pt x="164" y="22"/>
                  </a:cubicBezTo>
                  <a:cubicBezTo>
                    <a:pt x="149" y="7"/>
                    <a:pt x="127"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lnTo>
                    <a:pt x="139" y="140"/>
                  </a:lnTo>
                  <a:close/>
                  <a:moveTo>
                    <a:pt x="131" y="75"/>
                  </a:move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Rectangle 82"/>
            <p:cNvSpPr>
              <a:spLocks noChangeArrowheads="1"/>
            </p:cNvSpPr>
            <p:nvPr/>
          </p:nvSpPr>
          <p:spPr bwMode="auto">
            <a:xfrm>
              <a:off x="7067550" y="2686051"/>
              <a:ext cx="195262" cy="8207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83"/>
            <p:cNvSpPr>
              <a:spLocks/>
            </p:cNvSpPr>
            <p:nvPr/>
          </p:nvSpPr>
          <p:spPr bwMode="auto">
            <a:xfrm>
              <a:off x="7526338" y="2670176"/>
              <a:ext cx="781050" cy="847725"/>
            </a:xfrm>
            <a:custGeom>
              <a:avLst/>
              <a:gdLst>
                <a:gd name="T0" fmla="*/ 110 w 208"/>
                <a:gd name="T1" fmla="*/ 139 h 225"/>
                <a:gd name="T2" fmla="*/ 158 w 208"/>
                <a:gd name="T3" fmla="*/ 139 h 225"/>
                <a:gd name="T4" fmla="*/ 158 w 208"/>
                <a:gd name="T5" fmla="*/ 166 h 225"/>
                <a:gd name="T6" fmla="*/ 116 w 208"/>
                <a:gd name="T7" fmla="*/ 178 h 225"/>
                <a:gd name="T8" fmla="*/ 54 w 208"/>
                <a:gd name="T9" fmla="*/ 113 h 225"/>
                <a:gd name="T10" fmla="*/ 54 w 208"/>
                <a:gd name="T11" fmla="*/ 112 h 225"/>
                <a:gd name="T12" fmla="*/ 113 w 208"/>
                <a:gd name="T13" fmla="*/ 48 h 225"/>
                <a:gd name="T14" fmla="*/ 167 w 208"/>
                <a:gd name="T15" fmla="*/ 69 h 225"/>
                <a:gd name="T16" fmla="*/ 169 w 208"/>
                <a:gd name="T17" fmla="*/ 71 h 225"/>
                <a:gd name="T18" fmla="*/ 201 w 208"/>
                <a:gd name="T19" fmla="*/ 31 h 225"/>
                <a:gd name="T20" fmla="*/ 199 w 208"/>
                <a:gd name="T21" fmla="*/ 30 h 225"/>
                <a:gd name="T22" fmla="*/ 114 w 208"/>
                <a:gd name="T23" fmla="*/ 0 h 225"/>
                <a:gd name="T24" fmla="*/ 0 w 208"/>
                <a:gd name="T25" fmla="*/ 113 h 225"/>
                <a:gd name="T26" fmla="*/ 0 w 208"/>
                <a:gd name="T27" fmla="*/ 113 h 225"/>
                <a:gd name="T28" fmla="*/ 114 w 208"/>
                <a:gd name="T29" fmla="*/ 225 h 225"/>
                <a:gd name="T30" fmla="*/ 207 w 208"/>
                <a:gd name="T31" fmla="*/ 191 h 225"/>
                <a:gd name="T32" fmla="*/ 208 w 208"/>
                <a:gd name="T33" fmla="*/ 190 h 225"/>
                <a:gd name="T34" fmla="*/ 208 w 208"/>
                <a:gd name="T35" fmla="*/ 94 h 225"/>
                <a:gd name="T36" fmla="*/ 110 w 208"/>
                <a:gd name="T37" fmla="*/ 94 h 225"/>
                <a:gd name="T38" fmla="*/ 110 w 208"/>
                <a:gd name="T39" fmla="*/ 13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8" h="225">
                  <a:moveTo>
                    <a:pt x="110" y="139"/>
                  </a:moveTo>
                  <a:cubicBezTo>
                    <a:pt x="158" y="139"/>
                    <a:pt x="158" y="139"/>
                    <a:pt x="158" y="139"/>
                  </a:cubicBezTo>
                  <a:cubicBezTo>
                    <a:pt x="158" y="166"/>
                    <a:pt x="158" y="166"/>
                    <a:pt x="158" y="166"/>
                  </a:cubicBezTo>
                  <a:cubicBezTo>
                    <a:pt x="147" y="174"/>
                    <a:pt x="132" y="178"/>
                    <a:pt x="116" y="178"/>
                  </a:cubicBezTo>
                  <a:cubicBezTo>
                    <a:pt x="80" y="178"/>
                    <a:pt x="54" y="151"/>
                    <a:pt x="54" y="113"/>
                  </a:cubicBezTo>
                  <a:cubicBezTo>
                    <a:pt x="54" y="112"/>
                    <a:pt x="54" y="112"/>
                    <a:pt x="54" y="112"/>
                  </a:cubicBezTo>
                  <a:cubicBezTo>
                    <a:pt x="54" y="77"/>
                    <a:pt x="80" y="48"/>
                    <a:pt x="113" y="48"/>
                  </a:cubicBezTo>
                  <a:cubicBezTo>
                    <a:pt x="137" y="48"/>
                    <a:pt x="151" y="56"/>
                    <a:pt x="167" y="69"/>
                  </a:cubicBezTo>
                  <a:cubicBezTo>
                    <a:pt x="169" y="71"/>
                    <a:pt x="169" y="71"/>
                    <a:pt x="169" y="71"/>
                  </a:cubicBezTo>
                  <a:cubicBezTo>
                    <a:pt x="201" y="31"/>
                    <a:pt x="201" y="31"/>
                    <a:pt x="201" y="31"/>
                  </a:cubicBezTo>
                  <a:cubicBezTo>
                    <a:pt x="199" y="30"/>
                    <a:pt x="199" y="30"/>
                    <a:pt x="199" y="30"/>
                  </a:cubicBezTo>
                  <a:cubicBezTo>
                    <a:pt x="174" y="9"/>
                    <a:pt x="150" y="0"/>
                    <a:pt x="114" y="0"/>
                  </a:cubicBezTo>
                  <a:cubicBezTo>
                    <a:pt x="50" y="0"/>
                    <a:pt x="0" y="49"/>
                    <a:pt x="0" y="113"/>
                  </a:cubicBezTo>
                  <a:cubicBezTo>
                    <a:pt x="0" y="113"/>
                    <a:pt x="0" y="113"/>
                    <a:pt x="0" y="113"/>
                  </a:cubicBezTo>
                  <a:cubicBezTo>
                    <a:pt x="0" y="178"/>
                    <a:pt x="48" y="225"/>
                    <a:pt x="114" y="225"/>
                  </a:cubicBezTo>
                  <a:cubicBezTo>
                    <a:pt x="149" y="225"/>
                    <a:pt x="180" y="214"/>
                    <a:pt x="207" y="191"/>
                  </a:cubicBezTo>
                  <a:cubicBezTo>
                    <a:pt x="208" y="190"/>
                    <a:pt x="208" y="190"/>
                    <a:pt x="208" y="190"/>
                  </a:cubicBezTo>
                  <a:cubicBezTo>
                    <a:pt x="208" y="94"/>
                    <a:pt x="208" y="94"/>
                    <a:pt x="208" y="94"/>
                  </a:cubicBezTo>
                  <a:cubicBezTo>
                    <a:pt x="110" y="94"/>
                    <a:pt x="110" y="94"/>
                    <a:pt x="110" y="94"/>
                  </a:cubicBezTo>
                  <a:lnTo>
                    <a:pt x="110" y="13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84"/>
            <p:cNvSpPr>
              <a:spLocks/>
            </p:cNvSpPr>
            <p:nvPr/>
          </p:nvSpPr>
          <p:spPr bwMode="auto">
            <a:xfrm>
              <a:off x="8574088" y="2686051"/>
              <a:ext cx="693737" cy="820738"/>
            </a:xfrm>
            <a:custGeom>
              <a:avLst/>
              <a:gdLst>
                <a:gd name="T0" fmla="*/ 314 w 437"/>
                <a:gd name="T1" fmla="*/ 199 h 517"/>
                <a:gd name="T2" fmla="*/ 120 w 437"/>
                <a:gd name="T3" fmla="*/ 199 h 517"/>
                <a:gd name="T4" fmla="*/ 120 w 437"/>
                <a:gd name="T5" fmla="*/ 0 h 517"/>
                <a:gd name="T6" fmla="*/ 0 w 437"/>
                <a:gd name="T7" fmla="*/ 0 h 517"/>
                <a:gd name="T8" fmla="*/ 0 w 437"/>
                <a:gd name="T9" fmla="*/ 517 h 517"/>
                <a:gd name="T10" fmla="*/ 120 w 437"/>
                <a:gd name="T11" fmla="*/ 517 h 517"/>
                <a:gd name="T12" fmla="*/ 120 w 437"/>
                <a:gd name="T13" fmla="*/ 313 h 517"/>
                <a:gd name="T14" fmla="*/ 314 w 437"/>
                <a:gd name="T15" fmla="*/ 313 h 517"/>
                <a:gd name="T16" fmla="*/ 314 w 437"/>
                <a:gd name="T17" fmla="*/ 517 h 517"/>
                <a:gd name="T18" fmla="*/ 437 w 437"/>
                <a:gd name="T19" fmla="*/ 517 h 517"/>
                <a:gd name="T20" fmla="*/ 437 w 437"/>
                <a:gd name="T21" fmla="*/ 0 h 517"/>
                <a:gd name="T22" fmla="*/ 314 w 437"/>
                <a:gd name="T23" fmla="*/ 0 h 517"/>
                <a:gd name="T24" fmla="*/ 314 w 437"/>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7" h="517">
                  <a:moveTo>
                    <a:pt x="314" y="199"/>
                  </a:moveTo>
                  <a:lnTo>
                    <a:pt x="120" y="199"/>
                  </a:lnTo>
                  <a:lnTo>
                    <a:pt x="120" y="0"/>
                  </a:lnTo>
                  <a:lnTo>
                    <a:pt x="0" y="0"/>
                  </a:lnTo>
                  <a:lnTo>
                    <a:pt x="0" y="517"/>
                  </a:lnTo>
                  <a:lnTo>
                    <a:pt x="120" y="517"/>
                  </a:lnTo>
                  <a:lnTo>
                    <a:pt x="120" y="313"/>
                  </a:lnTo>
                  <a:lnTo>
                    <a:pt x="314" y="313"/>
                  </a:lnTo>
                  <a:lnTo>
                    <a:pt x="314" y="517"/>
                  </a:lnTo>
                  <a:lnTo>
                    <a:pt x="437" y="517"/>
                  </a:lnTo>
                  <a:lnTo>
                    <a:pt x="437" y="0"/>
                  </a:lnTo>
                  <a:lnTo>
                    <a:pt x="314" y="0"/>
                  </a:lnTo>
                  <a:lnTo>
                    <a:pt x="314" y="19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85"/>
            <p:cNvSpPr>
              <a:spLocks/>
            </p:cNvSpPr>
            <p:nvPr/>
          </p:nvSpPr>
          <p:spPr bwMode="auto">
            <a:xfrm>
              <a:off x="9444038" y="2686051"/>
              <a:ext cx="679450" cy="820738"/>
            </a:xfrm>
            <a:custGeom>
              <a:avLst/>
              <a:gdLst>
                <a:gd name="T0" fmla="*/ 0 w 428"/>
                <a:gd name="T1" fmla="*/ 0 h 517"/>
                <a:gd name="T2" fmla="*/ 0 w 428"/>
                <a:gd name="T3" fmla="*/ 114 h 517"/>
                <a:gd name="T4" fmla="*/ 152 w 428"/>
                <a:gd name="T5" fmla="*/ 114 h 517"/>
                <a:gd name="T6" fmla="*/ 152 w 428"/>
                <a:gd name="T7" fmla="*/ 517 h 517"/>
                <a:gd name="T8" fmla="*/ 275 w 428"/>
                <a:gd name="T9" fmla="*/ 517 h 517"/>
                <a:gd name="T10" fmla="*/ 275 w 428"/>
                <a:gd name="T11" fmla="*/ 114 h 517"/>
                <a:gd name="T12" fmla="*/ 428 w 428"/>
                <a:gd name="T13" fmla="*/ 114 h 517"/>
                <a:gd name="T14" fmla="*/ 428 w 428"/>
                <a:gd name="T15" fmla="*/ 0 h 517"/>
                <a:gd name="T16" fmla="*/ 0 w 428"/>
                <a:gd name="T17"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517">
                  <a:moveTo>
                    <a:pt x="0" y="0"/>
                  </a:moveTo>
                  <a:lnTo>
                    <a:pt x="0" y="114"/>
                  </a:lnTo>
                  <a:lnTo>
                    <a:pt x="152" y="114"/>
                  </a:lnTo>
                  <a:lnTo>
                    <a:pt x="152" y="517"/>
                  </a:lnTo>
                  <a:lnTo>
                    <a:pt x="275" y="517"/>
                  </a:lnTo>
                  <a:lnTo>
                    <a:pt x="275" y="114"/>
                  </a:lnTo>
                  <a:lnTo>
                    <a:pt x="428" y="114"/>
                  </a:lnTo>
                  <a:lnTo>
                    <a:pt x="428"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86"/>
            <p:cNvSpPr>
              <a:spLocks/>
            </p:cNvSpPr>
            <p:nvPr/>
          </p:nvSpPr>
          <p:spPr bwMode="auto">
            <a:xfrm>
              <a:off x="9440863" y="2301876"/>
              <a:ext cx="1089025" cy="384175"/>
            </a:xfrm>
            <a:custGeom>
              <a:avLst/>
              <a:gdLst>
                <a:gd name="T0" fmla="*/ 620 w 686"/>
                <a:gd name="T1" fmla="*/ 62 h 242"/>
                <a:gd name="T2" fmla="*/ 620 w 686"/>
                <a:gd name="T3" fmla="*/ 242 h 242"/>
                <a:gd name="T4" fmla="*/ 686 w 686"/>
                <a:gd name="T5" fmla="*/ 242 h 242"/>
                <a:gd name="T6" fmla="*/ 686 w 686"/>
                <a:gd name="T7" fmla="*/ 0 h 242"/>
                <a:gd name="T8" fmla="*/ 0 w 686"/>
                <a:gd name="T9" fmla="*/ 0 h 242"/>
                <a:gd name="T10" fmla="*/ 0 w 686"/>
                <a:gd name="T11" fmla="*/ 62 h 242"/>
                <a:gd name="T12" fmla="*/ 620 w 686"/>
                <a:gd name="T13" fmla="*/ 62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20" y="62"/>
                  </a:moveTo>
                  <a:lnTo>
                    <a:pt x="620" y="242"/>
                  </a:lnTo>
                  <a:lnTo>
                    <a:pt x="686" y="242"/>
                  </a:lnTo>
                  <a:lnTo>
                    <a:pt x="686" y="0"/>
                  </a:lnTo>
                  <a:lnTo>
                    <a:pt x="0" y="0"/>
                  </a:lnTo>
                  <a:lnTo>
                    <a:pt x="0" y="62"/>
                  </a:lnTo>
                  <a:lnTo>
                    <a:pt x="62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87"/>
            <p:cNvSpPr>
              <a:spLocks noEditPoints="1"/>
            </p:cNvSpPr>
            <p:nvPr/>
          </p:nvSpPr>
          <p:spPr bwMode="auto">
            <a:xfrm>
              <a:off x="10679113" y="2301876"/>
              <a:ext cx="219075" cy="219075"/>
            </a:xfrm>
            <a:custGeom>
              <a:avLst/>
              <a:gdLst>
                <a:gd name="T0" fmla="*/ 0 w 58"/>
                <a:gd name="T1" fmla="*/ 29 h 58"/>
                <a:gd name="T2" fmla="*/ 0 w 58"/>
                <a:gd name="T3" fmla="*/ 29 h 58"/>
                <a:gd name="T4" fmla="*/ 29 w 58"/>
                <a:gd name="T5" fmla="*/ 0 h 58"/>
                <a:gd name="T6" fmla="*/ 58 w 58"/>
                <a:gd name="T7" fmla="*/ 29 h 58"/>
                <a:gd name="T8" fmla="*/ 58 w 58"/>
                <a:gd name="T9" fmla="*/ 29 h 58"/>
                <a:gd name="T10" fmla="*/ 29 w 58"/>
                <a:gd name="T11" fmla="*/ 58 h 58"/>
                <a:gd name="T12" fmla="*/ 0 w 58"/>
                <a:gd name="T13" fmla="*/ 29 h 58"/>
                <a:gd name="T14" fmla="*/ 55 w 58"/>
                <a:gd name="T15" fmla="*/ 29 h 58"/>
                <a:gd name="T16" fmla="*/ 55 w 58"/>
                <a:gd name="T17" fmla="*/ 29 h 58"/>
                <a:gd name="T18" fmla="*/ 29 w 58"/>
                <a:gd name="T19" fmla="*/ 3 h 58"/>
                <a:gd name="T20" fmla="*/ 3 w 58"/>
                <a:gd name="T21" fmla="*/ 29 h 58"/>
                <a:gd name="T22" fmla="*/ 3 w 58"/>
                <a:gd name="T23" fmla="*/ 29 h 58"/>
                <a:gd name="T24" fmla="*/ 29 w 58"/>
                <a:gd name="T25" fmla="*/ 55 h 58"/>
                <a:gd name="T26" fmla="*/ 55 w 58"/>
                <a:gd name="T27" fmla="*/ 29 h 58"/>
                <a:gd name="T28" fmla="*/ 17 w 58"/>
                <a:gd name="T29" fmla="*/ 13 h 58"/>
                <a:gd name="T30" fmla="*/ 31 w 58"/>
                <a:gd name="T31" fmla="*/ 13 h 58"/>
                <a:gd name="T32" fmla="*/ 40 w 58"/>
                <a:gd name="T33" fmla="*/ 16 h 58"/>
                <a:gd name="T34" fmla="*/ 43 w 58"/>
                <a:gd name="T35" fmla="*/ 23 h 58"/>
                <a:gd name="T36" fmla="*/ 43 w 58"/>
                <a:gd name="T37" fmla="*/ 23 h 58"/>
                <a:gd name="T38" fmla="*/ 36 w 58"/>
                <a:gd name="T39" fmla="*/ 32 h 58"/>
                <a:gd name="T40" fmla="*/ 44 w 58"/>
                <a:gd name="T41" fmla="*/ 43 h 58"/>
                <a:gd name="T42" fmla="*/ 36 w 58"/>
                <a:gd name="T43" fmla="*/ 43 h 58"/>
                <a:gd name="T44" fmla="*/ 29 w 58"/>
                <a:gd name="T45" fmla="*/ 33 h 58"/>
                <a:gd name="T46" fmla="*/ 29 w 58"/>
                <a:gd name="T47" fmla="*/ 33 h 58"/>
                <a:gd name="T48" fmla="*/ 24 w 58"/>
                <a:gd name="T49" fmla="*/ 33 h 58"/>
                <a:gd name="T50" fmla="*/ 24 w 58"/>
                <a:gd name="T51" fmla="*/ 43 h 58"/>
                <a:gd name="T52" fmla="*/ 17 w 58"/>
                <a:gd name="T53" fmla="*/ 43 h 58"/>
                <a:gd name="T54" fmla="*/ 17 w 58"/>
                <a:gd name="T55" fmla="*/ 13 h 58"/>
                <a:gd name="T56" fmla="*/ 31 w 58"/>
                <a:gd name="T57" fmla="*/ 28 h 58"/>
                <a:gd name="T58" fmla="*/ 36 w 58"/>
                <a:gd name="T59" fmla="*/ 23 h 58"/>
                <a:gd name="T60" fmla="*/ 36 w 58"/>
                <a:gd name="T61" fmla="*/ 23 h 58"/>
                <a:gd name="T62" fmla="*/ 31 w 58"/>
                <a:gd name="T63" fmla="*/ 19 h 58"/>
                <a:gd name="T64" fmla="*/ 24 w 58"/>
                <a:gd name="T65" fmla="*/ 19 h 58"/>
                <a:gd name="T66" fmla="*/ 24 w 58"/>
                <a:gd name="T67" fmla="*/ 28 h 58"/>
                <a:gd name="T68" fmla="*/ 31 w 58"/>
                <a:gd name="T69"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 h="58">
                  <a:moveTo>
                    <a:pt x="0" y="29"/>
                  </a:moveTo>
                  <a:cubicBezTo>
                    <a:pt x="0" y="29"/>
                    <a:pt x="0" y="29"/>
                    <a:pt x="0" y="29"/>
                  </a:cubicBezTo>
                  <a:cubicBezTo>
                    <a:pt x="0" y="13"/>
                    <a:pt x="13" y="0"/>
                    <a:pt x="29" y="0"/>
                  </a:cubicBezTo>
                  <a:cubicBezTo>
                    <a:pt x="45" y="0"/>
                    <a:pt x="58" y="13"/>
                    <a:pt x="58" y="29"/>
                  </a:cubicBezTo>
                  <a:cubicBezTo>
                    <a:pt x="58" y="29"/>
                    <a:pt x="58" y="29"/>
                    <a:pt x="58" y="29"/>
                  </a:cubicBezTo>
                  <a:cubicBezTo>
                    <a:pt x="58" y="45"/>
                    <a:pt x="45" y="58"/>
                    <a:pt x="29" y="58"/>
                  </a:cubicBezTo>
                  <a:cubicBezTo>
                    <a:pt x="13" y="58"/>
                    <a:pt x="0" y="45"/>
                    <a:pt x="0" y="29"/>
                  </a:cubicBezTo>
                  <a:close/>
                  <a:moveTo>
                    <a:pt x="55" y="29"/>
                  </a:moveTo>
                  <a:cubicBezTo>
                    <a:pt x="55" y="29"/>
                    <a:pt x="55" y="29"/>
                    <a:pt x="55" y="29"/>
                  </a:cubicBezTo>
                  <a:cubicBezTo>
                    <a:pt x="55" y="14"/>
                    <a:pt x="44" y="3"/>
                    <a:pt x="29" y="3"/>
                  </a:cubicBezTo>
                  <a:cubicBezTo>
                    <a:pt x="14" y="3"/>
                    <a:pt x="3" y="15"/>
                    <a:pt x="3" y="29"/>
                  </a:cubicBezTo>
                  <a:cubicBezTo>
                    <a:pt x="3" y="29"/>
                    <a:pt x="3" y="29"/>
                    <a:pt x="3" y="29"/>
                  </a:cubicBezTo>
                  <a:cubicBezTo>
                    <a:pt x="3" y="43"/>
                    <a:pt x="14" y="55"/>
                    <a:pt x="29" y="55"/>
                  </a:cubicBezTo>
                  <a:cubicBezTo>
                    <a:pt x="44" y="55"/>
                    <a:pt x="55" y="43"/>
                    <a:pt x="55" y="29"/>
                  </a:cubicBezTo>
                  <a:close/>
                  <a:moveTo>
                    <a:pt x="17" y="13"/>
                  </a:moveTo>
                  <a:cubicBezTo>
                    <a:pt x="31" y="13"/>
                    <a:pt x="31" y="13"/>
                    <a:pt x="31" y="13"/>
                  </a:cubicBezTo>
                  <a:cubicBezTo>
                    <a:pt x="35" y="13"/>
                    <a:pt x="38" y="14"/>
                    <a:pt x="40" y="16"/>
                  </a:cubicBezTo>
                  <a:cubicBezTo>
                    <a:pt x="42" y="18"/>
                    <a:pt x="43" y="20"/>
                    <a:pt x="43" y="23"/>
                  </a:cubicBezTo>
                  <a:cubicBezTo>
                    <a:pt x="43" y="23"/>
                    <a:pt x="43" y="23"/>
                    <a:pt x="43" y="23"/>
                  </a:cubicBezTo>
                  <a:cubicBezTo>
                    <a:pt x="43" y="28"/>
                    <a:pt x="40" y="31"/>
                    <a:pt x="36" y="32"/>
                  </a:cubicBezTo>
                  <a:cubicBezTo>
                    <a:pt x="44" y="43"/>
                    <a:pt x="44" y="43"/>
                    <a:pt x="44" y="43"/>
                  </a:cubicBezTo>
                  <a:cubicBezTo>
                    <a:pt x="36" y="43"/>
                    <a:pt x="36" y="43"/>
                    <a:pt x="36" y="43"/>
                  </a:cubicBezTo>
                  <a:cubicBezTo>
                    <a:pt x="29" y="33"/>
                    <a:pt x="29" y="33"/>
                    <a:pt x="29" y="33"/>
                  </a:cubicBezTo>
                  <a:cubicBezTo>
                    <a:pt x="29" y="33"/>
                    <a:pt x="29" y="33"/>
                    <a:pt x="29" y="33"/>
                  </a:cubicBezTo>
                  <a:cubicBezTo>
                    <a:pt x="24" y="33"/>
                    <a:pt x="24" y="33"/>
                    <a:pt x="24" y="33"/>
                  </a:cubicBezTo>
                  <a:cubicBezTo>
                    <a:pt x="24" y="43"/>
                    <a:pt x="24" y="43"/>
                    <a:pt x="24" y="43"/>
                  </a:cubicBezTo>
                  <a:cubicBezTo>
                    <a:pt x="17" y="43"/>
                    <a:pt x="17" y="43"/>
                    <a:pt x="17" y="43"/>
                  </a:cubicBezTo>
                  <a:lnTo>
                    <a:pt x="17" y="13"/>
                  </a:lnTo>
                  <a:close/>
                  <a:moveTo>
                    <a:pt x="31" y="28"/>
                  </a:moveTo>
                  <a:cubicBezTo>
                    <a:pt x="34" y="28"/>
                    <a:pt x="36" y="26"/>
                    <a:pt x="36" y="23"/>
                  </a:cubicBezTo>
                  <a:cubicBezTo>
                    <a:pt x="36" y="23"/>
                    <a:pt x="36" y="23"/>
                    <a:pt x="36" y="23"/>
                  </a:cubicBezTo>
                  <a:cubicBezTo>
                    <a:pt x="36" y="20"/>
                    <a:pt x="34" y="19"/>
                    <a:pt x="31" y="19"/>
                  </a:cubicBezTo>
                  <a:cubicBezTo>
                    <a:pt x="24" y="19"/>
                    <a:pt x="24" y="19"/>
                    <a:pt x="24" y="19"/>
                  </a:cubicBezTo>
                  <a:cubicBezTo>
                    <a:pt x="24" y="28"/>
                    <a:pt x="24" y="28"/>
                    <a:pt x="24" y="28"/>
                  </a:cubicBezTo>
                  <a:lnTo>
                    <a:pt x="31"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9" name="Slide Number Placeholder 5"/>
          <p:cNvSpPr txBox="1">
            <a:spLocks/>
          </p:cNvSpPr>
          <p:nvPr userDrawn="1"/>
        </p:nvSpPr>
        <p:spPr>
          <a:xfrm>
            <a:off x="5801782" y="6462408"/>
            <a:ext cx="588435" cy="365125"/>
          </a:xfrm>
          <a:prstGeom prst="rect">
            <a:avLst/>
          </a:prstGeom>
        </p:spPr>
        <p:txBody>
          <a:bodyPr vert="horz" lIns="121920" tIns="60960" rIns="121920" bIns="60960" rtlCol="0" anchor="ctr"/>
          <a:lstStyle>
            <a:defPPr>
              <a:defRPr lang="en-US"/>
            </a:defPPr>
            <a:lvl1pPr algn="r" rtl="0" fontAlgn="base">
              <a:spcBef>
                <a:spcPct val="0"/>
              </a:spcBef>
              <a:spcAft>
                <a:spcPct val="0"/>
              </a:spcAft>
              <a:defRPr sz="800" kern="1200">
                <a:solidFill>
                  <a:schemeClr val="tx1">
                    <a:lumMod val="50000"/>
                    <a:lumOff val="50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defTabSz="914354" fontAlgn="auto">
              <a:spcBef>
                <a:spcPts val="0"/>
              </a:spcBef>
              <a:spcAft>
                <a:spcPts val="0"/>
              </a:spcAft>
            </a:pPr>
            <a:fld id="{4BC8C7BF-536A-5D4E-8B21-0CE6F1D2E9E6}" type="slidenum">
              <a:rPr lang="en-US" sz="1067" smtClean="0">
                <a:solidFill>
                  <a:schemeClr val="bg2"/>
                </a:solidFill>
                <a:latin typeface="Arial"/>
              </a:rPr>
              <a:pPr algn="ctr" defTabSz="914354" fontAlgn="auto">
                <a:spcBef>
                  <a:spcPts val="0"/>
                </a:spcBef>
                <a:spcAft>
                  <a:spcPts val="0"/>
                </a:spcAft>
              </a:pPr>
              <a:t>‹#›</a:t>
            </a:fld>
            <a:endParaRPr lang="en-US" sz="1067" dirty="0">
              <a:solidFill>
                <a:schemeClr val="bg2"/>
              </a:solidFill>
              <a:latin typeface="Arial"/>
            </a:endParaRPr>
          </a:p>
        </p:txBody>
      </p:sp>
      <p:sp>
        <p:nvSpPr>
          <p:cNvPr id="90" name="Footer Placeholder 4"/>
          <p:cNvSpPr txBox="1">
            <a:spLocks/>
          </p:cNvSpPr>
          <p:nvPr userDrawn="1"/>
        </p:nvSpPr>
        <p:spPr>
          <a:xfrm>
            <a:off x="205166" y="6467052"/>
            <a:ext cx="3004579" cy="365125"/>
          </a:xfrm>
          <a:prstGeom prst="rect">
            <a:avLst/>
          </a:prstGeom>
        </p:spPr>
        <p:txBody>
          <a:bodyPr vert="horz" lIns="121920" tIns="60960" rIns="121920" bIns="60960" rtlCol="0" anchor="ctr"/>
          <a:lstStyle>
            <a:defPPr>
              <a:defRPr lang="en-US"/>
            </a:defPPr>
            <a:lvl1pPr marL="0" algn="l" defTabSz="685783" rtl="0" eaLnBrk="1" latinLnBrk="0" hangingPunct="1">
              <a:defRPr sz="800" kern="1200" baseline="0">
                <a:solidFill>
                  <a:schemeClr val="tx1">
                    <a:lumMod val="50000"/>
                    <a:lumOff val="50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r>
              <a:rPr lang="en-US" sz="900" dirty="0">
                <a:solidFill>
                  <a:schemeClr val="bg2">
                    <a:lumMod val="65000"/>
                  </a:schemeClr>
                </a:solidFill>
                <a:latin typeface="Arial" panose="020B0604020202020204" pitchFamily="34" charset="0"/>
                <a:cs typeface="Arial" panose="020B0604020202020204" pitchFamily="34" charset="0"/>
              </a:rPr>
              <a:t>© 2026 HireRight. All rights reserved. Confidential. </a:t>
            </a:r>
          </a:p>
        </p:txBody>
      </p:sp>
    </p:spTree>
    <p:extLst>
      <p:ext uri="{BB962C8B-B14F-4D97-AF65-F5344CB8AC3E}">
        <p14:creationId xmlns:p14="http://schemas.microsoft.com/office/powerpoint/2010/main" val="195974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24_Healthcare Divider 2">
    <p:bg>
      <p:bgPr>
        <a:solidFill>
          <a:schemeClr val="accent5"/>
        </a:solidFill>
        <a:effectLst/>
      </p:bgPr>
    </p:bg>
    <p:spTree>
      <p:nvGrpSpPr>
        <p:cNvPr id="1" name=""/>
        <p:cNvGrpSpPr/>
        <p:nvPr/>
      </p:nvGrpSpPr>
      <p:grpSpPr>
        <a:xfrm>
          <a:off x="0" y="0"/>
          <a:ext cx="0" cy="0"/>
          <a:chOff x="0" y="0"/>
          <a:chExt cx="0" cy="0"/>
        </a:xfrm>
      </p:grpSpPr>
      <p:grpSp>
        <p:nvGrpSpPr>
          <p:cNvPr id="75" name="Group 74"/>
          <p:cNvGrpSpPr/>
          <p:nvPr userDrawn="1"/>
        </p:nvGrpSpPr>
        <p:grpSpPr>
          <a:xfrm>
            <a:off x="4680355" y="1562722"/>
            <a:ext cx="2228850" cy="2502126"/>
            <a:chOff x="4927601" y="4157663"/>
            <a:chExt cx="414337" cy="465138"/>
          </a:xfrm>
          <a:solidFill>
            <a:srgbClr val="23AD9D"/>
          </a:solidFill>
        </p:grpSpPr>
        <p:sp>
          <p:nvSpPr>
            <p:cNvPr id="76" name="Freeform 72"/>
            <p:cNvSpPr>
              <a:spLocks/>
            </p:cNvSpPr>
            <p:nvPr/>
          </p:nvSpPr>
          <p:spPr bwMode="auto">
            <a:xfrm>
              <a:off x="5164138" y="4381500"/>
              <a:ext cx="177800" cy="241300"/>
            </a:xfrm>
            <a:custGeom>
              <a:avLst/>
              <a:gdLst>
                <a:gd name="T0" fmla="*/ 111 w 111"/>
                <a:gd name="T1" fmla="*/ 151 h 151"/>
                <a:gd name="T2" fmla="*/ 99 w 111"/>
                <a:gd name="T3" fmla="*/ 151 h 151"/>
                <a:gd name="T4" fmla="*/ 99 w 111"/>
                <a:gd name="T5" fmla="*/ 88 h 151"/>
                <a:gd name="T6" fmla="*/ 75 w 111"/>
                <a:gd name="T7" fmla="*/ 53 h 151"/>
                <a:gd name="T8" fmla="*/ 0 w 111"/>
                <a:gd name="T9" fmla="*/ 22 h 151"/>
                <a:gd name="T10" fmla="*/ 0 w 111"/>
                <a:gd name="T11" fmla="*/ 0 h 151"/>
                <a:gd name="T12" fmla="*/ 12 w 111"/>
                <a:gd name="T13" fmla="*/ 0 h 151"/>
                <a:gd name="T14" fmla="*/ 12 w 111"/>
                <a:gd name="T15" fmla="*/ 14 h 151"/>
                <a:gd name="T16" fmla="*/ 80 w 111"/>
                <a:gd name="T17" fmla="*/ 42 h 151"/>
                <a:gd name="T18" fmla="*/ 111 w 111"/>
                <a:gd name="T19" fmla="*/ 88 h 151"/>
                <a:gd name="T20" fmla="*/ 111 w 111"/>
                <a:gd name="T21"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151">
                  <a:moveTo>
                    <a:pt x="111" y="151"/>
                  </a:moveTo>
                  <a:cubicBezTo>
                    <a:pt x="99" y="151"/>
                    <a:pt x="99" y="151"/>
                    <a:pt x="99" y="151"/>
                  </a:cubicBezTo>
                  <a:cubicBezTo>
                    <a:pt x="99" y="88"/>
                    <a:pt x="99" y="88"/>
                    <a:pt x="99" y="88"/>
                  </a:cubicBezTo>
                  <a:cubicBezTo>
                    <a:pt x="99" y="73"/>
                    <a:pt x="89" y="59"/>
                    <a:pt x="75" y="53"/>
                  </a:cubicBezTo>
                  <a:cubicBezTo>
                    <a:pt x="0" y="22"/>
                    <a:pt x="0" y="22"/>
                    <a:pt x="0" y="22"/>
                  </a:cubicBezTo>
                  <a:cubicBezTo>
                    <a:pt x="0" y="0"/>
                    <a:pt x="0" y="0"/>
                    <a:pt x="0" y="0"/>
                  </a:cubicBezTo>
                  <a:cubicBezTo>
                    <a:pt x="12" y="0"/>
                    <a:pt x="12" y="0"/>
                    <a:pt x="12" y="0"/>
                  </a:cubicBezTo>
                  <a:cubicBezTo>
                    <a:pt x="12" y="14"/>
                    <a:pt x="12" y="14"/>
                    <a:pt x="12" y="14"/>
                  </a:cubicBezTo>
                  <a:cubicBezTo>
                    <a:pt x="80" y="42"/>
                    <a:pt x="80" y="42"/>
                    <a:pt x="80" y="42"/>
                  </a:cubicBezTo>
                  <a:cubicBezTo>
                    <a:pt x="98" y="49"/>
                    <a:pt x="111" y="68"/>
                    <a:pt x="111" y="88"/>
                  </a:cubicBezTo>
                  <a:lnTo>
                    <a:pt x="111" y="1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73"/>
            <p:cNvSpPr>
              <a:spLocks/>
            </p:cNvSpPr>
            <p:nvPr/>
          </p:nvSpPr>
          <p:spPr bwMode="auto">
            <a:xfrm>
              <a:off x="5065713" y="4416425"/>
              <a:ext cx="138113" cy="50800"/>
            </a:xfrm>
            <a:custGeom>
              <a:avLst/>
              <a:gdLst>
                <a:gd name="T0" fmla="*/ 43 w 86"/>
                <a:gd name="T1" fmla="*/ 32 h 32"/>
                <a:gd name="T2" fmla="*/ 0 w 86"/>
                <a:gd name="T3" fmla="*/ 1 h 32"/>
                <a:gd name="T4" fmla="*/ 11 w 86"/>
                <a:gd name="T5" fmla="*/ 0 h 32"/>
                <a:gd name="T6" fmla="*/ 43 w 86"/>
                <a:gd name="T7" fmla="*/ 20 h 32"/>
                <a:gd name="T8" fmla="*/ 74 w 86"/>
                <a:gd name="T9" fmla="*/ 0 h 32"/>
                <a:gd name="T10" fmla="*/ 86 w 86"/>
                <a:gd name="T11" fmla="*/ 1 h 32"/>
                <a:gd name="T12" fmla="*/ 43 w 86"/>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86" h="32">
                  <a:moveTo>
                    <a:pt x="43" y="32"/>
                  </a:moveTo>
                  <a:cubicBezTo>
                    <a:pt x="20" y="32"/>
                    <a:pt x="1" y="19"/>
                    <a:pt x="0" y="1"/>
                  </a:cubicBezTo>
                  <a:cubicBezTo>
                    <a:pt x="11" y="0"/>
                    <a:pt x="11" y="0"/>
                    <a:pt x="11" y="0"/>
                  </a:cubicBezTo>
                  <a:cubicBezTo>
                    <a:pt x="13" y="11"/>
                    <a:pt x="26" y="20"/>
                    <a:pt x="43" y="20"/>
                  </a:cubicBezTo>
                  <a:cubicBezTo>
                    <a:pt x="59" y="20"/>
                    <a:pt x="72" y="11"/>
                    <a:pt x="74" y="0"/>
                  </a:cubicBezTo>
                  <a:cubicBezTo>
                    <a:pt x="86" y="1"/>
                    <a:pt x="86" y="1"/>
                    <a:pt x="86" y="1"/>
                  </a:cubicBezTo>
                  <a:cubicBezTo>
                    <a:pt x="84" y="19"/>
                    <a:pt x="65" y="32"/>
                    <a:pt x="43"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74"/>
            <p:cNvSpPr>
              <a:spLocks/>
            </p:cNvSpPr>
            <p:nvPr/>
          </p:nvSpPr>
          <p:spPr bwMode="auto">
            <a:xfrm>
              <a:off x="4927601" y="4157663"/>
              <a:ext cx="295275" cy="465138"/>
            </a:xfrm>
            <a:custGeom>
              <a:avLst/>
              <a:gdLst>
                <a:gd name="T0" fmla="*/ 12 w 185"/>
                <a:gd name="T1" fmla="*/ 290 h 290"/>
                <a:gd name="T2" fmla="*/ 0 w 185"/>
                <a:gd name="T3" fmla="*/ 290 h 290"/>
                <a:gd name="T4" fmla="*/ 0 w 185"/>
                <a:gd name="T5" fmla="*/ 227 h 290"/>
                <a:gd name="T6" fmla="*/ 32 w 185"/>
                <a:gd name="T7" fmla="*/ 181 h 290"/>
                <a:gd name="T8" fmla="*/ 99 w 185"/>
                <a:gd name="T9" fmla="*/ 154 h 290"/>
                <a:gd name="T10" fmla="*/ 99 w 185"/>
                <a:gd name="T11" fmla="*/ 139 h 290"/>
                <a:gd name="T12" fmla="*/ 74 w 185"/>
                <a:gd name="T13" fmla="*/ 93 h 290"/>
                <a:gd name="T14" fmla="*/ 74 w 185"/>
                <a:gd name="T15" fmla="*/ 39 h 290"/>
                <a:gd name="T16" fmla="*/ 113 w 185"/>
                <a:gd name="T17" fmla="*/ 0 h 290"/>
                <a:gd name="T18" fmla="*/ 146 w 185"/>
                <a:gd name="T19" fmla="*/ 0 h 290"/>
                <a:gd name="T20" fmla="*/ 185 w 185"/>
                <a:gd name="T21" fmla="*/ 39 h 290"/>
                <a:gd name="T22" fmla="*/ 185 w 185"/>
                <a:gd name="T23" fmla="*/ 93 h 290"/>
                <a:gd name="T24" fmla="*/ 130 w 185"/>
                <a:gd name="T25" fmla="*/ 148 h 290"/>
                <a:gd name="T26" fmla="*/ 130 w 185"/>
                <a:gd name="T27" fmla="*/ 136 h 290"/>
                <a:gd name="T28" fmla="*/ 173 w 185"/>
                <a:gd name="T29" fmla="*/ 93 h 290"/>
                <a:gd name="T30" fmla="*/ 173 w 185"/>
                <a:gd name="T31" fmla="*/ 39 h 290"/>
                <a:gd name="T32" fmla="*/ 146 w 185"/>
                <a:gd name="T33" fmla="*/ 12 h 290"/>
                <a:gd name="T34" fmla="*/ 113 w 185"/>
                <a:gd name="T35" fmla="*/ 12 h 290"/>
                <a:gd name="T36" fmla="*/ 86 w 185"/>
                <a:gd name="T37" fmla="*/ 39 h 290"/>
                <a:gd name="T38" fmla="*/ 86 w 185"/>
                <a:gd name="T39" fmla="*/ 93 h 290"/>
                <a:gd name="T40" fmla="*/ 106 w 185"/>
                <a:gd name="T41" fmla="*/ 129 h 290"/>
                <a:gd name="T42" fmla="*/ 111 w 185"/>
                <a:gd name="T43" fmla="*/ 133 h 290"/>
                <a:gd name="T44" fmla="*/ 111 w 185"/>
                <a:gd name="T45" fmla="*/ 162 h 290"/>
                <a:gd name="T46" fmla="*/ 36 w 185"/>
                <a:gd name="T47" fmla="*/ 192 h 290"/>
                <a:gd name="T48" fmla="*/ 12 w 185"/>
                <a:gd name="T49" fmla="*/ 227 h 290"/>
                <a:gd name="T50" fmla="*/ 12 w 185"/>
                <a:gd name="T51" fmla="*/ 29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5" h="290">
                  <a:moveTo>
                    <a:pt x="12" y="290"/>
                  </a:moveTo>
                  <a:cubicBezTo>
                    <a:pt x="0" y="290"/>
                    <a:pt x="0" y="290"/>
                    <a:pt x="0" y="290"/>
                  </a:cubicBezTo>
                  <a:cubicBezTo>
                    <a:pt x="0" y="227"/>
                    <a:pt x="0" y="227"/>
                    <a:pt x="0" y="227"/>
                  </a:cubicBezTo>
                  <a:cubicBezTo>
                    <a:pt x="0" y="207"/>
                    <a:pt x="13" y="188"/>
                    <a:pt x="32" y="181"/>
                  </a:cubicBezTo>
                  <a:cubicBezTo>
                    <a:pt x="99" y="154"/>
                    <a:pt x="99" y="154"/>
                    <a:pt x="99" y="154"/>
                  </a:cubicBezTo>
                  <a:cubicBezTo>
                    <a:pt x="99" y="139"/>
                    <a:pt x="99" y="139"/>
                    <a:pt x="99" y="139"/>
                  </a:cubicBezTo>
                  <a:cubicBezTo>
                    <a:pt x="83" y="129"/>
                    <a:pt x="74" y="112"/>
                    <a:pt x="74" y="93"/>
                  </a:cubicBezTo>
                  <a:cubicBezTo>
                    <a:pt x="74" y="39"/>
                    <a:pt x="74" y="39"/>
                    <a:pt x="74" y="39"/>
                  </a:cubicBezTo>
                  <a:cubicBezTo>
                    <a:pt x="74" y="17"/>
                    <a:pt x="92" y="0"/>
                    <a:pt x="113" y="0"/>
                  </a:cubicBezTo>
                  <a:cubicBezTo>
                    <a:pt x="146" y="0"/>
                    <a:pt x="146" y="0"/>
                    <a:pt x="146" y="0"/>
                  </a:cubicBezTo>
                  <a:cubicBezTo>
                    <a:pt x="167" y="0"/>
                    <a:pt x="185" y="17"/>
                    <a:pt x="185" y="39"/>
                  </a:cubicBezTo>
                  <a:cubicBezTo>
                    <a:pt x="185" y="93"/>
                    <a:pt x="185" y="93"/>
                    <a:pt x="185" y="93"/>
                  </a:cubicBezTo>
                  <a:cubicBezTo>
                    <a:pt x="185" y="123"/>
                    <a:pt x="160" y="148"/>
                    <a:pt x="130" y="148"/>
                  </a:cubicBezTo>
                  <a:cubicBezTo>
                    <a:pt x="130" y="136"/>
                    <a:pt x="130" y="136"/>
                    <a:pt x="130" y="136"/>
                  </a:cubicBezTo>
                  <a:cubicBezTo>
                    <a:pt x="153" y="136"/>
                    <a:pt x="173" y="117"/>
                    <a:pt x="173" y="93"/>
                  </a:cubicBezTo>
                  <a:cubicBezTo>
                    <a:pt x="173" y="39"/>
                    <a:pt x="173" y="39"/>
                    <a:pt x="173" y="39"/>
                  </a:cubicBezTo>
                  <a:cubicBezTo>
                    <a:pt x="173" y="24"/>
                    <a:pt x="161" y="12"/>
                    <a:pt x="146" y="12"/>
                  </a:cubicBezTo>
                  <a:cubicBezTo>
                    <a:pt x="113" y="12"/>
                    <a:pt x="113" y="12"/>
                    <a:pt x="113" y="12"/>
                  </a:cubicBezTo>
                  <a:cubicBezTo>
                    <a:pt x="98" y="12"/>
                    <a:pt x="86" y="24"/>
                    <a:pt x="86" y="39"/>
                  </a:cubicBezTo>
                  <a:cubicBezTo>
                    <a:pt x="86" y="93"/>
                    <a:pt x="86" y="93"/>
                    <a:pt x="86" y="93"/>
                  </a:cubicBezTo>
                  <a:cubicBezTo>
                    <a:pt x="86" y="108"/>
                    <a:pt x="93" y="121"/>
                    <a:pt x="106" y="129"/>
                  </a:cubicBezTo>
                  <a:cubicBezTo>
                    <a:pt x="111" y="133"/>
                    <a:pt x="111" y="133"/>
                    <a:pt x="111" y="133"/>
                  </a:cubicBezTo>
                  <a:cubicBezTo>
                    <a:pt x="111" y="162"/>
                    <a:pt x="111" y="162"/>
                    <a:pt x="111" y="162"/>
                  </a:cubicBezTo>
                  <a:cubicBezTo>
                    <a:pt x="36" y="192"/>
                    <a:pt x="36" y="192"/>
                    <a:pt x="36" y="192"/>
                  </a:cubicBezTo>
                  <a:cubicBezTo>
                    <a:pt x="22" y="198"/>
                    <a:pt x="12" y="212"/>
                    <a:pt x="12" y="227"/>
                  </a:cubicBezTo>
                  <a:lnTo>
                    <a:pt x="12" y="2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75"/>
            <p:cNvSpPr>
              <a:spLocks/>
            </p:cNvSpPr>
            <p:nvPr/>
          </p:nvSpPr>
          <p:spPr bwMode="auto">
            <a:xfrm>
              <a:off x="5194301" y="4503738"/>
              <a:ext cx="98425" cy="119063"/>
            </a:xfrm>
            <a:custGeom>
              <a:avLst/>
              <a:gdLst>
                <a:gd name="T0" fmla="*/ 61 w 61"/>
                <a:gd name="T1" fmla="*/ 74 h 74"/>
                <a:gd name="T2" fmla="*/ 46 w 61"/>
                <a:gd name="T3" fmla="*/ 74 h 74"/>
                <a:gd name="T4" fmla="*/ 46 w 61"/>
                <a:gd name="T5" fmla="*/ 62 h 74"/>
                <a:gd name="T6" fmla="*/ 49 w 61"/>
                <a:gd name="T7" fmla="*/ 62 h 74"/>
                <a:gd name="T8" fmla="*/ 49 w 61"/>
                <a:gd name="T9" fmla="*/ 31 h 74"/>
                <a:gd name="T10" fmla="*/ 30 w 61"/>
                <a:gd name="T11" fmla="*/ 12 h 74"/>
                <a:gd name="T12" fmla="*/ 12 w 61"/>
                <a:gd name="T13" fmla="*/ 31 h 74"/>
                <a:gd name="T14" fmla="*/ 12 w 61"/>
                <a:gd name="T15" fmla="*/ 62 h 74"/>
                <a:gd name="T16" fmla="*/ 15 w 61"/>
                <a:gd name="T17" fmla="*/ 62 h 74"/>
                <a:gd name="T18" fmla="*/ 15 w 61"/>
                <a:gd name="T19" fmla="*/ 74 h 74"/>
                <a:gd name="T20" fmla="*/ 0 w 61"/>
                <a:gd name="T21" fmla="*/ 74 h 74"/>
                <a:gd name="T22" fmla="*/ 0 w 61"/>
                <a:gd name="T23" fmla="*/ 31 h 74"/>
                <a:gd name="T24" fmla="*/ 30 w 61"/>
                <a:gd name="T25" fmla="*/ 0 h 74"/>
                <a:gd name="T26" fmla="*/ 61 w 61"/>
                <a:gd name="T27" fmla="*/ 31 h 74"/>
                <a:gd name="T28" fmla="*/ 61 w 61"/>
                <a:gd name="T29"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74">
                  <a:moveTo>
                    <a:pt x="61" y="74"/>
                  </a:moveTo>
                  <a:cubicBezTo>
                    <a:pt x="46" y="74"/>
                    <a:pt x="46" y="74"/>
                    <a:pt x="46" y="74"/>
                  </a:cubicBezTo>
                  <a:cubicBezTo>
                    <a:pt x="46" y="62"/>
                    <a:pt x="46" y="62"/>
                    <a:pt x="46" y="62"/>
                  </a:cubicBezTo>
                  <a:cubicBezTo>
                    <a:pt x="49" y="62"/>
                    <a:pt x="49" y="62"/>
                    <a:pt x="49" y="62"/>
                  </a:cubicBezTo>
                  <a:cubicBezTo>
                    <a:pt x="49" y="31"/>
                    <a:pt x="49" y="31"/>
                    <a:pt x="49" y="31"/>
                  </a:cubicBezTo>
                  <a:cubicBezTo>
                    <a:pt x="49" y="20"/>
                    <a:pt x="41" y="12"/>
                    <a:pt x="30" y="12"/>
                  </a:cubicBezTo>
                  <a:cubicBezTo>
                    <a:pt x="20" y="12"/>
                    <a:pt x="12" y="20"/>
                    <a:pt x="12" y="31"/>
                  </a:cubicBezTo>
                  <a:cubicBezTo>
                    <a:pt x="12" y="62"/>
                    <a:pt x="12" y="62"/>
                    <a:pt x="12" y="62"/>
                  </a:cubicBezTo>
                  <a:cubicBezTo>
                    <a:pt x="15" y="62"/>
                    <a:pt x="15" y="62"/>
                    <a:pt x="15" y="62"/>
                  </a:cubicBezTo>
                  <a:cubicBezTo>
                    <a:pt x="15" y="74"/>
                    <a:pt x="15" y="74"/>
                    <a:pt x="15" y="74"/>
                  </a:cubicBezTo>
                  <a:cubicBezTo>
                    <a:pt x="0" y="74"/>
                    <a:pt x="0" y="74"/>
                    <a:pt x="0" y="74"/>
                  </a:cubicBezTo>
                  <a:cubicBezTo>
                    <a:pt x="0" y="31"/>
                    <a:pt x="0" y="31"/>
                    <a:pt x="0" y="31"/>
                  </a:cubicBezTo>
                  <a:cubicBezTo>
                    <a:pt x="0" y="14"/>
                    <a:pt x="14" y="0"/>
                    <a:pt x="30" y="0"/>
                  </a:cubicBezTo>
                  <a:cubicBezTo>
                    <a:pt x="47" y="0"/>
                    <a:pt x="61" y="14"/>
                    <a:pt x="61" y="31"/>
                  </a:cubicBezTo>
                  <a:lnTo>
                    <a:pt x="61"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76"/>
            <p:cNvSpPr>
              <a:spLocks/>
            </p:cNvSpPr>
            <p:nvPr/>
          </p:nvSpPr>
          <p:spPr bwMode="auto">
            <a:xfrm>
              <a:off x="5065713" y="4424363"/>
              <a:ext cx="138113" cy="134938"/>
            </a:xfrm>
            <a:custGeom>
              <a:avLst/>
              <a:gdLst>
                <a:gd name="T0" fmla="*/ 44 w 87"/>
                <a:gd name="T1" fmla="*/ 85 h 85"/>
                <a:gd name="T2" fmla="*/ 0 w 87"/>
                <a:gd name="T3" fmla="*/ 27 h 85"/>
                <a:gd name="T4" fmla="*/ 0 w 87"/>
                <a:gd name="T5" fmla="*/ 0 h 85"/>
                <a:gd name="T6" fmla="*/ 13 w 87"/>
                <a:gd name="T7" fmla="*/ 0 h 85"/>
                <a:gd name="T8" fmla="*/ 13 w 87"/>
                <a:gd name="T9" fmla="*/ 23 h 85"/>
                <a:gd name="T10" fmla="*/ 44 w 87"/>
                <a:gd name="T11" fmla="*/ 65 h 85"/>
                <a:gd name="T12" fmla="*/ 75 w 87"/>
                <a:gd name="T13" fmla="*/ 23 h 85"/>
                <a:gd name="T14" fmla="*/ 75 w 87"/>
                <a:gd name="T15" fmla="*/ 0 h 85"/>
                <a:gd name="T16" fmla="*/ 87 w 87"/>
                <a:gd name="T17" fmla="*/ 0 h 85"/>
                <a:gd name="T18" fmla="*/ 87 w 87"/>
                <a:gd name="T19" fmla="*/ 27 h 85"/>
                <a:gd name="T20" fmla="*/ 44 w 87"/>
                <a:gd name="T21"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85">
                  <a:moveTo>
                    <a:pt x="44" y="85"/>
                  </a:moveTo>
                  <a:lnTo>
                    <a:pt x="0" y="27"/>
                  </a:lnTo>
                  <a:lnTo>
                    <a:pt x="0" y="0"/>
                  </a:lnTo>
                  <a:lnTo>
                    <a:pt x="13" y="0"/>
                  </a:lnTo>
                  <a:lnTo>
                    <a:pt x="13" y="23"/>
                  </a:lnTo>
                  <a:lnTo>
                    <a:pt x="44" y="65"/>
                  </a:lnTo>
                  <a:lnTo>
                    <a:pt x="75" y="23"/>
                  </a:lnTo>
                  <a:lnTo>
                    <a:pt x="75" y="0"/>
                  </a:lnTo>
                  <a:lnTo>
                    <a:pt x="87" y="0"/>
                  </a:lnTo>
                  <a:lnTo>
                    <a:pt x="87" y="27"/>
                  </a:lnTo>
                  <a:lnTo>
                    <a:pt x="44"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Rectangle 77"/>
            <p:cNvSpPr>
              <a:spLocks noChangeArrowheads="1"/>
            </p:cNvSpPr>
            <p:nvPr/>
          </p:nvSpPr>
          <p:spPr bwMode="auto">
            <a:xfrm>
              <a:off x="5126038" y="4543425"/>
              <a:ext cx="19050" cy="79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Rectangle 78"/>
            <p:cNvSpPr>
              <a:spLocks noChangeArrowheads="1"/>
            </p:cNvSpPr>
            <p:nvPr/>
          </p:nvSpPr>
          <p:spPr bwMode="auto">
            <a:xfrm>
              <a:off x="5232401" y="4438650"/>
              <a:ext cx="19050" cy="74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Rectangle 79"/>
            <p:cNvSpPr>
              <a:spLocks noChangeArrowheads="1"/>
            </p:cNvSpPr>
            <p:nvPr/>
          </p:nvSpPr>
          <p:spPr bwMode="auto">
            <a:xfrm>
              <a:off x="5026026" y="4440238"/>
              <a:ext cx="19050" cy="1095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80"/>
            <p:cNvSpPr>
              <a:spLocks noEditPoints="1"/>
            </p:cNvSpPr>
            <p:nvPr/>
          </p:nvSpPr>
          <p:spPr bwMode="auto">
            <a:xfrm>
              <a:off x="5005388" y="4548188"/>
              <a:ext cx="58738" cy="58738"/>
            </a:xfrm>
            <a:custGeom>
              <a:avLst/>
              <a:gdLst>
                <a:gd name="T0" fmla="*/ 19 w 37"/>
                <a:gd name="T1" fmla="*/ 12 h 37"/>
                <a:gd name="T2" fmla="*/ 25 w 37"/>
                <a:gd name="T3" fmla="*/ 18 h 37"/>
                <a:gd name="T4" fmla="*/ 19 w 37"/>
                <a:gd name="T5" fmla="*/ 25 h 37"/>
                <a:gd name="T6" fmla="*/ 12 w 37"/>
                <a:gd name="T7" fmla="*/ 18 h 37"/>
                <a:gd name="T8" fmla="*/ 19 w 37"/>
                <a:gd name="T9" fmla="*/ 12 h 37"/>
                <a:gd name="T10" fmla="*/ 19 w 37"/>
                <a:gd name="T11" fmla="*/ 0 h 37"/>
                <a:gd name="T12" fmla="*/ 0 w 37"/>
                <a:gd name="T13" fmla="*/ 18 h 37"/>
                <a:gd name="T14" fmla="*/ 19 w 37"/>
                <a:gd name="T15" fmla="*/ 37 h 37"/>
                <a:gd name="T16" fmla="*/ 37 w 37"/>
                <a:gd name="T17" fmla="*/ 18 h 37"/>
                <a:gd name="T18" fmla="*/ 19 w 37"/>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37">
                  <a:moveTo>
                    <a:pt x="19" y="12"/>
                  </a:moveTo>
                  <a:cubicBezTo>
                    <a:pt x="22" y="12"/>
                    <a:pt x="25" y="15"/>
                    <a:pt x="25" y="18"/>
                  </a:cubicBezTo>
                  <a:cubicBezTo>
                    <a:pt x="25" y="22"/>
                    <a:pt x="22" y="25"/>
                    <a:pt x="19" y="25"/>
                  </a:cubicBezTo>
                  <a:cubicBezTo>
                    <a:pt x="15" y="25"/>
                    <a:pt x="12" y="22"/>
                    <a:pt x="12" y="18"/>
                  </a:cubicBezTo>
                  <a:cubicBezTo>
                    <a:pt x="12" y="15"/>
                    <a:pt x="15" y="12"/>
                    <a:pt x="19" y="12"/>
                  </a:cubicBezTo>
                  <a:moveTo>
                    <a:pt x="19" y="0"/>
                  </a:moveTo>
                  <a:cubicBezTo>
                    <a:pt x="9" y="0"/>
                    <a:pt x="0" y="8"/>
                    <a:pt x="0" y="18"/>
                  </a:cubicBezTo>
                  <a:cubicBezTo>
                    <a:pt x="0" y="28"/>
                    <a:pt x="9" y="37"/>
                    <a:pt x="19" y="37"/>
                  </a:cubicBezTo>
                  <a:cubicBezTo>
                    <a:pt x="29" y="37"/>
                    <a:pt x="37" y="28"/>
                    <a:pt x="37" y="18"/>
                  </a:cubicBezTo>
                  <a:cubicBezTo>
                    <a:pt x="37" y="8"/>
                    <a:pt x="29" y="0"/>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81"/>
            <p:cNvSpPr>
              <a:spLocks noChangeArrowheads="1"/>
            </p:cNvSpPr>
            <p:nvPr/>
          </p:nvSpPr>
          <p:spPr bwMode="auto">
            <a:xfrm>
              <a:off x="5054601" y="4237038"/>
              <a:ext cx="158750"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 Placeholder 2"/>
          <p:cNvSpPr>
            <a:spLocks noGrp="1"/>
          </p:cNvSpPr>
          <p:nvPr>
            <p:ph type="body" sz="quarter" idx="10" hasCustomPrompt="1"/>
          </p:nvPr>
        </p:nvSpPr>
        <p:spPr>
          <a:xfrm>
            <a:off x="2500313" y="2567918"/>
            <a:ext cx="3976687" cy="2814638"/>
          </a:xfrm>
          <a:prstGeom prst="rect">
            <a:avLst/>
          </a:prstGeom>
        </p:spPr>
        <p:txBody>
          <a:bodyPr/>
          <a:lstStyle>
            <a:lvl1pPr marL="0" indent="0">
              <a:buFontTx/>
              <a:buNone/>
              <a:defRPr sz="4000" baseline="0">
                <a:solidFill>
                  <a:schemeClr val="bg2"/>
                </a:solidFill>
              </a:defRPr>
            </a:lvl1pPr>
            <a:lvl2pPr marL="457189" indent="0">
              <a:buFontTx/>
              <a:buNone/>
              <a:defRPr sz="4000">
                <a:solidFill>
                  <a:schemeClr val="bg2"/>
                </a:solidFill>
              </a:defRPr>
            </a:lvl2pPr>
            <a:lvl3pPr marL="914377" indent="0">
              <a:buFontTx/>
              <a:buNone/>
              <a:defRPr sz="4000">
                <a:solidFill>
                  <a:schemeClr val="bg2"/>
                </a:solidFill>
              </a:defRPr>
            </a:lvl3pPr>
            <a:lvl4pPr marL="1371566" indent="0">
              <a:buFontTx/>
              <a:buNone/>
              <a:defRPr sz="4000">
                <a:solidFill>
                  <a:schemeClr val="bg2"/>
                </a:solidFill>
              </a:defRPr>
            </a:lvl4pPr>
            <a:lvl5pPr marL="1828755" indent="0">
              <a:buFontTx/>
              <a:buNone/>
              <a:defRPr sz="4000">
                <a:solidFill>
                  <a:schemeClr val="bg2"/>
                </a:solidFill>
              </a:defRPr>
            </a:lvl5pPr>
          </a:lstStyle>
          <a:p>
            <a:pPr lvl="0"/>
            <a:r>
              <a:rPr lang="en-US" dirty="0"/>
              <a:t>Add Text Here</a:t>
            </a:r>
          </a:p>
        </p:txBody>
      </p:sp>
      <p:sp>
        <p:nvSpPr>
          <p:cNvPr id="31" name="Rectangle 30"/>
          <p:cNvSpPr/>
          <p:nvPr userDrawn="1"/>
        </p:nvSpPr>
        <p:spPr>
          <a:xfrm>
            <a:off x="0" y="0"/>
            <a:ext cx="12192000" cy="82474"/>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0" y="6411687"/>
            <a:ext cx="12192000" cy="446314"/>
          </a:xfrm>
          <a:prstGeom prst="rect">
            <a:avLst/>
          </a:pr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a:off x="5801782" y="6411687"/>
            <a:ext cx="588435" cy="446313"/>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userDrawn="1"/>
        </p:nvGrpSpPr>
        <p:grpSpPr>
          <a:xfrm>
            <a:off x="10795053" y="6526111"/>
            <a:ext cx="1238262" cy="229835"/>
            <a:chOff x="2336800" y="2301876"/>
            <a:chExt cx="8561388" cy="1589087"/>
          </a:xfrm>
          <a:solidFill>
            <a:schemeClr val="bg2"/>
          </a:solidFill>
        </p:grpSpPr>
        <p:sp>
          <p:nvSpPr>
            <p:cNvPr id="35" name="Freeform 34"/>
            <p:cNvSpPr>
              <a:spLocks/>
            </p:cNvSpPr>
            <p:nvPr/>
          </p:nvSpPr>
          <p:spPr bwMode="auto">
            <a:xfrm>
              <a:off x="5727700" y="3506788"/>
              <a:ext cx="1089025" cy="384175"/>
            </a:xfrm>
            <a:custGeom>
              <a:avLst/>
              <a:gdLst>
                <a:gd name="T0" fmla="*/ 66 w 686"/>
                <a:gd name="T1" fmla="*/ 180 h 242"/>
                <a:gd name="T2" fmla="*/ 66 w 686"/>
                <a:gd name="T3" fmla="*/ 0 h 242"/>
                <a:gd name="T4" fmla="*/ 0 w 686"/>
                <a:gd name="T5" fmla="*/ 0 h 242"/>
                <a:gd name="T6" fmla="*/ 0 w 686"/>
                <a:gd name="T7" fmla="*/ 242 h 242"/>
                <a:gd name="T8" fmla="*/ 686 w 686"/>
                <a:gd name="T9" fmla="*/ 242 h 242"/>
                <a:gd name="T10" fmla="*/ 686 w 686"/>
                <a:gd name="T11" fmla="*/ 180 h 242"/>
                <a:gd name="T12" fmla="*/ 66 w 686"/>
                <a:gd name="T13" fmla="*/ 180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6" y="180"/>
                  </a:moveTo>
                  <a:lnTo>
                    <a:pt x="66" y="0"/>
                  </a:lnTo>
                  <a:lnTo>
                    <a:pt x="0" y="0"/>
                  </a:lnTo>
                  <a:lnTo>
                    <a:pt x="0" y="242"/>
                  </a:lnTo>
                  <a:lnTo>
                    <a:pt x="686" y="242"/>
                  </a:lnTo>
                  <a:lnTo>
                    <a:pt x="686" y="180"/>
                  </a:lnTo>
                  <a:lnTo>
                    <a:pt x="66"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a:off x="2336800" y="2686051"/>
              <a:ext cx="695325" cy="820738"/>
            </a:xfrm>
            <a:custGeom>
              <a:avLst/>
              <a:gdLst>
                <a:gd name="T0" fmla="*/ 317 w 438"/>
                <a:gd name="T1" fmla="*/ 199 h 517"/>
                <a:gd name="T2" fmla="*/ 123 w 438"/>
                <a:gd name="T3" fmla="*/ 199 h 517"/>
                <a:gd name="T4" fmla="*/ 123 w 438"/>
                <a:gd name="T5" fmla="*/ 0 h 517"/>
                <a:gd name="T6" fmla="*/ 0 w 438"/>
                <a:gd name="T7" fmla="*/ 0 h 517"/>
                <a:gd name="T8" fmla="*/ 0 w 438"/>
                <a:gd name="T9" fmla="*/ 517 h 517"/>
                <a:gd name="T10" fmla="*/ 123 w 438"/>
                <a:gd name="T11" fmla="*/ 517 h 517"/>
                <a:gd name="T12" fmla="*/ 123 w 438"/>
                <a:gd name="T13" fmla="*/ 313 h 517"/>
                <a:gd name="T14" fmla="*/ 317 w 438"/>
                <a:gd name="T15" fmla="*/ 313 h 517"/>
                <a:gd name="T16" fmla="*/ 317 w 438"/>
                <a:gd name="T17" fmla="*/ 517 h 517"/>
                <a:gd name="T18" fmla="*/ 438 w 438"/>
                <a:gd name="T19" fmla="*/ 517 h 517"/>
                <a:gd name="T20" fmla="*/ 438 w 438"/>
                <a:gd name="T21" fmla="*/ 0 h 517"/>
                <a:gd name="T22" fmla="*/ 317 w 438"/>
                <a:gd name="T23" fmla="*/ 0 h 517"/>
                <a:gd name="T24" fmla="*/ 317 w 438"/>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 h="517">
                  <a:moveTo>
                    <a:pt x="317" y="199"/>
                  </a:moveTo>
                  <a:lnTo>
                    <a:pt x="123" y="199"/>
                  </a:lnTo>
                  <a:lnTo>
                    <a:pt x="123" y="0"/>
                  </a:lnTo>
                  <a:lnTo>
                    <a:pt x="0" y="0"/>
                  </a:lnTo>
                  <a:lnTo>
                    <a:pt x="0" y="517"/>
                  </a:lnTo>
                  <a:lnTo>
                    <a:pt x="123" y="517"/>
                  </a:lnTo>
                  <a:lnTo>
                    <a:pt x="123" y="313"/>
                  </a:lnTo>
                  <a:lnTo>
                    <a:pt x="317" y="313"/>
                  </a:lnTo>
                  <a:lnTo>
                    <a:pt x="317" y="517"/>
                  </a:lnTo>
                  <a:lnTo>
                    <a:pt x="438" y="517"/>
                  </a:lnTo>
                  <a:lnTo>
                    <a:pt x="438" y="0"/>
                  </a:lnTo>
                  <a:lnTo>
                    <a:pt x="317" y="0"/>
                  </a:lnTo>
                  <a:lnTo>
                    <a:pt x="317" y="1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36"/>
            <p:cNvSpPr>
              <a:spLocks noChangeArrowheads="1"/>
            </p:cNvSpPr>
            <p:nvPr/>
          </p:nvSpPr>
          <p:spPr bwMode="auto">
            <a:xfrm>
              <a:off x="3343275" y="2686051"/>
              <a:ext cx="195262" cy="820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54"/>
            <p:cNvSpPr>
              <a:spLocks noEditPoints="1"/>
            </p:cNvSpPr>
            <p:nvPr/>
          </p:nvSpPr>
          <p:spPr bwMode="auto">
            <a:xfrm>
              <a:off x="3849688" y="2686051"/>
              <a:ext cx="722312" cy="820738"/>
            </a:xfrm>
            <a:custGeom>
              <a:avLst/>
              <a:gdLst>
                <a:gd name="T0" fmla="*/ 183 w 192"/>
                <a:gd name="T1" fmla="*/ 73 h 218"/>
                <a:gd name="T2" fmla="*/ 183 w 192"/>
                <a:gd name="T3" fmla="*/ 72 h 218"/>
                <a:gd name="T4" fmla="*/ 164 w 192"/>
                <a:gd name="T5" fmla="*/ 22 h 218"/>
                <a:gd name="T6" fmla="*/ 100 w 192"/>
                <a:gd name="T7" fmla="*/ 0 h 218"/>
                <a:gd name="T8" fmla="*/ 0 w 192"/>
                <a:gd name="T9" fmla="*/ 0 h 218"/>
                <a:gd name="T10" fmla="*/ 0 w 192"/>
                <a:gd name="T11" fmla="*/ 218 h 218"/>
                <a:gd name="T12" fmla="*/ 52 w 192"/>
                <a:gd name="T13" fmla="*/ 218 h 218"/>
                <a:gd name="T14" fmla="*/ 52 w 192"/>
                <a:gd name="T15" fmla="*/ 149 h 218"/>
                <a:gd name="T16" fmla="*/ 85 w 192"/>
                <a:gd name="T17" fmla="*/ 149 h 218"/>
                <a:gd name="T18" fmla="*/ 131 w 192"/>
                <a:gd name="T19" fmla="*/ 218 h 218"/>
                <a:gd name="T20" fmla="*/ 192 w 192"/>
                <a:gd name="T21" fmla="*/ 218 h 218"/>
                <a:gd name="T22" fmla="*/ 139 w 192"/>
                <a:gd name="T23" fmla="*/ 140 h 218"/>
                <a:gd name="T24" fmla="*/ 183 w 192"/>
                <a:gd name="T25" fmla="*/ 73 h 218"/>
                <a:gd name="T26" fmla="*/ 131 w 192"/>
                <a:gd name="T27" fmla="*/ 75 h 218"/>
                <a:gd name="T28" fmla="*/ 131 w 192"/>
                <a:gd name="T29" fmla="*/ 75 h 218"/>
                <a:gd name="T30" fmla="*/ 97 w 192"/>
                <a:gd name="T31" fmla="*/ 103 h 218"/>
                <a:gd name="T32" fmla="*/ 52 w 192"/>
                <a:gd name="T33" fmla="*/ 103 h 218"/>
                <a:gd name="T34" fmla="*/ 52 w 192"/>
                <a:gd name="T35" fmla="*/ 47 h 218"/>
                <a:gd name="T36" fmla="*/ 96 w 192"/>
                <a:gd name="T37" fmla="*/ 47 h 218"/>
                <a:gd name="T38" fmla="*/ 131 w 192"/>
                <a:gd name="T39"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18">
                  <a:moveTo>
                    <a:pt x="183" y="73"/>
                  </a:moveTo>
                  <a:cubicBezTo>
                    <a:pt x="183" y="72"/>
                    <a:pt x="183" y="72"/>
                    <a:pt x="183" y="72"/>
                  </a:cubicBezTo>
                  <a:cubicBezTo>
                    <a:pt x="183" y="52"/>
                    <a:pt x="177" y="34"/>
                    <a:pt x="164" y="22"/>
                  </a:cubicBezTo>
                  <a:cubicBezTo>
                    <a:pt x="150" y="7"/>
                    <a:pt x="128"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cubicBezTo>
                    <a:pt x="139" y="140"/>
                    <a:pt x="139" y="140"/>
                    <a:pt x="139" y="140"/>
                  </a:cubicBezTo>
                  <a:cubicBezTo>
                    <a:pt x="167" y="129"/>
                    <a:pt x="183" y="105"/>
                    <a:pt x="183" y="73"/>
                  </a:cubicBezTo>
                  <a:close/>
                  <a:moveTo>
                    <a:pt x="131" y="75"/>
                  </a:moveTo>
                  <a:cubicBezTo>
                    <a:pt x="131" y="75"/>
                    <a:pt x="131" y="75"/>
                    <a:pt x="131" y="75"/>
                  </a:cubicBez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55"/>
            <p:cNvSpPr>
              <a:spLocks/>
            </p:cNvSpPr>
            <p:nvPr/>
          </p:nvSpPr>
          <p:spPr bwMode="auto">
            <a:xfrm>
              <a:off x="4792663" y="2686051"/>
              <a:ext cx="630237" cy="820738"/>
            </a:xfrm>
            <a:custGeom>
              <a:avLst/>
              <a:gdLst>
                <a:gd name="T0" fmla="*/ 123 w 397"/>
                <a:gd name="T1" fmla="*/ 405 h 517"/>
                <a:gd name="T2" fmla="*/ 123 w 397"/>
                <a:gd name="T3" fmla="*/ 311 h 517"/>
                <a:gd name="T4" fmla="*/ 360 w 397"/>
                <a:gd name="T5" fmla="*/ 311 h 517"/>
                <a:gd name="T6" fmla="*/ 360 w 397"/>
                <a:gd name="T7" fmla="*/ 201 h 517"/>
                <a:gd name="T8" fmla="*/ 123 w 397"/>
                <a:gd name="T9" fmla="*/ 201 h 517"/>
                <a:gd name="T10" fmla="*/ 123 w 397"/>
                <a:gd name="T11" fmla="*/ 109 h 517"/>
                <a:gd name="T12" fmla="*/ 393 w 397"/>
                <a:gd name="T13" fmla="*/ 109 h 517"/>
                <a:gd name="T14" fmla="*/ 393 w 397"/>
                <a:gd name="T15" fmla="*/ 0 h 517"/>
                <a:gd name="T16" fmla="*/ 0 w 397"/>
                <a:gd name="T17" fmla="*/ 0 h 517"/>
                <a:gd name="T18" fmla="*/ 0 w 397"/>
                <a:gd name="T19" fmla="*/ 517 h 517"/>
                <a:gd name="T20" fmla="*/ 397 w 397"/>
                <a:gd name="T21" fmla="*/ 517 h 517"/>
                <a:gd name="T22" fmla="*/ 397 w 397"/>
                <a:gd name="T23" fmla="*/ 405 h 517"/>
                <a:gd name="T24" fmla="*/ 123 w 397"/>
                <a:gd name="T25" fmla="*/ 405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7" h="517">
                  <a:moveTo>
                    <a:pt x="123" y="405"/>
                  </a:moveTo>
                  <a:lnTo>
                    <a:pt x="123" y="311"/>
                  </a:lnTo>
                  <a:lnTo>
                    <a:pt x="360" y="311"/>
                  </a:lnTo>
                  <a:lnTo>
                    <a:pt x="360" y="201"/>
                  </a:lnTo>
                  <a:lnTo>
                    <a:pt x="123" y="201"/>
                  </a:lnTo>
                  <a:lnTo>
                    <a:pt x="123" y="109"/>
                  </a:lnTo>
                  <a:lnTo>
                    <a:pt x="393" y="109"/>
                  </a:lnTo>
                  <a:lnTo>
                    <a:pt x="393" y="0"/>
                  </a:lnTo>
                  <a:lnTo>
                    <a:pt x="0" y="0"/>
                  </a:lnTo>
                  <a:lnTo>
                    <a:pt x="0" y="517"/>
                  </a:lnTo>
                  <a:lnTo>
                    <a:pt x="397" y="517"/>
                  </a:lnTo>
                  <a:lnTo>
                    <a:pt x="397" y="405"/>
                  </a:lnTo>
                  <a:lnTo>
                    <a:pt x="123"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6"/>
            <p:cNvSpPr>
              <a:spLocks noEditPoints="1"/>
            </p:cNvSpPr>
            <p:nvPr/>
          </p:nvSpPr>
          <p:spPr bwMode="auto">
            <a:xfrm>
              <a:off x="6118225" y="2686051"/>
              <a:ext cx="720725" cy="820738"/>
            </a:xfrm>
            <a:custGeom>
              <a:avLst/>
              <a:gdLst>
                <a:gd name="T0" fmla="*/ 139 w 192"/>
                <a:gd name="T1" fmla="*/ 140 h 218"/>
                <a:gd name="T2" fmla="*/ 183 w 192"/>
                <a:gd name="T3" fmla="*/ 73 h 218"/>
                <a:gd name="T4" fmla="*/ 183 w 192"/>
                <a:gd name="T5" fmla="*/ 72 h 218"/>
                <a:gd name="T6" fmla="*/ 164 w 192"/>
                <a:gd name="T7" fmla="*/ 22 h 218"/>
                <a:gd name="T8" fmla="*/ 100 w 192"/>
                <a:gd name="T9" fmla="*/ 0 h 218"/>
                <a:gd name="T10" fmla="*/ 0 w 192"/>
                <a:gd name="T11" fmla="*/ 0 h 218"/>
                <a:gd name="T12" fmla="*/ 0 w 192"/>
                <a:gd name="T13" fmla="*/ 218 h 218"/>
                <a:gd name="T14" fmla="*/ 52 w 192"/>
                <a:gd name="T15" fmla="*/ 218 h 218"/>
                <a:gd name="T16" fmla="*/ 52 w 192"/>
                <a:gd name="T17" fmla="*/ 149 h 218"/>
                <a:gd name="T18" fmla="*/ 85 w 192"/>
                <a:gd name="T19" fmla="*/ 149 h 218"/>
                <a:gd name="T20" fmla="*/ 131 w 192"/>
                <a:gd name="T21" fmla="*/ 218 h 218"/>
                <a:gd name="T22" fmla="*/ 192 w 192"/>
                <a:gd name="T23" fmla="*/ 218 h 218"/>
                <a:gd name="T24" fmla="*/ 139 w 192"/>
                <a:gd name="T25" fmla="*/ 140 h 218"/>
                <a:gd name="T26" fmla="*/ 131 w 192"/>
                <a:gd name="T27" fmla="*/ 75 h 218"/>
                <a:gd name="T28" fmla="*/ 97 w 192"/>
                <a:gd name="T29" fmla="*/ 103 h 218"/>
                <a:gd name="T30" fmla="*/ 52 w 192"/>
                <a:gd name="T31" fmla="*/ 103 h 218"/>
                <a:gd name="T32" fmla="*/ 52 w 192"/>
                <a:gd name="T33" fmla="*/ 47 h 218"/>
                <a:gd name="T34" fmla="*/ 96 w 192"/>
                <a:gd name="T35" fmla="*/ 47 h 218"/>
                <a:gd name="T36" fmla="*/ 131 w 192"/>
                <a:gd name="T37"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2" h="218">
                  <a:moveTo>
                    <a:pt x="139" y="140"/>
                  </a:moveTo>
                  <a:cubicBezTo>
                    <a:pt x="167" y="129"/>
                    <a:pt x="183" y="105"/>
                    <a:pt x="183" y="73"/>
                  </a:cubicBezTo>
                  <a:cubicBezTo>
                    <a:pt x="183" y="72"/>
                    <a:pt x="183" y="72"/>
                    <a:pt x="183" y="72"/>
                  </a:cubicBezTo>
                  <a:cubicBezTo>
                    <a:pt x="183" y="52"/>
                    <a:pt x="177" y="34"/>
                    <a:pt x="164" y="22"/>
                  </a:cubicBezTo>
                  <a:cubicBezTo>
                    <a:pt x="149" y="7"/>
                    <a:pt x="127"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lnTo>
                    <a:pt x="139" y="140"/>
                  </a:lnTo>
                  <a:close/>
                  <a:moveTo>
                    <a:pt x="131" y="75"/>
                  </a:move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Rectangle 57"/>
            <p:cNvSpPr>
              <a:spLocks noChangeArrowheads="1"/>
            </p:cNvSpPr>
            <p:nvPr/>
          </p:nvSpPr>
          <p:spPr bwMode="auto">
            <a:xfrm>
              <a:off x="7067550" y="2686051"/>
              <a:ext cx="195262" cy="8207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8"/>
            <p:cNvSpPr>
              <a:spLocks/>
            </p:cNvSpPr>
            <p:nvPr/>
          </p:nvSpPr>
          <p:spPr bwMode="auto">
            <a:xfrm>
              <a:off x="7526338" y="2670176"/>
              <a:ext cx="781050" cy="847725"/>
            </a:xfrm>
            <a:custGeom>
              <a:avLst/>
              <a:gdLst>
                <a:gd name="T0" fmla="*/ 110 w 208"/>
                <a:gd name="T1" fmla="*/ 139 h 225"/>
                <a:gd name="T2" fmla="*/ 158 w 208"/>
                <a:gd name="T3" fmla="*/ 139 h 225"/>
                <a:gd name="T4" fmla="*/ 158 w 208"/>
                <a:gd name="T5" fmla="*/ 166 h 225"/>
                <a:gd name="T6" fmla="*/ 116 w 208"/>
                <a:gd name="T7" fmla="*/ 178 h 225"/>
                <a:gd name="T8" fmla="*/ 54 w 208"/>
                <a:gd name="T9" fmla="*/ 113 h 225"/>
                <a:gd name="T10" fmla="*/ 54 w 208"/>
                <a:gd name="T11" fmla="*/ 112 h 225"/>
                <a:gd name="T12" fmla="*/ 113 w 208"/>
                <a:gd name="T13" fmla="*/ 48 h 225"/>
                <a:gd name="T14" fmla="*/ 167 w 208"/>
                <a:gd name="T15" fmla="*/ 69 h 225"/>
                <a:gd name="T16" fmla="*/ 169 w 208"/>
                <a:gd name="T17" fmla="*/ 71 h 225"/>
                <a:gd name="T18" fmla="*/ 201 w 208"/>
                <a:gd name="T19" fmla="*/ 31 h 225"/>
                <a:gd name="T20" fmla="*/ 199 w 208"/>
                <a:gd name="T21" fmla="*/ 30 h 225"/>
                <a:gd name="T22" fmla="*/ 114 w 208"/>
                <a:gd name="T23" fmla="*/ 0 h 225"/>
                <a:gd name="T24" fmla="*/ 0 w 208"/>
                <a:gd name="T25" fmla="*/ 113 h 225"/>
                <a:gd name="T26" fmla="*/ 0 w 208"/>
                <a:gd name="T27" fmla="*/ 113 h 225"/>
                <a:gd name="T28" fmla="*/ 114 w 208"/>
                <a:gd name="T29" fmla="*/ 225 h 225"/>
                <a:gd name="T30" fmla="*/ 207 w 208"/>
                <a:gd name="T31" fmla="*/ 191 h 225"/>
                <a:gd name="T32" fmla="*/ 208 w 208"/>
                <a:gd name="T33" fmla="*/ 190 h 225"/>
                <a:gd name="T34" fmla="*/ 208 w 208"/>
                <a:gd name="T35" fmla="*/ 94 h 225"/>
                <a:gd name="T36" fmla="*/ 110 w 208"/>
                <a:gd name="T37" fmla="*/ 94 h 225"/>
                <a:gd name="T38" fmla="*/ 110 w 208"/>
                <a:gd name="T39" fmla="*/ 13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8" h="225">
                  <a:moveTo>
                    <a:pt x="110" y="139"/>
                  </a:moveTo>
                  <a:cubicBezTo>
                    <a:pt x="158" y="139"/>
                    <a:pt x="158" y="139"/>
                    <a:pt x="158" y="139"/>
                  </a:cubicBezTo>
                  <a:cubicBezTo>
                    <a:pt x="158" y="166"/>
                    <a:pt x="158" y="166"/>
                    <a:pt x="158" y="166"/>
                  </a:cubicBezTo>
                  <a:cubicBezTo>
                    <a:pt x="147" y="174"/>
                    <a:pt x="132" y="178"/>
                    <a:pt x="116" y="178"/>
                  </a:cubicBezTo>
                  <a:cubicBezTo>
                    <a:pt x="80" y="178"/>
                    <a:pt x="54" y="151"/>
                    <a:pt x="54" y="113"/>
                  </a:cubicBezTo>
                  <a:cubicBezTo>
                    <a:pt x="54" y="112"/>
                    <a:pt x="54" y="112"/>
                    <a:pt x="54" y="112"/>
                  </a:cubicBezTo>
                  <a:cubicBezTo>
                    <a:pt x="54" y="77"/>
                    <a:pt x="80" y="48"/>
                    <a:pt x="113" y="48"/>
                  </a:cubicBezTo>
                  <a:cubicBezTo>
                    <a:pt x="137" y="48"/>
                    <a:pt x="151" y="56"/>
                    <a:pt x="167" y="69"/>
                  </a:cubicBezTo>
                  <a:cubicBezTo>
                    <a:pt x="169" y="71"/>
                    <a:pt x="169" y="71"/>
                    <a:pt x="169" y="71"/>
                  </a:cubicBezTo>
                  <a:cubicBezTo>
                    <a:pt x="201" y="31"/>
                    <a:pt x="201" y="31"/>
                    <a:pt x="201" y="31"/>
                  </a:cubicBezTo>
                  <a:cubicBezTo>
                    <a:pt x="199" y="30"/>
                    <a:pt x="199" y="30"/>
                    <a:pt x="199" y="30"/>
                  </a:cubicBezTo>
                  <a:cubicBezTo>
                    <a:pt x="174" y="9"/>
                    <a:pt x="150" y="0"/>
                    <a:pt x="114" y="0"/>
                  </a:cubicBezTo>
                  <a:cubicBezTo>
                    <a:pt x="50" y="0"/>
                    <a:pt x="0" y="49"/>
                    <a:pt x="0" y="113"/>
                  </a:cubicBezTo>
                  <a:cubicBezTo>
                    <a:pt x="0" y="113"/>
                    <a:pt x="0" y="113"/>
                    <a:pt x="0" y="113"/>
                  </a:cubicBezTo>
                  <a:cubicBezTo>
                    <a:pt x="0" y="178"/>
                    <a:pt x="48" y="225"/>
                    <a:pt x="114" y="225"/>
                  </a:cubicBezTo>
                  <a:cubicBezTo>
                    <a:pt x="149" y="225"/>
                    <a:pt x="180" y="214"/>
                    <a:pt x="207" y="191"/>
                  </a:cubicBezTo>
                  <a:cubicBezTo>
                    <a:pt x="208" y="190"/>
                    <a:pt x="208" y="190"/>
                    <a:pt x="208" y="190"/>
                  </a:cubicBezTo>
                  <a:cubicBezTo>
                    <a:pt x="208" y="94"/>
                    <a:pt x="208" y="94"/>
                    <a:pt x="208" y="94"/>
                  </a:cubicBezTo>
                  <a:cubicBezTo>
                    <a:pt x="110" y="94"/>
                    <a:pt x="110" y="94"/>
                    <a:pt x="110" y="94"/>
                  </a:cubicBezTo>
                  <a:lnTo>
                    <a:pt x="110" y="13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9"/>
            <p:cNvSpPr>
              <a:spLocks/>
            </p:cNvSpPr>
            <p:nvPr/>
          </p:nvSpPr>
          <p:spPr bwMode="auto">
            <a:xfrm>
              <a:off x="8574088" y="2686051"/>
              <a:ext cx="693737" cy="820738"/>
            </a:xfrm>
            <a:custGeom>
              <a:avLst/>
              <a:gdLst>
                <a:gd name="T0" fmla="*/ 314 w 437"/>
                <a:gd name="T1" fmla="*/ 199 h 517"/>
                <a:gd name="T2" fmla="*/ 120 w 437"/>
                <a:gd name="T3" fmla="*/ 199 h 517"/>
                <a:gd name="T4" fmla="*/ 120 w 437"/>
                <a:gd name="T5" fmla="*/ 0 h 517"/>
                <a:gd name="T6" fmla="*/ 0 w 437"/>
                <a:gd name="T7" fmla="*/ 0 h 517"/>
                <a:gd name="T8" fmla="*/ 0 w 437"/>
                <a:gd name="T9" fmla="*/ 517 h 517"/>
                <a:gd name="T10" fmla="*/ 120 w 437"/>
                <a:gd name="T11" fmla="*/ 517 h 517"/>
                <a:gd name="T12" fmla="*/ 120 w 437"/>
                <a:gd name="T13" fmla="*/ 313 h 517"/>
                <a:gd name="T14" fmla="*/ 314 w 437"/>
                <a:gd name="T15" fmla="*/ 313 h 517"/>
                <a:gd name="T16" fmla="*/ 314 w 437"/>
                <a:gd name="T17" fmla="*/ 517 h 517"/>
                <a:gd name="T18" fmla="*/ 437 w 437"/>
                <a:gd name="T19" fmla="*/ 517 h 517"/>
                <a:gd name="T20" fmla="*/ 437 w 437"/>
                <a:gd name="T21" fmla="*/ 0 h 517"/>
                <a:gd name="T22" fmla="*/ 314 w 437"/>
                <a:gd name="T23" fmla="*/ 0 h 517"/>
                <a:gd name="T24" fmla="*/ 314 w 437"/>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7" h="517">
                  <a:moveTo>
                    <a:pt x="314" y="199"/>
                  </a:moveTo>
                  <a:lnTo>
                    <a:pt x="120" y="199"/>
                  </a:lnTo>
                  <a:lnTo>
                    <a:pt x="120" y="0"/>
                  </a:lnTo>
                  <a:lnTo>
                    <a:pt x="0" y="0"/>
                  </a:lnTo>
                  <a:lnTo>
                    <a:pt x="0" y="517"/>
                  </a:lnTo>
                  <a:lnTo>
                    <a:pt x="120" y="517"/>
                  </a:lnTo>
                  <a:lnTo>
                    <a:pt x="120" y="313"/>
                  </a:lnTo>
                  <a:lnTo>
                    <a:pt x="314" y="313"/>
                  </a:lnTo>
                  <a:lnTo>
                    <a:pt x="314" y="517"/>
                  </a:lnTo>
                  <a:lnTo>
                    <a:pt x="437" y="517"/>
                  </a:lnTo>
                  <a:lnTo>
                    <a:pt x="437" y="0"/>
                  </a:lnTo>
                  <a:lnTo>
                    <a:pt x="314" y="0"/>
                  </a:lnTo>
                  <a:lnTo>
                    <a:pt x="314" y="19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60"/>
            <p:cNvSpPr>
              <a:spLocks/>
            </p:cNvSpPr>
            <p:nvPr/>
          </p:nvSpPr>
          <p:spPr bwMode="auto">
            <a:xfrm>
              <a:off x="9444038" y="2686051"/>
              <a:ext cx="679450" cy="820738"/>
            </a:xfrm>
            <a:custGeom>
              <a:avLst/>
              <a:gdLst>
                <a:gd name="T0" fmla="*/ 0 w 428"/>
                <a:gd name="T1" fmla="*/ 0 h 517"/>
                <a:gd name="T2" fmla="*/ 0 w 428"/>
                <a:gd name="T3" fmla="*/ 114 h 517"/>
                <a:gd name="T4" fmla="*/ 152 w 428"/>
                <a:gd name="T5" fmla="*/ 114 h 517"/>
                <a:gd name="T6" fmla="*/ 152 w 428"/>
                <a:gd name="T7" fmla="*/ 517 h 517"/>
                <a:gd name="T8" fmla="*/ 275 w 428"/>
                <a:gd name="T9" fmla="*/ 517 h 517"/>
                <a:gd name="T10" fmla="*/ 275 w 428"/>
                <a:gd name="T11" fmla="*/ 114 h 517"/>
                <a:gd name="T12" fmla="*/ 428 w 428"/>
                <a:gd name="T13" fmla="*/ 114 h 517"/>
                <a:gd name="T14" fmla="*/ 428 w 428"/>
                <a:gd name="T15" fmla="*/ 0 h 517"/>
                <a:gd name="T16" fmla="*/ 0 w 428"/>
                <a:gd name="T17"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517">
                  <a:moveTo>
                    <a:pt x="0" y="0"/>
                  </a:moveTo>
                  <a:lnTo>
                    <a:pt x="0" y="114"/>
                  </a:lnTo>
                  <a:lnTo>
                    <a:pt x="152" y="114"/>
                  </a:lnTo>
                  <a:lnTo>
                    <a:pt x="152" y="517"/>
                  </a:lnTo>
                  <a:lnTo>
                    <a:pt x="275" y="517"/>
                  </a:lnTo>
                  <a:lnTo>
                    <a:pt x="275" y="114"/>
                  </a:lnTo>
                  <a:lnTo>
                    <a:pt x="428" y="114"/>
                  </a:lnTo>
                  <a:lnTo>
                    <a:pt x="428"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61"/>
            <p:cNvSpPr>
              <a:spLocks/>
            </p:cNvSpPr>
            <p:nvPr/>
          </p:nvSpPr>
          <p:spPr bwMode="auto">
            <a:xfrm>
              <a:off x="9440863" y="2301876"/>
              <a:ext cx="1089025" cy="384175"/>
            </a:xfrm>
            <a:custGeom>
              <a:avLst/>
              <a:gdLst>
                <a:gd name="T0" fmla="*/ 620 w 686"/>
                <a:gd name="T1" fmla="*/ 62 h 242"/>
                <a:gd name="T2" fmla="*/ 620 w 686"/>
                <a:gd name="T3" fmla="*/ 242 h 242"/>
                <a:gd name="T4" fmla="*/ 686 w 686"/>
                <a:gd name="T5" fmla="*/ 242 h 242"/>
                <a:gd name="T6" fmla="*/ 686 w 686"/>
                <a:gd name="T7" fmla="*/ 0 h 242"/>
                <a:gd name="T8" fmla="*/ 0 w 686"/>
                <a:gd name="T9" fmla="*/ 0 h 242"/>
                <a:gd name="T10" fmla="*/ 0 w 686"/>
                <a:gd name="T11" fmla="*/ 62 h 242"/>
                <a:gd name="T12" fmla="*/ 620 w 686"/>
                <a:gd name="T13" fmla="*/ 62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20" y="62"/>
                  </a:moveTo>
                  <a:lnTo>
                    <a:pt x="620" y="242"/>
                  </a:lnTo>
                  <a:lnTo>
                    <a:pt x="686" y="242"/>
                  </a:lnTo>
                  <a:lnTo>
                    <a:pt x="686" y="0"/>
                  </a:lnTo>
                  <a:lnTo>
                    <a:pt x="0" y="0"/>
                  </a:lnTo>
                  <a:lnTo>
                    <a:pt x="0" y="62"/>
                  </a:lnTo>
                  <a:lnTo>
                    <a:pt x="62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62"/>
            <p:cNvSpPr>
              <a:spLocks noEditPoints="1"/>
            </p:cNvSpPr>
            <p:nvPr/>
          </p:nvSpPr>
          <p:spPr bwMode="auto">
            <a:xfrm>
              <a:off x="10679113" y="2301876"/>
              <a:ext cx="219075" cy="219075"/>
            </a:xfrm>
            <a:custGeom>
              <a:avLst/>
              <a:gdLst>
                <a:gd name="T0" fmla="*/ 0 w 58"/>
                <a:gd name="T1" fmla="*/ 29 h 58"/>
                <a:gd name="T2" fmla="*/ 0 w 58"/>
                <a:gd name="T3" fmla="*/ 29 h 58"/>
                <a:gd name="T4" fmla="*/ 29 w 58"/>
                <a:gd name="T5" fmla="*/ 0 h 58"/>
                <a:gd name="T6" fmla="*/ 58 w 58"/>
                <a:gd name="T7" fmla="*/ 29 h 58"/>
                <a:gd name="T8" fmla="*/ 58 w 58"/>
                <a:gd name="T9" fmla="*/ 29 h 58"/>
                <a:gd name="T10" fmla="*/ 29 w 58"/>
                <a:gd name="T11" fmla="*/ 58 h 58"/>
                <a:gd name="T12" fmla="*/ 0 w 58"/>
                <a:gd name="T13" fmla="*/ 29 h 58"/>
                <a:gd name="T14" fmla="*/ 55 w 58"/>
                <a:gd name="T15" fmla="*/ 29 h 58"/>
                <a:gd name="T16" fmla="*/ 55 w 58"/>
                <a:gd name="T17" fmla="*/ 29 h 58"/>
                <a:gd name="T18" fmla="*/ 29 w 58"/>
                <a:gd name="T19" fmla="*/ 3 h 58"/>
                <a:gd name="T20" fmla="*/ 3 w 58"/>
                <a:gd name="T21" fmla="*/ 29 h 58"/>
                <a:gd name="T22" fmla="*/ 3 w 58"/>
                <a:gd name="T23" fmla="*/ 29 h 58"/>
                <a:gd name="T24" fmla="*/ 29 w 58"/>
                <a:gd name="T25" fmla="*/ 55 h 58"/>
                <a:gd name="T26" fmla="*/ 55 w 58"/>
                <a:gd name="T27" fmla="*/ 29 h 58"/>
                <a:gd name="T28" fmla="*/ 17 w 58"/>
                <a:gd name="T29" fmla="*/ 13 h 58"/>
                <a:gd name="T30" fmla="*/ 31 w 58"/>
                <a:gd name="T31" fmla="*/ 13 h 58"/>
                <a:gd name="T32" fmla="*/ 40 w 58"/>
                <a:gd name="T33" fmla="*/ 16 h 58"/>
                <a:gd name="T34" fmla="*/ 43 w 58"/>
                <a:gd name="T35" fmla="*/ 23 h 58"/>
                <a:gd name="T36" fmla="*/ 43 w 58"/>
                <a:gd name="T37" fmla="*/ 23 h 58"/>
                <a:gd name="T38" fmla="*/ 36 w 58"/>
                <a:gd name="T39" fmla="*/ 32 h 58"/>
                <a:gd name="T40" fmla="*/ 44 w 58"/>
                <a:gd name="T41" fmla="*/ 43 h 58"/>
                <a:gd name="T42" fmla="*/ 36 w 58"/>
                <a:gd name="T43" fmla="*/ 43 h 58"/>
                <a:gd name="T44" fmla="*/ 29 w 58"/>
                <a:gd name="T45" fmla="*/ 33 h 58"/>
                <a:gd name="T46" fmla="*/ 29 w 58"/>
                <a:gd name="T47" fmla="*/ 33 h 58"/>
                <a:gd name="T48" fmla="*/ 24 w 58"/>
                <a:gd name="T49" fmla="*/ 33 h 58"/>
                <a:gd name="T50" fmla="*/ 24 w 58"/>
                <a:gd name="T51" fmla="*/ 43 h 58"/>
                <a:gd name="T52" fmla="*/ 17 w 58"/>
                <a:gd name="T53" fmla="*/ 43 h 58"/>
                <a:gd name="T54" fmla="*/ 17 w 58"/>
                <a:gd name="T55" fmla="*/ 13 h 58"/>
                <a:gd name="T56" fmla="*/ 31 w 58"/>
                <a:gd name="T57" fmla="*/ 28 h 58"/>
                <a:gd name="T58" fmla="*/ 36 w 58"/>
                <a:gd name="T59" fmla="*/ 23 h 58"/>
                <a:gd name="T60" fmla="*/ 36 w 58"/>
                <a:gd name="T61" fmla="*/ 23 h 58"/>
                <a:gd name="T62" fmla="*/ 31 w 58"/>
                <a:gd name="T63" fmla="*/ 19 h 58"/>
                <a:gd name="T64" fmla="*/ 24 w 58"/>
                <a:gd name="T65" fmla="*/ 19 h 58"/>
                <a:gd name="T66" fmla="*/ 24 w 58"/>
                <a:gd name="T67" fmla="*/ 28 h 58"/>
                <a:gd name="T68" fmla="*/ 31 w 58"/>
                <a:gd name="T69"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 h="58">
                  <a:moveTo>
                    <a:pt x="0" y="29"/>
                  </a:moveTo>
                  <a:cubicBezTo>
                    <a:pt x="0" y="29"/>
                    <a:pt x="0" y="29"/>
                    <a:pt x="0" y="29"/>
                  </a:cubicBezTo>
                  <a:cubicBezTo>
                    <a:pt x="0" y="13"/>
                    <a:pt x="13" y="0"/>
                    <a:pt x="29" y="0"/>
                  </a:cubicBezTo>
                  <a:cubicBezTo>
                    <a:pt x="45" y="0"/>
                    <a:pt x="58" y="13"/>
                    <a:pt x="58" y="29"/>
                  </a:cubicBezTo>
                  <a:cubicBezTo>
                    <a:pt x="58" y="29"/>
                    <a:pt x="58" y="29"/>
                    <a:pt x="58" y="29"/>
                  </a:cubicBezTo>
                  <a:cubicBezTo>
                    <a:pt x="58" y="45"/>
                    <a:pt x="45" y="58"/>
                    <a:pt x="29" y="58"/>
                  </a:cubicBezTo>
                  <a:cubicBezTo>
                    <a:pt x="13" y="58"/>
                    <a:pt x="0" y="45"/>
                    <a:pt x="0" y="29"/>
                  </a:cubicBezTo>
                  <a:close/>
                  <a:moveTo>
                    <a:pt x="55" y="29"/>
                  </a:moveTo>
                  <a:cubicBezTo>
                    <a:pt x="55" y="29"/>
                    <a:pt x="55" y="29"/>
                    <a:pt x="55" y="29"/>
                  </a:cubicBezTo>
                  <a:cubicBezTo>
                    <a:pt x="55" y="14"/>
                    <a:pt x="44" y="3"/>
                    <a:pt x="29" y="3"/>
                  </a:cubicBezTo>
                  <a:cubicBezTo>
                    <a:pt x="14" y="3"/>
                    <a:pt x="3" y="15"/>
                    <a:pt x="3" y="29"/>
                  </a:cubicBezTo>
                  <a:cubicBezTo>
                    <a:pt x="3" y="29"/>
                    <a:pt x="3" y="29"/>
                    <a:pt x="3" y="29"/>
                  </a:cubicBezTo>
                  <a:cubicBezTo>
                    <a:pt x="3" y="43"/>
                    <a:pt x="14" y="55"/>
                    <a:pt x="29" y="55"/>
                  </a:cubicBezTo>
                  <a:cubicBezTo>
                    <a:pt x="44" y="55"/>
                    <a:pt x="55" y="43"/>
                    <a:pt x="55" y="29"/>
                  </a:cubicBezTo>
                  <a:close/>
                  <a:moveTo>
                    <a:pt x="17" y="13"/>
                  </a:moveTo>
                  <a:cubicBezTo>
                    <a:pt x="31" y="13"/>
                    <a:pt x="31" y="13"/>
                    <a:pt x="31" y="13"/>
                  </a:cubicBezTo>
                  <a:cubicBezTo>
                    <a:pt x="35" y="13"/>
                    <a:pt x="38" y="14"/>
                    <a:pt x="40" y="16"/>
                  </a:cubicBezTo>
                  <a:cubicBezTo>
                    <a:pt x="42" y="18"/>
                    <a:pt x="43" y="20"/>
                    <a:pt x="43" y="23"/>
                  </a:cubicBezTo>
                  <a:cubicBezTo>
                    <a:pt x="43" y="23"/>
                    <a:pt x="43" y="23"/>
                    <a:pt x="43" y="23"/>
                  </a:cubicBezTo>
                  <a:cubicBezTo>
                    <a:pt x="43" y="28"/>
                    <a:pt x="40" y="31"/>
                    <a:pt x="36" y="32"/>
                  </a:cubicBezTo>
                  <a:cubicBezTo>
                    <a:pt x="44" y="43"/>
                    <a:pt x="44" y="43"/>
                    <a:pt x="44" y="43"/>
                  </a:cubicBezTo>
                  <a:cubicBezTo>
                    <a:pt x="36" y="43"/>
                    <a:pt x="36" y="43"/>
                    <a:pt x="36" y="43"/>
                  </a:cubicBezTo>
                  <a:cubicBezTo>
                    <a:pt x="29" y="33"/>
                    <a:pt x="29" y="33"/>
                    <a:pt x="29" y="33"/>
                  </a:cubicBezTo>
                  <a:cubicBezTo>
                    <a:pt x="29" y="33"/>
                    <a:pt x="29" y="33"/>
                    <a:pt x="29" y="33"/>
                  </a:cubicBezTo>
                  <a:cubicBezTo>
                    <a:pt x="24" y="33"/>
                    <a:pt x="24" y="33"/>
                    <a:pt x="24" y="33"/>
                  </a:cubicBezTo>
                  <a:cubicBezTo>
                    <a:pt x="24" y="43"/>
                    <a:pt x="24" y="43"/>
                    <a:pt x="24" y="43"/>
                  </a:cubicBezTo>
                  <a:cubicBezTo>
                    <a:pt x="17" y="43"/>
                    <a:pt x="17" y="43"/>
                    <a:pt x="17" y="43"/>
                  </a:cubicBezTo>
                  <a:lnTo>
                    <a:pt x="17" y="13"/>
                  </a:lnTo>
                  <a:close/>
                  <a:moveTo>
                    <a:pt x="31" y="28"/>
                  </a:moveTo>
                  <a:cubicBezTo>
                    <a:pt x="34" y="28"/>
                    <a:pt x="36" y="26"/>
                    <a:pt x="36" y="23"/>
                  </a:cubicBezTo>
                  <a:cubicBezTo>
                    <a:pt x="36" y="23"/>
                    <a:pt x="36" y="23"/>
                    <a:pt x="36" y="23"/>
                  </a:cubicBezTo>
                  <a:cubicBezTo>
                    <a:pt x="36" y="20"/>
                    <a:pt x="34" y="19"/>
                    <a:pt x="31" y="19"/>
                  </a:cubicBezTo>
                  <a:cubicBezTo>
                    <a:pt x="24" y="19"/>
                    <a:pt x="24" y="19"/>
                    <a:pt x="24" y="19"/>
                  </a:cubicBezTo>
                  <a:cubicBezTo>
                    <a:pt x="24" y="28"/>
                    <a:pt x="24" y="28"/>
                    <a:pt x="24" y="28"/>
                  </a:cubicBezTo>
                  <a:lnTo>
                    <a:pt x="31"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4" name="Slide Number Placeholder 5"/>
          <p:cNvSpPr txBox="1">
            <a:spLocks/>
          </p:cNvSpPr>
          <p:nvPr userDrawn="1"/>
        </p:nvSpPr>
        <p:spPr>
          <a:xfrm>
            <a:off x="5801782" y="6462408"/>
            <a:ext cx="588435" cy="365125"/>
          </a:xfrm>
          <a:prstGeom prst="rect">
            <a:avLst/>
          </a:prstGeom>
        </p:spPr>
        <p:txBody>
          <a:bodyPr vert="horz" lIns="121920" tIns="60960" rIns="121920" bIns="60960" rtlCol="0" anchor="ctr"/>
          <a:lstStyle>
            <a:defPPr>
              <a:defRPr lang="en-US"/>
            </a:defPPr>
            <a:lvl1pPr algn="r" rtl="0" fontAlgn="base">
              <a:spcBef>
                <a:spcPct val="0"/>
              </a:spcBef>
              <a:spcAft>
                <a:spcPct val="0"/>
              </a:spcAft>
              <a:defRPr sz="800" kern="1200">
                <a:solidFill>
                  <a:schemeClr val="tx1">
                    <a:lumMod val="50000"/>
                    <a:lumOff val="50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defTabSz="914354" fontAlgn="auto">
              <a:spcBef>
                <a:spcPts val="0"/>
              </a:spcBef>
              <a:spcAft>
                <a:spcPts val="0"/>
              </a:spcAft>
            </a:pPr>
            <a:fld id="{4BC8C7BF-536A-5D4E-8B21-0CE6F1D2E9E6}" type="slidenum">
              <a:rPr lang="en-US" sz="1067" smtClean="0">
                <a:solidFill>
                  <a:schemeClr val="bg2"/>
                </a:solidFill>
                <a:latin typeface="Arial"/>
              </a:rPr>
              <a:pPr algn="ctr" defTabSz="914354" fontAlgn="auto">
                <a:spcBef>
                  <a:spcPts val="0"/>
                </a:spcBef>
                <a:spcAft>
                  <a:spcPts val="0"/>
                </a:spcAft>
              </a:pPr>
              <a:t>‹#›</a:t>
            </a:fld>
            <a:endParaRPr lang="en-US" sz="1067" dirty="0">
              <a:solidFill>
                <a:schemeClr val="bg2"/>
              </a:solidFill>
              <a:latin typeface="Arial"/>
            </a:endParaRPr>
          </a:p>
        </p:txBody>
      </p:sp>
      <p:sp>
        <p:nvSpPr>
          <p:cNvPr id="65" name="Footer Placeholder 4"/>
          <p:cNvSpPr txBox="1">
            <a:spLocks/>
          </p:cNvSpPr>
          <p:nvPr userDrawn="1"/>
        </p:nvSpPr>
        <p:spPr>
          <a:xfrm>
            <a:off x="205166" y="6467052"/>
            <a:ext cx="3004579" cy="365125"/>
          </a:xfrm>
          <a:prstGeom prst="rect">
            <a:avLst/>
          </a:prstGeom>
        </p:spPr>
        <p:txBody>
          <a:bodyPr vert="horz" lIns="121920" tIns="60960" rIns="121920" bIns="60960" rtlCol="0" anchor="ctr"/>
          <a:lstStyle>
            <a:defPPr>
              <a:defRPr lang="en-US"/>
            </a:defPPr>
            <a:lvl1pPr marL="0" algn="l" defTabSz="685783" rtl="0" eaLnBrk="1" latinLnBrk="0" hangingPunct="1">
              <a:defRPr sz="800" kern="1200" baseline="0">
                <a:solidFill>
                  <a:schemeClr val="tx1">
                    <a:lumMod val="50000"/>
                    <a:lumOff val="50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r>
              <a:rPr lang="en-US" sz="900" dirty="0">
                <a:solidFill>
                  <a:schemeClr val="bg2">
                    <a:lumMod val="65000"/>
                  </a:schemeClr>
                </a:solidFill>
                <a:latin typeface="Arial" panose="020B0604020202020204" pitchFamily="34" charset="0"/>
                <a:cs typeface="Arial" panose="020B0604020202020204" pitchFamily="34" charset="0"/>
              </a:rPr>
              <a:t>© 2026 HireRight. All rights reserved. Confidential. </a:t>
            </a:r>
          </a:p>
        </p:txBody>
      </p:sp>
    </p:spTree>
    <p:extLst>
      <p:ext uri="{BB962C8B-B14F-4D97-AF65-F5344CB8AC3E}">
        <p14:creationId xmlns:p14="http://schemas.microsoft.com/office/powerpoint/2010/main" val="2574286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5_Healthcare C1">
    <p:spTree>
      <p:nvGrpSpPr>
        <p:cNvPr id="1" name=""/>
        <p:cNvGrpSpPr/>
        <p:nvPr/>
      </p:nvGrpSpPr>
      <p:grpSpPr>
        <a:xfrm>
          <a:off x="0" y="0"/>
          <a:ext cx="0" cy="0"/>
          <a:chOff x="0" y="0"/>
          <a:chExt cx="0" cy="0"/>
        </a:xfrm>
      </p:grpSpPr>
      <p:sp>
        <p:nvSpPr>
          <p:cNvPr id="30" name="Title Placeholder 1"/>
          <p:cNvSpPr>
            <a:spLocks noGrp="1"/>
          </p:cNvSpPr>
          <p:nvPr>
            <p:ph type="title"/>
          </p:nvPr>
        </p:nvSpPr>
        <p:spPr>
          <a:xfrm>
            <a:off x="381000" y="362481"/>
            <a:ext cx="11429999"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31" name="Content Placeholder 2"/>
          <p:cNvSpPr>
            <a:spLocks noGrp="1"/>
          </p:cNvSpPr>
          <p:nvPr>
            <p:ph idx="1" hasCustomPrompt="1"/>
          </p:nvPr>
        </p:nvSpPr>
        <p:spPr>
          <a:xfrm>
            <a:off x="381001" y="1104900"/>
            <a:ext cx="6430925" cy="497205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2" name="Rectangle 1">
            <a:extLst>
              <a:ext uri="{FF2B5EF4-FFF2-40B4-BE49-F238E27FC236}">
                <a16:creationId xmlns:a16="http://schemas.microsoft.com/office/drawing/2014/main" id="{6671F773-811C-BC08-7C00-703A6D59EC03}"/>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1DC0360-ABF8-D656-399F-AF995DEC48F1}"/>
              </a:ext>
            </a:extLst>
          </p:cNvPr>
          <p:cNvGrpSpPr/>
          <p:nvPr userDrawn="1"/>
        </p:nvGrpSpPr>
        <p:grpSpPr>
          <a:xfrm>
            <a:off x="7641150" y="1675712"/>
            <a:ext cx="4550850" cy="4722331"/>
            <a:chOff x="7285007" y="1763092"/>
            <a:chExt cx="4906993" cy="5091895"/>
          </a:xfrm>
        </p:grpSpPr>
        <p:sp>
          <p:nvSpPr>
            <p:cNvPr id="4" name="Freeform: Shape 3">
              <a:extLst>
                <a:ext uri="{FF2B5EF4-FFF2-40B4-BE49-F238E27FC236}">
                  <a16:creationId xmlns:a16="http://schemas.microsoft.com/office/drawing/2014/main" id="{2299F767-D1EA-5555-527D-9F76543B7D1F}"/>
                </a:ext>
              </a:extLst>
            </p:cNvPr>
            <p:cNvSpPr/>
            <p:nvPr userDrawn="1"/>
          </p:nvSpPr>
          <p:spPr>
            <a:xfrm>
              <a:off x="7285007" y="1763092"/>
              <a:ext cx="4906993" cy="5091895"/>
            </a:xfrm>
            <a:custGeom>
              <a:avLst/>
              <a:gdLst>
                <a:gd name="connsiteX0" fmla="*/ 2743200 w 4150894"/>
                <a:gd name="connsiteY0" fmla="*/ 0 h 4307305"/>
                <a:gd name="connsiteX1" fmla="*/ 4050772 w 4150894"/>
                <a:gd name="connsiteY1" fmla="*/ 331089 h 4307305"/>
                <a:gd name="connsiteX2" fmla="*/ 4150894 w 4150894"/>
                <a:gd name="connsiteY2" fmla="*/ 391915 h 4307305"/>
                <a:gd name="connsiteX3" fmla="*/ 4150894 w 4150894"/>
                <a:gd name="connsiteY3" fmla="*/ 4307305 h 4307305"/>
                <a:gd name="connsiteX4" fmla="*/ 491195 w 4150894"/>
                <a:gd name="connsiteY4" fmla="*/ 4307305 h 4307305"/>
                <a:gd name="connsiteX5" fmla="*/ 468495 w 4150894"/>
                <a:gd name="connsiteY5" fmla="*/ 4276949 h 4307305"/>
                <a:gd name="connsiteX6" fmla="*/ 0 w 4150894"/>
                <a:gd name="connsiteY6" fmla="*/ 2743200 h 4307305"/>
                <a:gd name="connsiteX7" fmla="*/ 2743200 w 4150894"/>
                <a:gd name="connsiteY7" fmla="*/ 0 h 430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0894" h="4307305">
                  <a:moveTo>
                    <a:pt x="2743200" y="0"/>
                  </a:moveTo>
                  <a:cubicBezTo>
                    <a:pt x="3216646" y="0"/>
                    <a:pt x="3662079" y="119939"/>
                    <a:pt x="4050772" y="331089"/>
                  </a:cubicBezTo>
                  <a:lnTo>
                    <a:pt x="4150894" y="391915"/>
                  </a:lnTo>
                  <a:lnTo>
                    <a:pt x="4150894" y="4307305"/>
                  </a:lnTo>
                  <a:lnTo>
                    <a:pt x="491195" y="4307305"/>
                  </a:lnTo>
                  <a:lnTo>
                    <a:pt x="468495" y="4276949"/>
                  </a:lnTo>
                  <a:cubicBezTo>
                    <a:pt x="172712" y="3839132"/>
                    <a:pt x="0" y="3311336"/>
                    <a:pt x="0" y="2743200"/>
                  </a:cubicBezTo>
                  <a:cubicBezTo>
                    <a:pt x="0" y="1228172"/>
                    <a:pt x="1228172" y="0"/>
                    <a:pt x="2743200" y="0"/>
                  </a:cubicBezTo>
                  <a:close/>
                </a:path>
              </a:pathLst>
            </a:custGeom>
            <a:solidFill>
              <a:srgbClr val="F0F5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5" name="Freeform: Shape 4">
              <a:extLst>
                <a:ext uri="{FF2B5EF4-FFF2-40B4-BE49-F238E27FC236}">
                  <a16:creationId xmlns:a16="http://schemas.microsoft.com/office/drawing/2014/main" id="{3E6AC136-CA6D-87C0-4ADF-DA13668F83A9}"/>
                </a:ext>
              </a:extLst>
            </p:cNvPr>
            <p:cNvSpPr/>
            <p:nvPr userDrawn="1"/>
          </p:nvSpPr>
          <p:spPr>
            <a:xfrm>
              <a:off x="7832599" y="2310684"/>
              <a:ext cx="4359401" cy="4544301"/>
            </a:xfrm>
            <a:custGeom>
              <a:avLst/>
              <a:gdLst>
                <a:gd name="connsiteX0" fmla="*/ 2279984 w 3687678"/>
                <a:gd name="connsiteY0" fmla="*/ 0 h 3844088"/>
                <a:gd name="connsiteX1" fmla="*/ 3554745 w 3687678"/>
                <a:gd name="connsiteY1" fmla="*/ 389386 h 3844088"/>
                <a:gd name="connsiteX2" fmla="*/ 3687678 w 3687678"/>
                <a:gd name="connsiteY2" fmla="*/ 488792 h 3844088"/>
                <a:gd name="connsiteX3" fmla="*/ 3687678 w 3687678"/>
                <a:gd name="connsiteY3" fmla="*/ 3844088 h 3844088"/>
                <a:gd name="connsiteX4" fmla="*/ 624087 w 3687678"/>
                <a:gd name="connsiteY4" fmla="*/ 3844088 h 3844088"/>
                <a:gd name="connsiteX5" fmla="*/ 520638 w 3687678"/>
                <a:gd name="connsiteY5" fmla="*/ 3730265 h 3844088"/>
                <a:gd name="connsiteX6" fmla="*/ 0 w 3687678"/>
                <a:gd name="connsiteY6" fmla="*/ 2279984 h 3844088"/>
                <a:gd name="connsiteX7" fmla="*/ 2279984 w 3687678"/>
                <a:gd name="connsiteY7" fmla="*/ 0 h 38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7678" h="3844088">
                  <a:moveTo>
                    <a:pt x="2279984" y="0"/>
                  </a:moveTo>
                  <a:cubicBezTo>
                    <a:pt x="2752184" y="0"/>
                    <a:pt x="3190857" y="143548"/>
                    <a:pt x="3554745" y="389386"/>
                  </a:cubicBezTo>
                  <a:lnTo>
                    <a:pt x="3687678" y="488792"/>
                  </a:lnTo>
                  <a:lnTo>
                    <a:pt x="3687678" y="3844088"/>
                  </a:lnTo>
                  <a:lnTo>
                    <a:pt x="624087" y="3844088"/>
                  </a:lnTo>
                  <a:lnTo>
                    <a:pt x="520638" y="3730265"/>
                  </a:lnTo>
                  <a:cubicBezTo>
                    <a:pt x="195385" y="3336150"/>
                    <a:pt x="0" y="2830884"/>
                    <a:pt x="0" y="2279984"/>
                  </a:cubicBezTo>
                  <a:cubicBezTo>
                    <a:pt x="0" y="1020784"/>
                    <a:pt x="1020784" y="0"/>
                    <a:pt x="2279984" y="0"/>
                  </a:cubicBezTo>
                  <a:close/>
                </a:path>
              </a:pathLst>
            </a:custGeom>
            <a:solidFill>
              <a:srgbClr val="D5E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pic>
        <p:nvPicPr>
          <p:cNvPr id="8" name="Picture 7">
            <a:extLst>
              <a:ext uri="{FF2B5EF4-FFF2-40B4-BE49-F238E27FC236}">
                <a16:creationId xmlns:a16="http://schemas.microsoft.com/office/drawing/2014/main" id="{95A6F8E4-AB40-5E10-FE10-931738673D2F}"/>
              </a:ext>
            </a:extLst>
          </p:cNvPr>
          <p:cNvPicPr>
            <a:picLocks noChangeAspect="1"/>
          </p:cNvPicPr>
          <p:nvPr userDrawn="1"/>
        </p:nvPicPr>
        <p:blipFill>
          <a:blip r:embed="rId2">
            <a:extLst>
              <a:ext uri="{28A0092B-C50C-407E-A947-70E740481C1C}">
                <a14:useLocalDpi xmlns:a14="http://schemas.microsoft.com/office/drawing/2010/main" val="0"/>
              </a:ext>
            </a:extLst>
          </a:blip>
          <a:srcRect l="-1203" r="13524"/>
          <a:stretch/>
        </p:blipFill>
        <p:spPr>
          <a:xfrm>
            <a:off x="6811926" y="1476843"/>
            <a:ext cx="5380074" cy="4921198"/>
          </a:xfrm>
          <a:prstGeom prst="rect">
            <a:avLst/>
          </a:prstGeom>
          <a:effectLst>
            <a:outerShdw blurRad="152400" dir="5400000" algn="t" rotWithShape="0">
              <a:schemeClr val="accent1">
                <a:lumMod val="75000"/>
                <a:alpha val="40000"/>
              </a:schemeClr>
            </a:outerShdw>
          </a:effectLst>
        </p:spPr>
      </p:pic>
    </p:spTree>
    <p:extLst>
      <p:ext uri="{BB962C8B-B14F-4D97-AF65-F5344CB8AC3E}">
        <p14:creationId xmlns:p14="http://schemas.microsoft.com/office/powerpoint/2010/main" val="356694176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5_Healthcare C2">
    <p:spTree>
      <p:nvGrpSpPr>
        <p:cNvPr id="1" name=""/>
        <p:cNvGrpSpPr/>
        <p:nvPr/>
      </p:nvGrpSpPr>
      <p:grpSpPr>
        <a:xfrm>
          <a:off x="0" y="0"/>
          <a:ext cx="0" cy="0"/>
          <a:chOff x="0" y="0"/>
          <a:chExt cx="0" cy="0"/>
        </a:xfrm>
      </p:grpSpPr>
      <p:sp>
        <p:nvSpPr>
          <p:cNvPr id="30" name="Title Placeholder 1"/>
          <p:cNvSpPr>
            <a:spLocks noGrp="1"/>
          </p:cNvSpPr>
          <p:nvPr>
            <p:ph type="title"/>
          </p:nvPr>
        </p:nvSpPr>
        <p:spPr>
          <a:xfrm>
            <a:off x="381000" y="362481"/>
            <a:ext cx="11429999"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31" name="Content Placeholder 2"/>
          <p:cNvSpPr>
            <a:spLocks noGrp="1"/>
          </p:cNvSpPr>
          <p:nvPr>
            <p:ph idx="1" hasCustomPrompt="1"/>
          </p:nvPr>
        </p:nvSpPr>
        <p:spPr>
          <a:xfrm>
            <a:off x="381001" y="1104900"/>
            <a:ext cx="7260150" cy="497205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2" name="Rectangle 1">
            <a:extLst>
              <a:ext uri="{FF2B5EF4-FFF2-40B4-BE49-F238E27FC236}">
                <a16:creationId xmlns:a16="http://schemas.microsoft.com/office/drawing/2014/main" id="{6671F773-811C-BC08-7C00-703A6D59EC03}"/>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1DC0360-ABF8-D656-399F-AF995DEC48F1}"/>
              </a:ext>
            </a:extLst>
          </p:cNvPr>
          <p:cNvGrpSpPr/>
          <p:nvPr userDrawn="1"/>
        </p:nvGrpSpPr>
        <p:grpSpPr>
          <a:xfrm>
            <a:off x="7641150" y="1675712"/>
            <a:ext cx="4550850" cy="4722331"/>
            <a:chOff x="7285007" y="1763092"/>
            <a:chExt cx="4906993" cy="5091895"/>
          </a:xfrm>
        </p:grpSpPr>
        <p:sp>
          <p:nvSpPr>
            <p:cNvPr id="4" name="Freeform: Shape 3">
              <a:extLst>
                <a:ext uri="{FF2B5EF4-FFF2-40B4-BE49-F238E27FC236}">
                  <a16:creationId xmlns:a16="http://schemas.microsoft.com/office/drawing/2014/main" id="{2299F767-D1EA-5555-527D-9F76543B7D1F}"/>
                </a:ext>
              </a:extLst>
            </p:cNvPr>
            <p:cNvSpPr/>
            <p:nvPr userDrawn="1"/>
          </p:nvSpPr>
          <p:spPr>
            <a:xfrm>
              <a:off x="7285007" y="1763092"/>
              <a:ext cx="4906993" cy="5091895"/>
            </a:xfrm>
            <a:custGeom>
              <a:avLst/>
              <a:gdLst>
                <a:gd name="connsiteX0" fmla="*/ 2743200 w 4150894"/>
                <a:gd name="connsiteY0" fmla="*/ 0 h 4307305"/>
                <a:gd name="connsiteX1" fmla="*/ 4050772 w 4150894"/>
                <a:gd name="connsiteY1" fmla="*/ 331089 h 4307305"/>
                <a:gd name="connsiteX2" fmla="*/ 4150894 w 4150894"/>
                <a:gd name="connsiteY2" fmla="*/ 391915 h 4307305"/>
                <a:gd name="connsiteX3" fmla="*/ 4150894 w 4150894"/>
                <a:gd name="connsiteY3" fmla="*/ 4307305 h 4307305"/>
                <a:gd name="connsiteX4" fmla="*/ 491195 w 4150894"/>
                <a:gd name="connsiteY4" fmla="*/ 4307305 h 4307305"/>
                <a:gd name="connsiteX5" fmla="*/ 468495 w 4150894"/>
                <a:gd name="connsiteY5" fmla="*/ 4276949 h 4307305"/>
                <a:gd name="connsiteX6" fmla="*/ 0 w 4150894"/>
                <a:gd name="connsiteY6" fmla="*/ 2743200 h 4307305"/>
                <a:gd name="connsiteX7" fmla="*/ 2743200 w 4150894"/>
                <a:gd name="connsiteY7" fmla="*/ 0 h 430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0894" h="4307305">
                  <a:moveTo>
                    <a:pt x="2743200" y="0"/>
                  </a:moveTo>
                  <a:cubicBezTo>
                    <a:pt x="3216646" y="0"/>
                    <a:pt x="3662079" y="119939"/>
                    <a:pt x="4050772" y="331089"/>
                  </a:cubicBezTo>
                  <a:lnTo>
                    <a:pt x="4150894" y="391915"/>
                  </a:lnTo>
                  <a:lnTo>
                    <a:pt x="4150894" y="4307305"/>
                  </a:lnTo>
                  <a:lnTo>
                    <a:pt x="491195" y="4307305"/>
                  </a:lnTo>
                  <a:lnTo>
                    <a:pt x="468495" y="4276949"/>
                  </a:lnTo>
                  <a:cubicBezTo>
                    <a:pt x="172712" y="3839132"/>
                    <a:pt x="0" y="3311336"/>
                    <a:pt x="0" y="2743200"/>
                  </a:cubicBezTo>
                  <a:cubicBezTo>
                    <a:pt x="0" y="1228172"/>
                    <a:pt x="1228172" y="0"/>
                    <a:pt x="2743200" y="0"/>
                  </a:cubicBezTo>
                  <a:close/>
                </a:path>
              </a:pathLst>
            </a:custGeom>
            <a:solidFill>
              <a:srgbClr val="F0F5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5" name="Freeform: Shape 4">
              <a:extLst>
                <a:ext uri="{FF2B5EF4-FFF2-40B4-BE49-F238E27FC236}">
                  <a16:creationId xmlns:a16="http://schemas.microsoft.com/office/drawing/2014/main" id="{3E6AC136-CA6D-87C0-4ADF-DA13668F83A9}"/>
                </a:ext>
              </a:extLst>
            </p:cNvPr>
            <p:cNvSpPr/>
            <p:nvPr userDrawn="1"/>
          </p:nvSpPr>
          <p:spPr>
            <a:xfrm>
              <a:off x="7832599" y="2310684"/>
              <a:ext cx="4359401" cy="4544301"/>
            </a:xfrm>
            <a:custGeom>
              <a:avLst/>
              <a:gdLst>
                <a:gd name="connsiteX0" fmla="*/ 2279984 w 3687678"/>
                <a:gd name="connsiteY0" fmla="*/ 0 h 3844088"/>
                <a:gd name="connsiteX1" fmla="*/ 3554745 w 3687678"/>
                <a:gd name="connsiteY1" fmla="*/ 389386 h 3844088"/>
                <a:gd name="connsiteX2" fmla="*/ 3687678 w 3687678"/>
                <a:gd name="connsiteY2" fmla="*/ 488792 h 3844088"/>
                <a:gd name="connsiteX3" fmla="*/ 3687678 w 3687678"/>
                <a:gd name="connsiteY3" fmla="*/ 3844088 h 3844088"/>
                <a:gd name="connsiteX4" fmla="*/ 624087 w 3687678"/>
                <a:gd name="connsiteY4" fmla="*/ 3844088 h 3844088"/>
                <a:gd name="connsiteX5" fmla="*/ 520638 w 3687678"/>
                <a:gd name="connsiteY5" fmla="*/ 3730265 h 3844088"/>
                <a:gd name="connsiteX6" fmla="*/ 0 w 3687678"/>
                <a:gd name="connsiteY6" fmla="*/ 2279984 h 3844088"/>
                <a:gd name="connsiteX7" fmla="*/ 2279984 w 3687678"/>
                <a:gd name="connsiteY7" fmla="*/ 0 h 38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7678" h="3844088">
                  <a:moveTo>
                    <a:pt x="2279984" y="0"/>
                  </a:moveTo>
                  <a:cubicBezTo>
                    <a:pt x="2752184" y="0"/>
                    <a:pt x="3190857" y="143548"/>
                    <a:pt x="3554745" y="389386"/>
                  </a:cubicBezTo>
                  <a:lnTo>
                    <a:pt x="3687678" y="488792"/>
                  </a:lnTo>
                  <a:lnTo>
                    <a:pt x="3687678" y="3844088"/>
                  </a:lnTo>
                  <a:lnTo>
                    <a:pt x="624087" y="3844088"/>
                  </a:lnTo>
                  <a:lnTo>
                    <a:pt x="520638" y="3730265"/>
                  </a:lnTo>
                  <a:cubicBezTo>
                    <a:pt x="195385" y="3336150"/>
                    <a:pt x="0" y="2830884"/>
                    <a:pt x="0" y="2279984"/>
                  </a:cubicBezTo>
                  <a:cubicBezTo>
                    <a:pt x="0" y="1020784"/>
                    <a:pt x="1020784" y="0"/>
                    <a:pt x="2279984" y="0"/>
                  </a:cubicBezTo>
                  <a:close/>
                </a:path>
              </a:pathLst>
            </a:custGeom>
            <a:solidFill>
              <a:srgbClr val="D5E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pic>
        <p:nvPicPr>
          <p:cNvPr id="8" name="Picture 7">
            <a:extLst>
              <a:ext uri="{FF2B5EF4-FFF2-40B4-BE49-F238E27FC236}">
                <a16:creationId xmlns:a16="http://schemas.microsoft.com/office/drawing/2014/main" id="{95A6F8E4-AB40-5E10-FE10-931738673D2F}"/>
              </a:ext>
            </a:extLst>
          </p:cNvPr>
          <p:cNvPicPr>
            <a:picLocks noChangeAspect="1"/>
          </p:cNvPicPr>
          <p:nvPr userDrawn="1"/>
        </p:nvPicPr>
        <p:blipFill>
          <a:blip r:embed="rId2">
            <a:extLst>
              <a:ext uri="{28A0092B-C50C-407E-A947-70E740481C1C}">
                <a14:useLocalDpi xmlns:a14="http://schemas.microsoft.com/office/drawing/2010/main" val="0"/>
              </a:ext>
            </a:extLst>
          </a:blip>
          <a:srcRect t="-1678" b="16093"/>
          <a:stretch/>
        </p:blipFill>
        <p:spPr>
          <a:xfrm>
            <a:off x="8148998" y="922928"/>
            <a:ext cx="4043001" cy="5475113"/>
          </a:xfrm>
          <a:prstGeom prst="rect">
            <a:avLst/>
          </a:prstGeom>
          <a:effectLst>
            <a:outerShdw blurRad="152400" dir="5400000" algn="t" rotWithShape="0">
              <a:schemeClr val="accent1">
                <a:lumMod val="75000"/>
                <a:alpha val="40000"/>
              </a:schemeClr>
            </a:outerShdw>
          </a:effectLst>
        </p:spPr>
      </p:pic>
    </p:spTree>
    <p:extLst>
      <p:ext uri="{BB962C8B-B14F-4D97-AF65-F5344CB8AC3E}">
        <p14:creationId xmlns:p14="http://schemas.microsoft.com/office/powerpoint/2010/main" val="33790317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5_Healthcare C3">
    <p:spTree>
      <p:nvGrpSpPr>
        <p:cNvPr id="1" name=""/>
        <p:cNvGrpSpPr/>
        <p:nvPr/>
      </p:nvGrpSpPr>
      <p:grpSpPr>
        <a:xfrm>
          <a:off x="0" y="0"/>
          <a:ext cx="0" cy="0"/>
          <a:chOff x="0" y="0"/>
          <a:chExt cx="0" cy="0"/>
        </a:xfrm>
      </p:grpSpPr>
      <p:sp>
        <p:nvSpPr>
          <p:cNvPr id="30" name="Title Placeholder 1"/>
          <p:cNvSpPr>
            <a:spLocks noGrp="1"/>
          </p:cNvSpPr>
          <p:nvPr>
            <p:ph type="title"/>
          </p:nvPr>
        </p:nvSpPr>
        <p:spPr>
          <a:xfrm>
            <a:off x="381000" y="362481"/>
            <a:ext cx="11429999"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31" name="Content Placeholder 2"/>
          <p:cNvSpPr>
            <a:spLocks noGrp="1"/>
          </p:cNvSpPr>
          <p:nvPr>
            <p:ph idx="1" hasCustomPrompt="1"/>
          </p:nvPr>
        </p:nvSpPr>
        <p:spPr>
          <a:xfrm>
            <a:off x="381001" y="1104900"/>
            <a:ext cx="7260150" cy="497205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2" name="Rectangle 1">
            <a:extLst>
              <a:ext uri="{FF2B5EF4-FFF2-40B4-BE49-F238E27FC236}">
                <a16:creationId xmlns:a16="http://schemas.microsoft.com/office/drawing/2014/main" id="{6671F773-811C-BC08-7C00-703A6D59EC03}"/>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1DC0360-ABF8-D656-399F-AF995DEC48F1}"/>
              </a:ext>
            </a:extLst>
          </p:cNvPr>
          <p:cNvGrpSpPr/>
          <p:nvPr userDrawn="1"/>
        </p:nvGrpSpPr>
        <p:grpSpPr>
          <a:xfrm>
            <a:off x="7641150" y="1675712"/>
            <a:ext cx="4550850" cy="4722331"/>
            <a:chOff x="7285007" y="1763092"/>
            <a:chExt cx="4906993" cy="5091895"/>
          </a:xfrm>
        </p:grpSpPr>
        <p:sp>
          <p:nvSpPr>
            <p:cNvPr id="4" name="Freeform: Shape 3">
              <a:extLst>
                <a:ext uri="{FF2B5EF4-FFF2-40B4-BE49-F238E27FC236}">
                  <a16:creationId xmlns:a16="http://schemas.microsoft.com/office/drawing/2014/main" id="{2299F767-D1EA-5555-527D-9F76543B7D1F}"/>
                </a:ext>
              </a:extLst>
            </p:cNvPr>
            <p:cNvSpPr/>
            <p:nvPr userDrawn="1"/>
          </p:nvSpPr>
          <p:spPr>
            <a:xfrm>
              <a:off x="7285007" y="1763092"/>
              <a:ext cx="4906993" cy="5091895"/>
            </a:xfrm>
            <a:custGeom>
              <a:avLst/>
              <a:gdLst>
                <a:gd name="connsiteX0" fmla="*/ 2743200 w 4150894"/>
                <a:gd name="connsiteY0" fmla="*/ 0 h 4307305"/>
                <a:gd name="connsiteX1" fmla="*/ 4050772 w 4150894"/>
                <a:gd name="connsiteY1" fmla="*/ 331089 h 4307305"/>
                <a:gd name="connsiteX2" fmla="*/ 4150894 w 4150894"/>
                <a:gd name="connsiteY2" fmla="*/ 391915 h 4307305"/>
                <a:gd name="connsiteX3" fmla="*/ 4150894 w 4150894"/>
                <a:gd name="connsiteY3" fmla="*/ 4307305 h 4307305"/>
                <a:gd name="connsiteX4" fmla="*/ 491195 w 4150894"/>
                <a:gd name="connsiteY4" fmla="*/ 4307305 h 4307305"/>
                <a:gd name="connsiteX5" fmla="*/ 468495 w 4150894"/>
                <a:gd name="connsiteY5" fmla="*/ 4276949 h 4307305"/>
                <a:gd name="connsiteX6" fmla="*/ 0 w 4150894"/>
                <a:gd name="connsiteY6" fmla="*/ 2743200 h 4307305"/>
                <a:gd name="connsiteX7" fmla="*/ 2743200 w 4150894"/>
                <a:gd name="connsiteY7" fmla="*/ 0 h 430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0894" h="4307305">
                  <a:moveTo>
                    <a:pt x="2743200" y="0"/>
                  </a:moveTo>
                  <a:cubicBezTo>
                    <a:pt x="3216646" y="0"/>
                    <a:pt x="3662079" y="119939"/>
                    <a:pt x="4050772" y="331089"/>
                  </a:cubicBezTo>
                  <a:lnTo>
                    <a:pt x="4150894" y="391915"/>
                  </a:lnTo>
                  <a:lnTo>
                    <a:pt x="4150894" y="4307305"/>
                  </a:lnTo>
                  <a:lnTo>
                    <a:pt x="491195" y="4307305"/>
                  </a:lnTo>
                  <a:lnTo>
                    <a:pt x="468495" y="4276949"/>
                  </a:lnTo>
                  <a:cubicBezTo>
                    <a:pt x="172712" y="3839132"/>
                    <a:pt x="0" y="3311336"/>
                    <a:pt x="0" y="2743200"/>
                  </a:cubicBezTo>
                  <a:cubicBezTo>
                    <a:pt x="0" y="1228172"/>
                    <a:pt x="1228172" y="0"/>
                    <a:pt x="2743200" y="0"/>
                  </a:cubicBezTo>
                  <a:close/>
                </a:path>
              </a:pathLst>
            </a:custGeom>
            <a:solidFill>
              <a:srgbClr val="F0F5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5" name="Freeform: Shape 4">
              <a:extLst>
                <a:ext uri="{FF2B5EF4-FFF2-40B4-BE49-F238E27FC236}">
                  <a16:creationId xmlns:a16="http://schemas.microsoft.com/office/drawing/2014/main" id="{3E6AC136-CA6D-87C0-4ADF-DA13668F83A9}"/>
                </a:ext>
              </a:extLst>
            </p:cNvPr>
            <p:cNvSpPr/>
            <p:nvPr userDrawn="1"/>
          </p:nvSpPr>
          <p:spPr>
            <a:xfrm>
              <a:off x="7832599" y="2310684"/>
              <a:ext cx="4359401" cy="4544301"/>
            </a:xfrm>
            <a:custGeom>
              <a:avLst/>
              <a:gdLst>
                <a:gd name="connsiteX0" fmla="*/ 2279984 w 3687678"/>
                <a:gd name="connsiteY0" fmla="*/ 0 h 3844088"/>
                <a:gd name="connsiteX1" fmla="*/ 3554745 w 3687678"/>
                <a:gd name="connsiteY1" fmla="*/ 389386 h 3844088"/>
                <a:gd name="connsiteX2" fmla="*/ 3687678 w 3687678"/>
                <a:gd name="connsiteY2" fmla="*/ 488792 h 3844088"/>
                <a:gd name="connsiteX3" fmla="*/ 3687678 w 3687678"/>
                <a:gd name="connsiteY3" fmla="*/ 3844088 h 3844088"/>
                <a:gd name="connsiteX4" fmla="*/ 624087 w 3687678"/>
                <a:gd name="connsiteY4" fmla="*/ 3844088 h 3844088"/>
                <a:gd name="connsiteX5" fmla="*/ 520638 w 3687678"/>
                <a:gd name="connsiteY5" fmla="*/ 3730265 h 3844088"/>
                <a:gd name="connsiteX6" fmla="*/ 0 w 3687678"/>
                <a:gd name="connsiteY6" fmla="*/ 2279984 h 3844088"/>
                <a:gd name="connsiteX7" fmla="*/ 2279984 w 3687678"/>
                <a:gd name="connsiteY7" fmla="*/ 0 h 38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7678" h="3844088">
                  <a:moveTo>
                    <a:pt x="2279984" y="0"/>
                  </a:moveTo>
                  <a:cubicBezTo>
                    <a:pt x="2752184" y="0"/>
                    <a:pt x="3190857" y="143548"/>
                    <a:pt x="3554745" y="389386"/>
                  </a:cubicBezTo>
                  <a:lnTo>
                    <a:pt x="3687678" y="488792"/>
                  </a:lnTo>
                  <a:lnTo>
                    <a:pt x="3687678" y="3844088"/>
                  </a:lnTo>
                  <a:lnTo>
                    <a:pt x="624087" y="3844088"/>
                  </a:lnTo>
                  <a:lnTo>
                    <a:pt x="520638" y="3730265"/>
                  </a:lnTo>
                  <a:cubicBezTo>
                    <a:pt x="195385" y="3336150"/>
                    <a:pt x="0" y="2830884"/>
                    <a:pt x="0" y="2279984"/>
                  </a:cubicBezTo>
                  <a:cubicBezTo>
                    <a:pt x="0" y="1020784"/>
                    <a:pt x="1020784" y="0"/>
                    <a:pt x="2279984" y="0"/>
                  </a:cubicBezTo>
                  <a:close/>
                </a:path>
              </a:pathLst>
            </a:custGeom>
            <a:solidFill>
              <a:srgbClr val="D5E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pic>
        <p:nvPicPr>
          <p:cNvPr id="8" name="Picture 7">
            <a:extLst>
              <a:ext uri="{FF2B5EF4-FFF2-40B4-BE49-F238E27FC236}">
                <a16:creationId xmlns:a16="http://schemas.microsoft.com/office/drawing/2014/main" id="{95A6F8E4-AB40-5E10-FE10-931738673D2F}"/>
              </a:ext>
            </a:extLst>
          </p:cNvPr>
          <p:cNvPicPr>
            <a:picLocks noChangeAspect="1"/>
          </p:cNvPicPr>
          <p:nvPr userDrawn="1"/>
        </p:nvPicPr>
        <p:blipFill>
          <a:blip r:embed="rId2">
            <a:extLst>
              <a:ext uri="{28A0092B-C50C-407E-A947-70E740481C1C}">
                <a14:useLocalDpi xmlns:a14="http://schemas.microsoft.com/office/drawing/2010/main" val="0"/>
              </a:ext>
            </a:extLst>
          </a:blip>
          <a:srcRect t="1553" r="2580" b="13801"/>
          <a:stretch/>
        </p:blipFill>
        <p:spPr>
          <a:xfrm>
            <a:off x="7775517" y="1124482"/>
            <a:ext cx="4416484" cy="5273559"/>
          </a:xfrm>
          <a:prstGeom prst="rect">
            <a:avLst/>
          </a:prstGeom>
          <a:effectLst>
            <a:outerShdw blurRad="152400" dir="5400000" algn="t" rotWithShape="0">
              <a:schemeClr val="accent1">
                <a:lumMod val="75000"/>
                <a:alpha val="40000"/>
              </a:schemeClr>
            </a:outerShdw>
          </a:effectLst>
        </p:spPr>
      </p:pic>
    </p:spTree>
    <p:extLst>
      <p:ext uri="{BB962C8B-B14F-4D97-AF65-F5344CB8AC3E}">
        <p14:creationId xmlns:p14="http://schemas.microsoft.com/office/powerpoint/2010/main" val="33829460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5_Healthcare C4">
    <p:spTree>
      <p:nvGrpSpPr>
        <p:cNvPr id="1" name=""/>
        <p:cNvGrpSpPr/>
        <p:nvPr/>
      </p:nvGrpSpPr>
      <p:grpSpPr>
        <a:xfrm>
          <a:off x="0" y="0"/>
          <a:ext cx="0" cy="0"/>
          <a:chOff x="0" y="0"/>
          <a:chExt cx="0" cy="0"/>
        </a:xfrm>
      </p:grpSpPr>
      <p:sp>
        <p:nvSpPr>
          <p:cNvPr id="30" name="Title Placeholder 1"/>
          <p:cNvSpPr>
            <a:spLocks noGrp="1"/>
          </p:cNvSpPr>
          <p:nvPr>
            <p:ph type="title"/>
          </p:nvPr>
        </p:nvSpPr>
        <p:spPr>
          <a:xfrm>
            <a:off x="381000" y="362481"/>
            <a:ext cx="11429999"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2" name="Rectangle 1">
            <a:extLst>
              <a:ext uri="{FF2B5EF4-FFF2-40B4-BE49-F238E27FC236}">
                <a16:creationId xmlns:a16="http://schemas.microsoft.com/office/drawing/2014/main" id="{6671F773-811C-BC08-7C00-703A6D59EC03}"/>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1DC0360-ABF8-D656-399F-AF995DEC48F1}"/>
              </a:ext>
            </a:extLst>
          </p:cNvPr>
          <p:cNvGrpSpPr/>
          <p:nvPr userDrawn="1"/>
        </p:nvGrpSpPr>
        <p:grpSpPr>
          <a:xfrm>
            <a:off x="7641150" y="1675712"/>
            <a:ext cx="4550850" cy="4722331"/>
            <a:chOff x="7285007" y="1763092"/>
            <a:chExt cx="4906993" cy="5091895"/>
          </a:xfrm>
        </p:grpSpPr>
        <p:sp>
          <p:nvSpPr>
            <p:cNvPr id="4" name="Freeform: Shape 3">
              <a:extLst>
                <a:ext uri="{FF2B5EF4-FFF2-40B4-BE49-F238E27FC236}">
                  <a16:creationId xmlns:a16="http://schemas.microsoft.com/office/drawing/2014/main" id="{2299F767-D1EA-5555-527D-9F76543B7D1F}"/>
                </a:ext>
              </a:extLst>
            </p:cNvPr>
            <p:cNvSpPr/>
            <p:nvPr userDrawn="1"/>
          </p:nvSpPr>
          <p:spPr>
            <a:xfrm>
              <a:off x="7285007" y="1763092"/>
              <a:ext cx="4906993" cy="5091895"/>
            </a:xfrm>
            <a:custGeom>
              <a:avLst/>
              <a:gdLst>
                <a:gd name="connsiteX0" fmla="*/ 2743200 w 4150894"/>
                <a:gd name="connsiteY0" fmla="*/ 0 h 4307305"/>
                <a:gd name="connsiteX1" fmla="*/ 4050772 w 4150894"/>
                <a:gd name="connsiteY1" fmla="*/ 331089 h 4307305"/>
                <a:gd name="connsiteX2" fmla="*/ 4150894 w 4150894"/>
                <a:gd name="connsiteY2" fmla="*/ 391915 h 4307305"/>
                <a:gd name="connsiteX3" fmla="*/ 4150894 w 4150894"/>
                <a:gd name="connsiteY3" fmla="*/ 4307305 h 4307305"/>
                <a:gd name="connsiteX4" fmla="*/ 491195 w 4150894"/>
                <a:gd name="connsiteY4" fmla="*/ 4307305 h 4307305"/>
                <a:gd name="connsiteX5" fmla="*/ 468495 w 4150894"/>
                <a:gd name="connsiteY5" fmla="*/ 4276949 h 4307305"/>
                <a:gd name="connsiteX6" fmla="*/ 0 w 4150894"/>
                <a:gd name="connsiteY6" fmla="*/ 2743200 h 4307305"/>
                <a:gd name="connsiteX7" fmla="*/ 2743200 w 4150894"/>
                <a:gd name="connsiteY7" fmla="*/ 0 h 430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0894" h="4307305">
                  <a:moveTo>
                    <a:pt x="2743200" y="0"/>
                  </a:moveTo>
                  <a:cubicBezTo>
                    <a:pt x="3216646" y="0"/>
                    <a:pt x="3662079" y="119939"/>
                    <a:pt x="4050772" y="331089"/>
                  </a:cubicBezTo>
                  <a:lnTo>
                    <a:pt x="4150894" y="391915"/>
                  </a:lnTo>
                  <a:lnTo>
                    <a:pt x="4150894" y="4307305"/>
                  </a:lnTo>
                  <a:lnTo>
                    <a:pt x="491195" y="4307305"/>
                  </a:lnTo>
                  <a:lnTo>
                    <a:pt x="468495" y="4276949"/>
                  </a:lnTo>
                  <a:cubicBezTo>
                    <a:pt x="172712" y="3839132"/>
                    <a:pt x="0" y="3311336"/>
                    <a:pt x="0" y="2743200"/>
                  </a:cubicBezTo>
                  <a:cubicBezTo>
                    <a:pt x="0" y="1228172"/>
                    <a:pt x="1228172" y="0"/>
                    <a:pt x="2743200" y="0"/>
                  </a:cubicBezTo>
                  <a:close/>
                </a:path>
              </a:pathLst>
            </a:custGeom>
            <a:solidFill>
              <a:srgbClr val="F0F5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5" name="Freeform: Shape 4">
              <a:extLst>
                <a:ext uri="{FF2B5EF4-FFF2-40B4-BE49-F238E27FC236}">
                  <a16:creationId xmlns:a16="http://schemas.microsoft.com/office/drawing/2014/main" id="{3E6AC136-CA6D-87C0-4ADF-DA13668F83A9}"/>
                </a:ext>
              </a:extLst>
            </p:cNvPr>
            <p:cNvSpPr/>
            <p:nvPr userDrawn="1"/>
          </p:nvSpPr>
          <p:spPr>
            <a:xfrm>
              <a:off x="7832599" y="2310684"/>
              <a:ext cx="4359401" cy="4544301"/>
            </a:xfrm>
            <a:custGeom>
              <a:avLst/>
              <a:gdLst>
                <a:gd name="connsiteX0" fmla="*/ 2279984 w 3687678"/>
                <a:gd name="connsiteY0" fmla="*/ 0 h 3844088"/>
                <a:gd name="connsiteX1" fmla="*/ 3554745 w 3687678"/>
                <a:gd name="connsiteY1" fmla="*/ 389386 h 3844088"/>
                <a:gd name="connsiteX2" fmla="*/ 3687678 w 3687678"/>
                <a:gd name="connsiteY2" fmla="*/ 488792 h 3844088"/>
                <a:gd name="connsiteX3" fmla="*/ 3687678 w 3687678"/>
                <a:gd name="connsiteY3" fmla="*/ 3844088 h 3844088"/>
                <a:gd name="connsiteX4" fmla="*/ 624087 w 3687678"/>
                <a:gd name="connsiteY4" fmla="*/ 3844088 h 3844088"/>
                <a:gd name="connsiteX5" fmla="*/ 520638 w 3687678"/>
                <a:gd name="connsiteY5" fmla="*/ 3730265 h 3844088"/>
                <a:gd name="connsiteX6" fmla="*/ 0 w 3687678"/>
                <a:gd name="connsiteY6" fmla="*/ 2279984 h 3844088"/>
                <a:gd name="connsiteX7" fmla="*/ 2279984 w 3687678"/>
                <a:gd name="connsiteY7" fmla="*/ 0 h 38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7678" h="3844088">
                  <a:moveTo>
                    <a:pt x="2279984" y="0"/>
                  </a:moveTo>
                  <a:cubicBezTo>
                    <a:pt x="2752184" y="0"/>
                    <a:pt x="3190857" y="143548"/>
                    <a:pt x="3554745" y="389386"/>
                  </a:cubicBezTo>
                  <a:lnTo>
                    <a:pt x="3687678" y="488792"/>
                  </a:lnTo>
                  <a:lnTo>
                    <a:pt x="3687678" y="3844088"/>
                  </a:lnTo>
                  <a:lnTo>
                    <a:pt x="624087" y="3844088"/>
                  </a:lnTo>
                  <a:lnTo>
                    <a:pt x="520638" y="3730265"/>
                  </a:lnTo>
                  <a:cubicBezTo>
                    <a:pt x="195385" y="3336150"/>
                    <a:pt x="0" y="2830884"/>
                    <a:pt x="0" y="2279984"/>
                  </a:cubicBezTo>
                  <a:cubicBezTo>
                    <a:pt x="0" y="1020784"/>
                    <a:pt x="1020784" y="0"/>
                    <a:pt x="2279984" y="0"/>
                  </a:cubicBezTo>
                  <a:close/>
                </a:path>
              </a:pathLst>
            </a:custGeom>
            <a:solidFill>
              <a:srgbClr val="D5E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pic>
        <p:nvPicPr>
          <p:cNvPr id="8" name="Picture 7">
            <a:extLst>
              <a:ext uri="{FF2B5EF4-FFF2-40B4-BE49-F238E27FC236}">
                <a16:creationId xmlns:a16="http://schemas.microsoft.com/office/drawing/2014/main" id="{95A6F8E4-AB40-5E10-FE10-931738673D2F}"/>
              </a:ext>
            </a:extLst>
          </p:cNvPr>
          <p:cNvPicPr>
            <a:picLocks noChangeAspect="1"/>
          </p:cNvPicPr>
          <p:nvPr userDrawn="1"/>
        </p:nvPicPr>
        <p:blipFill>
          <a:blip r:embed="rId2">
            <a:extLst>
              <a:ext uri="{28A0092B-C50C-407E-A947-70E740481C1C}">
                <a14:useLocalDpi xmlns:a14="http://schemas.microsoft.com/office/drawing/2010/main" val="0"/>
              </a:ext>
            </a:extLst>
          </a:blip>
          <a:srcRect l="-1547" r="8151" b="5717"/>
          <a:stretch/>
        </p:blipFill>
        <p:spPr>
          <a:xfrm>
            <a:off x="6088926" y="1765005"/>
            <a:ext cx="6103074" cy="4633036"/>
          </a:xfrm>
          <a:prstGeom prst="rect">
            <a:avLst/>
          </a:prstGeom>
          <a:effectLst>
            <a:outerShdw blurRad="152400" dir="5400000" algn="t" rotWithShape="0">
              <a:schemeClr val="accent1">
                <a:lumMod val="75000"/>
                <a:alpha val="40000"/>
              </a:schemeClr>
            </a:outerShdw>
          </a:effectLst>
        </p:spPr>
      </p:pic>
      <p:sp>
        <p:nvSpPr>
          <p:cNvPr id="31" name="Content Placeholder 2"/>
          <p:cNvSpPr>
            <a:spLocks noGrp="1"/>
          </p:cNvSpPr>
          <p:nvPr>
            <p:ph idx="1" hasCustomPrompt="1"/>
          </p:nvPr>
        </p:nvSpPr>
        <p:spPr>
          <a:xfrm>
            <a:off x="381001" y="1104900"/>
            <a:ext cx="6508897" cy="497205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Tree>
    <p:extLst>
      <p:ext uri="{BB962C8B-B14F-4D97-AF65-F5344CB8AC3E}">
        <p14:creationId xmlns:p14="http://schemas.microsoft.com/office/powerpoint/2010/main" val="350476298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5_Healthcare C5">
    <p:spTree>
      <p:nvGrpSpPr>
        <p:cNvPr id="1" name=""/>
        <p:cNvGrpSpPr/>
        <p:nvPr/>
      </p:nvGrpSpPr>
      <p:grpSpPr>
        <a:xfrm>
          <a:off x="0" y="0"/>
          <a:ext cx="0" cy="0"/>
          <a:chOff x="0" y="0"/>
          <a:chExt cx="0" cy="0"/>
        </a:xfrm>
      </p:grpSpPr>
      <p:sp>
        <p:nvSpPr>
          <p:cNvPr id="30" name="Title Placeholder 1"/>
          <p:cNvSpPr>
            <a:spLocks noGrp="1"/>
          </p:cNvSpPr>
          <p:nvPr>
            <p:ph type="title"/>
          </p:nvPr>
        </p:nvSpPr>
        <p:spPr>
          <a:xfrm>
            <a:off x="381000" y="362481"/>
            <a:ext cx="11429999"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31" name="Content Placeholder 2"/>
          <p:cNvSpPr>
            <a:spLocks noGrp="1"/>
          </p:cNvSpPr>
          <p:nvPr>
            <p:ph idx="1" hasCustomPrompt="1"/>
          </p:nvPr>
        </p:nvSpPr>
        <p:spPr>
          <a:xfrm>
            <a:off x="381001" y="1104900"/>
            <a:ext cx="6976729" cy="497205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2" name="Rectangle 1">
            <a:extLst>
              <a:ext uri="{FF2B5EF4-FFF2-40B4-BE49-F238E27FC236}">
                <a16:creationId xmlns:a16="http://schemas.microsoft.com/office/drawing/2014/main" id="{6671F773-811C-BC08-7C00-703A6D59EC03}"/>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1DC0360-ABF8-D656-399F-AF995DEC48F1}"/>
              </a:ext>
            </a:extLst>
          </p:cNvPr>
          <p:cNvGrpSpPr/>
          <p:nvPr userDrawn="1"/>
        </p:nvGrpSpPr>
        <p:grpSpPr>
          <a:xfrm>
            <a:off x="7641150" y="1675712"/>
            <a:ext cx="4550850" cy="4722331"/>
            <a:chOff x="7285007" y="1763092"/>
            <a:chExt cx="4906993" cy="5091895"/>
          </a:xfrm>
        </p:grpSpPr>
        <p:sp>
          <p:nvSpPr>
            <p:cNvPr id="4" name="Freeform: Shape 3">
              <a:extLst>
                <a:ext uri="{FF2B5EF4-FFF2-40B4-BE49-F238E27FC236}">
                  <a16:creationId xmlns:a16="http://schemas.microsoft.com/office/drawing/2014/main" id="{2299F767-D1EA-5555-527D-9F76543B7D1F}"/>
                </a:ext>
              </a:extLst>
            </p:cNvPr>
            <p:cNvSpPr/>
            <p:nvPr userDrawn="1"/>
          </p:nvSpPr>
          <p:spPr>
            <a:xfrm>
              <a:off x="7285007" y="1763092"/>
              <a:ext cx="4906993" cy="5091895"/>
            </a:xfrm>
            <a:custGeom>
              <a:avLst/>
              <a:gdLst>
                <a:gd name="connsiteX0" fmla="*/ 2743200 w 4150894"/>
                <a:gd name="connsiteY0" fmla="*/ 0 h 4307305"/>
                <a:gd name="connsiteX1" fmla="*/ 4050772 w 4150894"/>
                <a:gd name="connsiteY1" fmla="*/ 331089 h 4307305"/>
                <a:gd name="connsiteX2" fmla="*/ 4150894 w 4150894"/>
                <a:gd name="connsiteY2" fmla="*/ 391915 h 4307305"/>
                <a:gd name="connsiteX3" fmla="*/ 4150894 w 4150894"/>
                <a:gd name="connsiteY3" fmla="*/ 4307305 h 4307305"/>
                <a:gd name="connsiteX4" fmla="*/ 491195 w 4150894"/>
                <a:gd name="connsiteY4" fmla="*/ 4307305 h 4307305"/>
                <a:gd name="connsiteX5" fmla="*/ 468495 w 4150894"/>
                <a:gd name="connsiteY5" fmla="*/ 4276949 h 4307305"/>
                <a:gd name="connsiteX6" fmla="*/ 0 w 4150894"/>
                <a:gd name="connsiteY6" fmla="*/ 2743200 h 4307305"/>
                <a:gd name="connsiteX7" fmla="*/ 2743200 w 4150894"/>
                <a:gd name="connsiteY7" fmla="*/ 0 h 430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0894" h="4307305">
                  <a:moveTo>
                    <a:pt x="2743200" y="0"/>
                  </a:moveTo>
                  <a:cubicBezTo>
                    <a:pt x="3216646" y="0"/>
                    <a:pt x="3662079" y="119939"/>
                    <a:pt x="4050772" y="331089"/>
                  </a:cubicBezTo>
                  <a:lnTo>
                    <a:pt x="4150894" y="391915"/>
                  </a:lnTo>
                  <a:lnTo>
                    <a:pt x="4150894" y="4307305"/>
                  </a:lnTo>
                  <a:lnTo>
                    <a:pt x="491195" y="4307305"/>
                  </a:lnTo>
                  <a:lnTo>
                    <a:pt x="468495" y="4276949"/>
                  </a:lnTo>
                  <a:cubicBezTo>
                    <a:pt x="172712" y="3839132"/>
                    <a:pt x="0" y="3311336"/>
                    <a:pt x="0" y="2743200"/>
                  </a:cubicBezTo>
                  <a:cubicBezTo>
                    <a:pt x="0" y="1228172"/>
                    <a:pt x="1228172" y="0"/>
                    <a:pt x="2743200" y="0"/>
                  </a:cubicBezTo>
                  <a:close/>
                </a:path>
              </a:pathLst>
            </a:custGeom>
            <a:solidFill>
              <a:srgbClr val="F0F5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5" name="Freeform: Shape 4">
              <a:extLst>
                <a:ext uri="{FF2B5EF4-FFF2-40B4-BE49-F238E27FC236}">
                  <a16:creationId xmlns:a16="http://schemas.microsoft.com/office/drawing/2014/main" id="{3E6AC136-CA6D-87C0-4ADF-DA13668F83A9}"/>
                </a:ext>
              </a:extLst>
            </p:cNvPr>
            <p:cNvSpPr/>
            <p:nvPr userDrawn="1"/>
          </p:nvSpPr>
          <p:spPr>
            <a:xfrm>
              <a:off x="7832599" y="2310684"/>
              <a:ext cx="4359401" cy="4544301"/>
            </a:xfrm>
            <a:custGeom>
              <a:avLst/>
              <a:gdLst>
                <a:gd name="connsiteX0" fmla="*/ 2279984 w 3687678"/>
                <a:gd name="connsiteY0" fmla="*/ 0 h 3844088"/>
                <a:gd name="connsiteX1" fmla="*/ 3554745 w 3687678"/>
                <a:gd name="connsiteY1" fmla="*/ 389386 h 3844088"/>
                <a:gd name="connsiteX2" fmla="*/ 3687678 w 3687678"/>
                <a:gd name="connsiteY2" fmla="*/ 488792 h 3844088"/>
                <a:gd name="connsiteX3" fmla="*/ 3687678 w 3687678"/>
                <a:gd name="connsiteY3" fmla="*/ 3844088 h 3844088"/>
                <a:gd name="connsiteX4" fmla="*/ 624087 w 3687678"/>
                <a:gd name="connsiteY4" fmla="*/ 3844088 h 3844088"/>
                <a:gd name="connsiteX5" fmla="*/ 520638 w 3687678"/>
                <a:gd name="connsiteY5" fmla="*/ 3730265 h 3844088"/>
                <a:gd name="connsiteX6" fmla="*/ 0 w 3687678"/>
                <a:gd name="connsiteY6" fmla="*/ 2279984 h 3844088"/>
                <a:gd name="connsiteX7" fmla="*/ 2279984 w 3687678"/>
                <a:gd name="connsiteY7" fmla="*/ 0 h 38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7678" h="3844088">
                  <a:moveTo>
                    <a:pt x="2279984" y="0"/>
                  </a:moveTo>
                  <a:cubicBezTo>
                    <a:pt x="2752184" y="0"/>
                    <a:pt x="3190857" y="143548"/>
                    <a:pt x="3554745" y="389386"/>
                  </a:cubicBezTo>
                  <a:lnTo>
                    <a:pt x="3687678" y="488792"/>
                  </a:lnTo>
                  <a:lnTo>
                    <a:pt x="3687678" y="3844088"/>
                  </a:lnTo>
                  <a:lnTo>
                    <a:pt x="624087" y="3844088"/>
                  </a:lnTo>
                  <a:lnTo>
                    <a:pt x="520638" y="3730265"/>
                  </a:lnTo>
                  <a:cubicBezTo>
                    <a:pt x="195385" y="3336150"/>
                    <a:pt x="0" y="2830884"/>
                    <a:pt x="0" y="2279984"/>
                  </a:cubicBezTo>
                  <a:cubicBezTo>
                    <a:pt x="0" y="1020784"/>
                    <a:pt x="1020784" y="0"/>
                    <a:pt x="2279984" y="0"/>
                  </a:cubicBezTo>
                  <a:close/>
                </a:path>
              </a:pathLst>
            </a:custGeom>
            <a:solidFill>
              <a:srgbClr val="D5E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pic>
        <p:nvPicPr>
          <p:cNvPr id="8" name="Picture 7">
            <a:extLst>
              <a:ext uri="{FF2B5EF4-FFF2-40B4-BE49-F238E27FC236}">
                <a16:creationId xmlns:a16="http://schemas.microsoft.com/office/drawing/2014/main" id="{95A6F8E4-AB40-5E10-FE10-931738673D2F}"/>
              </a:ext>
            </a:extLst>
          </p:cNvPr>
          <p:cNvPicPr>
            <a:picLocks noChangeAspect="1"/>
          </p:cNvPicPr>
          <p:nvPr userDrawn="1"/>
        </p:nvPicPr>
        <p:blipFill>
          <a:blip r:embed="rId2">
            <a:extLst>
              <a:ext uri="{28A0092B-C50C-407E-A947-70E740481C1C}">
                <a14:useLocalDpi xmlns:a14="http://schemas.microsoft.com/office/drawing/2010/main" val="0"/>
              </a:ext>
            </a:extLst>
          </a:blip>
          <a:srcRect l="-1434" r="11434" b="9256"/>
          <a:stretch/>
        </p:blipFill>
        <p:spPr>
          <a:xfrm>
            <a:off x="6772940" y="1365753"/>
            <a:ext cx="5419061" cy="5032289"/>
          </a:xfrm>
          <a:prstGeom prst="rect">
            <a:avLst/>
          </a:prstGeom>
          <a:effectLst>
            <a:outerShdw blurRad="152400" dir="5400000" algn="t" rotWithShape="0">
              <a:schemeClr val="accent1">
                <a:lumMod val="75000"/>
                <a:alpha val="40000"/>
              </a:schemeClr>
            </a:outerShdw>
          </a:effectLst>
        </p:spPr>
      </p:pic>
    </p:spTree>
    <p:extLst>
      <p:ext uri="{BB962C8B-B14F-4D97-AF65-F5344CB8AC3E}">
        <p14:creationId xmlns:p14="http://schemas.microsoft.com/office/powerpoint/2010/main" val="38859068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5_Healthcare C6">
    <p:spTree>
      <p:nvGrpSpPr>
        <p:cNvPr id="1" name=""/>
        <p:cNvGrpSpPr/>
        <p:nvPr/>
      </p:nvGrpSpPr>
      <p:grpSpPr>
        <a:xfrm>
          <a:off x="0" y="0"/>
          <a:ext cx="0" cy="0"/>
          <a:chOff x="0" y="0"/>
          <a:chExt cx="0" cy="0"/>
        </a:xfrm>
      </p:grpSpPr>
      <p:sp>
        <p:nvSpPr>
          <p:cNvPr id="30" name="Title Placeholder 1"/>
          <p:cNvSpPr>
            <a:spLocks noGrp="1"/>
          </p:cNvSpPr>
          <p:nvPr>
            <p:ph type="title"/>
          </p:nvPr>
        </p:nvSpPr>
        <p:spPr>
          <a:xfrm>
            <a:off x="381000" y="362481"/>
            <a:ext cx="11429999"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31" name="Content Placeholder 2"/>
          <p:cNvSpPr>
            <a:spLocks noGrp="1"/>
          </p:cNvSpPr>
          <p:nvPr>
            <p:ph idx="1" hasCustomPrompt="1"/>
          </p:nvPr>
        </p:nvSpPr>
        <p:spPr>
          <a:xfrm>
            <a:off x="381001" y="1104900"/>
            <a:ext cx="7260150" cy="497205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2" name="Rectangle 1">
            <a:extLst>
              <a:ext uri="{FF2B5EF4-FFF2-40B4-BE49-F238E27FC236}">
                <a16:creationId xmlns:a16="http://schemas.microsoft.com/office/drawing/2014/main" id="{6671F773-811C-BC08-7C00-703A6D59EC03}"/>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1DC0360-ABF8-D656-399F-AF995DEC48F1}"/>
              </a:ext>
            </a:extLst>
          </p:cNvPr>
          <p:cNvGrpSpPr/>
          <p:nvPr userDrawn="1"/>
        </p:nvGrpSpPr>
        <p:grpSpPr>
          <a:xfrm>
            <a:off x="7641150" y="1675712"/>
            <a:ext cx="4550850" cy="4722331"/>
            <a:chOff x="7285007" y="1763092"/>
            <a:chExt cx="4906993" cy="5091895"/>
          </a:xfrm>
        </p:grpSpPr>
        <p:sp>
          <p:nvSpPr>
            <p:cNvPr id="4" name="Freeform: Shape 3">
              <a:extLst>
                <a:ext uri="{FF2B5EF4-FFF2-40B4-BE49-F238E27FC236}">
                  <a16:creationId xmlns:a16="http://schemas.microsoft.com/office/drawing/2014/main" id="{2299F767-D1EA-5555-527D-9F76543B7D1F}"/>
                </a:ext>
              </a:extLst>
            </p:cNvPr>
            <p:cNvSpPr/>
            <p:nvPr userDrawn="1"/>
          </p:nvSpPr>
          <p:spPr>
            <a:xfrm>
              <a:off x="7285007" y="1763092"/>
              <a:ext cx="4906993" cy="5091895"/>
            </a:xfrm>
            <a:custGeom>
              <a:avLst/>
              <a:gdLst>
                <a:gd name="connsiteX0" fmla="*/ 2743200 w 4150894"/>
                <a:gd name="connsiteY0" fmla="*/ 0 h 4307305"/>
                <a:gd name="connsiteX1" fmla="*/ 4050772 w 4150894"/>
                <a:gd name="connsiteY1" fmla="*/ 331089 h 4307305"/>
                <a:gd name="connsiteX2" fmla="*/ 4150894 w 4150894"/>
                <a:gd name="connsiteY2" fmla="*/ 391915 h 4307305"/>
                <a:gd name="connsiteX3" fmla="*/ 4150894 w 4150894"/>
                <a:gd name="connsiteY3" fmla="*/ 4307305 h 4307305"/>
                <a:gd name="connsiteX4" fmla="*/ 491195 w 4150894"/>
                <a:gd name="connsiteY4" fmla="*/ 4307305 h 4307305"/>
                <a:gd name="connsiteX5" fmla="*/ 468495 w 4150894"/>
                <a:gd name="connsiteY5" fmla="*/ 4276949 h 4307305"/>
                <a:gd name="connsiteX6" fmla="*/ 0 w 4150894"/>
                <a:gd name="connsiteY6" fmla="*/ 2743200 h 4307305"/>
                <a:gd name="connsiteX7" fmla="*/ 2743200 w 4150894"/>
                <a:gd name="connsiteY7" fmla="*/ 0 h 430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0894" h="4307305">
                  <a:moveTo>
                    <a:pt x="2743200" y="0"/>
                  </a:moveTo>
                  <a:cubicBezTo>
                    <a:pt x="3216646" y="0"/>
                    <a:pt x="3662079" y="119939"/>
                    <a:pt x="4050772" y="331089"/>
                  </a:cubicBezTo>
                  <a:lnTo>
                    <a:pt x="4150894" y="391915"/>
                  </a:lnTo>
                  <a:lnTo>
                    <a:pt x="4150894" y="4307305"/>
                  </a:lnTo>
                  <a:lnTo>
                    <a:pt x="491195" y="4307305"/>
                  </a:lnTo>
                  <a:lnTo>
                    <a:pt x="468495" y="4276949"/>
                  </a:lnTo>
                  <a:cubicBezTo>
                    <a:pt x="172712" y="3839132"/>
                    <a:pt x="0" y="3311336"/>
                    <a:pt x="0" y="2743200"/>
                  </a:cubicBezTo>
                  <a:cubicBezTo>
                    <a:pt x="0" y="1228172"/>
                    <a:pt x="1228172" y="0"/>
                    <a:pt x="2743200" y="0"/>
                  </a:cubicBezTo>
                  <a:close/>
                </a:path>
              </a:pathLst>
            </a:custGeom>
            <a:solidFill>
              <a:srgbClr val="F0F5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5" name="Freeform: Shape 4">
              <a:extLst>
                <a:ext uri="{FF2B5EF4-FFF2-40B4-BE49-F238E27FC236}">
                  <a16:creationId xmlns:a16="http://schemas.microsoft.com/office/drawing/2014/main" id="{3E6AC136-CA6D-87C0-4ADF-DA13668F83A9}"/>
                </a:ext>
              </a:extLst>
            </p:cNvPr>
            <p:cNvSpPr/>
            <p:nvPr userDrawn="1"/>
          </p:nvSpPr>
          <p:spPr>
            <a:xfrm>
              <a:off x="7832599" y="2310684"/>
              <a:ext cx="4359401" cy="4544301"/>
            </a:xfrm>
            <a:custGeom>
              <a:avLst/>
              <a:gdLst>
                <a:gd name="connsiteX0" fmla="*/ 2279984 w 3687678"/>
                <a:gd name="connsiteY0" fmla="*/ 0 h 3844088"/>
                <a:gd name="connsiteX1" fmla="*/ 3554745 w 3687678"/>
                <a:gd name="connsiteY1" fmla="*/ 389386 h 3844088"/>
                <a:gd name="connsiteX2" fmla="*/ 3687678 w 3687678"/>
                <a:gd name="connsiteY2" fmla="*/ 488792 h 3844088"/>
                <a:gd name="connsiteX3" fmla="*/ 3687678 w 3687678"/>
                <a:gd name="connsiteY3" fmla="*/ 3844088 h 3844088"/>
                <a:gd name="connsiteX4" fmla="*/ 624087 w 3687678"/>
                <a:gd name="connsiteY4" fmla="*/ 3844088 h 3844088"/>
                <a:gd name="connsiteX5" fmla="*/ 520638 w 3687678"/>
                <a:gd name="connsiteY5" fmla="*/ 3730265 h 3844088"/>
                <a:gd name="connsiteX6" fmla="*/ 0 w 3687678"/>
                <a:gd name="connsiteY6" fmla="*/ 2279984 h 3844088"/>
                <a:gd name="connsiteX7" fmla="*/ 2279984 w 3687678"/>
                <a:gd name="connsiteY7" fmla="*/ 0 h 38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7678" h="3844088">
                  <a:moveTo>
                    <a:pt x="2279984" y="0"/>
                  </a:moveTo>
                  <a:cubicBezTo>
                    <a:pt x="2752184" y="0"/>
                    <a:pt x="3190857" y="143548"/>
                    <a:pt x="3554745" y="389386"/>
                  </a:cubicBezTo>
                  <a:lnTo>
                    <a:pt x="3687678" y="488792"/>
                  </a:lnTo>
                  <a:lnTo>
                    <a:pt x="3687678" y="3844088"/>
                  </a:lnTo>
                  <a:lnTo>
                    <a:pt x="624087" y="3844088"/>
                  </a:lnTo>
                  <a:lnTo>
                    <a:pt x="520638" y="3730265"/>
                  </a:lnTo>
                  <a:cubicBezTo>
                    <a:pt x="195385" y="3336150"/>
                    <a:pt x="0" y="2830884"/>
                    <a:pt x="0" y="2279984"/>
                  </a:cubicBezTo>
                  <a:cubicBezTo>
                    <a:pt x="0" y="1020784"/>
                    <a:pt x="1020784" y="0"/>
                    <a:pt x="2279984" y="0"/>
                  </a:cubicBezTo>
                  <a:close/>
                </a:path>
              </a:pathLst>
            </a:custGeom>
            <a:solidFill>
              <a:srgbClr val="D5E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pic>
        <p:nvPicPr>
          <p:cNvPr id="8" name="Picture 7">
            <a:extLst>
              <a:ext uri="{FF2B5EF4-FFF2-40B4-BE49-F238E27FC236}">
                <a16:creationId xmlns:a16="http://schemas.microsoft.com/office/drawing/2014/main" id="{95A6F8E4-AB40-5E10-FE10-931738673D2F}"/>
              </a:ext>
            </a:extLst>
          </p:cNvPr>
          <p:cNvPicPr>
            <a:picLocks noChangeAspect="1"/>
          </p:cNvPicPr>
          <p:nvPr userDrawn="1"/>
        </p:nvPicPr>
        <p:blipFill>
          <a:blip r:embed="rId2">
            <a:extLst>
              <a:ext uri="{28A0092B-C50C-407E-A947-70E740481C1C}">
                <a14:useLocalDpi xmlns:a14="http://schemas.microsoft.com/office/drawing/2010/main" val="0"/>
              </a:ext>
            </a:extLst>
          </a:blip>
          <a:srcRect t="-287" b="18885"/>
          <a:stretch/>
        </p:blipFill>
        <p:spPr>
          <a:xfrm>
            <a:off x="7775517" y="1221759"/>
            <a:ext cx="4416484" cy="5176282"/>
          </a:xfrm>
          <a:prstGeom prst="rect">
            <a:avLst/>
          </a:prstGeom>
          <a:effectLst>
            <a:outerShdw blurRad="152400" dir="5400000" algn="t" rotWithShape="0">
              <a:schemeClr val="accent1">
                <a:lumMod val="75000"/>
                <a:alpha val="40000"/>
              </a:schemeClr>
            </a:outerShdw>
          </a:effectLst>
        </p:spPr>
      </p:pic>
    </p:spTree>
    <p:extLst>
      <p:ext uri="{BB962C8B-B14F-4D97-AF65-F5344CB8AC3E}">
        <p14:creationId xmlns:p14="http://schemas.microsoft.com/office/powerpoint/2010/main" val="242100549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5_Healthcare C7">
    <p:spTree>
      <p:nvGrpSpPr>
        <p:cNvPr id="1" name=""/>
        <p:cNvGrpSpPr/>
        <p:nvPr/>
      </p:nvGrpSpPr>
      <p:grpSpPr>
        <a:xfrm>
          <a:off x="0" y="0"/>
          <a:ext cx="0" cy="0"/>
          <a:chOff x="0" y="0"/>
          <a:chExt cx="0" cy="0"/>
        </a:xfrm>
      </p:grpSpPr>
      <p:sp>
        <p:nvSpPr>
          <p:cNvPr id="30" name="Title Placeholder 1"/>
          <p:cNvSpPr>
            <a:spLocks noGrp="1"/>
          </p:cNvSpPr>
          <p:nvPr>
            <p:ph type="title"/>
          </p:nvPr>
        </p:nvSpPr>
        <p:spPr>
          <a:xfrm>
            <a:off x="381000" y="362481"/>
            <a:ext cx="11429999"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31" name="Content Placeholder 2"/>
          <p:cNvSpPr>
            <a:spLocks noGrp="1"/>
          </p:cNvSpPr>
          <p:nvPr>
            <p:ph idx="1" hasCustomPrompt="1"/>
          </p:nvPr>
        </p:nvSpPr>
        <p:spPr>
          <a:xfrm>
            <a:off x="381001" y="1104900"/>
            <a:ext cx="6838506" cy="497205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2" name="Rectangle 1">
            <a:extLst>
              <a:ext uri="{FF2B5EF4-FFF2-40B4-BE49-F238E27FC236}">
                <a16:creationId xmlns:a16="http://schemas.microsoft.com/office/drawing/2014/main" id="{6671F773-811C-BC08-7C00-703A6D59EC03}"/>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1DC0360-ABF8-D656-399F-AF995DEC48F1}"/>
              </a:ext>
            </a:extLst>
          </p:cNvPr>
          <p:cNvGrpSpPr/>
          <p:nvPr userDrawn="1"/>
        </p:nvGrpSpPr>
        <p:grpSpPr>
          <a:xfrm>
            <a:off x="7641150" y="1675712"/>
            <a:ext cx="4550850" cy="4722331"/>
            <a:chOff x="7285007" y="1763092"/>
            <a:chExt cx="4906993" cy="5091895"/>
          </a:xfrm>
        </p:grpSpPr>
        <p:sp>
          <p:nvSpPr>
            <p:cNvPr id="4" name="Freeform: Shape 3">
              <a:extLst>
                <a:ext uri="{FF2B5EF4-FFF2-40B4-BE49-F238E27FC236}">
                  <a16:creationId xmlns:a16="http://schemas.microsoft.com/office/drawing/2014/main" id="{2299F767-D1EA-5555-527D-9F76543B7D1F}"/>
                </a:ext>
              </a:extLst>
            </p:cNvPr>
            <p:cNvSpPr/>
            <p:nvPr userDrawn="1"/>
          </p:nvSpPr>
          <p:spPr>
            <a:xfrm>
              <a:off x="7285007" y="1763092"/>
              <a:ext cx="4906993" cy="5091895"/>
            </a:xfrm>
            <a:custGeom>
              <a:avLst/>
              <a:gdLst>
                <a:gd name="connsiteX0" fmla="*/ 2743200 w 4150894"/>
                <a:gd name="connsiteY0" fmla="*/ 0 h 4307305"/>
                <a:gd name="connsiteX1" fmla="*/ 4050772 w 4150894"/>
                <a:gd name="connsiteY1" fmla="*/ 331089 h 4307305"/>
                <a:gd name="connsiteX2" fmla="*/ 4150894 w 4150894"/>
                <a:gd name="connsiteY2" fmla="*/ 391915 h 4307305"/>
                <a:gd name="connsiteX3" fmla="*/ 4150894 w 4150894"/>
                <a:gd name="connsiteY3" fmla="*/ 4307305 h 4307305"/>
                <a:gd name="connsiteX4" fmla="*/ 491195 w 4150894"/>
                <a:gd name="connsiteY4" fmla="*/ 4307305 h 4307305"/>
                <a:gd name="connsiteX5" fmla="*/ 468495 w 4150894"/>
                <a:gd name="connsiteY5" fmla="*/ 4276949 h 4307305"/>
                <a:gd name="connsiteX6" fmla="*/ 0 w 4150894"/>
                <a:gd name="connsiteY6" fmla="*/ 2743200 h 4307305"/>
                <a:gd name="connsiteX7" fmla="*/ 2743200 w 4150894"/>
                <a:gd name="connsiteY7" fmla="*/ 0 h 430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0894" h="4307305">
                  <a:moveTo>
                    <a:pt x="2743200" y="0"/>
                  </a:moveTo>
                  <a:cubicBezTo>
                    <a:pt x="3216646" y="0"/>
                    <a:pt x="3662079" y="119939"/>
                    <a:pt x="4050772" y="331089"/>
                  </a:cubicBezTo>
                  <a:lnTo>
                    <a:pt x="4150894" y="391915"/>
                  </a:lnTo>
                  <a:lnTo>
                    <a:pt x="4150894" y="4307305"/>
                  </a:lnTo>
                  <a:lnTo>
                    <a:pt x="491195" y="4307305"/>
                  </a:lnTo>
                  <a:lnTo>
                    <a:pt x="468495" y="4276949"/>
                  </a:lnTo>
                  <a:cubicBezTo>
                    <a:pt x="172712" y="3839132"/>
                    <a:pt x="0" y="3311336"/>
                    <a:pt x="0" y="2743200"/>
                  </a:cubicBezTo>
                  <a:cubicBezTo>
                    <a:pt x="0" y="1228172"/>
                    <a:pt x="1228172" y="0"/>
                    <a:pt x="2743200" y="0"/>
                  </a:cubicBezTo>
                  <a:close/>
                </a:path>
              </a:pathLst>
            </a:custGeom>
            <a:solidFill>
              <a:srgbClr val="F0F5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5" name="Freeform: Shape 4">
              <a:extLst>
                <a:ext uri="{FF2B5EF4-FFF2-40B4-BE49-F238E27FC236}">
                  <a16:creationId xmlns:a16="http://schemas.microsoft.com/office/drawing/2014/main" id="{3E6AC136-CA6D-87C0-4ADF-DA13668F83A9}"/>
                </a:ext>
              </a:extLst>
            </p:cNvPr>
            <p:cNvSpPr/>
            <p:nvPr userDrawn="1"/>
          </p:nvSpPr>
          <p:spPr>
            <a:xfrm>
              <a:off x="7832599" y="2310684"/>
              <a:ext cx="4359401" cy="4544301"/>
            </a:xfrm>
            <a:custGeom>
              <a:avLst/>
              <a:gdLst>
                <a:gd name="connsiteX0" fmla="*/ 2279984 w 3687678"/>
                <a:gd name="connsiteY0" fmla="*/ 0 h 3844088"/>
                <a:gd name="connsiteX1" fmla="*/ 3554745 w 3687678"/>
                <a:gd name="connsiteY1" fmla="*/ 389386 h 3844088"/>
                <a:gd name="connsiteX2" fmla="*/ 3687678 w 3687678"/>
                <a:gd name="connsiteY2" fmla="*/ 488792 h 3844088"/>
                <a:gd name="connsiteX3" fmla="*/ 3687678 w 3687678"/>
                <a:gd name="connsiteY3" fmla="*/ 3844088 h 3844088"/>
                <a:gd name="connsiteX4" fmla="*/ 624087 w 3687678"/>
                <a:gd name="connsiteY4" fmla="*/ 3844088 h 3844088"/>
                <a:gd name="connsiteX5" fmla="*/ 520638 w 3687678"/>
                <a:gd name="connsiteY5" fmla="*/ 3730265 h 3844088"/>
                <a:gd name="connsiteX6" fmla="*/ 0 w 3687678"/>
                <a:gd name="connsiteY6" fmla="*/ 2279984 h 3844088"/>
                <a:gd name="connsiteX7" fmla="*/ 2279984 w 3687678"/>
                <a:gd name="connsiteY7" fmla="*/ 0 h 38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7678" h="3844088">
                  <a:moveTo>
                    <a:pt x="2279984" y="0"/>
                  </a:moveTo>
                  <a:cubicBezTo>
                    <a:pt x="2752184" y="0"/>
                    <a:pt x="3190857" y="143548"/>
                    <a:pt x="3554745" y="389386"/>
                  </a:cubicBezTo>
                  <a:lnTo>
                    <a:pt x="3687678" y="488792"/>
                  </a:lnTo>
                  <a:lnTo>
                    <a:pt x="3687678" y="3844088"/>
                  </a:lnTo>
                  <a:lnTo>
                    <a:pt x="624087" y="3844088"/>
                  </a:lnTo>
                  <a:lnTo>
                    <a:pt x="520638" y="3730265"/>
                  </a:lnTo>
                  <a:cubicBezTo>
                    <a:pt x="195385" y="3336150"/>
                    <a:pt x="0" y="2830884"/>
                    <a:pt x="0" y="2279984"/>
                  </a:cubicBezTo>
                  <a:cubicBezTo>
                    <a:pt x="0" y="1020784"/>
                    <a:pt x="1020784" y="0"/>
                    <a:pt x="2279984" y="0"/>
                  </a:cubicBezTo>
                  <a:close/>
                </a:path>
              </a:pathLst>
            </a:custGeom>
            <a:solidFill>
              <a:srgbClr val="D5E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pic>
        <p:nvPicPr>
          <p:cNvPr id="8" name="Picture 7">
            <a:extLst>
              <a:ext uri="{FF2B5EF4-FFF2-40B4-BE49-F238E27FC236}">
                <a16:creationId xmlns:a16="http://schemas.microsoft.com/office/drawing/2014/main" id="{95A6F8E4-AB40-5E10-FE10-931738673D2F}"/>
              </a:ext>
            </a:extLst>
          </p:cNvPr>
          <p:cNvPicPr>
            <a:picLocks noChangeAspect="1"/>
          </p:cNvPicPr>
          <p:nvPr userDrawn="1"/>
        </p:nvPicPr>
        <p:blipFill>
          <a:blip r:embed="rId2">
            <a:extLst>
              <a:ext uri="{28A0092B-C50C-407E-A947-70E740481C1C}">
                <a14:useLocalDpi xmlns:a14="http://schemas.microsoft.com/office/drawing/2010/main" val="0"/>
              </a:ext>
            </a:extLst>
          </a:blip>
          <a:srcRect l="16564" r="36055" b="15472"/>
          <a:stretch/>
        </p:blipFill>
        <p:spPr>
          <a:xfrm>
            <a:off x="7495953" y="1271014"/>
            <a:ext cx="4696047" cy="5127027"/>
          </a:xfrm>
          <a:prstGeom prst="rect">
            <a:avLst/>
          </a:prstGeom>
          <a:effectLst>
            <a:outerShdw blurRad="152400" dir="5400000" algn="t" rotWithShape="0">
              <a:schemeClr val="accent1">
                <a:lumMod val="75000"/>
                <a:alpha val="40000"/>
              </a:schemeClr>
            </a:outerShdw>
          </a:effectLst>
        </p:spPr>
      </p:pic>
    </p:spTree>
    <p:extLst>
      <p:ext uri="{BB962C8B-B14F-4D97-AF65-F5344CB8AC3E}">
        <p14:creationId xmlns:p14="http://schemas.microsoft.com/office/powerpoint/2010/main" val="12186569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ccount Management Bio">
    <p:spTree>
      <p:nvGrpSpPr>
        <p:cNvPr id="1" name=""/>
        <p:cNvGrpSpPr/>
        <p:nvPr/>
      </p:nvGrpSpPr>
      <p:grpSpPr>
        <a:xfrm>
          <a:off x="0" y="0"/>
          <a:ext cx="0" cy="0"/>
          <a:chOff x="0" y="0"/>
          <a:chExt cx="0" cy="0"/>
        </a:xfrm>
      </p:grpSpPr>
      <p:sp>
        <p:nvSpPr>
          <p:cNvPr id="75" name="TextBox 74"/>
          <p:cNvSpPr txBox="1"/>
          <p:nvPr userDrawn="1"/>
        </p:nvSpPr>
        <p:spPr>
          <a:xfrm>
            <a:off x="893097" y="326824"/>
            <a:ext cx="4619118" cy="523220"/>
          </a:xfrm>
          <a:prstGeom prst="rect">
            <a:avLst/>
          </a:prstGeom>
          <a:noFill/>
        </p:spPr>
        <p:txBody>
          <a:bodyPr wrap="square" rtlCol="0">
            <a:spAutoFit/>
          </a:bodyPr>
          <a:lstStyle/>
          <a:p>
            <a:r>
              <a:rPr lang="en-US" sz="2800" dirty="0"/>
              <a:t>Account Management Bio</a:t>
            </a:r>
          </a:p>
        </p:txBody>
      </p:sp>
      <p:grpSp>
        <p:nvGrpSpPr>
          <p:cNvPr id="13" name="Group 12">
            <a:extLst>
              <a:ext uri="{FF2B5EF4-FFF2-40B4-BE49-F238E27FC236}">
                <a16:creationId xmlns:a16="http://schemas.microsoft.com/office/drawing/2014/main" id="{ED0B38C6-B636-8F44-C62B-72DCD3480DED}"/>
              </a:ext>
            </a:extLst>
          </p:cNvPr>
          <p:cNvGrpSpPr/>
          <p:nvPr userDrawn="1"/>
        </p:nvGrpSpPr>
        <p:grpSpPr>
          <a:xfrm>
            <a:off x="358728" y="380555"/>
            <a:ext cx="395288" cy="390526"/>
            <a:chOff x="6503988" y="4995863"/>
            <a:chExt cx="395288" cy="390526"/>
          </a:xfrm>
          <a:solidFill>
            <a:schemeClr val="accent1">
              <a:lumMod val="60000"/>
              <a:lumOff val="40000"/>
            </a:schemeClr>
          </a:solidFill>
        </p:grpSpPr>
        <p:sp>
          <p:nvSpPr>
            <p:cNvPr id="14" name="Rectangle 203">
              <a:extLst>
                <a:ext uri="{FF2B5EF4-FFF2-40B4-BE49-F238E27FC236}">
                  <a16:creationId xmlns:a16="http://schemas.microsoft.com/office/drawing/2014/main" id="{F1C83ED6-A6B1-8795-9663-A722C7BA88FE}"/>
                </a:ext>
              </a:extLst>
            </p:cNvPr>
            <p:cNvSpPr>
              <a:spLocks noChangeArrowheads="1"/>
            </p:cNvSpPr>
            <p:nvPr/>
          </p:nvSpPr>
          <p:spPr bwMode="auto">
            <a:xfrm>
              <a:off x="6692901" y="5199064"/>
              <a:ext cx="19050" cy="101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204">
              <a:extLst>
                <a:ext uri="{FF2B5EF4-FFF2-40B4-BE49-F238E27FC236}">
                  <a16:creationId xmlns:a16="http://schemas.microsoft.com/office/drawing/2014/main" id="{C1C63FA1-3803-E749-04AC-7286A89BEEA1}"/>
                </a:ext>
              </a:extLst>
            </p:cNvPr>
            <p:cNvSpPr>
              <a:spLocks noEditPoints="1"/>
            </p:cNvSpPr>
            <p:nvPr/>
          </p:nvSpPr>
          <p:spPr bwMode="auto">
            <a:xfrm>
              <a:off x="6653214" y="5291139"/>
              <a:ext cx="98425" cy="95250"/>
            </a:xfrm>
            <a:custGeom>
              <a:avLst/>
              <a:gdLst>
                <a:gd name="T0" fmla="*/ 32 w 64"/>
                <a:gd name="T1" fmla="*/ 63 h 63"/>
                <a:gd name="T2" fmla="*/ 12 w 64"/>
                <a:gd name="T3" fmla="*/ 56 h 63"/>
                <a:gd name="T4" fmla="*/ 1 w 64"/>
                <a:gd name="T5" fmla="*/ 35 h 63"/>
                <a:gd name="T6" fmla="*/ 30 w 64"/>
                <a:gd name="T7" fmla="*/ 1 h 63"/>
                <a:gd name="T8" fmla="*/ 52 w 64"/>
                <a:gd name="T9" fmla="*/ 8 h 63"/>
                <a:gd name="T10" fmla="*/ 63 w 64"/>
                <a:gd name="T11" fmla="*/ 30 h 63"/>
                <a:gd name="T12" fmla="*/ 63 w 64"/>
                <a:gd name="T13" fmla="*/ 30 h 63"/>
                <a:gd name="T14" fmla="*/ 34 w 64"/>
                <a:gd name="T15" fmla="*/ 63 h 63"/>
                <a:gd name="T16" fmla="*/ 32 w 64"/>
                <a:gd name="T17" fmla="*/ 63 h 63"/>
                <a:gd name="T18" fmla="*/ 32 w 64"/>
                <a:gd name="T19" fmla="*/ 13 h 63"/>
                <a:gd name="T20" fmla="*/ 31 w 64"/>
                <a:gd name="T21" fmla="*/ 13 h 63"/>
                <a:gd name="T22" fmla="*/ 13 w 64"/>
                <a:gd name="T23" fmla="*/ 34 h 63"/>
                <a:gd name="T24" fmla="*/ 34 w 64"/>
                <a:gd name="T25" fmla="*/ 51 h 63"/>
                <a:gd name="T26" fmla="*/ 51 w 64"/>
                <a:gd name="T27" fmla="*/ 31 h 63"/>
                <a:gd name="T28" fmla="*/ 45 w 64"/>
                <a:gd name="T29" fmla="*/ 18 h 63"/>
                <a:gd name="T30" fmla="*/ 32 w 64"/>
                <a:gd name="T31" fmla="*/ 1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63">
                  <a:moveTo>
                    <a:pt x="32" y="63"/>
                  </a:moveTo>
                  <a:cubicBezTo>
                    <a:pt x="25" y="63"/>
                    <a:pt x="17" y="61"/>
                    <a:pt x="12" y="56"/>
                  </a:cubicBezTo>
                  <a:cubicBezTo>
                    <a:pt x="5" y="50"/>
                    <a:pt x="2" y="43"/>
                    <a:pt x="1" y="35"/>
                  </a:cubicBezTo>
                  <a:cubicBezTo>
                    <a:pt x="0" y="17"/>
                    <a:pt x="13" y="2"/>
                    <a:pt x="30" y="1"/>
                  </a:cubicBezTo>
                  <a:cubicBezTo>
                    <a:pt x="38" y="0"/>
                    <a:pt x="46" y="3"/>
                    <a:pt x="52" y="8"/>
                  </a:cubicBezTo>
                  <a:cubicBezTo>
                    <a:pt x="59" y="14"/>
                    <a:pt x="63" y="21"/>
                    <a:pt x="63" y="30"/>
                  </a:cubicBezTo>
                  <a:cubicBezTo>
                    <a:pt x="63" y="30"/>
                    <a:pt x="63" y="30"/>
                    <a:pt x="63" y="30"/>
                  </a:cubicBezTo>
                  <a:cubicBezTo>
                    <a:pt x="64" y="47"/>
                    <a:pt x="52" y="62"/>
                    <a:pt x="34" y="63"/>
                  </a:cubicBezTo>
                  <a:cubicBezTo>
                    <a:pt x="34" y="63"/>
                    <a:pt x="33" y="63"/>
                    <a:pt x="32" y="63"/>
                  </a:cubicBezTo>
                  <a:close/>
                  <a:moveTo>
                    <a:pt x="32" y="13"/>
                  </a:moveTo>
                  <a:cubicBezTo>
                    <a:pt x="32" y="13"/>
                    <a:pt x="31" y="13"/>
                    <a:pt x="31" y="13"/>
                  </a:cubicBezTo>
                  <a:cubicBezTo>
                    <a:pt x="20" y="14"/>
                    <a:pt x="12" y="23"/>
                    <a:pt x="13" y="34"/>
                  </a:cubicBezTo>
                  <a:cubicBezTo>
                    <a:pt x="14" y="44"/>
                    <a:pt x="23" y="52"/>
                    <a:pt x="34" y="51"/>
                  </a:cubicBezTo>
                  <a:cubicBezTo>
                    <a:pt x="44" y="50"/>
                    <a:pt x="52" y="41"/>
                    <a:pt x="51" y="31"/>
                  </a:cubicBezTo>
                  <a:cubicBezTo>
                    <a:pt x="51" y="26"/>
                    <a:pt x="48" y="21"/>
                    <a:pt x="45" y="18"/>
                  </a:cubicBezTo>
                  <a:cubicBezTo>
                    <a:pt x="41" y="15"/>
                    <a:pt x="37" y="13"/>
                    <a:pt x="32"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206">
              <a:extLst>
                <a:ext uri="{FF2B5EF4-FFF2-40B4-BE49-F238E27FC236}">
                  <a16:creationId xmlns:a16="http://schemas.microsoft.com/office/drawing/2014/main" id="{A53C0EE9-8AF1-6D80-8522-B29416580827}"/>
                </a:ext>
              </a:extLst>
            </p:cNvPr>
            <p:cNvSpPr>
              <a:spLocks noEditPoints="1"/>
            </p:cNvSpPr>
            <p:nvPr/>
          </p:nvSpPr>
          <p:spPr bwMode="auto">
            <a:xfrm>
              <a:off x="6800851" y="5241925"/>
              <a:ext cx="98425" cy="101600"/>
            </a:xfrm>
            <a:custGeom>
              <a:avLst/>
              <a:gdLst>
                <a:gd name="T0" fmla="*/ 32 w 65"/>
                <a:gd name="T1" fmla="*/ 67 h 67"/>
                <a:gd name="T2" fmla="*/ 18 w 65"/>
                <a:gd name="T3" fmla="*/ 63 h 67"/>
                <a:gd name="T4" fmla="*/ 2 w 65"/>
                <a:gd name="T5" fmla="*/ 44 h 67"/>
                <a:gd name="T6" fmla="*/ 5 w 65"/>
                <a:gd name="T7" fmla="*/ 21 h 67"/>
                <a:gd name="T8" fmla="*/ 47 w 65"/>
                <a:gd name="T9" fmla="*/ 8 h 67"/>
                <a:gd name="T10" fmla="*/ 47 w 65"/>
                <a:gd name="T11" fmla="*/ 8 h 67"/>
                <a:gd name="T12" fmla="*/ 62 w 65"/>
                <a:gd name="T13" fmla="*/ 26 h 67"/>
                <a:gd name="T14" fmla="*/ 60 w 65"/>
                <a:gd name="T15" fmla="*/ 50 h 67"/>
                <a:gd name="T16" fmla="*/ 41 w 65"/>
                <a:gd name="T17" fmla="*/ 65 h 67"/>
                <a:gd name="T18" fmla="*/ 32 w 65"/>
                <a:gd name="T19" fmla="*/ 67 h 67"/>
                <a:gd name="T20" fmla="*/ 32 w 65"/>
                <a:gd name="T21" fmla="*/ 16 h 67"/>
                <a:gd name="T22" fmla="*/ 15 w 65"/>
                <a:gd name="T23" fmla="*/ 26 h 67"/>
                <a:gd name="T24" fmla="*/ 14 w 65"/>
                <a:gd name="T25" fmla="*/ 41 h 67"/>
                <a:gd name="T26" fmla="*/ 23 w 65"/>
                <a:gd name="T27" fmla="*/ 52 h 67"/>
                <a:gd name="T28" fmla="*/ 38 w 65"/>
                <a:gd name="T29" fmla="*/ 54 h 67"/>
                <a:gd name="T30" fmla="*/ 49 w 65"/>
                <a:gd name="T31" fmla="*/ 44 h 67"/>
                <a:gd name="T32" fmla="*/ 51 w 65"/>
                <a:gd name="T33" fmla="*/ 30 h 67"/>
                <a:gd name="T34" fmla="*/ 41 w 65"/>
                <a:gd name="T35" fmla="*/ 19 h 67"/>
                <a:gd name="T36" fmla="*/ 41 w 65"/>
                <a:gd name="T37" fmla="*/ 19 h 67"/>
                <a:gd name="T38" fmla="*/ 32 w 65"/>
                <a:gd name="T39" fmla="*/ 1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5" h="67">
                  <a:moveTo>
                    <a:pt x="32" y="67"/>
                  </a:moveTo>
                  <a:cubicBezTo>
                    <a:pt x="27" y="67"/>
                    <a:pt x="22" y="65"/>
                    <a:pt x="18" y="63"/>
                  </a:cubicBezTo>
                  <a:cubicBezTo>
                    <a:pt x="10" y="59"/>
                    <a:pt x="5" y="52"/>
                    <a:pt x="2" y="44"/>
                  </a:cubicBezTo>
                  <a:cubicBezTo>
                    <a:pt x="0" y="36"/>
                    <a:pt x="1" y="28"/>
                    <a:pt x="5" y="21"/>
                  </a:cubicBezTo>
                  <a:cubicBezTo>
                    <a:pt x="13" y="5"/>
                    <a:pt x="32" y="0"/>
                    <a:pt x="47" y="8"/>
                  </a:cubicBezTo>
                  <a:cubicBezTo>
                    <a:pt x="47" y="8"/>
                    <a:pt x="47" y="8"/>
                    <a:pt x="47" y="8"/>
                  </a:cubicBezTo>
                  <a:cubicBezTo>
                    <a:pt x="54" y="12"/>
                    <a:pt x="60" y="18"/>
                    <a:pt x="62" y="26"/>
                  </a:cubicBezTo>
                  <a:cubicBezTo>
                    <a:pt x="65" y="34"/>
                    <a:pt x="64" y="43"/>
                    <a:pt x="60" y="50"/>
                  </a:cubicBezTo>
                  <a:cubicBezTo>
                    <a:pt x="56" y="58"/>
                    <a:pt x="49" y="63"/>
                    <a:pt x="41" y="65"/>
                  </a:cubicBezTo>
                  <a:cubicBezTo>
                    <a:pt x="38" y="66"/>
                    <a:pt x="35" y="67"/>
                    <a:pt x="32" y="67"/>
                  </a:cubicBezTo>
                  <a:close/>
                  <a:moveTo>
                    <a:pt x="32" y="16"/>
                  </a:moveTo>
                  <a:cubicBezTo>
                    <a:pt x="26" y="16"/>
                    <a:pt x="19" y="20"/>
                    <a:pt x="15" y="26"/>
                  </a:cubicBezTo>
                  <a:cubicBezTo>
                    <a:pt x="13" y="31"/>
                    <a:pt x="12" y="36"/>
                    <a:pt x="14" y="41"/>
                  </a:cubicBezTo>
                  <a:cubicBezTo>
                    <a:pt x="15" y="46"/>
                    <a:pt x="19" y="50"/>
                    <a:pt x="23" y="52"/>
                  </a:cubicBezTo>
                  <a:cubicBezTo>
                    <a:pt x="28" y="55"/>
                    <a:pt x="33" y="55"/>
                    <a:pt x="38" y="54"/>
                  </a:cubicBezTo>
                  <a:cubicBezTo>
                    <a:pt x="43" y="52"/>
                    <a:pt x="47" y="49"/>
                    <a:pt x="49" y="44"/>
                  </a:cubicBezTo>
                  <a:cubicBezTo>
                    <a:pt x="52" y="40"/>
                    <a:pt x="52" y="35"/>
                    <a:pt x="51" y="30"/>
                  </a:cubicBezTo>
                  <a:cubicBezTo>
                    <a:pt x="49" y="25"/>
                    <a:pt x="46" y="21"/>
                    <a:pt x="41" y="19"/>
                  </a:cubicBezTo>
                  <a:cubicBezTo>
                    <a:pt x="41" y="19"/>
                    <a:pt x="41" y="19"/>
                    <a:pt x="41" y="19"/>
                  </a:cubicBezTo>
                  <a:cubicBezTo>
                    <a:pt x="39" y="17"/>
                    <a:pt x="35" y="16"/>
                    <a:pt x="3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207">
              <a:extLst>
                <a:ext uri="{FF2B5EF4-FFF2-40B4-BE49-F238E27FC236}">
                  <a16:creationId xmlns:a16="http://schemas.microsoft.com/office/drawing/2014/main" id="{AE7BF351-A5E1-CC6C-8691-06C1AA8D942D}"/>
                </a:ext>
              </a:extLst>
            </p:cNvPr>
            <p:cNvSpPr>
              <a:spLocks/>
            </p:cNvSpPr>
            <p:nvPr/>
          </p:nvSpPr>
          <p:spPr bwMode="auto">
            <a:xfrm>
              <a:off x="6583363" y="5226050"/>
              <a:ext cx="239713" cy="52387"/>
            </a:xfrm>
            <a:custGeom>
              <a:avLst/>
              <a:gdLst>
                <a:gd name="T0" fmla="*/ 8 w 151"/>
                <a:gd name="T1" fmla="*/ 33 h 33"/>
                <a:gd name="T2" fmla="*/ 0 w 151"/>
                <a:gd name="T3" fmla="*/ 24 h 33"/>
                <a:gd name="T4" fmla="*/ 32 w 151"/>
                <a:gd name="T5" fmla="*/ 0 h 33"/>
                <a:gd name="T6" fmla="*/ 119 w 151"/>
                <a:gd name="T7" fmla="*/ 0 h 33"/>
                <a:gd name="T8" fmla="*/ 151 w 151"/>
                <a:gd name="T9" fmla="*/ 24 h 33"/>
                <a:gd name="T10" fmla="*/ 144 w 151"/>
                <a:gd name="T11" fmla="*/ 33 h 33"/>
                <a:gd name="T12" fmla="*/ 116 w 151"/>
                <a:gd name="T13" fmla="*/ 12 h 33"/>
                <a:gd name="T14" fmla="*/ 36 w 151"/>
                <a:gd name="T15" fmla="*/ 12 h 33"/>
                <a:gd name="T16" fmla="*/ 8 w 151"/>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33">
                  <a:moveTo>
                    <a:pt x="8" y="33"/>
                  </a:moveTo>
                  <a:lnTo>
                    <a:pt x="0" y="24"/>
                  </a:lnTo>
                  <a:lnTo>
                    <a:pt x="32" y="0"/>
                  </a:lnTo>
                  <a:lnTo>
                    <a:pt x="119" y="0"/>
                  </a:lnTo>
                  <a:lnTo>
                    <a:pt x="151" y="24"/>
                  </a:lnTo>
                  <a:lnTo>
                    <a:pt x="144" y="33"/>
                  </a:lnTo>
                  <a:lnTo>
                    <a:pt x="116" y="12"/>
                  </a:lnTo>
                  <a:lnTo>
                    <a:pt x="36" y="12"/>
                  </a:lnTo>
                  <a:lnTo>
                    <a:pt x="8"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08">
              <a:extLst>
                <a:ext uri="{FF2B5EF4-FFF2-40B4-BE49-F238E27FC236}">
                  <a16:creationId xmlns:a16="http://schemas.microsoft.com/office/drawing/2014/main" id="{360E6E22-123D-5E52-014A-C557449CE099}"/>
                </a:ext>
              </a:extLst>
            </p:cNvPr>
            <p:cNvSpPr>
              <a:spLocks noEditPoints="1"/>
            </p:cNvSpPr>
            <p:nvPr/>
          </p:nvSpPr>
          <p:spPr bwMode="auto">
            <a:xfrm>
              <a:off x="6503988" y="5241925"/>
              <a:ext cx="104775" cy="101600"/>
            </a:xfrm>
            <a:custGeom>
              <a:avLst/>
              <a:gdLst>
                <a:gd name="T0" fmla="*/ 35 w 68"/>
                <a:gd name="T1" fmla="*/ 67 h 67"/>
                <a:gd name="T2" fmla="*/ 26 w 68"/>
                <a:gd name="T3" fmla="*/ 65 h 67"/>
                <a:gd name="T4" fmla="*/ 8 w 68"/>
                <a:gd name="T5" fmla="*/ 50 h 67"/>
                <a:gd name="T6" fmla="*/ 21 w 68"/>
                <a:gd name="T7" fmla="*/ 8 h 67"/>
                <a:gd name="T8" fmla="*/ 21 w 68"/>
                <a:gd name="T9" fmla="*/ 8 h 67"/>
                <a:gd name="T10" fmla="*/ 63 w 68"/>
                <a:gd name="T11" fmla="*/ 21 h 67"/>
                <a:gd name="T12" fmla="*/ 65 w 68"/>
                <a:gd name="T13" fmla="*/ 44 h 67"/>
                <a:gd name="T14" fmla="*/ 50 w 68"/>
                <a:gd name="T15" fmla="*/ 63 h 67"/>
                <a:gd name="T16" fmla="*/ 35 w 68"/>
                <a:gd name="T17" fmla="*/ 67 h 67"/>
                <a:gd name="T18" fmla="*/ 26 w 68"/>
                <a:gd name="T19" fmla="*/ 19 h 67"/>
                <a:gd name="T20" fmla="*/ 19 w 68"/>
                <a:gd name="T21" fmla="*/ 44 h 67"/>
                <a:gd name="T22" fmla="*/ 30 w 68"/>
                <a:gd name="T23" fmla="*/ 54 h 67"/>
                <a:gd name="T24" fmla="*/ 45 w 68"/>
                <a:gd name="T25" fmla="*/ 52 h 67"/>
                <a:gd name="T26" fmla="*/ 54 w 68"/>
                <a:gd name="T27" fmla="*/ 41 h 67"/>
                <a:gd name="T28" fmla="*/ 52 w 68"/>
                <a:gd name="T29" fmla="*/ 26 h 67"/>
                <a:gd name="T30" fmla="*/ 26 w 68"/>
                <a:gd name="T31" fmla="*/ 1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8" h="67">
                  <a:moveTo>
                    <a:pt x="35" y="67"/>
                  </a:moveTo>
                  <a:cubicBezTo>
                    <a:pt x="32" y="67"/>
                    <a:pt x="29" y="66"/>
                    <a:pt x="26" y="65"/>
                  </a:cubicBezTo>
                  <a:cubicBezTo>
                    <a:pt x="19" y="63"/>
                    <a:pt x="12" y="58"/>
                    <a:pt x="8" y="50"/>
                  </a:cubicBezTo>
                  <a:cubicBezTo>
                    <a:pt x="0" y="35"/>
                    <a:pt x="5" y="16"/>
                    <a:pt x="21" y="8"/>
                  </a:cubicBezTo>
                  <a:cubicBezTo>
                    <a:pt x="21" y="8"/>
                    <a:pt x="21" y="8"/>
                    <a:pt x="21" y="8"/>
                  </a:cubicBezTo>
                  <a:cubicBezTo>
                    <a:pt x="36" y="0"/>
                    <a:pt x="55" y="5"/>
                    <a:pt x="63" y="21"/>
                  </a:cubicBezTo>
                  <a:cubicBezTo>
                    <a:pt x="67" y="28"/>
                    <a:pt x="68" y="36"/>
                    <a:pt x="65" y="44"/>
                  </a:cubicBezTo>
                  <a:cubicBezTo>
                    <a:pt x="63" y="52"/>
                    <a:pt x="58" y="59"/>
                    <a:pt x="50" y="63"/>
                  </a:cubicBezTo>
                  <a:cubicBezTo>
                    <a:pt x="46" y="65"/>
                    <a:pt x="41" y="67"/>
                    <a:pt x="35" y="67"/>
                  </a:cubicBezTo>
                  <a:close/>
                  <a:moveTo>
                    <a:pt x="26" y="19"/>
                  </a:moveTo>
                  <a:cubicBezTo>
                    <a:pt x="17" y="24"/>
                    <a:pt x="14" y="35"/>
                    <a:pt x="19" y="44"/>
                  </a:cubicBezTo>
                  <a:cubicBezTo>
                    <a:pt x="21" y="49"/>
                    <a:pt x="25" y="52"/>
                    <a:pt x="30" y="54"/>
                  </a:cubicBezTo>
                  <a:cubicBezTo>
                    <a:pt x="35" y="55"/>
                    <a:pt x="40" y="55"/>
                    <a:pt x="45" y="52"/>
                  </a:cubicBezTo>
                  <a:cubicBezTo>
                    <a:pt x="49" y="50"/>
                    <a:pt x="52" y="46"/>
                    <a:pt x="54" y="41"/>
                  </a:cubicBezTo>
                  <a:cubicBezTo>
                    <a:pt x="55" y="36"/>
                    <a:pt x="55" y="31"/>
                    <a:pt x="52" y="26"/>
                  </a:cubicBezTo>
                  <a:cubicBezTo>
                    <a:pt x="47" y="17"/>
                    <a:pt x="36" y="14"/>
                    <a:pt x="2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209">
              <a:extLst>
                <a:ext uri="{FF2B5EF4-FFF2-40B4-BE49-F238E27FC236}">
                  <a16:creationId xmlns:a16="http://schemas.microsoft.com/office/drawing/2014/main" id="{AC9894C7-1CF6-7B24-DA40-D2309B4ACA83}"/>
                </a:ext>
              </a:extLst>
            </p:cNvPr>
            <p:cNvSpPr>
              <a:spLocks noEditPoints="1"/>
            </p:cNvSpPr>
            <p:nvPr/>
          </p:nvSpPr>
          <p:spPr bwMode="auto">
            <a:xfrm>
              <a:off x="6638926" y="4995863"/>
              <a:ext cx="130175" cy="130175"/>
            </a:xfrm>
            <a:custGeom>
              <a:avLst/>
              <a:gdLst>
                <a:gd name="T0" fmla="*/ 43 w 85"/>
                <a:gd name="T1" fmla="*/ 85 h 85"/>
                <a:gd name="T2" fmla="*/ 13 w 85"/>
                <a:gd name="T3" fmla="*/ 73 h 85"/>
                <a:gd name="T4" fmla="*/ 0 w 85"/>
                <a:gd name="T5" fmla="*/ 43 h 85"/>
                <a:gd name="T6" fmla="*/ 43 w 85"/>
                <a:gd name="T7" fmla="*/ 0 h 85"/>
                <a:gd name="T8" fmla="*/ 43 w 85"/>
                <a:gd name="T9" fmla="*/ 0 h 85"/>
                <a:gd name="T10" fmla="*/ 85 w 85"/>
                <a:gd name="T11" fmla="*/ 43 h 85"/>
                <a:gd name="T12" fmla="*/ 43 w 85"/>
                <a:gd name="T13" fmla="*/ 85 h 85"/>
                <a:gd name="T14" fmla="*/ 43 w 85"/>
                <a:gd name="T15" fmla="*/ 85 h 85"/>
                <a:gd name="T16" fmla="*/ 43 w 85"/>
                <a:gd name="T17" fmla="*/ 12 h 85"/>
                <a:gd name="T18" fmla="*/ 12 w 85"/>
                <a:gd name="T19" fmla="*/ 43 h 85"/>
                <a:gd name="T20" fmla="*/ 21 w 85"/>
                <a:gd name="T21" fmla="*/ 64 h 85"/>
                <a:gd name="T22" fmla="*/ 43 w 85"/>
                <a:gd name="T23" fmla="*/ 73 h 85"/>
                <a:gd name="T24" fmla="*/ 43 w 85"/>
                <a:gd name="T25" fmla="*/ 73 h 85"/>
                <a:gd name="T26" fmla="*/ 73 w 85"/>
                <a:gd name="T27" fmla="*/ 43 h 85"/>
                <a:gd name="T28" fmla="*/ 43 w 85"/>
                <a:gd name="T29" fmla="*/ 1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 h="85">
                  <a:moveTo>
                    <a:pt x="43" y="85"/>
                  </a:moveTo>
                  <a:cubicBezTo>
                    <a:pt x="32" y="85"/>
                    <a:pt x="21" y="81"/>
                    <a:pt x="13" y="73"/>
                  </a:cubicBezTo>
                  <a:cubicBezTo>
                    <a:pt x="5" y="65"/>
                    <a:pt x="0" y="54"/>
                    <a:pt x="0" y="43"/>
                  </a:cubicBezTo>
                  <a:cubicBezTo>
                    <a:pt x="0" y="19"/>
                    <a:pt x="19" y="0"/>
                    <a:pt x="43" y="0"/>
                  </a:cubicBezTo>
                  <a:cubicBezTo>
                    <a:pt x="43" y="0"/>
                    <a:pt x="43" y="0"/>
                    <a:pt x="43" y="0"/>
                  </a:cubicBezTo>
                  <a:cubicBezTo>
                    <a:pt x="66" y="0"/>
                    <a:pt x="85" y="19"/>
                    <a:pt x="85" y="43"/>
                  </a:cubicBezTo>
                  <a:cubicBezTo>
                    <a:pt x="85" y="66"/>
                    <a:pt x="66" y="85"/>
                    <a:pt x="43" y="85"/>
                  </a:cubicBezTo>
                  <a:cubicBezTo>
                    <a:pt x="43" y="85"/>
                    <a:pt x="43" y="85"/>
                    <a:pt x="43" y="85"/>
                  </a:cubicBezTo>
                  <a:close/>
                  <a:moveTo>
                    <a:pt x="43" y="12"/>
                  </a:moveTo>
                  <a:cubicBezTo>
                    <a:pt x="26" y="12"/>
                    <a:pt x="12" y="26"/>
                    <a:pt x="12" y="43"/>
                  </a:cubicBezTo>
                  <a:cubicBezTo>
                    <a:pt x="12" y="51"/>
                    <a:pt x="16" y="59"/>
                    <a:pt x="21" y="64"/>
                  </a:cubicBezTo>
                  <a:cubicBezTo>
                    <a:pt x="27" y="70"/>
                    <a:pt x="35" y="73"/>
                    <a:pt x="43" y="73"/>
                  </a:cubicBezTo>
                  <a:cubicBezTo>
                    <a:pt x="43" y="73"/>
                    <a:pt x="43" y="73"/>
                    <a:pt x="43" y="73"/>
                  </a:cubicBezTo>
                  <a:cubicBezTo>
                    <a:pt x="60" y="73"/>
                    <a:pt x="73" y="60"/>
                    <a:pt x="73" y="43"/>
                  </a:cubicBezTo>
                  <a:cubicBezTo>
                    <a:pt x="73" y="26"/>
                    <a:pt x="60" y="12"/>
                    <a:pt x="43"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10">
              <a:extLst>
                <a:ext uri="{FF2B5EF4-FFF2-40B4-BE49-F238E27FC236}">
                  <a16:creationId xmlns:a16="http://schemas.microsoft.com/office/drawing/2014/main" id="{57937840-EB68-9E59-4C52-D508BF64D361}"/>
                </a:ext>
              </a:extLst>
            </p:cNvPr>
            <p:cNvSpPr>
              <a:spLocks noEditPoints="1"/>
            </p:cNvSpPr>
            <p:nvPr/>
          </p:nvSpPr>
          <p:spPr bwMode="auto">
            <a:xfrm>
              <a:off x="6592888" y="5133975"/>
              <a:ext cx="222250" cy="69850"/>
            </a:xfrm>
            <a:custGeom>
              <a:avLst/>
              <a:gdLst>
                <a:gd name="T0" fmla="*/ 146 w 146"/>
                <a:gd name="T1" fmla="*/ 45 h 45"/>
                <a:gd name="T2" fmla="*/ 0 w 146"/>
                <a:gd name="T3" fmla="*/ 45 h 45"/>
                <a:gd name="T4" fmla="*/ 1 w 146"/>
                <a:gd name="T5" fmla="*/ 38 h 45"/>
                <a:gd name="T6" fmla="*/ 44 w 146"/>
                <a:gd name="T7" fmla="*/ 0 h 45"/>
                <a:gd name="T8" fmla="*/ 102 w 146"/>
                <a:gd name="T9" fmla="*/ 0 h 45"/>
                <a:gd name="T10" fmla="*/ 145 w 146"/>
                <a:gd name="T11" fmla="*/ 38 h 45"/>
                <a:gd name="T12" fmla="*/ 146 w 146"/>
                <a:gd name="T13" fmla="*/ 45 h 45"/>
                <a:gd name="T14" fmla="*/ 14 w 146"/>
                <a:gd name="T15" fmla="*/ 33 h 45"/>
                <a:gd name="T16" fmla="*/ 131 w 146"/>
                <a:gd name="T17" fmla="*/ 33 h 45"/>
                <a:gd name="T18" fmla="*/ 102 w 146"/>
                <a:gd name="T19" fmla="*/ 12 h 45"/>
                <a:gd name="T20" fmla="*/ 44 w 146"/>
                <a:gd name="T21" fmla="*/ 12 h 45"/>
                <a:gd name="T22" fmla="*/ 14 w 146"/>
                <a:gd name="T23" fmla="*/ 3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45">
                  <a:moveTo>
                    <a:pt x="146" y="45"/>
                  </a:moveTo>
                  <a:cubicBezTo>
                    <a:pt x="0" y="45"/>
                    <a:pt x="0" y="45"/>
                    <a:pt x="0" y="45"/>
                  </a:cubicBezTo>
                  <a:cubicBezTo>
                    <a:pt x="1" y="38"/>
                    <a:pt x="1" y="38"/>
                    <a:pt x="1" y="38"/>
                  </a:cubicBezTo>
                  <a:cubicBezTo>
                    <a:pt x="4" y="17"/>
                    <a:pt x="22" y="1"/>
                    <a:pt x="44" y="0"/>
                  </a:cubicBezTo>
                  <a:cubicBezTo>
                    <a:pt x="102" y="0"/>
                    <a:pt x="102" y="0"/>
                    <a:pt x="102" y="0"/>
                  </a:cubicBezTo>
                  <a:cubicBezTo>
                    <a:pt x="124" y="1"/>
                    <a:pt x="142" y="17"/>
                    <a:pt x="145" y="38"/>
                  </a:cubicBezTo>
                  <a:lnTo>
                    <a:pt x="146" y="45"/>
                  </a:lnTo>
                  <a:close/>
                  <a:moveTo>
                    <a:pt x="14" y="33"/>
                  </a:moveTo>
                  <a:cubicBezTo>
                    <a:pt x="131" y="33"/>
                    <a:pt x="131" y="33"/>
                    <a:pt x="131" y="33"/>
                  </a:cubicBezTo>
                  <a:cubicBezTo>
                    <a:pt x="127" y="21"/>
                    <a:pt x="115" y="13"/>
                    <a:pt x="102" y="12"/>
                  </a:cubicBezTo>
                  <a:cubicBezTo>
                    <a:pt x="44" y="12"/>
                    <a:pt x="44" y="12"/>
                    <a:pt x="44" y="12"/>
                  </a:cubicBezTo>
                  <a:cubicBezTo>
                    <a:pt x="31" y="13"/>
                    <a:pt x="19" y="21"/>
                    <a:pt x="14"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 name="Text Placeholder 2">
            <a:extLst>
              <a:ext uri="{FF2B5EF4-FFF2-40B4-BE49-F238E27FC236}">
                <a16:creationId xmlns:a16="http://schemas.microsoft.com/office/drawing/2014/main" id="{CE340A57-51FF-DFA7-2096-2040B01B6B36}"/>
              </a:ext>
            </a:extLst>
          </p:cNvPr>
          <p:cNvSpPr>
            <a:spLocks noGrp="1"/>
          </p:cNvSpPr>
          <p:nvPr>
            <p:ph type="body" sz="quarter" idx="19" hasCustomPrompt="1"/>
          </p:nvPr>
        </p:nvSpPr>
        <p:spPr>
          <a:xfrm>
            <a:off x="1273448" y="3897900"/>
            <a:ext cx="3381375" cy="443706"/>
          </a:xfrm>
        </p:spPr>
        <p:txBody>
          <a:bodyPr>
            <a:normAutofit/>
          </a:bodyPr>
          <a:lstStyle>
            <a:lvl1pPr marL="0" indent="0" algn="l">
              <a:buNone/>
              <a:defRPr sz="1800" b="1">
                <a:solidFill>
                  <a:schemeClr val="tx2"/>
                </a:solidFill>
              </a:defRPr>
            </a:lvl1pPr>
          </a:lstStyle>
          <a:p>
            <a:pPr lvl="0"/>
            <a:r>
              <a:rPr lang="en-US" dirty="0"/>
              <a:t>First Last</a:t>
            </a:r>
          </a:p>
        </p:txBody>
      </p:sp>
      <p:sp>
        <p:nvSpPr>
          <p:cNvPr id="22" name="Text Placeholder 2">
            <a:extLst>
              <a:ext uri="{FF2B5EF4-FFF2-40B4-BE49-F238E27FC236}">
                <a16:creationId xmlns:a16="http://schemas.microsoft.com/office/drawing/2014/main" id="{6E53C464-9C61-0CB5-CF70-169DDE9D9E7D}"/>
              </a:ext>
            </a:extLst>
          </p:cNvPr>
          <p:cNvSpPr>
            <a:spLocks noGrp="1"/>
          </p:cNvSpPr>
          <p:nvPr>
            <p:ph type="body" sz="quarter" idx="20" hasCustomPrompt="1"/>
          </p:nvPr>
        </p:nvSpPr>
        <p:spPr>
          <a:xfrm>
            <a:off x="1273448" y="4403908"/>
            <a:ext cx="3381375" cy="443706"/>
          </a:xfrm>
        </p:spPr>
        <p:txBody>
          <a:bodyPr>
            <a:normAutofit/>
          </a:bodyPr>
          <a:lstStyle>
            <a:lvl1pPr marL="0" indent="0" algn="l">
              <a:buNone/>
              <a:defRPr sz="1400" b="0">
                <a:solidFill>
                  <a:schemeClr val="tx2"/>
                </a:solidFill>
              </a:defRPr>
            </a:lvl1pPr>
          </a:lstStyle>
          <a:p>
            <a:pPr lvl="0"/>
            <a:r>
              <a:rPr lang="en-US" dirty="0"/>
              <a:t>Title, Company, Etc.</a:t>
            </a:r>
          </a:p>
        </p:txBody>
      </p:sp>
      <p:sp>
        <p:nvSpPr>
          <p:cNvPr id="23" name="Picture Placeholder 5">
            <a:extLst>
              <a:ext uri="{FF2B5EF4-FFF2-40B4-BE49-F238E27FC236}">
                <a16:creationId xmlns:a16="http://schemas.microsoft.com/office/drawing/2014/main" id="{0ED597A6-161E-AA96-CE64-941221457288}"/>
              </a:ext>
            </a:extLst>
          </p:cNvPr>
          <p:cNvSpPr>
            <a:spLocks noGrp="1"/>
          </p:cNvSpPr>
          <p:nvPr>
            <p:ph type="pic" sz="quarter" idx="23" hasCustomPrompt="1"/>
          </p:nvPr>
        </p:nvSpPr>
        <p:spPr>
          <a:xfrm>
            <a:off x="1273448" y="1549479"/>
            <a:ext cx="2064266" cy="2064265"/>
          </a:xfrm>
          <a:prstGeom prst="ellipse">
            <a:avLst/>
          </a:prstGeom>
          <a:pattFill prst="pct5">
            <a:fgClr>
              <a:schemeClr val="accent1">
                <a:lumMod val="40000"/>
                <a:lumOff val="60000"/>
              </a:schemeClr>
            </a:fgClr>
            <a:bgClr>
              <a:schemeClr val="bg1"/>
            </a:bgClr>
          </a:pattFill>
          <a:ln>
            <a:solidFill>
              <a:schemeClr val="accent1">
                <a:lumMod val="20000"/>
                <a:lumOff val="80000"/>
              </a:schemeClr>
            </a:solidFill>
          </a:ln>
        </p:spPr>
        <p:txBody>
          <a:bodyPr>
            <a:normAutofit/>
          </a:bodyPr>
          <a:lstStyle>
            <a:lvl1pPr marL="0" indent="0" algn="ctr">
              <a:buFontTx/>
              <a:buNone/>
              <a:defRPr sz="1200">
                <a:solidFill>
                  <a:schemeClr val="accent3"/>
                </a:solidFill>
              </a:defRPr>
            </a:lvl1pPr>
          </a:lstStyle>
          <a:p>
            <a:r>
              <a:rPr lang="en-US" dirty="0"/>
              <a:t>Click to add image</a:t>
            </a:r>
          </a:p>
        </p:txBody>
      </p:sp>
      <p:sp>
        <p:nvSpPr>
          <p:cNvPr id="24" name="Content Placeholder 2">
            <a:extLst>
              <a:ext uri="{FF2B5EF4-FFF2-40B4-BE49-F238E27FC236}">
                <a16:creationId xmlns:a16="http://schemas.microsoft.com/office/drawing/2014/main" id="{698A251E-5AF2-5F9F-D1F6-E41CBC0F315C}"/>
              </a:ext>
            </a:extLst>
          </p:cNvPr>
          <p:cNvSpPr>
            <a:spLocks noGrp="1"/>
          </p:cNvSpPr>
          <p:nvPr>
            <p:ph idx="1" hasCustomPrompt="1"/>
          </p:nvPr>
        </p:nvSpPr>
        <p:spPr>
          <a:xfrm>
            <a:off x="5512215" y="1549478"/>
            <a:ext cx="5800946" cy="4425871"/>
          </a:xfrm>
        </p:spPr>
        <p:txBody>
          <a:bodyPr>
            <a:normAutofit/>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000" kern="1200" dirty="0" smtClean="0">
                <a:solidFill>
                  <a:schemeClr val="tx2"/>
                </a:solidFill>
                <a:latin typeface="+mn-lt"/>
                <a:ea typeface="+mn-ea"/>
                <a:cs typeface="+mn-cs"/>
              </a:defRPr>
            </a:lvl1pPr>
            <a:lvl2pPr marL="685783" indent="-228594">
              <a:defRPr lang="en-US" sz="2000"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Tree>
    <p:extLst>
      <p:ext uri="{BB962C8B-B14F-4D97-AF65-F5344CB8AC3E}">
        <p14:creationId xmlns:p14="http://schemas.microsoft.com/office/powerpoint/2010/main" val="26795039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24_FINANCIAL Divider A">
    <p:bg>
      <p:bgPr>
        <a:solidFill>
          <a:schemeClr val="tx2">
            <a:lumMod val="75000"/>
            <a:lumOff val="25000"/>
          </a:schemeClr>
        </a:solidFill>
        <a:effectLst/>
      </p:bgPr>
    </p:bg>
    <p:spTree>
      <p:nvGrpSpPr>
        <p:cNvPr id="1" name=""/>
        <p:cNvGrpSpPr/>
        <p:nvPr/>
      </p:nvGrpSpPr>
      <p:grpSpPr>
        <a:xfrm>
          <a:off x="0" y="0"/>
          <a:ext cx="0" cy="0"/>
          <a:chOff x="0" y="0"/>
          <a:chExt cx="0" cy="0"/>
        </a:xfrm>
      </p:grpSpPr>
      <p:sp>
        <p:nvSpPr>
          <p:cNvPr id="74" name="Rectangle 73"/>
          <p:cNvSpPr/>
          <p:nvPr userDrawn="1"/>
        </p:nvSpPr>
        <p:spPr>
          <a:xfrm>
            <a:off x="0" y="6411687"/>
            <a:ext cx="12192000" cy="446314"/>
          </a:xfrm>
          <a:prstGeom prst="rect">
            <a:avLst/>
          </a:pr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userDrawn="1"/>
        </p:nvSpPr>
        <p:spPr>
          <a:xfrm>
            <a:off x="5801782" y="6411687"/>
            <a:ext cx="588435" cy="446313"/>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p:cNvGrpSpPr/>
          <p:nvPr userDrawn="1"/>
        </p:nvGrpSpPr>
        <p:grpSpPr>
          <a:xfrm>
            <a:off x="10795053" y="6526111"/>
            <a:ext cx="1238262" cy="229835"/>
            <a:chOff x="2336800" y="2301876"/>
            <a:chExt cx="8561388" cy="1589087"/>
          </a:xfrm>
          <a:solidFill>
            <a:schemeClr val="bg2"/>
          </a:solidFill>
        </p:grpSpPr>
        <p:sp>
          <p:nvSpPr>
            <p:cNvPr id="77" name="Freeform 76"/>
            <p:cNvSpPr>
              <a:spLocks/>
            </p:cNvSpPr>
            <p:nvPr/>
          </p:nvSpPr>
          <p:spPr bwMode="auto">
            <a:xfrm>
              <a:off x="5727700" y="3506788"/>
              <a:ext cx="1089025" cy="384175"/>
            </a:xfrm>
            <a:custGeom>
              <a:avLst/>
              <a:gdLst>
                <a:gd name="T0" fmla="*/ 66 w 686"/>
                <a:gd name="T1" fmla="*/ 180 h 242"/>
                <a:gd name="T2" fmla="*/ 66 w 686"/>
                <a:gd name="T3" fmla="*/ 0 h 242"/>
                <a:gd name="T4" fmla="*/ 0 w 686"/>
                <a:gd name="T5" fmla="*/ 0 h 242"/>
                <a:gd name="T6" fmla="*/ 0 w 686"/>
                <a:gd name="T7" fmla="*/ 242 h 242"/>
                <a:gd name="T8" fmla="*/ 686 w 686"/>
                <a:gd name="T9" fmla="*/ 242 h 242"/>
                <a:gd name="T10" fmla="*/ 686 w 686"/>
                <a:gd name="T11" fmla="*/ 180 h 242"/>
                <a:gd name="T12" fmla="*/ 66 w 686"/>
                <a:gd name="T13" fmla="*/ 180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6" y="180"/>
                  </a:moveTo>
                  <a:lnTo>
                    <a:pt x="66" y="0"/>
                  </a:lnTo>
                  <a:lnTo>
                    <a:pt x="0" y="0"/>
                  </a:lnTo>
                  <a:lnTo>
                    <a:pt x="0" y="242"/>
                  </a:lnTo>
                  <a:lnTo>
                    <a:pt x="686" y="242"/>
                  </a:lnTo>
                  <a:lnTo>
                    <a:pt x="686" y="180"/>
                  </a:lnTo>
                  <a:lnTo>
                    <a:pt x="66"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77"/>
            <p:cNvSpPr>
              <a:spLocks/>
            </p:cNvSpPr>
            <p:nvPr/>
          </p:nvSpPr>
          <p:spPr bwMode="auto">
            <a:xfrm>
              <a:off x="2336800" y="2686051"/>
              <a:ext cx="695325" cy="820738"/>
            </a:xfrm>
            <a:custGeom>
              <a:avLst/>
              <a:gdLst>
                <a:gd name="T0" fmla="*/ 317 w 438"/>
                <a:gd name="T1" fmla="*/ 199 h 517"/>
                <a:gd name="T2" fmla="*/ 123 w 438"/>
                <a:gd name="T3" fmla="*/ 199 h 517"/>
                <a:gd name="T4" fmla="*/ 123 w 438"/>
                <a:gd name="T5" fmla="*/ 0 h 517"/>
                <a:gd name="T6" fmla="*/ 0 w 438"/>
                <a:gd name="T7" fmla="*/ 0 h 517"/>
                <a:gd name="T8" fmla="*/ 0 w 438"/>
                <a:gd name="T9" fmla="*/ 517 h 517"/>
                <a:gd name="T10" fmla="*/ 123 w 438"/>
                <a:gd name="T11" fmla="*/ 517 h 517"/>
                <a:gd name="T12" fmla="*/ 123 w 438"/>
                <a:gd name="T13" fmla="*/ 313 h 517"/>
                <a:gd name="T14" fmla="*/ 317 w 438"/>
                <a:gd name="T15" fmla="*/ 313 h 517"/>
                <a:gd name="T16" fmla="*/ 317 w 438"/>
                <a:gd name="T17" fmla="*/ 517 h 517"/>
                <a:gd name="T18" fmla="*/ 438 w 438"/>
                <a:gd name="T19" fmla="*/ 517 h 517"/>
                <a:gd name="T20" fmla="*/ 438 w 438"/>
                <a:gd name="T21" fmla="*/ 0 h 517"/>
                <a:gd name="T22" fmla="*/ 317 w 438"/>
                <a:gd name="T23" fmla="*/ 0 h 517"/>
                <a:gd name="T24" fmla="*/ 317 w 438"/>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 h="517">
                  <a:moveTo>
                    <a:pt x="317" y="199"/>
                  </a:moveTo>
                  <a:lnTo>
                    <a:pt x="123" y="199"/>
                  </a:lnTo>
                  <a:lnTo>
                    <a:pt x="123" y="0"/>
                  </a:lnTo>
                  <a:lnTo>
                    <a:pt x="0" y="0"/>
                  </a:lnTo>
                  <a:lnTo>
                    <a:pt x="0" y="517"/>
                  </a:lnTo>
                  <a:lnTo>
                    <a:pt x="123" y="517"/>
                  </a:lnTo>
                  <a:lnTo>
                    <a:pt x="123" y="313"/>
                  </a:lnTo>
                  <a:lnTo>
                    <a:pt x="317" y="313"/>
                  </a:lnTo>
                  <a:lnTo>
                    <a:pt x="317" y="517"/>
                  </a:lnTo>
                  <a:lnTo>
                    <a:pt x="438" y="517"/>
                  </a:lnTo>
                  <a:lnTo>
                    <a:pt x="438" y="0"/>
                  </a:lnTo>
                  <a:lnTo>
                    <a:pt x="317" y="0"/>
                  </a:lnTo>
                  <a:lnTo>
                    <a:pt x="317" y="1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78"/>
            <p:cNvSpPr>
              <a:spLocks noChangeArrowheads="1"/>
            </p:cNvSpPr>
            <p:nvPr/>
          </p:nvSpPr>
          <p:spPr bwMode="auto">
            <a:xfrm>
              <a:off x="3343275" y="2686051"/>
              <a:ext cx="195262" cy="820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79"/>
            <p:cNvSpPr>
              <a:spLocks noEditPoints="1"/>
            </p:cNvSpPr>
            <p:nvPr/>
          </p:nvSpPr>
          <p:spPr bwMode="auto">
            <a:xfrm>
              <a:off x="3849688" y="2686051"/>
              <a:ext cx="722312" cy="820738"/>
            </a:xfrm>
            <a:custGeom>
              <a:avLst/>
              <a:gdLst>
                <a:gd name="T0" fmla="*/ 183 w 192"/>
                <a:gd name="T1" fmla="*/ 73 h 218"/>
                <a:gd name="T2" fmla="*/ 183 w 192"/>
                <a:gd name="T3" fmla="*/ 72 h 218"/>
                <a:gd name="T4" fmla="*/ 164 w 192"/>
                <a:gd name="T5" fmla="*/ 22 h 218"/>
                <a:gd name="T6" fmla="*/ 100 w 192"/>
                <a:gd name="T7" fmla="*/ 0 h 218"/>
                <a:gd name="T8" fmla="*/ 0 w 192"/>
                <a:gd name="T9" fmla="*/ 0 h 218"/>
                <a:gd name="T10" fmla="*/ 0 w 192"/>
                <a:gd name="T11" fmla="*/ 218 h 218"/>
                <a:gd name="T12" fmla="*/ 52 w 192"/>
                <a:gd name="T13" fmla="*/ 218 h 218"/>
                <a:gd name="T14" fmla="*/ 52 w 192"/>
                <a:gd name="T15" fmla="*/ 149 h 218"/>
                <a:gd name="T16" fmla="*/ 85 w 192"/>
                <a:gd name="T17" fmla="*/ 149 h 218"/>
                <a:gd name="T18" fmla="*/ 131 w 192"/>
                <a:gd name="T19" fmla="*/ 218 h 218"/>
                <a:gd name="T20" fmla="*/ 192 w 192"/>
                <a:gd name="T21" fmla="*/ 218 h 218"/>
                <a:gd name="T22" fmla="*/ 139 w 192"/>
                <a:gd name="T23" fmla="*/ 140 h 218"/>
                <a:gd name="T24" fmla="*/ 183 w 192"/>
                <a:gd name="T25" fmla="*/ 73 h 218"/>
                <a:gd name="T26" fmla="*/ 131 w 192"/>
                <a:gd name="T27" fmla="*/ 75 h 218"/>
                <a:gd name="T28" fmla="*/ 131 w 192"/>
                <a:gd name="T29" fmla="*/ 75 h 218"/>
                <a:gd name="T30" fmla="*/ 97 w 192"/>
                <a:gd name="T31" fmla="*/ 103 h 218"/>
                <a:gd name="T32" fmla="*/ 52 w 192"/>
                <a:gd name="T33" fmla="*/ 103 h 218"/>
                <a:gd name="T34" fmla="*/ 52 w 192"/>
                <a:gd name="T35" fmla="*/ 47 h 218"/>
                <a:gd name="T36" fmla="*/ 96 w 192"/>
                <a:gd name="T37" fmla="*/ 47 h 218"/>
                <a:gd name="T38" fmla="*/ 131 w 192"/>
                <a:gd name="T39"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18">
                  <a:moveTo>
                    <a:pt x="183" y="73"/>
                  </a:moveTo>
                  <a:cubicBezTo>
                    <a:pt x="183" y="72"/>
                    <a:pt x="183" y="72"/>
                    <a:pt x="183" y="72"/>
                  </a:cubicBezTo>
                  <a:cubicBezTo>
                    <a:pt x="183" y="52"/>
                    <a:pt x="177" y="34"/>
                    <a:pt x="164" y="22"/>
                  </a:cubicBezTo>
                  <a:cubicBezTo>
                    <a:pt x="150" y="7"/>
                    <a:pt x="128"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cubicBezTo>
                    <a:pt x="139" y="140"/>
                    <a:pt x="139" y="140"/>
                    <a:pt x="139" y="140"/>
                  </a:cubicBezTo>
                  <a:cubicBezTo>
                    <a:pt x="167" y="129"/>
                    <a:pt x="183" y="105"/>
                    <a:pt x="183" y="73"/>
                  </a:cubicBezTo>
                  <a:close/>
                  <a:moveTo>
                    <a:pt x="131" y="75"/>
                  </a:moveTo>
                  <a:cubicBezTo>
                    <a:pt x="131" y="75"/>
                    <a:pt x="131" y="75"/>
                    <a:pt x="131" y="75"/>
                  </a:cubicBez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80"/>
            <p:cNvSpPr>
              <a:spLocks/>
            </p:cNvSpPr>
            <p:nvPr/>
          </p:nvSpPr>
          <p:spPr bwMode="auto">
            <a:xfrm>
              <a:off x="4792663" y="2686051"/>
              <a:ext cx="630237" cy="820738"/>
            </a:xfrm>
            <a:custGeom>
              <a:avLst/>
              <a:gdLst>
                <a:gd name="T0" fmla="*/ 123 w 397"/>
                <a:gd name="T1" fmla="*/ 405 h 517"/>
                <a:gd name="T2" fmla="*/ 123 w 397"/>
                <a:gd name="T3" fmla="*/ 311 h 517"/>
                <a:gd name="T4" fmla="*/ 360 w 397"/>
                <a:gd name="T5" fmla="*/ 311 h 517"/>
                <a:gd name="T6" fmla="*/ 360 w 397"/>
                <a:gd name="T7" fmla="*/ 201 h 517"/>
                <a:gd name="T8" fmla="*/ 123 w 397"/>
                <a:gd name="T9" fmla="*/ 201 h 517"/>
                <a:gd name="T10" fmla="*/ 123 w 397"/>
                <a:gd name="T11" fmla="*/ 109 h 517"/>
                <a:gd name="T12" fmla="*/ 393 w 397"/>
                <a:gd name="T13" fmla="*/ 109 h 517"/>
                <a:gd name="T14" fmla="*/ 393 w 397"/>
                <a:gd name="T15" fmla="*/ 0 h 517"/>
                <a:gd name="T16" fmla="*/ 0 w 397"/>
                <a:gd name="T17" fmla="*/ 0 h 517"/>
                <a:gd name="T18" fmla="*/ 0 w 397"/>
                <a:gd name="T19" fmla="*/ 517 h 517"/>
                <a:gd name="T20" fmla="*/ 397 w 397"/>
                <a:gd name="T21" fmla="*/ 517 h 517"/>
                <a:gd name="T22" fmla="*/ 397 w 397"/>
                <a:gd name="T23" fmla="*/ 405 h 517"/>
                <a:gd name="T24" fmla="*/ 123 w 397"/>
                <a:gd name="T25" fmla="*/ 405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7" h="517">
                  <a:moveTo>
                    <a:pt x="123" y="405"/>
                  </a:moveTo>
                  <a:lnTo>
                    <a:pt x="123" y="311"/>
                  </a:lnTo>
                  <a:lnTo>
                    <a:pt x="360" y="311"/>
                  </a:lnTo>
                  <a:lnTo>
                    <a:pt x="360" y="201"/>
                  </a:lnTo>
                  <a:lnTo>
                    <a:pt x="123" y="201"/>
                  </a:lnTo>
                  <a:lnTo>
                    <a:pt x="123" y="109"/>
                  </a:lnTo>
                  <a:lnTo>
                    <a:pt x="393" y="109"/>
                  </a:lnTo>
                  <a:lnTo>
                    <a:pt x="393" y="0"/>
                  </a:lnTo>
                  <a:lnTo>
                    <a:pt x="0" y="0"/>
                  </a:lnTo>
                  <a:lnTo>
                    <a:pt x="0" y="517"/>
                  </a:lnTo>
                  <a:lnTo>
                    <a:pt x="397" y="517"/>
                  </a:lnTo>
                  <a:lnTo>
                    <a:pt x="397" y="405"/>
                  </a:lnTo>
                  <a:lnTo>
                    <a:pt x="123"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81"/>
            <p:cNvSpPr>
              <a:spLocks noEditPoints="1"/>
            </p:cNvSpPr>
            <p:nvPr/>
          </p:nvSpPr>
          <p:spPr bwMode="auto">
            <a:xfrm>
              <a:off x="6118225" y="2686051"/>
              <a:ext cx="720725" cy="820738"/>
            </a:xfrm>
            <a:custGeom>
              <a:avLst/>
              <a:gdLst>
                <a:gd name="T0" fmla="*/ 139 w 192"/>
                <a:gd name="T1" fmla="*/ 140 h 218"/>
                <a:gd name="T2" fmla="*/ 183 w 192"/>
                <a:gd name="T3" fmla="*/ 73 h 218"/>
                <a:gd name="T4" fmla="*/ 183 w 192"/>
                <a:gd name="T5" fmla="*/ 72 h 218"/>
                <a:gd name="T6" fmla="*/ 164 w 192"/>
                <a:gd name="T7" fmla="*/ 22 h 218"/>
                <a:gd name="T8" fmla="*/ 100 w 192"/>
                <a:gd name="T9" fmla="*/ 0 h 218"/>
                <a:gd name="T10" fmla="*/ 0 w 192"/>
                <a:gd name="T11" fmla="*/ 0 h 218"/>
                <a:gd name="T12" fmla="*/ 0 w 192"/>
                <a:gd name="T13" fmla="*/ 218 h 218"/>
                <a:gd name="T14" fmla="*/ 52 w 192"/>
                <a:gd name="T15" fmla="*/ 218 h 218"/>
                <a:gd name="T16" fmla="*/ 52 w 192"/>
                <a:gd name="T17" fmla="*/ 149 h 218"/>
                <a:gd name="T18" fmla="*/ 85 w 192"/>
                <a:gd name="T19" fmla="*/ 149 h 218"/>
                <a:gd name="T20" fmla="*/ 131 w 192"/>
                <a:gd name="T21" fmla="*/ 218 h 218"/>
                <a:gd name="T22" fmla="*/ 192 w 192"/>
                <a:gd name="T23" fmla="*/ 218 h 218"/>
                <a:gd name="T24" fmla="*/ 139 w 192"/>
                <a:gd name="T25" fmla="*/ 140 h 218"/>
                <a:gd name="T26" fmla="*/ 131 w 192"/>
                <a:gd name="T27" fmla="*/ 75 h 218"/>
                <a:gd name="T28" fmla="*/ 97 w 192"/>
                <a:gd name="T29" fmla="*/ 103 h 218"/>
                <a:gd name="T30" fmla="*/ 52 w 192"/>
                <a:gd name="T31" fmla="*/ 103 h 218"/>
                <a:gd name="T32" fmla="*/ 52 w 192"/>
                <a:gd name="T33" fmla="*/ 47 h 218"/>
                <a:gd name="T34" fmla="*/ 96 w 192"/>
                <a:gd name="T35" fmla="*/ 47 h 218"/>
                <a:gd name="T36" fmla="*/ 131 w 192"/>
                <a:gd name="T37"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2" h="218">
                  <a:moveTo>
                    <a:pt x="139" y="140"/>
                  </a:moveTo>
                  <a:cubicBezTo>
                    <a:pt x="167" y="129"/>
                    <a:pt x="183" y="105"/>
                    <a:pt x="183" y="73"/>
                  </a:cubicBezTo>
                  <a:cubicBezTo>
                    <a:pt x="183" y="72"/>
                    <a:pt x="183" y="72"/>
                    <a:pt x="183" y="72"/>
                  </a:cubicBezTo>
                  <a:cubicBezTo>
                    <a:pt x="183" y="52"/>
                    <a:pt x="177" y="34"/>
                    <a:pt x="164" y="22"/>
                  </a:cubicBezTo>
                  <a:cubicBezTo>
                    <a:pt x="149" y="7"/>
                    <a:pt x="127"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lnTo>
                    <a:pt x="139" y="140"/>
                  </a:lnTo>
                  <a:close/>
                  <a:moveTo>
                    <a:pt x="131" y="75"/>
                  </a:move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Rectangle 82"/>
            <p:cNvSpPr>
              <a:spLocks noChangeArrowheads="1"/>
            </p:cNvSpPr>
            <p:nvPr/>
          </p:nvSpPr>
          <p:spPr bwMode="auto">
            <a:xfrm>
              <a:off x="7067550" y="2686051"/>
              <a:ext cx="195262" cy="8207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83"/>
            <p:cNvSpPr>
              <a:spLocks/>
            </p:cNvSpPr>
            <p:nvPr/>
          </p:nvSpPr>
          <p:spPr bwMode="auto">
            <a:xfrm>
              <a:off x="7526338" y="2670176"/>
              <a:ext cx="781050" cy="847725"/>
            </a:xfrm>
            <a:custGeom>
              <a:avLst/>
              <a:gdLst>
                <a:gd name="T0" fmla="*/ 110 w 208"/>
                <a:gd name="T1" fmla="*/ 139 h 225"/>
                <a:gd name="T2" fmla="*/ 158 w 208"/>
                <a:gd name="T3" fmla="*/ 139 h 225"/>
                <a:gd name="T4" fmla="*/ 158 w 208"/>
                <a:gd name="T5" fmla="*/ 166 h 225"/>
                <a:gd name="T6" fmla="*/ 116 w 208"/>
                <a:gd name="T7" fmla="*/ 178 h 225"/>
                <a:gd name="T8" fmla="*/ 54 w 208"/>
                <a:gd name="T9" fmla="*/ 113 h 225"/>
                <a:gd name="T10" fmla="*/ 54 w 208"/>
                <a:gd name="T11" fmla="*/ 112 h 225"/>
                <a:gd name="T12" fmla="*/ 113 w 208"/>
                <a:gd name="T13" fmla="*/ 48 h 225"/>
                <a:gd name="T14" fmla="*/ 167 w 208"/>
                <a:gd name="T15" fmla="*/ 69 h 225"/>
                <a:gd name="T16" fmla="*/ 169 w 208"/>
                <a:gd name="T17" fmla="*/ 71 h 225"/>
                <a:gd name="T18" fmla="*/ 201 w 208"/>
                <a:gd name="T19" fmla="*/ 31 h 225"/>
                <a:gd name="T20" fmla="*/ 199 w 208"/>
                <a:gd name="T21" fmla="*/ 30 h 225"/>
                <a:gd name="T22" fmla="*/ 114 w 208"/>
                <a:gd name="T23" fmla="*/ 0 h 225"/>
                <a:gd name="T24" fmla="*/ 0 w 208"/>
                <a:gd name="T25" fmla="*/ 113 h 225"/>
                <a:gd name="T26" fmla="*/ 0 w 208"/>
                <a:gd name="T27" fmla="*/ 113 h 225"/>
                <a:gd name="T28" fmla="*/ 114 w 208"/>
                <a:gd name="T29" fmla="*/ 225 h 225"/>
                <a:gd name="T30" fmla="*/ 207 w 208"/>
                <a:gd name="T31" fmla="*/ 191 h 225"/>
                <a:gd name="T32" fmla="*/ 208 w 208"/>
                <a:gd name="T33" fmla="*/ 190 h 225"/>
                <a:gd name="T34" fmla="*/ 208 w 208"/>
                <a:gd name="T35" fmla="*/ 94 h 225"/>
                <a:gd name="T36" fmla="*/ 110 w 208"/>
                <a:gd name="T37" fmla="*/ 94 h 225"/>
                <a:gd name="T38" fmla="*/ 110 w 208"/>
                <a:gd name="T39" fmla="*/ 13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8" h="225">
                  <a:moveTo>
                    <a:pt x="110" y="139"/>
                  </a:moveTo>
                  <a:cubicBezTo>
                    <a:pt x="158" y="139"/>
                    <a:pt x="158" y="139"/>
                    <a:pt x="158" y="139"/>
                  </a:cubicBezTo>
                  <a:cubicBezTo>
                    <a:pt x="158" y="166"/>
                    <a:pt x="158" y="166"/>
                    <a:pt x="158" y="166"/>
                  </a:cubicBezTo>
                  <a:cubicBezTo>
                    <a:pt x="147" y="174"/>
                    <a:pt x="132" y="178"/>
                    <a:pt x="116" y="178"/>
                  </a:cubicBezTo>
                  <a:cubicBezTo>
                    <a:pt x="80" y="178"/>
                    <a:pt x="54" y="151"/>
                    <a:pt x="54" y="113"/>
                  </a:cubicBezTo>
                  <a:cubicBezTo>
                    <a:pt x="54" y="112"/>
                    <a:pt x="54" y="112"/>
                    <a:pt x="54" y="112"/>
                  </a:cubicBezTo>
                  <a:cubicBezTo>
                    <a:pt x="54" y="77"/>
                    <a:pt x="80" y="48"/>
                    <a:pt x="113" y="48"/>
                  </a:cubicBezTo>
                  <a:cubicBezTo>
                    <a:pt x="137" y="48"/>
                    <a:pt x="151" y="56"/>
                    <a:pt x="167" y="69"/>
                  </a:cubicBezTo>
                  <a:cubicBezTo>
                    <a:pt x="169" y="71"/>
                    <a:pt x="169" y="71"/>
                    <a:pt x="169" y="71"/>
                  </a:cubicBezTo>
                  <a:cubicBezTo>
                    <a:pt x="201" y="31"/>
                    <a:pt x="201" y="31"/>
                    <a:pt x="201" y="31"/>
                  </a:cubicBezTo>
                  <a:cubicBezTo>
                    <a:pt x="199" y="30"/>
                    <a:pt x="199" y="30"/>
                    <a:pt x="199" y="30"/>
                  </a:cubicBezTo>
                  <a:cubicBezTo>
                    <a:pt x="174" y="9"/>
                    <a:pt x="150" y="0"/>
                    <a:pt x="114" y="0"/>
                  </a:cubicBezTo>
                  <a:cubicBezTo>
                    <a:pt x="50" y="0"/>
                    <a:pt x="0" y="49"/>
                    <a:pt x="0" y="113"/>
                  </a:cubicBezTo>
                  <a:cubicBezTo>
                    <a:pt x="0" y="113"/>
                    <a:pt x="0" y="113"/>
                    <a:pt x="0" y="113"/>
                  </a:cubicBezTo>
                  <a:cubicBezTo>
                    <a:pt x="0" y="178"/>
                    <a:pt x="48" y="225"/>
                    <a:pt x="114" y="225"/>
                  </a:cubicBezTo>
                  <a:cubicBezTo>
                    <a:pt x="149" y="225"/>
                    <a:pt x="180" y="214"/>
                    <a:pt x="207" y="191"/>
                  </a:cubicBezTo>
                  <a:cubicBezTo>
                    <a:pt x="208" y="190"/>
                    <a:pt x="208" y="190"/>
                    <a:pt x="208" y="190"/>
                  </a:cubicBezTo>
                  <a:cubicBezTo>
                    <a:pt x="208" y="94"/>
                    <a:pt x="208" y="94"/>
                    <a:pt x="208" y="94"/>
                  </a:cubicBezTo>
                  <a:cubicBezTo>
                    <a:pt x="110" y="94"/>
                    <a:pt x="110" y="94"/>
                    <a:pt x="110" y="94"/>
                  </a:cubicBezTo>
                  <a:lnTo>
                    <a:pt x="110" y="13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84"/>
            <p:cNvSpPr>
              <a:spLocks/>
            </p:cNvSpPr>
            <p:nvPr/>
          </p:nvSpPr>
          <p:spPr bwMode="auto">
            <a:xfrm>
              <a:off x="8574088" y="2686051"/>
              <a:ext cx="693737" cy="820738"/>
            </a:xfrm>
            <a:custGeom>
              <a:avLst/>
              <a:gdLst>
                <a:gd name="T0" fmla="*/ 314 w 437"/>
                <a:gd name="T1" fmla="*/ 199 h 517"/>
                <a:gd name="T2" fmla="*/ 120 w 437"/>
                <a:gd name="T3" fmla="*/ 199 h 517"/>
                <a:gd name="T4" fmla="*/ 120 w 437"/>
                <a:gd name="T5" fmla="*/ 0 h 517"/>
                <a:gd name="T6" fmla="*/ 0 w 437"/>
                <a:gd name="T7" fmla="*/ 0 h 517"/>
                <a:gd name="T8" fmla="*/ 0 w 437"/>
                <a:gd name="T9" fmla="*/ 517 h 517"/>
                <a:gd name="T10" fmla="*/ 120 w 437"/>
                <a:gd name="T11" fmla="*/ 517 h 517"/>
                <a:gd name="T12" fmla="*/ 120 w 437"/>
                <a:gd name="T13" fmla="*/ 313 h 517"/>
                <a:gd name="T14" fmla="*/ 314 w 437"/>
                <a:gd name="T15" fmla="*/ 313 h 517"/>
                <a:gd name="T16" fmla="*/ 314 w 437"/>
                <a:gd name="T17" fmla="*/ 517 h 517"/>
                <a:gd name="T18" fmla="*/ 437 w 437"/>
                <a:gd name="T19" fmla="*/ 517 h 517"/>
                <a:gd name="T20" fmla="*/ 437 w 437"/>
                <a:gd name="T21" fmla="*/ 0 h 517"/>
                <a:gd name="T22" fmla="*/ 314 w 437"/>
                <a:gd name="T23" fmla="*/ 0 h 517"/>
                <a:gd name="T24" fmla="*/ 314 w 437"/>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7" h="517">
                  <a:moveTo>
                    <a:pt x="314" y="199"/>
                  </a:moveTo>
                  <a:lnTo>
                    <a:pt x="120" y="199"/>
                  </a:lnTo>
                  <a:lnTo>
                    <a:pt x="120" y="0"/>
                  </a:lnTo>
                  <a:lnTo>
                    <a:pt x="0" y="0"/>
                  </a:lnTo>
                  <a:lnTo>
                    <a:pt x="0" y="517"/>
                  </a:lnTo>
                  <a:lnTo>
                    <a:pt x="120" y="517"/>
                  </a:lnTo>
                  <a:lnTo>
                    <a:pt x="120" y="313"/>
                  </a:lnTo>
                  <a:lnTo>
                    <a:pt x="314" y="313"/>
                  </a:lnTo>
                  <a:lnTo>
                    <a:pt x="314" y="517"/>
                  </a:lnTo>
                  <a:lnTo>
                    <a:pt x="437" y="517"/>
                  </a:lnTo>
                  <a:lnTo>
                    <a:pt x="437" y="0"/>
                  </a:lnTo>
                  <a:lnTo>
                    <a:pt x="314" y="0"/>
                  </a:lnTo>
                  <a:lnTo>
                    <a:pt x="314" y="19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85"/>
            <p:cNvSpPr>
              <a:spLocks/>
            </p:cNvSpPr>
            <p:nvPr/>
          </p:nvSpPr>
          <p:spPr bwMode="auto">
            <a:xfrm>
              <a:off x="9444038" y="2686051"/>
              <a:ext cx="679450" cy="820738"/>
            </a:xfrm>
            <a:custGeom>
              <a:avLst/>
              <a:gdLst>
                <a:gd name="T0" fmla="*/ 0 w 428"/>
                <a:gd name="T1" fmla="*/ 0 h 517"/>
                <a:gd name="T2" fmla="*/ 0 w 428"/>
                <a:gd name="T3" fmla="*/ 114 h 517"/>
                <a:gd name="T4" fmla="*/ 152 w 428"/>
                <a:gd name="T5" fmla="*/ 114 h 517"/>
                <a:gd name="T6" fmla="*/ 152 w 428"/>
                <a:gd name="T7" fmla="*/ 517 h 517"/>
                <a:gd name="T8" fmla="*/ 275 w 428"/>
                <a:gd name="T9" fmla="*/ 517 h 517"/>
                <a:gd name="T10" fmla="*/ 275 w 428"/>
                <a:gd name="T11" fmla="*/ 114 h 517"/>
                <a:gd name="T12" fmla="*/ 428 w 428"/>
                <a:gd name="T13" fmla="*/ 114 h 517"/>
                <a:gd name="T14" fmla="*/ 428 w 428"/>
                <a:gd name="T15" fmla="*/ 0 h 517"/>
                <a:gd name="T16" fmla="*/ 0 w 428"/>
                <a:gd name="T17"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517">
                  <a:moveTo>
                    <a:pt x="0" y="0"/>
                  </a:moveTo>
                  <a:lnTo>
                    <a:pt x="0" y="114"/>
                  </a:lnTo>
                  <a:lnTo>
                    <a:pt x="152" y="114"/>
                  </a:lnTo>
                  <a:lnTo>
                    <a:pt x="152" y="517"/>
                  </a:lnTo>
                  <a:lnTo>
                    <a:pt x="275" y="517"/>
                  </a:lnTo>
                  <a:lnTo>
                    <a:pt x="275" y="114"/>
                  </a:lnTo>
                  <a:lnTo>
                    <a:pt x="428" y="114"/>
                  </a:lnTo>
                  <a:lnTo>
                    <a:pt x="428"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86"/>
            <p:cNvSpPr>
              <a:spLocks/>
            </p:cNvSpPr>
            <p:nvPr/>
          </p:nvSpPr>
          <p:spPr bwMode="auto">
            <a:xfrm>
              <a:off x="9440863" y="2301876"/>
              <a:ext cx="1089025" cy="384175"/>
            </a:xfrm>
            <a:custGeom>
              <a:avLst/>
              <a:gdLst>
                <a:gd name="T0" fmla="*/ 620 w 686"/>
                <a:gd name="T1" fmla="*/ 62 h 242"/>
                <a:gd name="T2" fmla="*/ 620 w 686"/>
                <a:gd name="T3" fmla="*/ 242 h 242"/>
                <a:gd name="T4" fmla="*/ 686 w 686"/>
                <a:gd name="T5" fmla="*/ 242 h 242"/>
                <a:gd name="T6" fmla="*/ 686 w 686"/>
                <a:gd name="T7" fmla="*/ 0 h 242"/>
                <a:gd name="T8" fmla="*/ 0 w 686"/>
                <a:gd name="T9" fmla="*/ 0 h 242"/>
                <a:gd name="T10" fmla="*/ 0 w 686"/>
                <a:gd name="T11" fmla="*/ 62 h 242"/>
                <a:gd name="T12" fmla="*/ 620 w 686"/>
                <a:gd name="T13" fmla="*/ 62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20" y="62"/>
                  </a:moveTo>
                  <a:lnTo>
                    <a:pt x="620" y="242"/>
                  </a:lnTo>
                  <a:lnTo>
                    <a:pt x="686" y="242"/>
                  </a:lnTo>
                  <a:lnTo>
                    <a:pt x="686" y="0"/>
                  </a:lnTo>
                  <a:lnTo>
                    <a:pt x="0" y="0"/>
                  </a:lnTo>
                  <a:lnTo>
                    <a:pt x="0" y="62"/>
                  </a:lnTo>
                  <a:lnTo>
                    <a:pt x="62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87"/>
            <p:cNvSpPr>
              <a:spLocks noEditPoints="1"/>
            </p:cNvSpPr>
            <p:nvPr/>
          </p:nvSpPr>
          <p:spPr bwMode="auto">
            <a:xfrm>
              <a:off x="10679113" y="2301876"/>
              <a:ext cx="219075" cy="219075"/>
            </a:xfrm>
            <a:custGeom>
              <a:avLst/>
              <a:gdLst>
                <a:gd name="T0" fmla="*/ 0 w 58"/>
                <a:gd name="T1" fmla="*/ 29 h 58"/>
                <a:gd name="T2" fmla="*/ 0 w 58"/>
                <a:gd name="T3" fmla="*/ 29 h 58"/>
                <a:gd name="T4" fmla="*/ 29 w 58"/>
                <a:gd name="T5" fmla="*/ 0 h 58"/>
                <a:gd name="T6" fmla="*/ 58 w 58"/>
                <a:gd name="T7" fmla="*/ 29 h 58"/>
                <a:gd name="T8" fmla="*/ 58 w 58"/>
                <a:gd name="T9" fmla="*/ 29 h 58"/>
                <a:gd name="T10" fmla="*/ 29 w 58"/>
                <a:gd name="T11" fmla="*/ 58 h 58"/>
                <a:gd name="T12" fmla="*/ 0 w 58"/>
                <a:gd name="T13" fmla="*/ 29 h 58"/>
                <a:gd name="T14" fmla="*/ 55 w 58"/>
                <a:gd name="T15" fmla="*/ 29 h 58"/>
                <a:gd name="T16" fmla="*/ 55 w 58"/>
                <a:gd name="T17" fmla="*/ 29 h 58"/>
                <a:gd name="T18" fmla="*/ 29 w 58"/>
                <a:gd name="T19" fmla="*/ 3 h 58"/>
                <a:gd name="T20" fmla="*/ 3 w 58"/>
                <a:gd name="T21" fmla="*/ 29 h 58"/>
                <a:gd name="T22" fmla="*/ 3 w 58"/>
                <a:gd name="T23" fmla="*/ 29 h 58"/>
                <a:gd name="T24" fmla="*/ 29 w 58"/>
                <a:gd name="T25" fmla="*/ 55 h 58"/>
                <a:gd name="T26" fmla="*/ 55 w 58"/>
                <a:gd name="T27" fmla="*/ 29 h 58"/>
                <a:gd name="T28" fmla="*/ 17 w 58"/>
                <a:gd name="T29" fmla="*/ 13 h 58"/>
                <a:gd name="T30" fmla="*/ 31 w 58"/>
                <a:gd name="T31" fmla="*/ 13 h 58"/>
                <a:gd name="T32" fmla="*/ 40 w 58"/>
                <a:gd name="T33" fmla="*/ 16 h 58"/>
                <a:gd name="T34" fmla="*/ 43 w 58"/>
                <a:gd name="T35" fmla="*/ 23 h 58"/>
                <a:gd name="T36" fmla="*/ 43 w 58"/>
                <a:gd name="T37" fmla="*/ 23 h 58"/>
                <a:gd name="T38" fmla="*/ 36 w 58"/>
                <a:gd name="T39" fmla="*/ 32 h 58"/>
                <a:gd name="T40" fmla="*/ 44 w 58"/>
                <a:gd name="T41" fmla="*/ 43 h 58"/>
                <a:gd name="T42" fmla="*/ 36 w 58"/>
                <a:gd name="T43" fmla="*/ 43 h 58"/>
                <a:gd name="T44" fmla="*/ 29 w 58"/>
                <a:gd name="T45" fmla="*/ 33 h 58"/>
                <a:gd name="T46" fmla="*/ 29 w 58"/>
                <a:gd name="T47" fmla="*/ 33 h 58"/>
                <a:gd name="T48" fmla="*/ 24 w 58"/>
                <a:gd name="T49" fmla="*/ 33 h 58"/>
                <a:gd name="T50" fmla="*/ 24 w 58"/>
                <a:gd name="T51" fmla="*/ 43 h 58"/>
                <a:gd name="T52" fmla="*/ 17 w 58"/>
                <a:gd name="T53" fmla="*/ 43 h 58"/>
                <a:gd name="T54" fmla="*/ 17 w 58"/>
                <a:gd name="T55" fmla="*/ 13 h 58"/>
                <a:gd name="T56" fmla="*/ 31 w 58"/>
                <a:gd name="T57" fmla="*/ 28 h 58"/>
                <a:gd name="T58" fmla="*/ 36 w 58"/>
                <a:gd name="T59" fmla="*/ 23 h 58"/>
                <a:gd name="T60" fmla="*/ 36 w 58"/>
                <a:gd name="T61" fmla="*/ 23 h 58"/>
                <a:gd name="T62" fmla="*/ 31 w 58"/>
                <a:gd name="T63" fmla="*/ 19 h 58"/>
                <a:gd name="T64" fmla="*/ 24 w 58"/>
                <a:gd name="T65" fmla="*/ 19 h 58"/>
                <a:gd name="T66" fmla="*/ 24 w 58"/>
                <a:gd name="T67" fmla="*/ 28 h 58"/>
                <a:gd name="T68" fmla="*/ 31 w 58"/>
                <a:gd name="T69"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 h="58">
                  <a:moveTo>
                    <a:pt x="0" y="29"/>
                  </a:moveTo>
                  <a:cubicBezTo>
                    <a:pt x="0" y="29"/>
                    <a:pt x="0" y="29"/>
                    <a:pt x="0" y="29"/>
                  </a:cubicBezTo>
                  <a:cubicBezTo>
                    <a:pt x="0" y="13"/>
                    <a:pt x="13" y="0"/>
                    <a:pt x="29" y="0"/>
                  </a:cubicBezTo>
                  <a:cubicBezTo>
                    <a:pt x="45" y="0"/>
                    <a:pt x="58" y="13"/>
                    <a:pt x="58" y="29"/>
                  </a:cubicBezTo>
                  <a:cubicBezTo>
                    <a:pt x="58" y="29"/>
                    <a:pt x="58" y="29"/>
                    <a:pt x="58" y="29"/>
                  </a:cubicBezTo>
                  <a:cubicBezTo>
                    <a:pt x="58" y="45"/>
                    <a:pt x="45" y="58"/>
                    <a:pt x="29" y="58"/>
                  </a:cubicBezTo>
                  <a:cubicBezTo>
                    <a:pt x="13" y="58"/>
                    <a:pt x="0" y="45"/>
                    <a:pt x="0" y="29"/>
                  </a:cubicBezTo>
                  <a:close/>
                  <a:moveTo>
                    <a:pt x="55" y="29"/>
                  </a:moveTo>
                  <a:cubicBezTo>
                    <a:pt x="55" y="29"/>
                    <a:pt x="55" y="29"/>
                    <a:pt x="55" y="29"/>
                  </a:cubicBezTo>
                  <a:cubicBezTo>
                    <a:pt x="55" y="14"/>
                    <a:pt x="44" y="3"/>
                    <a:pt x="29" y="3"/>
                  </a:cubicBezTo>
                  <a:cubicBezTo>
                    <a:pt x="14" y="3"/>
                    <a:pt x="3" y="15"/>
                    <a:pt x="3" y="29"/>
                  </a:cubicBezTo>
                  <a:cubicBezTo>
                    <a:pt x="3" y="29"/>
                    <a:pt x="3" y="29"/>
                    <a:pt x="3" y="29"/>
                  </a:cubicBezTo>
                  <a:cubicBezTo>
                    <a:pt x="3" y="43"/>
                    <a:pt x="14" y="55"/>
                    <a:pt x="29" y="55"/>
                  </a:cubicBezTo>
                  <a:cubicBezTo>
                    <a:pt x="44" y="55"/>
                    <a:pt x="55" y="43"/>
                    <a:pt x="55" y="29"/>
                  </a:cubicBezTo>
                  <a:close/>
                  <a:moveTo>
                    <a:pt x="17" y="13"/>
                  </a:moveTo>
                  <a:cubicBezTo>
                    <a:pt x="31" y="13"/>
                    <a:pt x="31" y="13"/>
                    <a:pt x="31" y="13"/>
                  </a:cubicBezTo>
                  <a:cubicBezTo>
                    <a:pt x="35" y="13"/>
                    <a:pt x="38" y="14"/>
                    <a:pt x="40" y="16"/>
                  </a:cubicBezTo>
                  <a:cubicBezTo>
                    <a:pt x="42" y="18"/>
                    <a:pt x="43" y="20"/>
                    <a:pt x="43" y="23"/>
                  </a:cubicBezTo>
                  <a:cubicBezTo>
                    <a:pt x="43" y="23"/>
                    <a:pt x="43" y="23"/>
                    <a:pt x="43" y="23"/>
                  </a:cubicBezTo>
                  <a:cubicBezTo>
                    <a:pt x="43" y="28"/>
                    <a:pt x="40" y="31"/>
                    <a:pt x="36" y="32"/>
                  </a:cubicBezTo>
                  <a:cubicBezTo>
                    <a:pt x="44" y="43"/>
                    <a:pt x="44" y="43"/>
                    <a:pt x="44" y="43"/>
                  </a:cubicBezTo>
                  <a:cubicBezTo>
                    <a:pt x="36" y="43"/>
                    <a:pt x="36" y="43"/>
                    <a:pt x="36" y="43"/>
                  </a:cubicBezTo>
                  <a:cubicBezTo>
                    <a:pt x="29" y="33"/>
                    <a:pt x="29" y="33"/>
                    <a:pt x="29" y="33"/>
                  </a:cubicBezTo>
                  <a:cubicBezTo>
                    <a:pt x="29" y="33"/>
                    <a:pt x="29" y="33"/>
                    <a:pt x="29" y="33"/>
                  </a:cubicBezTo>
                  <a:cubicBezTo>
                    <a:pt x="24" y="33"/>
                    <a:pt x="24" y="33"/>
                    <a:pt x="24" y="33"/>
                  </a:cubicBezTo>
                  <a:cubicBezTo>
                    <a:pt x="24" y="43"/>
                    <a:pt x="24" y="43"/>
                    <a:pt x="24" y="43"/>
                  </a:cubicBezTo>
                  <a:cubicBezTo>
                    <a:pt x="17" y="43"/>
                    <a:pt x="17" y="43"/>
                    <a:pt x="17" y="43"/>
                  </a:cubicBezTo>
                  <a:lnTo>
                    <a:pt x="17" y="13"/>
                  </a:lnTo>
                  <a:close/>
                  <a:moveTo>
                    <a:pt x="31" y="28"/>
                  </a:moveTo>
                  <a:cubicBezTo>
                    <a:pt x="34" y="28"/>
                    <a:pt x="36" y="26"/>
                    <a:pt x="36" y="23"/>
                  </a:cubicBezTo>
                  <a:cubicBezTo>
                    <a:pt x="36" y="23"/>
                    <a:pt x="36" y="23"/>
                    <a:pt x="36" y="23"/>
                  </a:cubicBezTo>
                  <a:cubicBezTo>
                    <a:pt x="36" y="20"/>
                    <a:pt x="34" y="19"/>
                    <a:pt x="31" y="19"/>
                  </a:cubicBezTo>
                  <a:cubicBezTo>
                    <a:pt x="24" y="19"/>
                    <a:pt x="24" y="19"/>
                    <a:pt x="24" y="19"/>
                  </a:cubicBezTo>
                  <a:cubicBezTo>
                    <a:pt x="24" y="28"/>
                    <a:pt x="24" y="28"/>
                    <a:pt x="24" y="28"/>
                  </a:cubicBezTo>
                  <a:lnTo>
                    <a:pt x="31"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9" name="Slide Number Placeholder 5"/>
          <p:cNvSpPr txBox="1">
            <a:spLocks/>
          </p:cNvSpPr>
          <p:nvPr userDrawn="1"/>
        </p:nvSpPr>
        <p:spPr>
          <a:xfrm>
            <a:off x="5801782" y="6462408"/>
            <a:ext cx="588435" cy="365125"/>
          </a:xfrm>
          <a:prstGeom prst="rect">
            <a:avLst/>
          </a:prstGeom>
        </p:spPr>
        <p:txBody>
          <a:bodyPr vert="horz" lIns="121920" tIns="60960" rIns="121920" bIns="60960" rtlCol="0" anchor="ctr"/>
          <a:lstStyle>
            <a:defPPr>
              <a:defRPr lang="en-US"/>
            </a:defPPr>
            <a:lvl1pPr algn="r" rtl="0" fontAlgn="base">
              <a:spcBef>
                <a:spcPct val="0"/>
              </a:spcBef>
              <a:spcAft>
                <a:spcPct val="0"/>
              </a:spcAft>
              <a:defRPr sz="800" kern="1200">
                <a:solidFill>
                  <a:schemeClr val="tx1">
                    <a:lumMod val="50000"/>
                    <a:lumOff val="50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defTabSz="914354" fontAlgn="auto">
              <a:spcBef>
                <a:spcPts val="0"/>
              </a:spcBef>
              <a:spcAft>
                <a:spcPts val="0"/>
              </a:spcAft>
            </a:pPr>
            <a:fld id="{4BC8C7BF-536A-5D4E-8B21-0CE6F1D2E9E6}" type="slidenum">
              <a:rPr lang="en-US" sz="1067" smtClean="0">
                <a:solidFill>
                  <a:schemeClr val="bg2"/>
                </a:solidFill>
                <a:latin typeface="Arial"/>
              </a:rPr>
              <a:pPr algn="ctr" defTabSz="914354" fontAlgn="auto">
                <a:spcBef>
                  <a:spcPts val="0"/>
                </a:spcBef>
                <a:spcAft>
                  <a:spcPts val="0"/>
                </a:spcAft>
              </a:pPr>
              <a:t>‹#›</a:t>
            </a:fld>
            <a:endParaRPr lang="en-US" sz="1067" dirty="0">
              <a:solidFill>
                <a:schemeClr val="bg2"/>
              </a:solidFill>
              <a:latin typeface="Arial"/>
            </a:endParaRPr>
          </a:p>
        </p:txBody>
      </p:sp>
      <p:sp>
        <p:nvSpPr>
          <p:cNvPr id="90" name="Footer Placeholder 4"/>
          <p:cNvSpPr txBox="1">
            <a:spLocks/>
          </p:cNvSpPr>
          <p:nvPr userDrawn="1"/>
        </p:nvSpPr>
        <p:spPr>
          <a:xfrm>
            <a:off x="205166" y="6467052"/>
            <a:ext cx="3004579" cy="365125"/>
          </a:xfrm>
          <a:prstGeom prst="rect">
            <a:avLst/>
          </a:prstGeom>
        </p:spPr>
        <p:txBody>
          <a:bodyPr vert="horz" lIns="121920" tIns="60960" rIns="121920" bIns="60960" rtlCol="0" anchor="ctr"/>
          <a:lstStyle>
            <a:defPPr>
              <a:defRPr lang="en-US"/>
            </a:defPPr>
            <a:lvl1pPr marL="0" algn="l" defTabSz="685783" rtl="0" eaLnBrk="1" latinLnBrk="0" hangingPunct="1">
              <a:defRPr sz="800" kern="1200" baseline="0">
                <a:solidFill>
                  <a:schemeClr val="tx1">
                    <a:lumMod val="50000"/>
                    <a:lumOff val="50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900" dirty="0">
                <a:solidFill>
                  <a:schemeClr val="bg2">
                    <a:lumMod val="65000"/>
                  </a:schemeClr>
                </a:solidFill>
                <a:latin typeface="Arial" panose="020B0604020202020204" pitchFamily="34" charset="0"/>
                <a:cs typeface="Arial" panose="020B0604020202020204" pitchFamily="34" charset="0"/>
              </a:rPr>
              <a:t>© 2026 HireRight. All rights reserved. Confidential. </a:t>
            </a:r>
          </a:p>
        </p:txBody>
      </p:sp>
      <p:grpSp>
        <p:nvGrpSpPr>
          <p:cNvPr id="39" name="Group 38"/>
          <p:cNvGrpSpPr/>
          <p:nvPr userDrawn="1"/>
        </p:nvGrpSpPr>
        <p:grpSpPr>
          <a:xfrm>
            <a:off x="4113545" y="1560773"/>
            <a:ext cx="3325480" cy="2972429"/>
            <a:chOff x="1641475" y="2871788"/>
            <a:chExt cx="463550" cy="414337"/>
          </a:xfrm>
          <a:solidFill>
            <a:schemeClr val="accent1">
              <a:lumMod val="75000"/>
            </a:schemeClr>
          </a:solidFill>
        </p:grpSpPr>
        <p:sp>
          <p:nvSpPr>
            <p:cNvPr id="40" name="Rectangle 11"/>
            <p:cNvSpPr>
              <a:spLocks noChangeArrowheads="1"/>
            </p:cNvSpPr>
            <p:nvPr/>
          </p:nvSpPr>
          <p:spPr bwMode="auto">
            <a:xfrm>
              <a:off x="1863725" y="3049588"/>
              <a:ext cx="12700" cy="206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12"/>
            <p:cNvSpPr>
              <a:spLocks noEditPoints="1"/>
            </p:cNvSpPr>
            <p:nvPr/>
          </p:nvSpPr>
          <p:spPr bwMode="auto">
            <a:xfrm>
              <a:off x="1862138" y="3048000"/>
              <a:ext cx="17463" cy="23812"/>
            </a:xfrm>
            <a:custGeom>
              <a:avLst/>
              <a:gdLst>
                <a:gd name="T0" fmla="*/ 11 w 11"/>
                <a:gd name="T1" fmla="*/ 15 h 15"/>
                <a:gd name="T2" fmla="*/ 0 w 11"/>
                <a:gd name="T3" fmla="*/ 15 h 15"/>
                <a:gd name="T4" fmla="*/ 0 w 11"/>
                <a:gd name="T5" fmla="*/ 0 h 15"/>
                <a:gd name="T6" fmla="*/ 11 w 11"/>
                <a:gd name="T7" fmla="*/ 0 h 15"/>
                <a:gd name="T8" fmla="*/ 11 w 11"/>
                <a:gd name="T9" fmla="*/ 15 h 15"/>
                <a:gd name="T10" fmla="*/ 3 w 11"/>
                <a:gd name="T11" fmla="*/ 12 h 15"/>
                <a:gd name="T12" fmla="*/ 8 w 11"/>
                <a:gd name="T13" fmla="*/ 12 h 15"/>
                <a:gd name="T14" fmla="*/ 8 w 11"/>
                <a:gd name="T15" fmla="*/ 4 h 15"/>
                <a:gd name="T16" fmla="*/ 3 w 11"/>
                <a:gd name="T17" fmla="*/ 4 h 15"/>
                <a:gd name="T18" fmla="*/ 3 w 11"/>
                <a:gd name="T19"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5">
                  <a:moveTo>
                    <a:pt x="11" y="15"/>
                  </a:moveTo>
                  <a:lnTo>
                    <a:pt x="0" y="15"/>
                  </a:lnTo>
                  <a:lnTo>
                    <a:pt x="0" y="0"/>
                  </a:lnTo>
                  <a:lnTo>
                    <a:pt x="11" y="0"/>
                  </a:lnTo>
                  <a:lnTo>
                    <a:pt x="11" y="15"/>
                  </a:lnTo>
                  <a:close/>
                  <a:moveTo>
                    <a:pt x="3" y="12"/>
                  </a:moveTo>
                  <a:lnTo>
                    <a:pt x="8" y="12"/>
                  </a:lnTo>
                  <a:lnTo>
                    <a:pt x="8" y="4"/>
                  </a:lnTo>
                  <a:lnTo>
                    <a:pt x="3" y="4"/>
                  </a:lnTo>
                  <a:lnTo>
                    <a:pt x="3"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Rectangle 13"/>
            <p:cNvSpPr>
              <a:spLocks noChangeArrowheads="1"/>
            </p:cNvSpPr>
            <p:nvPr/>
          </p:nvSpPr>
          <p:spPr bwMode="auto">
            <a:xfrm>
              <a:off x="1863725" y="2930525"/>
              <a:ext cx="12700"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14"/>
            <p:cNvSpPr>
              <a:spLocks noEditPoints="1"/>
            </p:cNvSpPr>
            <p:nvPr/>
          </p:nvSpPr>
          <p:spPr bwMode="auto">
            <a:xfrm>
              <a:off x="1862138" y="2925763"/>
              <a:ext cx="17463" cy="26987"/>
            </a:xfrm>
            <a:custGeom>
              <a:avLst/>
              <a:gdLst>
                <a:gd name="T0" fmla="*/ 11 w 11"/>
                <a:gd name="T1" fmla="*/ 17 h 17"/>
                <a:gd name="T2" fmla="*/ 0 w 11"/>
                <a:gd name="T3" fmla="*/ 17 h 17"/>
                <a:gd name="T4" fmla="*/ 0 w 11"/>
                <a:gd name="T5" fmla="*/ 0 h 17"/>
                <a:gd name="T6" fmla="*/ 11 w 11"/>
                <a:gd name="T7" fmla="*/ 0 h 17"/>
                <a:gd name="T8" fmla="*/ 11 w 11"/>
                <a:gd name="T9" fmla="*/ 17 h 17"/>
                <a:gd name="T10" fmla="*/ 3 w 11"/>
                <a:gd name="T11" fmla="*/ 13 h 17"/>
                <a:gd name="T12" fmla="*/ 8 w 11"/>
                <a:gd name="T13" fmla="*/ 13 h 17"/>
                <a:gd name="T14" fmla="*/ 8 w 11"/>
                <a:gd name="T15" fmla="*/ 4 h 17"/>
                <a:gd name="T16" fmla="*/ 3 w 11"/>
                <a:gd name="T17" fmla="*/ 4 h 17"/>
                <a:gd name="T18" fmla="*/ 3 w 11"/>
                <a:gd name="T19" fmla="*/ 1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7">
                  <a:moveTo>
                    <a:pt x="11" y="17"/>
                  </a:moveTo>
                  <a:lnTo>
                    <a:pt x="0" y="17"/>
                  </a:lnTo>
                  <a:lnTo>
                    <a:pt x="0" y="0"/>
                  </a:lnTo>
                  <a:lnTo>
                    <a:pt x="11" y="0"/>
                  </a:lnTo>
                  <a:lnTo>
                    <a:pt x="11" y="17"/>
                  </a:lnTo>
                  <a:close/>
                  <a:moveTo>
                    <a:pt x="3" y="13"/>
                  </a:moveTo>
                  <a:lnTo>
                    <a:pt x="8" y="13"/>
                  </a:lnTo>
                  <a:lnTo>
                    <a:pt x="8" y="4"/>
                  </a:lnTo>
                  <a:lnTo>
                    <a:pt x="3" y="4"/>
                  </a:lnTo>
                  <a:lnTo>
                    <a:pt x="3"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15"/>
            <p:cNvSpPr>
              <a:spLocks/>
            </p:cNvSpPr>
            <p:nvPr/>
          </p:nvSpPr>
          <p:spPr bwMode="auto">
            <a:xfrm>
              <a:off x="1839913" y="2943225"/>
              <a:ext cx="61913" cy="114300"/>
            </a:xfrm>
            <a:custGeom>
              <a:avLst/>
              <a:gdLst>
                <a:gd name="T0" fmla="*/ 17 w 34"/>
                <a:gd name="T1" fmla="*/ 62 h 62"/>
                <a:gd name="T2" fmla="*/ 0 w 34"/>
                <a:gd name="T3" fmla="*/ 45 h 62"/>
                <a:gd name="T4" fmla="*/ 7 w 34"/>
                <a:gd name="T5" fmla="*/ 45 h 62"/>
                <a:gd name="T6" fmla="*/ 17 w 34"/>
                <a:gd name="T7" fmla="*/ 55 h 62"/>
                <a:gd name="T8" fmla="*/ 27 w 34"/>
                <a:gd name="T9" fmla="*/ 45 h 62"/>
                <a:gd name="T10" fmla="*/ 15 w 34"/>
                <a:gd name="T11" fmla="*/ 34 h 62"/>
                <a:gd name="T12" fmla="*/ 0 w 34"/>
                <a:gd name="T13" fmla="*/ 17 h 62"/>
                <a:gd name="T14" fmla="*/ 17 w 34"/>
                <a:gd name="T15" fmla="*/ 0 h 62"/>
                <a:gd name="T16" fmla="*/ 34 w 34"/>
                <a:gd name="T17" fmla="*/ 17 h 62"/>
                <a:gd name="T18" fmla="*/ 27 w 34"/>
                <a:gd name="T19" fmla="*/ 17 h 62"/>
                <a:gd name="T20" fmla="*/ 17 w 34"/>
                <a:gd name="T21" fmla="*/ 7 h 62"/>
                <a:gd name="T22" fmla="*/ 7 w 34"/>
                <a:gd name="T23" fmla="*/ 17 h 62"/>
                <a:gd name="T24" fmla="*/ 18 w 34"/>
                <a:gd name="T25" fmla="*/ 28 h 62"/>
                <a:gd name="T26" fmla="*/ 34 w 34"/>
                <a:gd name="T27" fmla="*/ 45 h 62"/>
                <a:gd name="T28" fmla="*/ 17 w 34"/>
                <a:gd name="T29"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62">
                  <a:moveTo>
                    <a:pt x="17" y="62"/>
                  </a:moveTo>
                  <a:cubicBezTo>
                    <a:pt x="7" y="62"/>
                    <a:pt x="0" y="54"/>
                    <a:pt x="0" y="45"/>
                  </a:cubicBezTo>
                  <a:cubicBezTo>
                    <a:pt x="7" y="45"/>
                    <a:pt x="7" y="45"/>
                    <a:pt x="7" y="45"/>
                  </a:cubicBezTo>
                  <a:cubicBezTo>
                    <a:pt x="7" y="50"/>
                    <a:pt x="11" y="55"/>
                    <a:pt x="17" y="55"/>
                  </a:cubicBezTo>
                  <a:cubicBezTo>
                    <a:pt x="23" y="55"/>
                    <a:pt x="27" y="50"/>
                    <a:pt x="27" y="45"/>
                  </a:cubicBezTo>
                  <a:cubicBezTo>
                    <a:pt x="27" y="41"/>
                    <a:pt x="20" y="36"/>
                    <a:pt x="15" y="34"/>
                  </a:cubicBezTo>
                  <a:cubicBezTo>
                    <a:pt x="14" y="33"/>
                    <a:pt x="0" y="27"/>
                    <a:pt x="0" y="17"/>
                  </a:cubicBezTo>
                  <a:cubicBezTo>
                    <a:pt x="0" y="7"/>
                    <a:pt x="7" y="0"/>
                    <a:pt x="17" y="0"/>
                  </a:cubicBezTo>
                  <a:cubicBezTo>
                    <a:pt x="26" y="0"/>
                    <a:pt x="34" y="7"/>
                    <a:pt x="34" y="17"/>
                  </a:cubicBezTo>
                  <a:cubicBezTo>
                    <a:pt x="27" y="17"/>
                    <a:pt x="27" y="17"/>
                    <a:pt x="27" y="17"/>
                  </a:cubicBezTo>
                  <a:cubicBezTo>
                    <a:pt x="27" y="11"/>
                    <a:pt x="23" y="7"/>
                    <a:pt x="17" y="7"/>
                  </a:cubicBezTo>
                  <a:cubicBezTo>
                    <a:pt x="11" y="7"/>
                    <a:pt x="7" y="11"/>
                    <a:pt x="7" y="17"/>
                  </a:cubicBezTo>
                  <a:cubicBezTo>
                    <a:pt x="7" y="21"/>
                    <a:pt x="14" y="26"/>
                    <a:pt x="18" y="28"/>
                  </a:cubicBezTo>
                  <a:cubicBezTo>
                    <a:pt x="20" y="28"/>
                    <a:pt x="34" y="35"/>
                    <a:pt x="34" y="45"/>
                  </a:cubicBezTo>
                  <a:cubicBezTo>
                    <a:pt x="34" y="54"/>
                    <a:pt x="26" y="62"/>
                    <a:pt x="17"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16"/>
            <p:cNvSpPr>
              <a:spLocks noEditPoints="1"/>
            </p:cNvSpPr>
            <p:nvPr/>
          </p:nvSpPr>
          <p:spPr bwMode="auto">
            <a:xfrm>
              <a:off x="1835150" y="2938463"/>
              <a:ext cx="69850" cy="120650"/>
            </a:xfrm>
            <a:custGeom>
              <a:avLst/>
              <a:gdLst>
                <a:gd name="T0" fmla="*/ 19 w 38"/>
                <a:gd name="T1" fmla="*/ 65 h 65"/>
                <a:gd name="T2" fmla="*/ 0 w 38"/>
                <a:gd name="T3" fmla="*/ 47 h 65"/>
                <a:gd name="T4" fmla="*/ 0 w 38"/>
                <a:gd name="T5" fmla="*/ 45 h 65"/>
                <a:gd name="T6" fmla="*/ 10 w 38"/>
                <a:gd name="T7" fmla="*/ 45 h 65"/>
                <a:gd name="T8" fmla="*/ 10 w 38"/>
                <a:gd name="T9" fmla="*/ 47 h 65"/>
                <a:gd name="T10" fmla="*/ 19 w 38"/>
                <a:gd name="T11" fmla="*/ 56 h 65"/>
                <a:gd name="T12" fmla="*/ 28 w 38"/>
                <a:gd name="T13" fmla="*/ 47 h 65"/>
                <a:gd name="T14" fmla="*/ 17 w 38"/>
                <a:gd name="T15" fmla="*/ 37 h 65"/>
                <a:gd name="T16" fmla="*/ 0 w 38"/>
                <a:gd name="T17" fmla="*/ 19 h 65"/>
                <a:gd name="T18" fmla="*/ 19 w 38"/>
                <a:gd name="T19" fmla="*/ 0 h 65"/>
                <a:gd name="T20" fmla="*/ 38 w 38"/>
                <a:gd name="T21" fmla="*/ 19 h 65"/>
                <a:gd name="T22" fmla="*/ 38 w 38"/>
                <a:gd name="T23" fmla="*/ 20 h 65"/>
                <a:gd name="T24" fmla="*/ 28 w 38"/>
                <a:gd name="T25" fmla="*/ 20 h 65"/>
                <a:gd name="T26" fmla="*/ 28 w 38"/>
                <a:gd name="T27" fmla="*/ 19 h 65"/>
                <a:gd name="T28" fmla="*/ 19 w 38"/>
                <a:gd name="T29" fmla="*/ 10 h 65"/>
                <a:gd name="T30" fmla="*/ 10 w 38"/>
                <a:gd name="T31" fmla="*/ 19 h 65"/>
                <a:gd name="T32" fmla="*/ 21 w 38"/>
                <a:gd name="T33" fmla="*/ 28 h 65"/>
                <a:gd name="T34" fmla="*/ 38 w 38"/>
                <a:gd name="T35" fmla="*/ 47 h 65"/>
                <a:gd name="T36" fmla="*/ 19 w 38"/>
                <a:gd name="T37" fmla="*/ 65 h 65"/>
                <a:gd name="T38" fmla="*/ 3 w 38"/>
                <a:gd name="T39" fmla="*/ 48 h 65"/>
                <a:gd name="T40" fmla="*/ 19 w 38"/>
                <a:gd name="T41" fmla="*/ 62 h 65"/>
                <a:gd name="T42" fmla="*/ 35 w 38"/>
                <a:gd name="T43" fmla="*/ 47 h 65"/>
                <a:gd name="T44" fmla="*/ 20 w 38"/>
                <a:gd name="T45" fmla="*/ 31 h 65"/>
                <a:gd name="T46" fmla="*/ 7 w 38"/>
                <a:gd name="T47" fmla="*/ 19 h 65"/>
                <a:gd name="T48" fmla="*/ 19 w 38"/>
                <a:gd name="T49" fmla="*/ 7 h 65"/>
                <a:gd name="T50" fmla="*/ 31 w 38"/>
                <a:gd name="T51" fmla="*/ 18 h 65"/>
                <a:gd name="T52" fmla="*/ 35 w 38"/>
                <a:gd name="T53" fmla="*/ 18 h 65"/>
                <a:gd name="T54" fmla="*/ 19 w 38"/>
                <a:gd name="T55" fmla="*/ 3 h 65"/>
                <a:gd name="T56" fmla="*/ 3 w 38"/>
                <a:gd name="T57" fmla="*/ 19 h 65"/>
                <a:gd name="T58" fmla="*/ 18 w 38"/>
                <a:gd name="T59" fmla="*/ 35 h 65"/>
                <a:gd name="T60" fmla="*/ 31 w 38"/>
                <a:gd name="T61" fmla="*/ 47 h 65"/>
                <a:gd name="T62" fmla="*/ 19 w 38"/>
                <a:gd name="T63" fmla="*/ 58 h 65"/>
                <a:gd name="T64" fmla="*/ 7 w 38"/>
                <a:gd name="T65" fmla="*/ 48 h 65"/>
                <a:gd name="T66" fmla="*/ 3 w 38"/>
                <a:gd name="T67" fmla="*/ 4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 h="65">
                  <a:moveTo>
                    <a:pt x="19" y="65"/>
                  </a:moveTo>
                  <a:cubicBezTo>
                    <a:pt x="9" y="65"/>
                    <a:pt x="0" y="57"/>
                    <a:pt x="0" y="47"/>
                  </a:cubicBezTo>
                  <a:cubicBezTo>
                    <a:pt x="0" y="45"/>
                    <a:pt x="0" y="45"/>
                    <a:pt x="0" y="45"/>
                  </a:cubicBezTo>
                  <a:cubicBezTo>
                    <a:pt x="10" y="45"/>
                    <a:pt x="10" y="45"/>
                    <a:pt x="10" y="45"/>
                  </a:cubicBezTo>
                  <a:cubicBezTo>
                    <a:pt x="10" y="47"/>
                    <a:pt x="10" y="47"/>
                    <a:pt x="10" y="47"/>
                  </a:cubicBezTo>
                  <a:cubicBezTo>
                    <a:pt x="10" y="52"/>
                    <a:pt x="14" y="56"/>
                    <a:pt x="19" y="56"/>
                  </a:cubicBezTo>
                  <a:cubicBezTo>
                    <a:pt x="24" y="56"/>
                    <a:pt x="28" y="52"/>
                    <a:pt x="28" y="47"/>
                  </a:cubicBezTo>
                  <a:cubicBezTo>
                    <a:pt x="28" y="44"/>
                    <a:pt x="22" y="40"/>
                    <a:pt x="17" y="37"/>
                  </a:cubicBezTo>
                  <a:cubicBezTo>
                    <a:pt x="15" y="36"/>
                    <a:pt x="0" y="29"/>
                    <a:pt x="0" y="19"/>
                  </a:cubicBezTo>
                  <a:cubicBezTo>
                    <a:pt x="0" y="9"/>
                    <a:pt x="9" y="0"/>
                    <a:pt x="19" y="0"/>
                  </a:cubicBezTo>
                  <a:cubicBezTo>
                    <a:pt x="29" y="0"/>
                    <a:pt x="38" y="9"/>
                    <a:pt x="38" y="19"/>
                  </a:cubicBezTo>
                  <a:cubicBezTo>
                    <a:pt x="38" y="20"/>
                    <a:pt x="38" y="20"/>
                    <a:pt x="38" y="20"/>
                  </a:cubicBezTo>
                  <a:cubicBezTo>
                    <a:pt x="28" y="20"/>
                    <a:pt x="28" y="20"/>
                    <a:pt x="28" y="20"/>
                  </a:cubicBezTo>
                  <a:cubicBezTo>
                    <a:pt x="28" y="19"/>
                    <a:pt x="28" y="19"/>
                    <a:pt x="28" y="19"/>
                  </a:cubicBezTo>
                  <a:cubicBezTo>
                    <a:pt x="28" y="14"/>
                    <a:pt x="24" y="10"/>
                    <a:pt x="19" y="10"/>
                  </a:cubicBezTo>
                  <a:cubicBezTo>
                    <a:pt x="14" y="10"/>
                    <a:pt x="10" y="14"/>
                    <a:pt x="10" y="19"/>
                  </a:cubicBezTo>
                  <a:cubicBezTo>
                    <a:pt x="10" y="22"/>
                    <a:pt x="16" y="26"/>
                    <a:pt x="21" y="28"/>
                  </a:cubicBezTo>
                  <a:cubicBezTo>
                    <a:pt x="23" y="29"/>
                    <a:pt x="38" y="36"/>
                    <a:pt x="38" y="47"/>
                  </a:cubicBezTo>
                  <a:cubicBezTo>
                    <a:pt x="38" y="57"/>
                    <a:pt x="29" y="65"/>
                    <a:pt x="19" y="65"/>
                  </a:cubicBezTo>
                  <a:close/>
                  <a:moveTo>
                    <a:pt x="3" y="48"/>
                  </a:moveTo>
                  <a:cubicBezTo>
                    <a:pt x="4" y="56"/>
                    <a:pt x="11" y="62"/>
                    <a:pt x="19" y="62"/>
                  </a:cubicBezTo>
                  <a:cubicBezTo>
                    <a:pt x="28" y="62"/>
                    <a:pt x="35" y="55"/>
                    <a:pt x="35" y="47"/>
                  </a:cubicBezTo>
                  <a:cubicBezTo>
                    <a:pt x="35" y="38"/>
                    <a:pt x="20" y="31"/>
                    <a:pt x="20" y="31"/>
                  </a:cubicBezTo>
                  <a:cubicBezTo>
                    <a:pt x="16" y="29"/>
                    <a:pt x="7" y="24"/>
                    <a:pt x="7" y="19"/>
                  </a:cubicBezTo>
                  <a:cubicBezTo>
                    <a:pt x="7" y="13"/>
                    <a:pt x="12" y="7"/>
                    <a:pt x="19" y="7"/>
                  </a:cubicBezTo>
                  <a:cubicBezTo>
                    <a:pt x="25" y="7"/>
                    <a:pt x="30" y="12"/>
                    <a:pt x="31" y="18"/>
                  </a:cubicBezTo>
                  <a:cubicBezTo>
                    <a:pt x="35" y="18"/>
                    <a:pt x="35" y="18"/>
                    <a:pt x="35" y="18"/>
                  </a:cubicBezTo>
                  <a:cubicBezTo>
                    <a:pt x="34" y="10"/>
                    <a:pt x="27" y="3"/>
                    <a:pt x="19" y="3"/>
                  </a:cubicBezTo>
                  <a:cubicBezTo>
                    <a:pt x="10" y="3"/>
                    <a:pt x="3" y="10"/>
                    <a:pt x="3" y="19"/>
                  </a:cubicBezTo>
                  <a:cubicBezTo>
                    <a:pt x="3" y="28"/>
                    <a:pt x="17" y="34"/>
                    <a:pt x="18" y="35"/>
                  </a:cubicBezTo>
                  <a:cubicBezTo>
                    <a:pt x="21" y="36"/>
                    <a:pt x="31" y="42"/>
                    <a:pt x="31" y="47"/>
                  </a:cubicBezTo>
                  <a:cubicBezTo>
                    <a:pt x="31" y="53"/>
                    <a:pt x="25" y="58"/>
                    <a:pt x="19" y="58"/>
                  </a:cubicBezTo>
                  <a:cubicBezTo>
                    <a:pt x="13" y="58"/>
                    <a:pt x="8" y="54"/>
                    <a:pt x="7" y="48"/>
                  </a:cubicBezTo>
                  <a:lnTo>
                    <a:pt x="3"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113"/>
            <p:cNvSpPr>
              <a:spLocks noEditPoints="1"/>
            </p:cNvSpPr>
            <p:nvPr/>
          </p:nvSpPr>
          <p:spPr bwMode="auto">
            <a:xfrm>
              <a:off x="1754188" y="3198813"/>
              <a:ext cx="68263" cy="87312"/>
            </a:xfrm>
            <a:custGeom>
              <a:avLst/>
              <a:gdLst>
                <a:gd name="T0" fmla="*/ 29 w 37"/>
                <a:gd name="T1" fmla="*/ 47 h 47"/>
                <a:gd name="T2" fmla="*/ 8 w 37"/>
                <a:gd name="T3" fmla="*/ 47 h 47"/>
                <a:gd name="T4" fmla="*/ 0 w 37"/>
                <a:gd name="T5" fmla="*/ 39 h 47"/>
                <a:gd name="T6" fmla="*/ 0 w 37"/>
                <a:gd name="T7" fmla="*/ 8 h 47"/>
                <a:gd name="T8" fmla="*/ 8 w 37"/>
                <a:gd name="T9" fmla="*/ 0 h 47"/>
                <a:gd name="T10" fmla="*/ 29 w 37"/>
                <a:gd name="T11" fmla="*/ 0 h 47"/>
                <a:gd name="T12" fmla="*/ 37 w 37"/>
                <a:gd name="T13" fmla="*/ 8 h 47"/>
                <a:gd name="T14" fmla="*/ 37 w 37"/>
                <a:gd name="T15" fmla="*/ 39 h 47"/>
                <a:gd name="T16" fmla="*/ 29 w 37"/>
                <a:gd name="T17" fmla="*/ 47 h 47"/>
                <a:gd name="T18" fmla="*/ 11 w 37"/>
                <a:gd name="T19" fmla="*/ 36 h 47"/>
                <a:gd name="T20" fmla="*/ 26 w 37"/>
                <a:gd name="T21" fmla="*/ 36 h 47"/>
                <a:gd name="T22" fmla="*/ 26 w 37"/>
                <a:gd name="T23" fmla="*/ 11 h 47"/>
                <a:gd name="T24" fmla="*/ 11 w 37"/>
                <a:gd name="T25" fmla="*/ 11 h 47"/>
                <a:gd name="T26" fmla="*/ 11 w 37"/>
                <a:gd name="T2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47">
                  <a:moveTo>
                    <a:pt x="29" y="47"/>
                  </a:moveTo>
                  <a:cubicBezTo>
                    <a:pt x="8" y="47"/>
                    <a:pt x="8" y="47"/>
                    <a:pt x="8" y="47"/>
                  </a:cubicBezTo>
                  <a:cubicBezTo>
                    <a:pt x="4" y="47"/>
                    <a:pt x="0" y="44"/>
                    <a:pt x="0" y="39"/>
                  </a:cubicBezTo>
                  <a:cubicBezTo>
                    <a:pt x="0" y="8"/>
                    <a:pt x="0" y="8"/>
                    <a:pt x="0" y="8"/>
                  </a:cubicBezTo>
                  <a:cubicBezTo>
                    <a:pt x="0" y="4"/>
                    <a:pt x="4" y="0"/>
                    <a:pt x="8" y="0"/>
                  </a:cubicBezTo>
                  <a:cubicBezTo>
                    <a:pt x="29" y="0"/>
                    <a:pt x="29" y="0"/>
                    <a:pt x="29" y="0"/>
                  </a:cubicBezTo>
                  <a:cubicBezTo>
                    <a:pt x="33" y="0"/>
                    <a:pt x="37" y="4"/>
                    <a:pt x="37" y="8"/>
                  </a:cubicBezTo>
                  <a:cubicBezTo>
                    <a:pt x="37" y="39"/>
                    <a:pt x="37" y="39"/>
                    <a:pt x="37" y="39"/>
                  </a:cubicBezTo>
                  <a:cubicBezTo>
                    <a:pt x="37" y="44"/>
                    <a:pt x="33" y="47"/>
                    <a:pt x="29" y="47"/>
                  </a:cubicBezTo>
                  <a:close/>
                  <a:moveTo>
                    <a:pt x="11" y="36"/>
                  </a:moveTo>
                  <a:cubicBezTo>
                    <a:pt x="26" y="36"/>
                    <a:pt x="26" y="36"/>
                    <a:pt x="26" y="36"/>
                  </a:cubicBezTo>
                  <a:cubicBezTo>
                    <a:pt x="26" y="11"/>
                    <a:pt x="26" y="11"/>
                    <a:pt x="26" y="11"/>
                  </a:cubicBezTo>
                  <a:cubicBezTo>
                    <a:pt x="11" y="11"/>
                    <a:pt x="11" y="11"/>
                    <a:pt x="11" y="11"/>
                  </a:cubicBezTo>
                  <a:lnTo>
                    <a:pt x="11"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114"/>
            <p:cNvSpPr>
              <a:spLocks noEditPoints="1"/>
            </p:cNvSpPr>
            <p:nvPr/>
          </p:nvSpPr>
          <p:spPr bwMode="auto">
            <a:xfrm>
              <a:off x="1843088" y="3141663"/>
              <a:ext cx="66675" cy="144462"/>
            </a:xfrm>
            <a:custGeom>
              <a:avLst/>
              <a:gdLst>
                <a:gd name="T0" fmla="*/ 28 w 36"/>
                <a:gd name="T1" fmla="*/ 78 h 78"/>
                <a:gd name="T2" fmla="*/ 8 w 36"/>
                <a:gd name="T3" fmla="*/ 78 h 78"/>
                <a:gd name="T4" fmla="*/ 0 w 36"/>
                <a:gd name="T5" fmla="*/ 70 h 78"/>
                <a:gd name="T6" fmla="*/ 0 w 36"/>
                <a:gd name="T7" fmla="*/ 8 h 78"/>
                <a:gd name="T8" fmla="*/ 8 w 36"/>
                <a:gd name="T9" fmla="*/ 0 h 78"/>
                <a:gd name="T10" fmla="*/ 28 w 36"/>
                <a:gd name="T11" fmla="*/ 0 h 78"/>
                <a:gd name="T12" fmla="*/ 36 w 36"/>
                <a:gd name="T13" fmla="*/ 8 h 78"/>
                <a:gd name="T14" fmla="*/ 36 w 36"/>
                <a:gd name="T15" fmla="*/ 70 h 78"/>
                <a:gd name="T16" fmla="*/ 28 w 36"/>
                <a:gd name="T17" fmla="*/ 78 h 78"/>
                <a:gd name="T18" fmla="*/ 11 w 36"/>
                <a:gd name="T19" fmla="*/ 67 h 78"/>
                <a:gd name="T20" fmla="*/ 25 w 36"/>
                <a:gd name="T21" fmla="*/ 67 h 78"/>
                <a:gd name="T22" fmla="*/ 25 w 36"/>
                <a:gd name="T23" fmla="*/ 11 h 78"/>
                <a:gd name="T24" fmla="*/ 11 w 36"/>
                <a:gd name="T25" fmla="*/ 11 h 78"/>
                <a:gd name="T26" fmla="*/ 11 w 36"/>
                <a:gd name="T27" fmla="*/ 6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78">
                  <a:moveTo>
                    <a:pt x="28" y="78"/>
                  </a:moveTo>
                  <a:cubicBezTo>
                    <a:pt x="8" y="78"/>
                    <a:pt x="8" y="78"/>
                    <a:pt x="8" y="78"/>
                  </a:cubicBezTo>
                  <a:cubicBezTo>
                    <a:pt x="3" y="78"/>
                    <a:pt x="0" y="75"/>
                    <a:pt x="0" y="70"/>
                  </a:cubicBezTo>
                  <a:cubicBezTo>
                    <a:pt x="0" y="8"/>
                    <a:pt x="0" y="8"/>
                    <a:pt x="0" y="8"/>
                  </a:cubicBezTo>
                  <a:cubicBezTo>
                    <a:pt x="0" y="4"/>
                    <a:pt x="3" y="0"/>
                    <a:pt x="8" y="0"/>
                  </a:cubicBezTo>
                  <a:cubicBezTo>
                    <a:pt x="28" y="0"/>
                    <a:pt x="28" y="0"/>
                    <a:pt x="28" y="0"/>
                  </a:cubicBezTo>
                  <a:cubicBezTo>
                    <a:pt x="33" y="0"/>
                    <a:pt x="36" y="4"/>
                    <a:pt x="36" y="8"/>
                  </a:cubicBezTo>
                  <a:cubicBezTo>
                    <a:pt x="36" y="70"/>
                    <a:pt x="36" y="70"/>
                    <a:pt x="36" y="70"/>
                  </a:cubicBezTo>
                  <a:cubicBezTo>
                    <a:pt x="36" y="75"/>
                    <a:pt x="33" y="78"/>
                    <a:pt x="28" y="78"/>
                  </a:cubicBezTo>
                  <a:close/>
                  <a:moveTo>
                    <a:pt x="11" y="67"/>
                  </a:moveTo>
                  <a:cubicBezTo>
                    <a:pt x="25" y="67"/>
                    <a:pt x="25" y="67"/>
                    <a:pt x="25" y="67"/>
                  </a:cubicBezTo>
                  <a:cubicBezTo>
                    <a:pt x="25" y="11"/>
                    <a:pt x="25" y="11"/>
                    <a:pt x="25" y="11"/>
                  </a:cubicBezTo>
                  <a:cubicBezTo>
                    <a:pt x="11" y="11"/>
                    <a:pt x="11" y="11"/>
                    <a:pt x="11" y="11"/>
                  </a:cubicBezTo>
                  <a:lnTo>
                    <a:pt x="11"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115"/>
            <p:cNvSpPr>
              <a:spLocks noEditPoints="1"/>
            </p:cNvSpPr>
            <p:nvPr/>
          </p:nvSpPr>
          <p:spPr bwMode="auto">
            <a:xfrm>
              <a:off x="1930400" y="3170238"/>
              <a:ext cx="66675" cy="115887"/>
            </a:xfrm>
            <a:custGeom>
              <a:avLst/>
              <a:gdLst>
                <a:gd name="T0" fmla="*/ 29 w 37"/>
                <a:gd name="T1" fmla="*/ 62 h 62"/>
                <a:gd name="T2" fmla="*/ 8 w 37"/>
                <a:gd name="T3" fmla="*/ 62 h 62"/>
                <a:gd name="T4" fmla="*/ 0 w 37"/>
                <a:gd name="T5" fmla="*/ 54 h 62"/>
                <a:gd name="T6" fmla="*/ 0 w 37"/>
                <a:gd name="T7" fmla="*/ 7 h 62"/>
                <a:gd name="T8" fmla="*/ 8 w 37"/>
                <a:gd name="T9" fmla="*/ 0 h 62"/>
                <a:gd name="T10" fmla="*/ 29 w 37"/>
                <a:gd name="T11" fmla="*/ 0 h 62"/>
                <a:gd name="T12" fmla="*/ 37 w 37"/>
                <a:gd name="T13" fmla="*/ 7 h 62"/>
                <a:gd name="T14" fmla="*/ 37 w 37"/>
                <a:gd name="T15" fmla="*/ 54 h 62"/>
                <a:gd name="T16" fmla="*/ 29 w 37"/>
                <a:gd name="T17" fmla="*/ 62 h 62"/>
                <a:gd name="T18" fmla="*/ 11 w 37"/>
                <a:gd name="T19" fmla="*/ 51 h 62"/>
                <a:gd name="T20" fmla="*/ 25 w 37"/>
                <a:gd name="T21" fmla="*/ 51 h 62"/>
                <a:gd name="T22" fmla="*/ 25 w 37"/>
                <a:gd name="T23" fmla="*/ 11 h 62"/>
                <a:gd name="T24" fmla="*/ 11 w 37"/>
                <a:gd name="T25" fmla="*/ 11 h 62"/>
                <a:gd name="T26" fmla="*/ 11 w 37"/>
                <a:gd name="T27" fmla="*/ 5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62">
                  <a:moveTo>
                    <a:pt x="29" y="62"/>
                  </a:moveTo>
                  <a:cubicBezTo>
                    <a:pt x="8" y="62"/>
                    <a:pt x="8" y="62"/>
                    <a:pt x="8" y="62"/>
                  </a:cubicBezTo>
                  <a:cubicBezTo>
                    <a:pt x="4" y="62"/>
                    <a:pt x="0" y="59"/>
                    <a:pt x="0" y="54"/>
                  </a:cubicBezTo>
                  <a:cubicBezTo>
                    <a:pt x="0" y="7"/>
                    <a:pt x="0" y="7"/>
                    <a:pt x="0" y="7"/>
                  </a:cubicBezTo>
                  <a:cubicBezTo>
                    <a:pt x="0" y="3"/>
                    <a:pt x="4" y="0"/>
                    <a:pt x="8" y="0"/>
                  </a:cubicBezTo>
                  <a:cubicBezTo>
                    <a:pt x="29" y="0"/>
                    <a:pt x="29" y="0"/>
                    <a:pt x="29" y="0"/>
                  </a:cubicBezTo>
                  <a:cubicBezTo>
                    <a:pt x="33" y="0"/>
                    <a:pt x="37" y="3"/>
                    <a:pt x="37" y="7"/>
                  </a:cubicBezTo>
                  <a:cubicBezTo>
                    <a:pt x="37" y="54"/>
                    <a:pt x="37" y="54"/>
                    <a:pt x="37" y="54"/>
                  </a:cubicBezTo>
                  <a:cubicBezTo>
                    <a:pt x="37" y="59"/>
                    <a:pt x="33" y="62"/>
                    <a:pt x="29" y="62"/>
                  </a:cubicBezTo>
                  <a:close/>
                  <a:moveTo>
                    <a:pt x="11" y="51"/>
                  </a:moveTo>
                  <a:cubicBezTo>
                    <a:pt x="25" y="51"/>
                    <a:pt x="25" y="51"/>
                    <a:pt x="25" y="51"/>
                  </a:cubicBezTo>
                  <a:cubicBezTo>
                    <a:pt x="25" y="11"/>
                    <a:pt x="25" y="11"/>
                    <a:pt x="25" y="11"/>
                  </a:cubicBezTo>
                  <a:cubicBezTo>
                    <a:pt x="11" y="11"/>
                    <a:pt x="11" y="11"/>
                    <a:pt x="11" y="11"/>
                  </a:cubicBezTo>
                  <a:lnTo>
                    <a:pt x="11"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116"/>
            <p:cNvSpPr>
              <a:spLocks noEditPoints="1"/>
            </p:cNvSpPr>
            <p:nvPr/>
          </p:nvSpPr>
          <p:spPr bwMode="auto">
            <a:xfrm>
              <a:off x="2017713" y="3108325"/>
              <a:ext cx="66675" cy="177800"/>
            </a:xfrm>
            <a:custGeom>
              <a:avLst/>
              <a:gdLst>
                <a:gd name="T0" fmla="*/ 28 w 36"/>
                <a:gd name="T1" fmla="*/ 96 h 96"/>
                <a:gd name="T2" fmla="*/ 7 w 36"/>
                <a:gd name="T3" fmla="*/ 96 h 96"/>
                <a:gd name="T4" fmla="*/ 0 w 36"/>
                <a:gd name="T5" fmla="*/ 88 h 96"/>
                <a:gd name="T6" fmla="*/ 0 w 36"/>
                <a:gd name="T7" fmla="*/ 8 h 96"/>
                <a:gd name="T8" fmla="*/ 7 w 36"/>
                <a:gd name="T9" fmla="*/ 0 h 96"/>
                <a:gd name="T10" fmla="*/ 28 w 36"/>
                <a:gd name="T11" fmla="*/ 0 h 96"/>
                <a:gd name="T12" fmla="*/ 36 w 36"/>
                <a:gd name="T13" fmla="*/ 8 h 96"/>
                <a:gd name="T14" fmla="*/ 36 w 36"/>
                <a:gd name="T15" fmla="*/ 88 h 96"/>
                <a:gd name="T16" fmla="*/ 28 w 36"/>
                <a:gd name="T17" fmla="*/ 96 h 96"/>
                <a:gd name="T18" fmla="*/ 11 w 36"/>
                <a:gd name="T19" fmla="*/ 85 h 96"/>
                <a:gd name="T20" fmla="*/ 25 w 36"/>
                <a:gd name="T21" fmla="*/ 85 h 96"/>
                <a:gd name="T22" fmla="*/ 25 w 36"/>
                <a:gd name="T23" fmla="*/ 11 h 96"/>
                <a:gd name="T24" fmla="*/ 11 w 36"/>
                <a:gd name="T25" fmla="*/ 11 h 96"/>
                <a:gd name="T26" fmla="*/ 11 w 36"/>
                <a:gd name="T27" fmla="*/ 8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96">
                  <a:moveTo>
                    <a:pt x="28" y="96"/>
                  </a:moveTo>
                  <a:cubicBezTo>
                    <a:pt x="7" y="96"/>
                    <a:pt x="7" y="96"/>
                    <a:pt x="7" y="96"/>
                  </a:cubicBezTo>
                  <a:cubicBezTo>
                    <a:pt x="3" y="96"/>
                    <a:pt x="0" y="93"/>
                    <a:pt x="0" y="88"/>
                  </a:cubicBezTo>
                  <a:cubicBezTo>
                    <a:pt x="0" y="8"/>
                    <a:pt x="0" y="8"/>
                    <a:pt x="0" y="8"/>
                  </a:cubicBezTo>
                  <a:cubicBezTo>
                    <a:pt x="0" y="4"/>
                    <a:pt x="3" y="0"/>
                    <a:pt x="7" y="0"/>
                  </a:cubicBezTo>
                  <a:cubicBezTo>
                    <a:pt x="28" y="0"/>
                    <a:pt x="28" y="0"/>
                    <a:pt x="28" y="0"/>
                  </a:cubicBezTo>
                  <a:cubicBezTo>
                    <a:pt x="32" y="0"/>
                    <a:pt x="36" y="4"/>
                    <a:pt x="36" y="8"/>
                  </a:cubicBezTo>
                  <a:cubicBezTo>
                    <a:pt x="36" y="88"/>
                    <a:pt x="36" y="88"/>
                    <a:pt x="36" y="88"/>
                  </a:cubicBezTo>
                  <a:cubicBezTo>
                    <a:pt x="36" y="93"/>
                    <a:pt x="32" y="96"/>
                    <a:pt x="28" y="96"/>
                  </a:cubicBezTo>
                  <a:close/>
                  <a:moveTo>
                    <a:pt x="11" y="85"/>
                  </a:moveTo>
                  <a:cubicBezTo>
                    <a:pt x="25" y="85"/>
                    <a:pt x="25" y="85"/>
                    <a:pt x="25" y="85"/>
                  </a:cubicBezTo>
                  <a:cubicBezTo>
                    <a:pt x="25" y="11"/>
                    <a:pt x="25" y="11"/>
                    <a:pt x="25" y="11"/>
                  </a:cubicBezTo>
                  <a:cubicBezTo>
                    <a:pt x="11" y="11"/>
                    <a:pt x="11" y="11"/>
                    <a:pt x="11" y="11"/>
                  </a:cubicBezTo>
                  <a:lnTo>
                    <a:pt x="11"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117"/>
            <p:cNvSpPr>
              <a:spLocks noEditPoints="1"/>
            </p:cNvSpPr>
            <p:nvPr/>
          </p:nvSpPr>
          <p:spPr bwMode="auto">
            <a:xfrm>
              <a:off x="1749425" y="2871788"/>
              <a:ext cx="250825" cy="252412"/>
            </a:xfrm>
            <a:custGeom>
              <a:avLst/>
              <a:gdLst>
                <a:gd name="T0" fmla="*/ 68 w 136"/>
                <a:gd name="T1" fmla="*/ 136 h 136"/>
                <a:gd name="T2" fmla="*/ 0 w 136"/>
                <a:gd name="T3" fmla="*/ 68 h 136"/>
                <a:gd name="T4" fmla="*/ 68 w 136"/>
                <a:gd name="T5" fmla="*/ 0 h 136"/>
                <a:gd name="T6" fmla="*/ 136 w 136"/>
                <a:gd name="T7" fmla="*/ 68 h 136"/>
                <a:gd name="T8" fmla="*/ 68 w 136"/>
                <a:gd name="T9" fmla="*/ 136 h 136"/>
                <a:gd name="T10" fmla="*/ 68 w 136"/>
                <a:gd name="T11" fmla="*/ 11 h 136"/>
                <a:gd name="T12" fmla="*/ 11 w 136"/>
                <a:gd name="T13" fmla="*/ 68 h 136"/>
                <a:gd name="T14" fmla="*/ 68 w 136"/>
                <a:gd name="T15" fmla="*/ 125 h 136"/>
                <a:gd name="T16" fmla="*/ 125 w 136"/>
                <a:gd name="T17" fmla="*/ 68 h 136"/>
                <a:gd name="T18" fmla="*/ 68 w 136"/>
                <a:gd name="T19" fmla="*/ 1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36">
                  <a:moveTo>
                    <a:pt x="68" y="136"/>
                  </a:moveTo>
                  <a:cubicBezTo>
                    <a:pt x="30" y="136"/>
                    <a:pt x="0" y="106"/>
                    <a:pt x="0" y="68"/>
                  </a:cubicBezTo>
                  <a:cubicBezTo>
                    <a:pt x="0" y="31"/>
                    <a:pt x="30" y="0"/>
                    <a:pt x="68" y="0"/>
                  </a:cubicBezTo>
                  <a:cubicBezTo>
                    <a:pt x="106" y="0"/>
                    <a:pt x="136" y="31"/>
                    <a:pt x="136" y="68"/>
                  </a:cubicBezTo>
                  <a:cubicBezTo>
                    <a:pt x="136" y="106"/>
                    <a:pt x="106" y="136"/>
                    <a:pt x="68" y="136"/>
                  </a:cubicBezTo>
                  <a:close/>
                  <a:moveTo>
                    <a:pt x="68" y="11"/>
                  </a:moveTo>
                  <a:cubicBezTo>
                    <a:pt x="36" y="11"/>
                    <a:pt x="11" y="37"/>
                    <a:pt x="11" y="68"/>
                  </a:cubicBezTo>
                  <a:cubicBezTo>
                    <a:pt x="11" y="100"/>
                    <a:pt x="36" y="125"/>
                    <a:pt x="68" y="125"/>
                  </a:cubicBezTo>
                  <a:cubicBezTo>
                    <a:pt x="99" y="125"/>
                    <a:pt x="125" y="100"/>
                    <a:pt x="125" y="68"/>
                  </a:cubicBezTo>
                  <a:cubicBezTo>
                    <a:pt x="125" y="37"/>
                    <a:pt x="99" y="11"/>
                    <a:pt x="68"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118"/>
            <p:cNvSpPr>
              <a:spLocks noEditPoints="1"/>
            </p:cNvSpPr>
            <p:nvPr/>
          </p:nvSpPr>
          <p:spPr bwMode="auto">
            <a:xfrm>
              <a:off x="1668463" y="3227388"/>
              <a:ext cx="65088" cy="58737"/>
            </a:xfrm>
            <a:custGeom>
              <a:avLst/>
              <a:gdLst>
                <a:gd name="T0" fmla="*/ 28 w 36"/>
                <a:gd name="T1" fmla="*/ 31 h 31"/>
                <a:gd name="T2" fmla="*/ 8 w 36"/>
                <a:gd name="T3" fmla="*/ 31 h 31"/>
                <a:gd name="T4" fmla="*/ 0 w 36"/>
                <a:gd name="T5" fmla="*/ 23 h 31"/>
                <a:gd name="T6" fmla="*/ 0 w 36"/>
                <a:gd name="T7" fmla="*/ 7 h 31"/>
                <a:gd name="T8" fmla="*/ 8 w 36"/>
                <a:gd name="T9" fmla="*/ 0 h 31"/>
                <a:gd name="T10" fmla="*/ 28 w 36"/>
                <a:gd name="T11" fmla="*/ 0 h 31"/>
                <a:gd name="T12" fmla="*/ 36 w 36"/>
                <a:gd name="T13" fmla="*/ 7 h 31"/>
                <a:gd name="T14" fmla="*/ 36 w 36"/>
                <a:gd name="T15" fmla="*/ 23 h 31"/>
                <a:gd name="T16" fmla="*/ 28 w 36"/>
                <a:gd name="T17" fmla="*/ 31 h 31"/>
                <a:gd name="T18" fmla="*/ 11 w 36"/>
                <a:gd name="T19" fmla="*/ 20 h 31"/>
                <a:gd name="T20" fmla="*/ 25 w 36"/>
                <a:gd name="T21" fmla="*/ 20 h 31"/>
                <a:gd name="T22" fmla="*/ 25 w 36"/>
                <a:gd name="T23" fmla="*/ 11 h 31"/>
                <a:gd name="T24" fmla="*/ 11 w 36"/>
                <a:gd name="T25" fmla="*/ 11 h 31"/>
                <a:gd name="T26" fmla="*/ 11 w 36"/>
                <a:gd name="T27" fmla="*/ 2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1">
                  <a:moveTo>
                    <a:pt x="28" y="31"/>
                  </a:moveTo>
                  <a:cubicBezTo>
                    <a:pt x="8" y="31"/>
                    <a:pt x="8" y="31"/>
                    <a:pt x="8" y="31"/>
                  </a:cubicBezTo>
                  <a:cubicBezTo>
                    <a:pt x="3" y="31"/>
                    <a:pt x="0" y="28"/>
                    <a:pt x="0" y="23"/>
                  </a:cubicBezTo>
                  <a:cubicBezTo>
                    <a:pt x="0" y="7"/>
                    <a:pt x="0" y="7"/>
                    <a:pt x="0" y="7"/>
                  </a:cubicBezTo>
                  <a:cubicBezTo>
                    <a:pt x="0" y="3"/>
                    <a:pt x="3" y="0"/>
                    <a:pt x="8" y="0"/>
                  </a:cubicBezTo>
                  <a:cubicBezTo>
                    <a:pt x="28" y="0"/>
                    <a:pt x="28" y="0"/>
                    <a:pt x="28" y="0"/>
                  </a:cubicBezTo>
                  <a:cubicBezTo>
                    <a:pt x="33" y="0"/>
                    <a:pt x="36" y="3"/>
                    <a:pt x="36" y="7"/>
                  </a:cubicBezTo>
                  <a:cubicBezTo>
                    <a:pt x="36" y="23"/>
                    <a:pt x="36" y="23"/>
                    <a:pt x="36" y="23"/>
                  </a:cubicBezTo>
                  <a:cubicBezTo>
                    <a:pt x="36" y="28"/>
                    <a:pt x="33" y="31"/>
                    <a:pt x="28" y="31"/>
                  </a:cubicBezTo>
                  <a:close/>
                  <a:moveTo>
                    <a:pt x="11" y="20"/>
                  </a:moveTo>
                  <a:cubicBezTo>
                    <a:pt x="25" y="20"/>
                    <a:pt x="25" y="20"/>
                    <a:pt x="25" y="20"/>
                  </a:cubicBezTo>
                  <a:cubicBezTo>
                    <a:pt x="25" y="11"/>
                    <a:pt x="25" y="11"/>
                    <a:pt x="25" y="11"/>
                  </a:cubicBezTo>
                  <a:cubicBezTo>
                    <a:pt x="11" y="11"/>
                    <a:pt x="11" y="11"/>
                    <a:pt x="11" y="11"/>
                  </a:cubicBezTo>
                  <a:lnTo>
                    <a:pt x="1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119"/>
            <p:cNvSpPr>
              <a:spLocks/>
            </p:cNvSpPr>
            <p:nvPr/>
          </p:nvSpPr>
          <p:spPr bwMode="auto">
            <a:xfrm>
              <a:off x="1641475" y="3114675"/>
              <a:ext cx="169863" cy="101600"/>
            </a:xfrm>
            <a:custGeom>
              <a:avLst/>
              <a:gdLst>
                <a:gd name="T0" fmla="*/ 8 w 107"/>
                <a:gd name="T1" fmla="*/ 64 h 64"/>
                <a:gd name="T2" fmla="*/ 0 w 107"/>
                <a:gd name="T3" fmla="*/ 55 h 64"/>
                <a:gd name="T4" fmla="*/ 54 w 107"/>
                <a:gd name="T5" fmla="*/ 0 h 64"/>
                <a:gd name="T6" fmla="*/ 79 w 107"/>
                <a:gd name="T7" fmla="*/ 26 h 64"/>
                <a:gd name="T8" fmla="*/ 99 w 107"/>
                <a:gd name="T9" fmla="*/ 7 h 64"/>
                <a:gd name="T10" fmla="*/ 107 w 107"/>
                <a:gd name="T11" fmla="*/ 17 h 64"/>
                <a:gd name="T12" fmla="*/ 79 w 107"/>
                <a:gd name="T13" fmla="*/ 45 h 64"/>
                <a:gd name="T14" fmla="*/ 54 w 107"/>
                <a:gd name="T15" fmla="*/ 19 h 64"/>
                <a:gd name="T16" fmla="*/ 8 w 107"/>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64">
                  <a:moveTo>
                    <a:pt x="8" y="64"/>
                  </a:moveTo>
                  <a:lnTo>
                    <a:pt x="0" y="55"/>
                  </a:lnTo>
                  <a:lnTo>
                    <a:pt x="54" y="0"/>
                  </a:lnTo>
                  <a:lnTo>
                    <a:pt x="79" y="26"/>
                  </a:lnTo>
                  <a:lnTo>
                    <a:pt x="99" y="7"/>
                  </a:lnTo>
                  <a:lnTo>
                    <a:pt x="107" y="17"/>
                  </a:lnTo>
                  <a:lnTo>
                    <a:pt x="79" y="45"/>
                  </a:lnTo>
                  <a:lnTo>
                    <a:pt x="54" y="19"/>
                  </a:lnTo>
                  <a:lnTo>
                    <a:pt x="8"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120"/>
            <p:cNvSpPr>
              <a:spLocks/>
            </p:cNvSpPr>
            <p:nvPr/>
          </p:nvSpPr>
          <p:spPr bwMode="auto">
            <a:xfrm>
              <a:off x="1995488" y="2981325"/>
              <a:ext cx="107950" cy="107950"/>
            </a:xfrm>
            <a:custGeom>
              <a:avLst/>
              <a:gdLst>
                <a:gd name="T0" fmla="*/ 10 w 68"/>
                <a:gd name="T1" fmla="*/ 68 h 68"/>
                <a:gd name="T2" fmla="*/ 0 w 68"/>
                <a:gd name="T3" fmla="*/ 59 h 68"/>
                <a:gd name="T4" fmla="*/ 58 w 68"/>
                <a:gd name="T5" fmla="*/ 0 h 68"/>
                <a:gd name="T6" fmla="*/ 68 w 68"/>
                <a:gd name="T7" fmla="*/ 10 h 68"/>
                <a:gd name="T8" fmla="*/ 10 w 68"/>
                <a:gd name="T9" fmla="*/ 68 h 68"/>
              </a:gdLst>
              <a:ahLst/>
              <a:cxnLst>
                <a:cxn ang="0">
                  <a:pos x="T0" y="T1"/>
                </a:cxn>
                <a:cxn ang="0">
                  <a:pos x="T2" y="T3"/>
                </a:cxn>
                <a:cxn ang="0">
                  <a:pos x="T4" y="T5"/>
                </a:cxn>
                <a:cxn ang="0">
                  <a:pos x="T6" y="T7"/>
                </a:cxn>
                <a:cxn ang="0">
                  <a:pos x="T8" y="T9"/>
                </a:cxn>
              </a:cxnLst>
              <a:rect l="0" t="0" r="r" b="b"/>
              <a:pathLst>
                <a:path w="68" h="68">
                  <a:moveTo>
                    <a:pt x="10" y="68"/>
                  </a:moveTo>
                  <a:lnTo>
                    <a:pt x="0" y="59"/>
                  </a:lnTo>
                  <a:lnTo>
                    <a:pt x="58" y="0"/>
                  </a:lnTo>
                  <a:lnTo>
                    <a:pt x="68" y="10"/>
                  </a:lnTo>
                  <a:lnTo>
                    <a:pt x="10"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121"/>
            <p:cNvSpPr>
              <a:spLocks/>
            </p:cNvSpPr>
            <p:nvPr/>
          </p:nvSpPr>
          <p:spPr bwMode="auto">
            <a:xfrm>
              <a:off x="2041525" y="2978150"/>
              <a:ext cx="63500" cy="65087"/>
            </a:xfrm>
            <a:custGeom>
              <a:avLst/>
              <a:gdLst>
                <a:gd name="T0" fmla="*/ 40 w 40"/>
                <a:gd name="T1" fmla="*/ 41 h 41"/>
                <a:gd name="T2" fmla="*/ 27 w 40"/>
                <a:gd name="T3" fmla="*/ 41 h 41"/>
                <a:gd name="T4" fmla="*/ 27 w 40"/>
                <a:gd name="T5" fmla="*/ 14 h 41"/>
                <a:gd name="T6" fmla="*/ 0 w 40"/>
                <a:gd name="T7" fmla="*/ 14 h 41"/>
                <a:gd name="T8" fmla="*/ 0 w 40"/>
                <a:gd name="T9" fmla="*/ 0 h 41"/>
                <a:gd name="T10" fmla="*/ 40 w 40"/>
                <a:gd name="T11" fmla="*/ 0 h 41"/>
                <a:gd name="T12" fmla="*/ 40 w 40"/>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40" h="41">
                  <a:moveTo>
                    <a:pt x="40" y="41"/>
                  </a:moveTo>
                  <a:lnTo>
                    <a:pt x="27" y="41"/>
                  </a:lnTo>
                  <a:lnTo>
                    <a:pt x="27" y="14"/>
                  </a:lnTo>
                  <a:lnTo>
                    <a:pt x="0" y="14"/>
                  </a:lnTo>
                  <a:lnTo>
                    <a:pt x="0" y="0"/>
                  </a:lnTo>
                  <a:lnTo>
                    <a:pt x="40" y="0"/>
                  </a:lnTo>
                  <a:lnTo>
                    <a:pt x="40"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 Placeholder 2"/>
          <p:cNvSpPr>
            <a:spLocks noGrp="1"/>
          </p:cNvSpPr>
          <p:nvPr>
            <p:ph type="body" sz="quarter" idx="10" hasCustomPrompt="1"/>
          </p:nvPr>
        </p:nvSpPr>
        <p:spPr>
          <a:xfrm>
            <a:off x="2500313" y="2567918"/>
            <a:ext cx="3976687" cy="2814638"/>
          </a:xfrm>
          <a:prstGeom prst="rect">
            <a:avLst/>
          </a:prstGeom>
        </p:spPr>
        <p:txBody>
          <a:bodyPr/>
          <a:lstStyle>
            <a:lvl1pPr marL="0" indent="0">
              <a:buFontTx/>
              <a:buNone/>
              <a:defRPr sz="4000" baseline="0">
                <a:solidFill>
                  <a:schemeClr val="bg2"/>
                </a:solidFill>
              </a:defRPr>
            </a:lvl1pPr>
            <a:lvl2pPr marL="457189" indent="0">
              <a:buFontTx/>
              <a:buNone/>
              <a:defRPr sz="4000">
                <a:solidFill>
                  <a:schemeClr val="bg2"/>
                </a:solidFill>
              </a:defRPr>
            </a:lvl2pPr>
            <a:lvl3pPr marL="914377" indent="0">
              <a:buFontTx/>
              <a:buNone/>
              <a:defRPr sz="4000">
                <a:solidFill>
                  <a:schemeClr val="bg2"/>
                </a:solidFill>
              </a:defRPr>
            </a:lvl3pPr>
            <a:lvl4pPr marL="1371566" indent="0">
              <a:buFontTx/>
              <a:buNone/>
              <a:defRPr sz="4000">
                <a:solidFill>
                  <a:schemeClr val="bg2"/>
                </a:solidFill>
              </a:defRPr>
            </a:lvl4pPr>
            <a:lvl5pPr marL="1828755" indent="0">
              <a:buFontTx/>
              <a:buNone/>
              <a:defRPr sz="4000">
                <a:solidFill>
                  <a:schemeClr val="bg2"/>
                </a:solidFill>
              </a:defRPr>
            </a:lvl5pPr>
          </a:lstStyle>
          <a:p>
            <a:pPr lvl="0"/>
            <a:r>
              <a:rPr lang="en-US" dirty="0"/>
              <a:t>Add Text Here</a:t>
            </a:r>
          </a:p>
        </p:txBody>
      </p:sp>
      <p:sp>
        <p:nvSpPr>
          <p:cNvPr id="2" name="Rectangle 1">
            <a:extLst>
              <a:ext uri="{FF2B5EF4-FFF2-40B4-BE49-F238E27FC236}">
                <a16:creationId xmlns:a16="http://schemas.microsoft.com/office/drawing/2014/main" id="{BBEE181A-050F-5D98-8EEC-82C580E54F24}"/>
              </a:ext>
            </a:extLst>
          </p:cNvPr>
          <p:cNvSpPr/>
          <p:nvPr userDrawn="1"/>
        </p:nvSpPr>
        <p:spPr>
          <a:xfrm>
            <a:off x="0" y="0"/>
            <a:ext cx="12192000" cy="841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800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24_FINANCIAL Divider B">
    <p:bg>
      <p:bgPr>
        <a:solidFill>
          <a:schemeClr val="tx2">
            <a:lumMod val="75000"/>
            <a:lumOff val="25000"/>
          </a:schemeClr>
        </a:solidFill>
        <a:effectLst/>
      </p:bgPr>
    </p:bg>
    <p:spTree>
      <p:nvGrpSpPr>
        <p:cNvPr id="1" name=""/>
        <p:cNvGrpSpPr/>
        <p:nvPr/>
      </p:nvGrpSpPr>
      <p:grpSpPr>
        <a:xfrm>
          <a:off x="0" y="0"/>
          <a:ext cx="0" cy="0"/>
          <a:chOff x="0" y="0"/>
          <a:chExt cx="0" cy="0"/>
        </a:xfrm>
      </p:grpSpPr>
      <p:sp>
        <p:nvSpPr>
          <p:cNvPr id="74" name="Rectangle 73"/>
          <p:cNvSpPr/>
          <p:nvPr userDrawn="1"/>
        </p:nvSpPr>
        <p:spPr>
          <a:xfrm>
            <a:off x="0" y="6411687"/>
            <a:ext cx="12192000" cy="446314"/>
          </a:xfrm>
          <a:prstGeom prst="rect">
            <a:avLst/>
          </a:pr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userDrawn="1"/>
        </p:nvSpPr>
        <p:spPr>
          <a:xfrm>
            <a:off x="5801782" y="6411687"/>
            <a:ext cx="588435" cy="446313"/>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p:cNvGrpSpPr/>
          <p:nvPr userDrawn="1"/>
        </p:nvGrpSpPr>
        <p:grpSpPr>
          <a:xfrm>
            <a:off x="10795053" y="6526111"/>
            <a:ext cx="1238262" cy="229835"/>
            <a:chOff x="2336800" y="2301876"/>
            <a:chExt cx="8561388" cy="1589087"/>
          </a:xfrm>
          <a:solidFill>
            <a:schemeClr val="bg2"/>
          </a:solidFill>
        </p:grpSpPr>
        <p:sp>
          <p:nvSpPr>
            <p:cNvPr id="77" name="Freeform 76"/>
            <p:cNvSpPr>
              <a:spLocks/>
            </p:cNvSpPr>
            <p:nvPr/>
          </p:nvSpPr>
          <p:spPr bwMode="auto">
            <a:xfrm>
              <a:off x="5727700" y="3506788"/>
              <a:ext cx="1089025" cy="384175"/>
            </a:xfrm>
            <a:custGeom>
              <a:avLst/>
              <a:gdLst>
                <a:gd name="T0" fmla="*/ 66 w 686"/>
                <a:gd name="T1" fmla="*/ 180 h 242"/>
                <a:gd name="T2" fmla="*/ 66 w 686"/>
                <a:gd name="T3" fmla="*/ 0 h 242"/>
                <a:gd name="T4" fmla="*/ 0 w 686"/>
                <a:gd name="T5" fmla="*/ 0 h 242"/>
                <a:gd name="T6" fmla="*/ 0 w 686"/>
                <a:gd name="T7" fmla="*/ 242 h 242"/>
                <a:gd name="T8" fmla="*/ 686 w 686"/>
                <a:gd name="T9" fmla="*/ 242 h 242"/>
                <a:gd name="T10" fmla="*/ 686 w 686"/>
                <a:gd name="T11" fmla="*/ 180 h 242"/>
                <a:gd name="T12" fmla="*/ 66 w 686"/>
                <a:gd name="T13" fmla="*/ 180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6" y="180"/>
                  </a:moveTo>
                  <a:lnTo>
                    <a:pt x="66" y="0"/>
                  </a:lnTo>
                  <a:lnTo>
                    <a:pt x="0" y="0"/>
                  </a:lnTo>
                  <a:lnTo>
                    <a:pt x="0" y="242"/>
                  </a:lnTo>
                  <a:lnTo>
                    <a:pt x="686" y="242"/>
                  </a:lnTo>
                  <a:lnTo>
                    <a:pt x="686" y="180"/>
                  </a:lnTo>
                  <a:lnTo>
                    <a:pt x="66"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77"/>
            <p:cNvSpPr>
              <a:spLocks/>
            </p:cNvSpPr>
            <p:nvPr/>
          </p:nvSpPr>
          <p:spPr bwMode="auto">
            <a:xfrm>
              <a:off x="2336800" y="2686051"/>
              <a:ext cx="695325" cy="820738"/>
            </a:xfrm>
            <a:custGeom>
              <a:avLst/>
              <a:gdLst>
                <a:gd name="T0" fmla="*/ 317 w 438"/>
                <a:gd name="T1" fmla="*/ 199 h 517"/>
                <a:gd name="T2" fmla="*/ 123 w 438"/>
                <a:gd name="T3" fmla="*/ 199 h 517"/>
                <a:gd name="T4" fmla="*/ 123 w 438"/>
                <a:gd name="T5" fmla="*/ 0 h 517"/>
                <a:gd name="T6" fmla="*/ 0 w 438"/>
                <a:gd name="T7" fmla="*/ 0 h 517"/>
                <a:gd name="T8" fmla="*/ 0 w 438"/>
                <a:gd name="T9" fmla="*/ 517 h 517"/>
                <a:gd name="T10" fmla="*/ 123 w 438"/>
                <a:gd name="T11" fmla="*/ 517 h 517"/>
                <a:gd name="T12" fmla="*/ 123 w 438"/>
                <a:gd name="T13" fmla="*/ 313 h 517"/>
                <a:gd name="T14" fmla="*/ 317 w 438"/>
                <a:gd name="T15" fmla="*/ 313 h 517"/>
                <a:gd name="T16" fmla="*/ 317 w 438"/>
                <a:gd name="T17" fmla="*/ 517 h 517"/>
                <a:gd name="T18" fmla="*/ 438 w 438"/>
                <a:gd name="T19" fmla="*/ 517 h 517"/>
                <a:gd name="T20" fmla="*/ 438 w 438"/>
                <a:gd name="T21" fmla="*/ 0 h 517"/>
                <a:gd name="T22" fmla="*/ 317 w 438"/>
                <a:gd name="T23" fmla="*/ 0 h 517"/>
                <a:gd name="T24" fmla="*/ 317 w 438"/>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 h="517">
                  <a:moveTo>
                    <a:pt x="317" y="199"/>
                  </a:moveTo>
                  <a:lnTo>
                    <a:pt x="123" y="199"/>
                  </a:lnTo>
                  <a:lnTo>
                    <a:pt x="123" y="0"/>
                  </a:lnTo>
                  <a:lnTo>
                    <a:pt x="0" y="0"/>
                  </a:lnTo>
                  <a:lnTo>
                    <a:pt x="0" y="517"/>
                  </a:lnTo>
                  <a:lnTo>
                    <a:pt x="123" y="517"/>
                  </a:lnTo>
                  <a:lnTo>
                    <a:pt x="123" y="313"/>
                  </a:lnTo>
                  <a:lnTo>
                    <a:pt x="317" y="313"/>
                  </a:lnTo>
                  <a:lnTo>
                    <a:pt x="317" y="517"/>
                  </a:lnTo>
                  <a:lnTo>
                    <a:pt x="438" y="517"/>
                  </a:lnTo>
                  <a:lnTo>
                    <a:pt x="438" y="0"/>
                  </a:lnTo>
                  <a:lnTo>
                    <a:pt x="317" y="0"/>
                  </a:lnTo>
                  <a:lnTo>
                    <a:pt x="317" y="1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78"/>
            <p:cNvSpPr>
              <a:spLocks noChangeArrowheads="1"/>
            </p:cNvSpPr>
            <p:nvPr/>
          </p:nvSpPr>
          <p:spPr bwMode="auto">
            <a:xfrm>
              <a:off x="3343275" y="2686051"/>
              <a:ext cx="195262" cy="820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79"/>
            <p:cNvSpPr>
              <a:spLocks noEditPoints="1"/>
            </p:cNvSpPr>
            <p:nvPr/>
          </p:nvSpPr>
          <p:spPr bwMode="auto">
            <a:xfrm>
              <a:off x="3849688" y="2686051"/>
              <a:ext cx="722312" cy="820738"/>
            </a:xfrm>
            <a:custGeom>
              <a:avLst/>
              <a:gdLst>
                <a:gd name="T0" fmla="*/ 183 w 192"/>
                <a:gd name="T1" fmla="*/ 73 h 218"/>
                <a:gd name="T2" fmla="*/ 183 w 192"/>
                <a:gd name="T3" fmla="*/ 72 h 218"/>
                <a:gd name="T4" fmla="*/ 164 w 192"/>
                <a:gd name="T5" fmla="*/ 22 h 218"/>
                <a:gd name="T6" fmla="*/ 100 w 192"/>
                <a:gd name="T7" fmla="*/ 0 h 218"/>
                <a:gd name="T8" fmla="*/ 0 w 192"/>
                <a:gd name="T9" fmla="*/ 0 h 218"/>
                <a:gd name="T10" fmla="*/ 0 w 192"/>
                <a:gd name="T11" fmla="*/ 218 h 218"/>
                <a:gd name="T12" fmla="*/ 52 w 192"/>
                <a:gd name="T13" fmla="*/ 218 h 218"/>
                <a:gd name="T14" fmla="*/ 52 w 192"/>
                <a:gd name="T15" fmla="*/ 149 h 218"/>
                <a:gd name="T16" fmla="*/ 85 w 192"/>
                <a:gd name="T17" fmla="*/ 149 h 218"/>
                <a:gd name="T18" fmla="*/ 131 w 192"/>
                <a:gd name="T19" fmla="*/ 218 h 218"/>
                <a:gd name="T20" fmla="*/ 192 w 192"/>
                <a:gd name="T21" fmla="*/ 218 h 218"/>
                <a:gd name="T22" fmla="*/ 139 w 192"/>
                <a:gd name="T23" fmla="*/ 140 h 218"/>
                <a:gd name="T24" fmla="*/ 183 w 192"/>
                <a:gd name="T25" fmla="*/ 73 h 218"/>
                <a:gd name="T26" fmla="*/ 131 w 192"/>
                <a:gd name="T27" fmla="*/ 75 h 218"/>
                <a:gd name="T28" fmla="*/ 131 w 192"/>
                <a:gd name="T29" fmla="*/ 75 h 218"/>
                <a:gd name="T30" fmla="*/ 97 w 192"/>
                <a:gd name="T31" fmla="*/ 103 h 218"/>
                <a:gd name="T32" fmla="*/ 52 w 192"/>
                <a:gd name="T33" fmla="*/ 103 h 218"/>
                <a:gd name="T34" fmla="*/ 52 w 192"/>
                <a:gd name="T35" fmla="*/ 47 h 218"/>
                <a:gd name="T36" fmla="*/ 96 w 192"/>
                <a:gd name="T37" fmla="*/ 47 h 218"/>
                <a:gd name="T38" fmla="*/ 131 w 192"/>
                <a:gd name="T39"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18">
                  <a:moveTo>
                    <a:pt x="183" y="73"/>
                  </a:moveTo>
                  <a:cubicBezTo>
                    <a:pt x="183" y="72"/>
                    <a:pt x="183" y="72"/>
                    <a:pt x="183" y="72"/>
                  </a:cubicBezTo>
                  <a:cubicBezTo>
                    <a:pt x="183" y="52"/>
                    <a:pt x="177" y="34"/>
                    <a:pt x="164" y="22"/>
                  </a:cubicBezTo>
                  <a:cubicBezTo>
                    <a:pt x="150" y="7"/>
                    <a:pt x="128"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cubicBezTo>
                    <a:pt x="139" y="140"/>
                    <a:pt x="139" y="140"/>
                    <a:pt x="139" y="140"/>
                  </a:cubicBezTo>
                  <a:cubicBezTo>
                    <a:pt x="167" y="129"/>
                    <a:pt x="183" y="105"/>
                    <a:pt x="183" y="73"/>
                  </a:cubicBezTo>
                  <a:close/>
                  <a:moveTo>
                    <a:pt x="131" y="75"/>
                  </a:moveTo>
                  <a:cubicBezTo>
                    <a:pt x="131" y="75"/>
                    <a:pt x="131" y="75"/>
                    <a:pt x="131" y="75"/>
                  </a:cubicBez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80"/>
            <p:cNvSpPr>
              <a:spLocks/>
            </p:cNvSpPr>
            <p:nvPr/>
          </p:nvSpPr>
          <p:spPr bwMode="auto">
            <a:xfrm>
              <a:off x="4792663" y="2686051"/>
              <a:ext cx="630237" cy="820738"/>
            </a:xfrm>
            <a:custGeom>
              <a:avLst/>
              <a:gdLst>
                <a:gd name="T0" fmla="*/ 123 w 397"/>
                <a:gd name="T1" fmla="*/ 405 h 517"/>
                <a:gd name="T2" fmla="*/ 123 w 397"/>
                <a:gd name="T3" fmla="*/ 311 h 517"/>
                <a:gd name="T4" fmla="*/ 360 w 397"/>
                <a:gd name="T5" fmla="*/ 311 h 517"/>
                <a:gd name="T6" fmla="*/ 360 w 397"/>
                <a:gd name="T7" fmla="*/ 201 h 517"/>
                <a:gd name="T8" fmla="*/ 123 w 397"/>
                <a:gd name="T9" fmla="*/ 201 h 517"/>
                <a:gd name="T10" fmla="*/ 123 w 397"/>
                <a:gd name="T11" fmla="*/ 109 h 517"/>
                <a:gd name="T12" fmla="*/ 393 w 397"/>
                <a:gd name="T13" fmla="*/ 109 h 517"/>
                <a:gd name="T14" fmla="*/ 393 w 397"/>
                <a:gd name="T15" fmla="*/ 0 h 517"/>
                <a:gd name="T16" fmla="*/ 0 w 397"/>
                <a:gd name="T17" fmla="*/ 0 h 517"/>
                <a:gd name="T18" fmla="*/ 0 w 397"/>
                <a:gd name="T19" fmla="*/ 517 h 517"/>
                <a:gd name="T20" fmla="*/ 397 w 397"/>
                <a:gd name="T21" fmla="*/ 517 h 517"/>
                <a:gd name="T22" fmla="*/ 397 w 397"/>
                <a:gd name="T23" fmla="*/ 405 h 517"/>
                <a:gd name="T24" fmla="*/ 123 w 397"/>
                <a:gd name="T25" fmla="*/ 405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7" h="517">
                  <a:moveTo>
                    <a:pt x="123" y="405"/>
                  </a:moveTo>
                  <a:lnTo>
                    <a:pt x="123" y="311"/>
                  </a:lnTo>
                  <a:lnTo>
                    <a:pt x="360" y="311"/>
                  </a:lnTo>
                  <a:lnTo>
                    <a:pt x="360" y="201"/>
                  </a:lnTo>
                  <a:lnTo>
                    <a:pt x="123" y="201"/>
                  </a:lnTo>
                  <a:lnTo>
                    <a:pt x="123" y="109"/>
                  </a:lnTo>
                  <a:lnTo>
                    <a:pt x="393" y="109"/>
                  </a:lnTo>
                  <a:lnTo>
                    <a:pt x="393" y="0"/>
                  </a:lnTo>
                  <a:lnTo>
                    <a:pt x="0" y="0"/>
                  </a:lnTo>
                  <a:lnTo>
                    <a:pt x="0" y="517"/>
                  </a:lnTo>
                  <a:lnTo>
                    <a:pt x="397" y="517"/>
                  </a:lnTo>
                  <a:lnTo>
                    <a:pt x="397" y="405"/>
                  </a:lnTo>
                  <a:lnTo>
                    <a:pt x="123"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81"/>
            <p:cNvSpPr>
              <a:spLocks noEditPoints="1"/>
            </p:cNvSpPr>
            <p:nvPr/>
          </p:nvSpPr>
          <p:spPr bwMode="auto">
            <a:xfrm>
              <a:off x="6118225" y="2686051"/>
              <a:ext cx="720725" cy="820738"/>
            </a:xfrm>
            <a:custGeom>
              <a:avLst/>
              <a:gdLst>
                <a:gd name="T0" fmla="*/ 139 w 192"/>
                <a:gd name="T1" fmla="*/ 140 h 218"/>
                <a:gd name="T2" fmla="*/ 183 w 192"/>
                <a:gd name="T3" fmla="*/ 73 h 218"/>
                <a:gd name="T4" fmla="*/ 183 w 192"/>
                <a:gd name="T5" fmla="*/ 72 h 218"/>
                <a:gd name="T6" fmla="*/ 164 w 192"/>
                <a:gd name="T7" fmla="*/ 22 h 218"/>
                <a:gd name="T8" fmla="*/ 100 w 192"/>
                <a:gd name="T9" fmla="*/ 0 h 218"/>
                <a:gd name="T10" fmla="*/ 0 w 192"/>
                <a:gd name="T11" fmla="*/ 0 h 218"/>
                <a:gd name="T12" fmla="*/ 0 w 192"/>
                <a:gd name="T13" fmla="*/ 218 h 218"/>
                <a:gd name="T14" fmla="*/ 52 w 192"/>
                <a:gd name="T15" fmla="*/ 218 h 218"/>
                <a:gd name="T16" fmla="*/ 52 w 192"/>
                <a:gd name="T17" fmla="*/ 149 h 218"/>
                <a:gd name="T18" fmla="*/ 85 w 192"/>
                <a:gd name="T19" fmla="*/ 149 h 218"/>
                <a:gd name="T20" fmla="*/ 131 w 192"/>
                <a:gd name="T21" fmla="*/ 218 h 218"/>
                <a:gd name="T22" fmla="*/ 192 w 192"/>
                <a:gd name="T23" fmla="*/ 218 h 218"/>
                <a:gd name="T24" fmla="*/ 139 w 192"/>
                <a:gd name="T25" fmla="*/ 140 h 218"/>
                <a:gd name="T26" fmla="*/ 131 w 192"/>
                <a:gd name="T27" fmla="*/ 75 h 218"/>
                <a:gd name="T28" fmla="*/ 97 w 192"/>
                <a:gd name="T29" fmla="*/ 103 h 218"/>
                <a:gd name="T30" fmla="*/ 52 w 192"/>
                <a:gd name="T31" fmla="*/ 103 h 218"/>
                <a:gd name="T32" fmla="*/ 52 w 192"/>
                <a:gd name="T33" fmla="*/ 47 h 218"/>
                <a:gd name="T34" fmla="*/ 96 w 192"/>
                <a:gd name="T35" fmla="*/ 47 h 218"/>
                <a:gd name="T36" fmla="*/ 131 w 192"/>
                <a:gd name="T37"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2" h="218">
                  <a:moveTo>
                    <a:pt x="139" y="140"/>
                  </a:moveTo>
                  <a:cubicBezTo>
                    <a:pt x="167" y="129"/>
                    <a:pt x="183" y="105"/>
                    <a:pt x="183" y="73"/>
                  </a:cubicBezTo>
                  <a:cubicBezTo>
                    <a:pt x="183" y="72"/>
                    <a:pt x="183" y="72"/>
                    <a:pt x="183" y="72"/>
                  </a:cubicBezTo>
                  <a:cubicBezTo>
                    <a:pt x="183" y="52"/>
                    <a:pt x="177" y="34"/>
                    <a:pt x="164" y="22"/>
                  </a:cubicBezTo>
                  <a:cubicBezTo>
                    <a:pt x="149" y="7"/>
                    <a:pt x="127"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lnTo>
                    <a:pt x="139" y="140"/>
                  </a:lnTo>
                  <a:close/>
                  <a:moveTo>
                    <a:pt x="131" y="75"/>
                  </a:move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Rectangle 82"/>
            <p:cNvSpPr>
              <a:spLocks noChangeArrowheads="1"/>
            </p:cNvSpPr>
            <p:nvPr/>
          </p:nvSpPr>
          <p:spPr bwMode="auto">
            <a:xfrm>
              <a:off x="7067550" y="2686051"/>
              <a:ext cx="195262" cy="8207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83"/>
            <p:cNvSpPr>
              <a:spLocks/>
            </p:cNvSpPr>
            <p:nvPr/>
          </p:nvSpPr>
          <p:spPr bwMode="auto">
            <a:xfrm>
              <a:off x="7526338" y="2670176"/>
              <a:ext cx="781050" cy="847725"/>
            </a:xfrm>
            <a:custGeom>
              <a:avLst/>
              <a:gdLst>
                <a:gd name="T0" fmla="*/ 110 w 208"/>
                <a:gd name="T1" fmla="*/ 139 h 225"/>
                <a:gd name="T2" fmla="*/ 158 w 208"/>
                <a:gd name="T3" fmla="*/ 139 h 225"/>
                <a:gd name="T4" fmla="*/ 158 w 208"/>
                <a:gd name="T5" fmla="*/ 166 h 225"/>
                <a:gd name="T6" fmla="*/ 116 w 208"/>
                <a:gd name="T7" fmla="*/ 178 h 225"/>
                <a:gd name="T8" fmla="*/ 54 w 208"/>
                <a:gd name="T9" fmla="*/ 113 h 225"/>
                <a:gd name="T10" fmla="*/ 54 w 208"/>
                <a:gd name="T11" fmla="*/ 112 h 225"/>
                <a:gd name="T12" fmla="*/ 113 w 208"/>
                <a:gd name="T13" fmla="*/ 48 h 225"/>
                <a:gd name="T14" fmla="*/ 167 w 208"/>
                <a:gd name="T15" fmla="*/ 69 h 225"/>
                <a:gd name="T16" fmla="*/ 169 w 208"/>
                <a:gd name="T17" fmla="*/ 71 h 225"/>
                <a:gd name="T18" fmla="*/ 201 w 208"/>
                <a:gd name="T19" fmla="*/ 31 h 225"/>
                <a:gd name="T20" fmla="*/ 199 w 208"/>
                <a:gd name="T21" fmla="*/ 30 h 225"/>
                <a:gd name="T22" fmla="*/ 114 w 208"/>
                <a:gd name="T23" fmla="*/ 0 h 225"/>
                <a:gd name="T24" fmla="*/ 0 w 208"/>
                <a:gd name="T25" fmla="*/ 113 h 225"/>
                <a:gd name="T26" fmla="*/ 0 w 208"/>
                <a:gd name="T27" fmla="*/ 113 h 225"/>
                <a:gd name="T28" fmla="*/ 114 w 208"/>
                <a:gd name="T29" fmla="*/ 225 h 225"/>
                <a:gd name="T30" fmla="*/ 207 w 208"/>
                <a:gd name="T31" fmla="*/ 191 h 225"/>
                <a:gd name="T32" fmla="*/ 208 w 208"/>
                <a:gd name="T33" fmla="*/ 190 h 225"/>
                <a:gd name="T34" fmla="*/ 208 w 208"/>
                <a:gd name="T35" fmla="*/ 94 h 225"/>
                <a:gd name="T36" fmla="*/ 110 w 208"/>
                <a:gd name="T37" fmla="*/ 94 h 225"/>
                <a:gd name="T38" fmla="*/ 110 w 208"/>
                <a:gd name="T39" fmla="*/ 13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8" h="225">
                  <a:moveTo>
                    <a:pt x="110" y="139"/>
                  </a:moveTo>
                  <a:cubicBezTo>
                    <a:pt x="158" y="139"/>
                    <a:pt x="158" y="139"/>
                    <a:pt x="158" y="139"/>
                  </a:cubicBezTo>
                  <a:cubicBezTo>
                    <a:pt x="158" y="166"/>
                    <a:pt x="158" y="166"/>
                    <a:pt x="158" y="166"/>
                  </a:cubicBezTo>
                  <a:cubicBezTo>
                    <a:pt x="147" y="174"/>
                    <a:pt x="132" y="178"/>
                    <a:pt x="116" y="178"/>
                  </a:cubicBezTo>
                  <a:cubicBezTo>
                    <a:pt x="80" y="178"/>
                    <a:pt x="54" y="151"/>
                    <a:pt x="54" y="113"/>
                  </a:cubicBezTo>
                  <a:cubicBezTo>
                    <a:pt x="54" y="112"/>
                    <a:pt x="54" y="112"/>
                    <a:pt x="54" y="112"/>
                  </a:cubicBezTo>
                  <a:cubicBezTo>
                    <a:pt x="54" y="77"/>
                    <a:pt x="80" y="48"/>
                    <a:pt x="113" y="48"/>
                  </a:cubicBezTo>
                  <a:cubicBezTo>
                    <a:pt x="137" y="48"/>
                    <a:pt x="151" y="56"/>
                    <a:pt x="167" y="69"/>
                  </a:cubicBezTo>
                  <a:cubicBezTo>
                    <a:pt x="169" y="71"/>
                    <a:pt x="169" y="71"/>
                    <a:pt x="169" y="71"/>
                  </a:cubicBezTo>
                  <a:cubicBezTo>
                    <a:pt x="201" y="31"/>
                    <a:pt x="201" y="31"/>
                    <a:pt x="201" y="31"/>
                  </a:cubicBezTo>
                  <a:cubicBezTo>
                    <a:pt x="199" y="30"/>
                    <a:pt x="199" y="30"/>
                    <a:pt x="199" y="30"/>
                  </a:cubicBezTo>
                  <a:cubicBezTo>
                    <a:pt x="174" y="9"/>
                    <a:pt x="150" y="0"/>
                    <a:pt x="114" y="0"/>
                  </a:cubicBezTo>
                  <a:cubicBezTo>
                    <a:pt x="50" y="0"/>
                    <a:pt x="0" y="49"/>
                    <a:pt x="0" y="113"/>
                  </a:cubicBezTo>
                  <a:cubicBezTo>
                    <a:pt x="0" y="113"/>
                    <a:pt x="0" y="113"/>
                    <a:pt x="0" y="113"/>
                  </a:cubicBezTo>
                  <a:cubicBezTo>
                    <a:pt x="0" y="178"/>
                    <a:pt x="48" y="225"/>
                    <a:pt x="114" y="225"/>
                  </a:cubicBezTo>
                  <a:cubicBezTo>
                    <a:pt x="149" y="225"/>
                    <a:pt x="180" y="214"/>
                    <a:pt x="207" y="191"/>
                  </a:cubicBezTo>
                  <a:cubicBezTo>
                    <a:pt x="208" y="190"/>
                    <a:pt x="208" y="190"/>
                    <a:pt x="208" y="190"/>
                  </a:cubicBezTo>
                  <a:cubicBezTo>
                    <a:pt x="208" y="94"/>
                    <a:pt x="208" y="94"/>
                    <a:pt x="208" y="94"/>
                  </a:cubicBezTo>
                  <a:cubicBezTo>
                    <a:pt x="110" y="94"/>
                    <a:pt x="110" y="94"/>
                    <a:pt x="110" y="94"/>
                  </a:cubicBezTo>
                  <a:lnTo>
                    <a:pt x="110" y="13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84"/>
            <p:cNvSpPr>
              <a:spLocks/>
            </p:cNvSpPr>
            <p:nvPr/>
          </p:nvSpPr>
          <p:spPr bwMode="auto">
            <a:xfrm>
              <a:off x="8574088" y="2686051"/>
              <a:ext cx="693737" cy="820738"/>
            </a:xfrm>
            <a:custGeom>
              <a:avLst/>
              <a:gdLst>
                <a:gd name="T0" fmla="*/ 314 w 437"/>
                <a:gd name="T1" fmla="*/ 199 h 517"/>
                <a:gd name="T2" fmla="*/ 120 w 437"/>
                <a:gd name="T3" fmla="*/ 199 h 517"/>
                <a:gd name="T4" fmla="*/ 120 w 437"/>
                <a:gd name="T5" fmla="*/ 0 h 517"/>
                <a:gd name="T6" fmla="*/ 0 w 437"/>
                <a:gd name="T7" fmla="*/ 0 h 517"/>
                <a:gd name="T8" fmla="*/ 0 w 437"/>
                <a:gd name="T9" fmla="*/ 517 h 517"/>
                <a:gd name="T10" fmla="*/ 120 w 437"/>
                <a:gd name="T11" fmla="*/ 517 h 517"/>
                <a:gd name="T12" fmla="*/ 120 w 437"/>
                <a:gd name="T13" fmla="*/ 313 h 517"/>
                <a:gd name="T14" fmla="*/ 314 w 437"/>
                <a:gd name="T15" fmla="*/ 313 h 517"/>
                <a:gd name="T16" fmla="*/ 314 w 437"/>
                <a:gd name="T17" fmla="*/ 517 h 517"/>
                <a:gd name="T18" fmla="*/ 437 w 437"/>
                <a:gd name="T19" fmla="*/ 517 h 517"/>
                <a:gd name="T20" fmla="*/ 437 w 437"/>
                <a:gd name="T21" fmla="*/ 0 h 517"/>
                <a:gd name="T22" fmla="*/ 314 w 437"/>
                <a:gd name="T23" fmla="*/ 0 h 517"/>
                <a:gd name="T24" fmla="*/ 314 w 437"/>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7" h="517">
                  <a:moveTo>
                    <a:pt x="314" y="199"/>
                  </a:moveTo>
                  <a:lnTo>
                    <a:pt x="120" y="199"/>
                  </a:lnTo>
                  <a:lnTo>
                    <a:pt x="120" y="0"/>
                  </a:lnTo>
                  <a:lnTo>
                    <a:pt x="0" y="0"/>
                  </a:lnTo>
                  <a:lnTo>
                    <a:pt x="0" y="517"/>
                  </a:lnTo>
                  <a:lnTo>
                    <a:pt x="120" y="517"/>
                  </a:lnTo>
                  <a:lnTo>
                    <a:pt x="120" y="313"/>
                  </a:lnTo>
                  <a:lnTo>
                    <a:pt x="314" y="313"/>
                  </a:lnTo>
                  <a:lnTo>
                    <a:pt x="314" y="517"/>
                  </a:lnTo>
                  <a:lnTo>
                    <a:pt x="437" y="517"/>
                  </a:lnTo>
                  <a:lnTo>
                    <a:pt x="437" y="0"/>
                  </a:lnTo>
                  <a:lnTo>
                    <a:pt x="314" y="0"/>
                  </a:lnTo>
                  <a:lnTo>
                    <a:pt x="314" y="19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85"/>
            <p:cNvSpPr>
              <a:spLocks/>
            </p:cNvSpPr>
            <p:nvPr/>
          </p:nvSpPr>
          <p:spPr bwMode="auto">
            <a:xfrm>
              <a:off x="9444038" y="2686051"/>
              <a:ext cx="679450" cy="820738"/>
            </a:xfrm>
            <a:custGeom>
              <a:avLst/>
              <a:gdLst>
                <a:gd name="T0" fmla="*/ 0 w 428"/>
                <a:gd name="T1" fmla="*/ 0 h 517"/>
                <a:gd name="T2" fmla="*/ 0 w 428"/>
                <a:gd name="T3" fmla="*/ 114 h 517"/>
                <a:gd name="T4" fmla="*/ 152 w 428"/>
                <a:gd name="T5" fmla="*/ 114 h 517"/>
                <a:gd name="T6" fmla="*/ 152 w 428"/>
                <a:gd name="T7" fmla="*/ 517 h 517"/>
                <a:gd name="T8" fmla="*/ 275 w 428"/>
                <a:gd name="T9" fmla="*/ 517 h 517"/>
                <a:gd name="T10" fmla="*/ 275 w 428"/>
                <a:gd name="T11" fmla="*/ 114 h 517"/>
                <a:gd name="T12" fmla="*/ 428 w 428"/>
                <a:gd name="T13" fmla="*/ 114 h 517"/>
                <a:gd name="T14" fmla="*/ 428 w 428"/>
                <a:gd name="T15" fmla="*/ 0 h 517"/>
                <a:gd name="T16" fmla="*/ 0 w 428"/>
                <a:gd name="T17"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517">
                  <a:moveTo>
                    <a:pt x="0" y="0"/>
                  </a:moveTo>
                  <a:lnTo>
                    <a:pt x="0" y="114"/>
                  </a:lnTo>
                  <a:lnTo>
                    <a:pt x="152" y="114"/>
                  </a:lnTo>
                  <a:lnTo>
                    <a:pt x="152" y="517"/>
                  </a:lnTo>
                  <a:lnTo>
                    <a:pt x="275" y="517"/>
                  </a:lnTo>
                  <a:lnTo>
                    <a:pt x="275" y="114"/>
                  </a:lnTo>
                  <a:lnTo>
                    <a:pt x="428" y="114"/>
                  </a:lnTo>
                  <a:lnTo>
                    <a:pt x="428"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86"/>
            <p:cNvSpPr>
              <a:spLocks/>
            </p:cNvSpPr>
            <p:nvPr/>
          </p:nvSpPr>
          <p:spPr bwMode="auto">
            <a:xfrm>
              <a:off x="9440863" y="2301876"/>
              <a:ext cx="1089025" cy="384175"/>
            </a:xfrm>
            <a:custGeom>
              <a:avLst/>
              <a:gdLst>
                <a:gd name="T0" fmla="*/ 620 w 686"/>
                <a:gd name="T1" fmla="*/ 62 h 242"/>
                <a:gd name="T2" fmla="*/ 620 w 686"/>
                <a:gd name="T3" fmla="*/ 242 h 242"/>
                <a:gd name="T4" fmla="*/ 686 w 686"/>
                <a:gd name="T5" fmla="*/ 242 h 242"/>
                <a:gd name="T6" fmla="*/ 686 w 686"/>
                <a:gd name="T7" fmla="*/ 0 h 242"/>
                <a:gd name="T8" fmla="*/ 0 w 686"/>
                <a:gd name="T9" fmla="*/ 0 h 242"/>
                <a:gd name="T10" fmla="*/ 0 w 686"/>
                <a:gd name="T11" fmla="*/ 62 h 242"/>
                <a:gd name="T12" fmla="*/ 620 w 686"/>
                <a:gd name="T13" fmla="*/ 62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20" y="62"/>
                  </a:moveTo>
                  <a:lnTo>
                    <a:pt x="620" y="242"/>
                  </a:lnTo>
                  <a:lnTo>
                    <a:pt x="686" y="242"/>
                  </a:lnTo>
                  <a:lnTo>
                    <a:pt x="686" y="0"/>
                  </a:lnTo>
                  <a:lnTo>
                    <a:pt x="0" y="0"/>
                  </a:lnTo>
                  <a:lnTo>
                    <a:pt x="0" y="62"/>
                  </a:lnTo>
                  <a:lnTo>
                    <a:pt x="62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87"/>
            <p:cNvSpPr>
              <a:spLocks noEditPoints="1"/>
            </p:cNvSpPr>
            <p:nvPr/>
          </p:nvSpPr>
          <p:spPr bwMode="auto">
            <a:xfrm>
              <a:off x="10679113" y="2301876"/>
              <a:ext cx="219075" cy="219075"/>
            </a:xfrm>
            <a:custGeom>
              <a:avLst/>
              <a:gdLst>
                <a:gd name="T0" fmla="*/ 0 w 58"/>
                <a:gd name="T1" fmla="*/ 29 h 58"/>
                <a:gd name="T2" fmla="*/ 0 w 58"/>
                <a:gd name="T3" fmla="*/ 29 h 58"/>
                <a:gd name="T4" fmla="*/ 29 w 58"/>
                <a:gd name="T5" fmla="*/ 0 h 58"/>
                <a:gd name="T6" fmla="*/ 58 w 58"/>
                <a:gd name="T7" fmla="*/ 29 h 58"/>
                <a:gd name="T8" fmla="*/ 58 w 58"/>
                <a:gd name="T9" fmla="*/ 29 h 58"/>
                <a:gd name="T10" fmla="*/ 29 w 58"/>
                <a:gd name="T11" fmla="*/ 58 h 58"/>
                <a:gd name="T12" fmla="*/ 0 w 58"/>
                <a:gd name="T13" fmla="*/ 29 h 58"/>
                <a:gd name="T14" fmla="*/ 55 w 58"/>
                <a:gd name="T15" fmla="*/ 29 h 58"/>
                <a:gd name="T16" fmla="*/ 55 w 58"/>
                <a:gd name="T17" fmla="*/ 29 h 58"/>
                <a:gd name="T18" fmla="*/ 29 w 58"/>
                <a:gd name="T19" fmla="*/ 3 h 58"/>
                <a:gd name="T20" fmla="*/ 3 w 58"/>
                <a:gd name="T21" fmla="*/ 29 h 58"/>
                <a:gd name="T22" fmla="*/ 3 w 58"/>
                <a:gd name="T23" fmla="*/ 29 h 58"/>
                <a:gd name="T24" fmla="*/ 29 w 58"/>
                <a:gd name="T25" fmla="*/ 55 h 58"/>
                <a:gd name="T26" fmla="*/ 55 w 58"/>
                <a:gd name="T27" fmla="*/ 29 h 58"/>
                <a:gd name="T28" fmla="*/ 17 w 58"/>
                <a:gd name="T29" fmla="*/ 13 h 58"/>
                <a:gd name="T30" fmla="*/ 31 w 58"/>
                <a:gd name="T31" fmla="*/ 13 h 58"/>
                <a:gd name="T32" fmla="*/ 40 w 58"/>
                <a:gd name="T33" fmla="*/ 16 h 58"/>
                <a:gd name="T34" fmla="*/ 43 w 58"/>
                <a:gd name="T35" fmla="*/ 23 h 58"/>
                <a:gd name="T36" fmla="*/ 43 w 58"/>
                <a:gd name="T37" fmla="*/ 23 h 58"/>
                <a:gd name="T38" fmla="*/ 36 w 58"/>
                <a:gd name="T39" fmla="*/ 32 h 58"/>
                <a:gd name="T40" fmla="*/ 44 w 58"/>
                <a:gd name="T41" fmla="*/ 43 h 58"/>
                <a:gd name="T42" fmla="*/ 36 w 58"/>
                <a:gd name="T43" fmla="*/ 43 h 58"/>
                <a:gd name="T44" fmla="*/ 29 w 58"/>
                <a:gd name="T45" fmla="*/ 33 h 58"/>
                <a:gd name="T46" fmla="*/ 29 w 58"/>
                <a:gd name="T47" fmla="*/ 33 h 58"/>
                <a:gd name="T48" fmla="*/ 24 w 58"/>
                <a:gd name="T49" fmla="*/ 33 h 58"/>
                <a:gd name="T50" fmla="*/ 24 w 58"/>
                <a:gd name="T51" fmla="*/ 43 h 58"/>
                <a:gd name="T52" fmla="*/ 17 w 58"/>
                <a:gd name="T53" fmla="*/ 43 h 58"/>
                <a:gd name="T54" fmla="*/ 17 w 58"/>
                <a:gd name="T55" fmla="*/ 13 h 58"/>
                <a:gd name="T56" fmla="*/ 31 w 58"/>
                <a:gd name="T57" fmla="*/ 28 h 58"/>
                <a:gd name="T58" fmla="*/ 36 w 58"/>
                <a:gd name="T59" fmla="*/ 23 h 58"/>
                <a:gd name="T60" fmla="*/ 36 w 58"/>
                <a:gd name="T61" fmla="*/ 23 h 58"/>
                <a:gd name="T62" fmla="*/ 31 w 58"/>
                <a:gd name="T63" fmla="*/ 19 h 58"/>
                <a:gd name="T64" fmla="*/ 24 w 58"/>
                <a:gd name="T65" fmla="*/ 19 h 58"/>
                <a:gd name="T66" fmla="*/ 24 w 58"/>
                <a:gd name="T67" fmla="*/ 28 h 58"/>
                <a:gd name="T68" fmla="*/ 31 w 58"/>
                <a:gd name="T69"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 h="58">
                  <a:moveTo>
                    <a:pt x="0" y="29"/>
                  </a:moveTo>
                  <a:cubicBezTo>
                    <a:pt x="0" y="29"/>
                    <a:pt x="0" y="29"/>
                    <a:pt x="0" y="29"/>
                  </a:cubicBezTo>
                  <a:cubicBezTo>
                    <a:pt x="0" y="13"/>
                    <a:pt x="13" y="0"/>
                    <a:pt x="29" y="0"/>
                  </a:cubicBezTo>
                  <a:cubicBezTo>
                    <a:pt x="45" y="0"/>
                    <a:pt x="58" y="13"/>
                    <a:pt x="58" y="29"/>
                  </a:cubicBezTo>
                  <a:cubicBezTo>
                    <a:pt x="58" y="29"/>
                    <a:pt x="58" y="29"/>
                    <a:pt x="58" y="29"/>
                  </a:cubicBezTo>
                  <a:cubicBezTo>
                    <a:pt x="58" y="45"/>
                    <a:pt x="45" y="58"/>
                    <a:pt x="29" y="58"/>
                  </a:cubicBezTo>
                  <a:cubicBezTo>
                    <a:pt x="13" y="58"/>
                    <a:pt x="0" y="45"/>
                    <a:pt x="0" y="29"/>
                  </a:cubicBezTo>
                  <a:close/>
                  <a:moveTo>
                    <a:pt x="55" y="29"/>
                  </a:moveTo>
                  <a:cubicBezTo>
                    <a:pt x="55" y="29"/>
                    <a:pt x="55" y="29"/>
                    <a:pt x="55" y="29"/>
                  </a:cubicBezTo>
                  <a:cubicBezTo>
                    <a:pt x="55" y="14"/>
                    <a:pt x="44" y="3"/>
                    <a:pt x="29" y="3"/>
                  </a:cubicBezTo>
                  <a:cubicBezTo>
                    <a:pt x="14" y="3"/>
                    <a:pt x="3" y="15"/>
                    <a:pt x="3" y="29"/>
                  </a:cubicBezTo>
                  <a:cubicBezTo>
                    <a:pt x="3" y="29"/>
                    <a:pt x="3" y="29"/>
                    <a:pt x="3" y="29"/>
                  </a:cubicBezTo>
                  <a:cubicBezTo>
                    <a:pt x="3" y="43"/>
                    <a:pt x="14" y="55"/>
                    <a:pt x="29" y="55"/>
                  </a:cubicBezTo>
                  <a:cubicBezTo>
                    <a:pt x="44" y="55"/>
                    <a:pt x="55" y="43"/>
                    <a:pt x="55" y="29"/>
                  </a:cubicBezTo>
                  <a:close/>
                  <a:moveTo>
                    <a:pt x="17" y="13"/>
                  </a:moveTo>
                  <a:cubicBezTo>
                    <a:pt x="31" y="13"/>
                    <a:pt x="31" y="13"/>
                    <a:pt x="31" y="13"/>
                  </a:cubicBezTo>
                  <a:cubicBezTo>
                    <a:pt x="35" y="13"/>
                    <a:pt x="38" y="14"/>
                    <a:pt x="40" y="16"/>
                  </a:cubicBezTo>
                  <a:cubicBezTo>
                    <a:pt x="42" y="18"/>
                    <a:pt x="43" y="20"/>
                    <a:pt x="43" y="23"/>
                  </a:cubicBezTo>
                  <a:cubicBezTo>
                    <a:pt x="43" y="23"/>
                    <a:pt x="43" y="23"/>
                    <a:pt x="43" y="23"/>
                  </a:cubicBezTo>
                  <a:cubicBezTo>
                    <a:pt x="43" y="28"/>
                    <a:pt x="40" y="31"/>
                    <a:pt x="36" y="32"/>
                  </a:cubicBezTo>
                  <a:cubicBezTo>
                    <a:pt x="44" y="43"/>
                    <a:pt x="44" y="43"/>
                    <a:pt x="44" y="43"/>
                  </a:cubicBezTo>
                  <a:cubicBezTo>
                    <a:pt x="36" y="43"/>
                    <a:pt x="36" y="43"/>
                    <a:pt x="36" y="43"/>
                  </a:cubicBezTo>
                  <a:cubicBezTo>
                    <a:pt x="29" y="33"/>
                    <a:pt x="29" y="33"/>
                    <a:pt x="29" y="33"/>
                  </a:cubicBezTo>
                  <a:cubicBezTo>
                    <a:pt x="29" y="33"/>
                    <a:pt x="29" y="33"/>
                    <a:pt x="29" y="33"/>
                  </a:cubicBezTo>
                  <a:cubicBezTo>
                    <a:pt x="24" y="33"/>
                    <a:pt x="24" y="33"/>
                    <a:pt x="24" y="33"/>
                  </a:cubicBezTo>
                  <a:cubicBezTo>
                    <a:pt x="24" y="43"/>
                    <a:pt x="24" y="43"/>
                    <a:pt x="24" y="43"/>
                  </a:cubicBezTo>
                  <a:cubicBezTo>
                    <a:pt x="17" y="43"/>
                    <a:pt x="17" y="43"/>
                    <a:pt x="17" y="43"/>
                  </a:cubicBezTo>
                  <a:lnTo>
                    <a:pt x="17" y="13"/>
                  </a:lnTo>
                  <a:close/>
                  <a:moveTo>
                    <a:pt x="31" y="28"/>
                  </a:moveTo>
                  <a:cubicBezTo>
                    <a:pt x="34" y="28"/>
                    <a:pt x="36" y="26"/>
                    <a:pt x="36" y="23"/>
                  </a:cubicBezTo>
                  <a:cubicBezTo>
                    <a:pt x="36" y="23"/>
                    <a:pt x="36" y="23"/>
                    <a:pt x="36" y="23"/>
                  </a:cubicBezTo>
                  <a:cubicBezTo>
                    <a:pt x="36" y="20"/>
                    <a:pt x="34" y="19"/>
                    <a:pt x="31" y="19"/>
                  </a:cubicBezTo>
                  <a:cubicBezTo>
                    <a:pt x="24" y="19"/>
                    <a:pt x="24" y="19"/>
                    <a:pt x="24" y="19"/>
                  </a:cubicBezTo>
                  <a:cubicBezTo>
                    <a:pt x="24" y="28"/>
                    <a:pt x="24" y="28"/>
                    <a:pt x="24" y="28"/>
                  </a:cubicBezTo>
                  <a:lnTo>
                    <a:pt x="31"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9" name="Slide Number Placeholder 5"/>
          <p:cNvSpPr txBox="1">
            <a:spLocks/>
          </p:cNvSpPr>
          <p:nvPr userDrawn="1"/>
        </p:nvSpPr>
        <p:spPr>
          <a:xfrm>
            <a:off x="5801782" y="6462408"/>
            <a:ext cx="588435" cy="365125"/>
          </a:xfrm>
          <a:prstGeom prst="rect">
            <a:avLst/>
          </a:prstGeom>
        </p:spPr>
        <p:txBody>
          <a:bodyPr vert="horz" lIns="121920" tIns="60960" rIns="121920" bIns="60960" rtlCol="0" anchor="ctr"/>
          <a:lstStyle>
            <a:defPPr>
              <a:defRPr lang="en-US"/>
            </a:defPPr>
            <a:lvl1pPr algn="r" rtl="0" fontAlgn="base">
              <a:spcBef>
                <a:spcPct val="0"/>
              </a:spcBef>
              <a:spcAft>
                <a:spcPct val="0"/>
              </a:spcAft>
              <a:defRPr sz="800" kern="1200">
                <a:solidFill>
                  <a:schemeClr val="tx1">
                    <a:lumMod val="50000"/>
                    <a:lumOff val="50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defTabSz="914354" fontAlgn="auto">
              <a:spcBef>
                <a:spcPts val="0"/>
              </a:spcBef>
              <a:spcAft>
                <a:spcPts val="0"/>
              </a:spcAft>
            </a:pPr>
            <a:fld id="{4BC8C7BF-536A-5D4E-8B21-0CE6F1D2E9E6}" type="slidenum">
              <a:rPr lang="en-US" sz="1067" smtClean="0">
                <a:solidFill>
                  <a:schemeClr val="bg2"/>
                </a:solidFill>
                <a:latin typeface="Arial"/>
              </a:rPr>
              <a:pPr algn="ctr" defTabSz="914354" fontAlgn="auto">
                <a:spcBef>
                  <a:spcPts val="0"/>
                </a:spcBef>
                <a:spcAft>
                  <a:spcPts val="0"/>
                </a:spcAft>
              </a:pPr>
              <a:t>‹#›</a:t>
            </a:fld>
            <a:endParaRPr lang="en-US" sz="1067" dirty="0">
              <a:solidFill>
                <a:schemeClr val="bg2"/>
              </a:solidFill>
              <a:latin typeface="Arial"/>
            </a:endParaRPr>
          </a:p>
        </p:txBody>
      </p:sp>
      <p:sp>
        <p:nvSpPr>
          <p:cNvPr id="90" name="Footer Placeholder 4"/>
          <p:cNvSpPr txBox="1">
            <a:spLocks/>
          </p:cNvSpPr>
          <p:nvPr userDrawn="1"/>
        </p:nvSpPr>
        <p:spPr>
          <a:xfrm>
            <a:off x="205166" y="6467052"/>
            <a:ext cx="3004579" cy="365125"/>
          </a:xfrm>
          <a:prstGeom prst="rect">
            <a:avLst/>
          </a:prstGeom>
        </p:spPr>
        <p:txBody>
          <a:bodyPr vert="horz" lIns="121920" tIns="60960" rIns="121920" bIns="60960" rtlCol="0" anchor="ctr"/>
          <a:lstStyle>
            <a:defPPr>
              <a:defRPr lang="en-US"/>
            </a:defPPr>
            <a:lvl1pPr marL="0" algn="l" defTabSz="685783" rtl="0" eaLnBrk="1" latinLnBrk="0" hangingPunct="1">
              <a:defRPr sz="800" kern="1200" baseline="0">
                <a:solidFill>
                  <a:schemeClr val="tx1">
                    <a:lumMod val="50000"/>
                    <a:lumOff val="50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r>
              <a:rPr lang="en-US" sz="900" dirty="0">
                <a:solidFill>
                  <a:schemeClr val="bg2">
                    <a:lumMod val="65000"/>
                  </a:schemeClr>
                </a:solidFill>
                <a:latin typeface="Arial" panose="020B0604020202020204" pitchFamily="34" charset="0"/>
                <a:cs typeface="Arial" panose="020B0604020202020204" pitchFamily="34" charset="0"/>
              </a:rPr>
              <a:t>© 2026 HireRight. All rights reserved. Confidential. </a:t>
            </a:r>
          </a:p>
        </p:txBody>
      </p:sp>
      <p:grpSp>
        <p:nvGrpSpPr>
          <p:cNvPr id="48" name="Group 47"/>
          <p:cNvGrpSpPr/>
          <p:nvPr userDrawn="1"/>
        </p:nvGrpSpPr>
        <p:grpSpPr>
          <a:xfrm>
            <a:off x="4359196" y="1570561"/>
            <a:ext cx="2925301" cy="2962641"/>
            <a:chOff x="2754313" y="3573464"/>
            <a:chExt cx="373063" cy="377825"/>
          </a:xfrm>
          <a:solidFill>
            <a:srgbClr val="585858"/>
          </a:solidFill>
        </p:grpSpPr>
        <p:sp>
          <p:nvSpPr>
            <p:cNvPr id="49" name="Freeform 116"/>
            <p:cNvSpPr>
              <a:spLocks noEditPoints="1"/>
            </p:cNvSpPr>
            <p:nvPr/>
          </p:nvSpPr>
          <p:spPr bwMode="auto">
            <a:xfrm>
              <a:off x="2754313" y="3573464"/>
              <a:ext cx="180975" cy="182563"/>
            </a:xfrm>
            <a:custGeom>
              <a:avLst/>
              <a:gdLst>
                <a:gd name="T0" fmla="*/ 105 w 117"/>
                <a:gd name="T1" fmla="*/ 12 h 117"/>
                <a:gd name="T2" fmla="*/ 105 w 117"/>
                <a:gd name="T3" fmla="*/ 105 h 117"/>
                <a:gd name="T4" fmla="*/ 12 w 117"/>
                <a:gd name="T5" fmla="*/ 105 h 117"/>
                <a:gd name="T6" fmla="*/ 12 w 117"/>
                <a:gd name="T7" fmla="*/ 12 h 117"/>
                <a:gd name="T8" fmla="*/ 105 w 117"/>
                <a:gd name="T9" fmla="*/ 12 h 117"/>
                <a:gd name="T10" fmla="*/ 109 w 117"/>
                <a:gd name="T11" fmla="*/ 0 h 117"/>
                <a:gd name="T12" fmla="*/ 8 w 117"/>
                <a:gd name="T13" fmla="*/ 0 h 117"/>
                <a:gd name="T14" fmla="*/ 0 w 117"/>
                <a:gd name="T15" fmla="*/ 8 h 117"/>
                <a:gd name="T16" fmla="*/ 0 w 117"/>
                <a:gd name="T17" fmla="*/ 109 h 117"/>
                <a:gd name="T18" fmla="*/ 8 w 117"/>
                <a:gd name="T19" fmla="*/ 117 h 117"/>
                <a:gd name="T20" fmla="*/ 109 w 117"/>
                <a:gd name="T21" fmla="*/ 117 h 117"/>
                <a:gd name="T22" fmla="*/ 117 w 117"/>
                <a:gd name="T23" fmla="*/ 109 h 117"/>
                <a:gd name="T24" fmla="*/ 117 w 117"/>
                <a:gd name="T25" fmla="*/ 8 h 117"/>
                <a:gd name="T26" fmla="*/ 109 w 117"/>
                <a:gd name="T27"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7" h="117">
                  <a:moveTo>
                    <a:pt x="105" y="12"/>
                  </a:moveTo>
                  <a:cubicBezTo>
                    <a:pt x="105" y="105"/>
                    <a:pt x="105" y="105"/>
                    <a:pt x="105" y="105"/>
                  </a:cubicBezTo>
                  <a:cubicBezTo>
                    <a:pt x="12" y="105"/>
                    <a:pt x="12" y="105"/>
                    <a:pt x="12" y="105"/>
                  </a:cubicBezTo>
                  <a:cubicBezTo>
                    <a:pt x="12" y="12"/>
                    <a:pt x="12" y="12"/>
                    <a:pt x="12" y="12"/>
                  </a:cubicBezTo>
                  <a:cubicBezTo>
                    <a:pt x="105" y="12"/>
                    <a:pt x="105" y="12"/>
                    <a:pt x="105" y="12"/>
                  </a:cubicBezTo>
                  <a:moveTo>
                    <a:pt x="109" y="0"/>
                  </a:moveTo>
                  <a:cubicBezTo>
                    <a:pt x="8" y="0"/>
                    <a:pt x="8" y="0"/>
                    <a:pt x="8" y="0"/>
                  </a:cubicBezTo>
                  <a:cubicBezTo>
                    <a:pt x="4" y="0"/>
                    <a:pt x="0" y="4"/>
                    <a:pt x="0" y="8"/>
                  </a:cubicBezTo>
                  <a:cubicBezTo>
                    <a:pt x="0" y="109"/>
                    <a:pt x="0" y="109"/>
                    <a:pt x="0" y="109"/>
                  </a:cubicBezTo>
                  <a:cubicBezTo>
                    <a:pt x="0" y="113"/>
                    <a:pt x="4" y="117"/>
                    <a:pt x="8" y="117"/>
                  </a:cubicBezTo>
                  <a:cubicBezTo>
                    <a:pt x="109" y="117"/>
                    <a:pt x="109" y="117"/>
                    <a:pt x="109" y="117"/>
                  </a:cubicBezTo>
                  <a:cubicBezTo>
                    <a:pt x="113" y="117"/>
                    <a:pt x="117" y="113"/>
                    <a:pt x="117" y="109"/>
                  </a:cubicBezTo>
                  <a:cubicBezTo>
                    <a:pt x="117" y="8"/>
                    <a:pt x="117" y="8"/>
                    <a:pt x="117" y="8"/>
                  </a:cubicBezTo>
                  <a:cubicBezTo>
                    <a:pt x="117" y="4"/>
                    <a:pt x="113" y="0"/>
                    <a:pt x="10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117"/>
            <p:cNvSpPr>
              <a:spLocks noEditPoints="1"/>
            </p:cNvSpPr>
            <p:nvPr/>
          </p:nvSpPr>
          <p:spPr bwMode="auto">
            <a:xfrm>
              <a:off x="2951163" y="3573464"/>
              <a:ext cx="176213" cy="377825"/>
            </a:xfrm>
            <a:custGeom>
              <a:avLst/>
              <a:gdLst>
                <a:gd name="T0" fmla="*/ 101 w 113"/>
                <a:gd name="T1" fmla="*/ 12 h 243"/>
                <a:gd name="T2" fmla="*/ 101 w 113"/>
                <a:gd name="T3" fmla="*/ 231 h 243"/>
                <a:gd name="T4" fmla="*/ 12 w 113"/>
                <a:gd name="T5" fmla="*/ 231 h 243"/>
                <a:gd name="T6" fmla="*/ 12 w 113"/>
                <a:gd name="T7" fmla="*/ 12 h 243"/>
                <a:gd name="T8" fmla="*/ 101 w 113"/>
                <a:gd name="T9" fmla="*/ 12 h 243"/>
                <a:gd name="T10" fmla="*/ 105 w 113"/>
                <a:gd name="T11" fmla="*/ 0 h 243"/>
                <a:gd name="T12" fmla="*/ 8 w 113"/>
                <a:gd name="T13" fmla="*/ 0 h 243"/>
                <a:gd name="T14" fmla="*/ 0 w 113"/>
                <a:gd name="T15" fmla="*/ 8 h 243"/>
                <a:gd name="T16" fmla="*/ 0 w 113"/>
                <a:gd name="T17" fmla="*/ 235 h 243"/>
                <a:gd name="T18" fmla="*/ 8 w 113"/>
                <a:gd name="T19" fmla="*/ 243 h 243"/>
                <a:gd name="T20" fmla="*/ 105 w 113"/>
                <a:gd name="T21" fmla="*/ 243 h 243"/>
                <a:gd name="T22" fmla="*/ 113 w 113"/>
                <a:gd name="T23" fmla="*/ 235 h 243"/>
                <a:gd name="T24" fmla="*/ 113 w 113"/>
                <a:gd name="T25" fmla="*/ 8 h 243"/>
                <a:gd name="T26" fmla="*/ 105 w 113"/>
                <a:gd name="T27"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3" h="243">
                  <a:moveTo>
                    <a:pt x="101" y="12"/>
                  </a:moveTo>
                  <a:cubicBezTo>
                    <a:pt x="101" y="231"/>
                    <a:pt x="101" y="231"/>
                    <a:pt x="101" y="231"/>
                  </a:cubicBezTo>
                  <a:cubicBezTo>
                    <a:pt x="12" y="231"/>
                    <a:pt x="12" y="231"/>
                    <a:pt x="12" y="231"/>
                  </a:cubicBezTo>
                  <a:cubicBezTo>
                    <a:pt x="12" y="12"/>
                    <a:pt x="12" y="12"/>
                    <a:pt x="12" y="12"/>
                  </a:cubicBezTo>
                  <a:cubicBezTo>
                    <a:pt x="101" y="12"/>
                    <a:pt x="101" y="12"/>
                    <a:pt x="101" y="12"/>
                  </a:cubicBezTo>
                  <a:moveTo>
                    <a:pt x="105" y="0"/>
                  </a:moveTo>
                  <a:cubicBezTo>
                    <a:pt x="8" y="0"/>
                    <a:pt x="8" y="0"/>
                    <a:pt x="8" y="0"/>
                  </a:cubicBezTo>
                  <a:cubicBezTo>
                    <a:pt x="4" y="0"/>
                    <a:pt x="0" y="4"/>
                    <a:pt x="0" y="8"/>
                  </a:cubicBezTo>
                  <a:cubicBezTo>
                    <a:pt x="0" y="235"/>
                    <a:pt x="0" y="235"/>
                    <a:pt x="0" y="235"/>
                  </a:cubicBezTo>
                  <a:cubicBezTo>
                    <a:pt x="0" y="240"/>
                    <a:pt x="4" y="243"/>
                    <a:pt x="8" y="243"/>
                  </a:cubicBezTo>
                  <a:cubicBezTo>
                    <a:pt x="105" y="243"/>
                    <a:pt x="105" y="243"/>
                    <a:pt x="105" y="243"/>
                  </a:cubicBezTo>
                  <a:cubicBezTo>
                    <a:pt x="110" y="243"/>
                    <a:pt x="113" y="240"/>
                    <a:pt x="113" y="235"/>
                  </a:cubicBezTo>
                  <a:cubicBezTo>
                    <a:pt x="113" y="8"/>
                    <a:pt x="113" y="8"/>
                    <a:pt x="113" y="8"/>
                  </a:cubicBezTo>
                  <a:cubicBezTo>
                    <a:pt x="113" y="4"/>
                    <a:pt x="110"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118"/>
            <p:cNvSpPr>
              <a:spLocks noEditPoints="1"/>
            </p:cNvSpPr>
            <p:nvPr/>
          </p:nvSpPr>
          <p:spPr bwMode="auto">
            <a:xfrm>
              <a:off x="2754313" y="3771901"/>
              <a:ext cx="180975" cy="179388"/>
            </a:xfrm>
            <a:custGeom>
              <a:avLst/>
              <a:gdLst>
                <a:gd name="T0" fmla="*/ 105 w 117"/>
                <a:gd name="T1" fmla="*/ 12 h 116"/>
                <a:gd name="T2" fmla="*/ 105 w 117"/>
                <a:gd name="T3" fmla="*/ 104 h 116"/>
                <a:gd name="T4" fmla="*/ 12 w 117"/>
                <a:gd name="T5" fmla="*/ 104 h 116"/>
                <a:gd name="T6" fmla="*/ 12 w 117"/>
                <a:gd name="T7" fmla="*/ 12 h 116"/>
                <a:gd name="T8" fmla="*/ 105 w 117"/>
                <a:gd name="T9" fmla="*/ 12 h 116"/>
                <a:gd name="T10" fmla="*/ 109 w 117"/>
                <a:gd name="T11" fmla="*/ 0 h 116"/>
                <a:gd name="T12" fmla="*/ 8 w 117"/>
                <a:gd name="T13" fmla="*/ 0 h 116"/>
                <a:gd name="T14" fmla="*/ 0 w 117"/>
                <a:gd name="T15" fmla="*/ 8 h 116"/>
                <a:gd name="T16" fmla="*/ 0 w 117"/>
                <a:gd name="T17" fmla="*/ 108 h 116"/>
                <a:gd name="T18" fmla="*/ 8 w 117"/>
                <a:gd name="T19" fmla="*/ 116 h 116"/>
                <a:gd name="T20" fmla="*/ 109 w 117"/>
                <a:gd name="T21" fmla="*/ 116 h 116"/>
                <a:gd name="T22" fmla="*/ 117 w 117"/>
                <a:gd name="T23" fmla="*/ 108 h 116"/>
                <a:gd name="T24" fmla="*/ 117 w 117"/>
                <a:gd name="T25" fmla="*/ 8 h 116"/>
                <a:gd name="T26" fmla="*/ 109 w 117"/>
                <a:gd name="T2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7" h="116">
                  <a:moveTo>
                    <a:pt x="105" y="12"/>
                  </a:moveTo>
                  <a:cubicBezTo>
                    <a:pt x="105" y="104"/>
                    <a:pt x="105" y="104"/>
                    <a:pt x="105" y="104"/>
                  </a:cubicBezTo>
                  <a:cubicBezTo>
                    <a:pt x="12" y="104"/>
                    <a:pt x="12" y="104"/>
                    <a:pt x="12" y="104"/>
                  </a:cubicBezTo>
                  <a:cubicBezTo>
                    <a:pt x="12" y="12"/>
                    <a:pt x="12" y="12"/>
                    <a:pt x="12" y="12"/>
                  </a:cubicBezTo>
                  <a:cubicBezTo>
                    <a:pt x="105" y="12"/>
                    <a:pt x="105" y="12"/>
                    <a:pt x="105" y="12"/>
                  </a:cubicBezTo>
                  <a:moveTo>
                    <a:pt x="109" y="0"/>
                  </a:moveTo>
                  <a:cubicBezTo>
                    <a:pt x="8" y="0"/>
                    <a:pt x="8" y="0"/>
                    <a:pt x="8" y="0"/>
                  </a:cubicBezTo>
                  <a:cubicBezTo>
                    <a:pt x="4" y="0"/>
                    <a:pt x="0" y="3"/>
                    <a:pt x="0" y="8"/>
                  </a:cubicBezTo>
                  <a:cubicBezTo>
                    <a:pt x="0" y="108"/>
                    <a:pt x="0" y="108"/>
                    <a:pt x="0" y="108"/>
                  </a:cubicBezTo>
                  <a:cubicBezTo>
                    <a:pt x="0" y="113"/>
                    <a:pt x="4" y="116"/>
                    <a:pt x="8" y="116"/>
                  </a:cubicBezTo>
                  <a:cubicBezTo>
                    <a:pt x="109" y="116"/>
                    <a:pt x="109" y="116"/>
                    <a:pt x="109" y="116"/>
                  </a:cubicBezTo>
                  <a:cubicBezTo>
                    <a:pt x="113" y="116"/>
                    <a:pt x="117" y="113"/>
                    <a:pt x="117" y="108"/>
                  </a:cubicBezTo>
                  <a:cubicBezTo>
                    <a:pt x="117" y="8"/>
                    <a:pt x="117" y="8"/>
                    <a:pt x="117" y="8"/>
                  </a:cubicBezTo>
                  <a:cubicBezTo>
                    <a:pt x="117" y="3"/>
                    <a:pt x="113" y="0"/>
                    <a:pt x="10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Rectangle 119"/>
            <p:cNvSpPr>
              <a:spLocks noChangeArrowheads="1"/>
            </p:cNvSpPr>
            <p:nvPr/>
          </p:nvSpPr>
          <p:spPr bwMode="auto">
            <a:xfrm>
              <a:off x="2801938" y="3656014"/>
              <a:ext cx="85725"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Rectangle 120"/>
            <p:cNvSpPr>
              <a:spLocks noChangeArrowheads="1"/>
            </p:cNvSpPr>
            <p:nvPr/>
          </p:nvSpPr>
          <p:spPr bwMode="auto">
            <a:xfrm>
              <a:off x="2801938" y="3851276"/>
              <a:ext cx="87313"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Rectangle 121"/>
            <p:cNvSpPr>
              <a:spLocks noChangeArrowheads="1"/>
            </p:cNvSpPr>
            <p:nvPr/>
          </p:nvSpPr>
          <p:spPr bwMode="auto">
            <a:xfrm>
              <a:off x="2836863" y="3816351"/>
              <a:ext cx="19050" cy="904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Rectangle 122"/>
            <p:cNvSpPr>
              <a:spLocks noChangeArrowheads="1"/>
            </p:cNvSpPr>
            <p:nvPr/>
          </p:nvSpPr>
          <p:spPr bwMode="auto">
            <a:xfrm>
              <a:off x="2998788" y="3730626"/>
              <a:ext cx="77788"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Rectangle 123"/>
            <p:cNvSpPr>
              <a:spLocks noChangeArrowheads="1"/>
            </p:cNvSpPr>
            <p:nvPr/>
          </p:nvSpPr>
          <p:spPr bwMode="auto">
            <a:xfrm>
              <a:off x="2998788" y="3771901"/>
              <a:ext cx="77788" cy="17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 Placeholder 2"/>
          <p:cNvSpPr>
            <a:spLocks noGrp="1"/>
          </p:cNvSpPr>
          <p:nvPr>
            <p:ph type="body" sz="quarter" idx="10" hasCustomPrompt="1"/>
          </p:nvPr>
        </p:nvSpPr>
        <p:spPr>
          <a:xfrm>
            <a:off x="2500313" y="2567918"/>
            <a:ext cx="3976687" cy="2814638"/>
          </a:xfrm>
          <a:prstGeom prst="rect">
            <a:avLst/>
          </a:prstGeom>
        </p:spPr>
        <p:txBody>
          <a:bodyPr/>
          <a:lstStyle>
            <a:lvl1pPr marL="0" indent="0">
              <a:buFontTx/>
              <a:buNone/>
              <a:defRPr sz="4000" baseline="0">
                <a:solidFill>
                  <a:schemeClr val="bg2"/>
                </a:solidFill>
              </a:defRPr>
            </a:lvl1pPr>
            <a:lvl2pPr marL="457189" indent="0">
              <a:buFontTx/>
              <a:buNone/>
              <a:defRPr sz="4000">
                <a:solidFill>
                  <a:schemeClr val="bg2"/>
                </a:solidFill>
              </a:defRPr>
            </a:lvl2pPr>
            <a:lvl3pPr marL="914377" indent="0">
              <a:buFontTx/>
              <a:buNone/>
              <a:defRPr sz="4000">
                <a:solidFill>
                  <a:schemeClr val="bg2"/>
                </a:solidFill>
              </a:defRPr>
            </a:lvl3pPr>
            <a:lvl4pPr marL="1371566" indent="0">
              <a:buFontTx/>
              <a:buNone/>
              <a:defRPr sz="4000">
                <a:solidFill>
                  <a:schemeClr val="bg2"/>
                </a:solidFill>
              </a:defRPr>
            </a:lvl4pPr>
            <a:lvl5pPr marL="1828755" indent="0">
              <a:buFontTx/>
              <a:buNone/>
              <a:defRPr sz="4000">
                <a:solidFill>
                  <a:schemeClr val="bg2"/>
                </a:solidFill>
              </a:defRPr>
            </a:lvl5pPr>
          </a:lstStyle>
          <a:p>
            <a:pPr lvl="0"/>
            <a:r>
              <a:rPr lang="en-US" dirty="0"/>
              <a:t>Add Text Here</a:t>
            </a:r>
          </a:p>
        </p:txBody>
      </p:sp>
      <p:sp>
        <p:nvSpPr>
          <p:cNvPr id="2" name="Rectangle 1">
            <a:extLst>
              <a:ext uri="{FF2B5EF4-FFF2-40B4-BE49-F238E27FC236}">
                <a16:creationId xmlns:a16="http://schemas.microsoft.com/office/drawing/2014/main" id="{131BEB14-A583-8142-0C55-EAA173CEA19A}"/>
              </a:ext>
            </a:extLst>
          </p:cNvPr>
          <p:cNvSpPr/>
          <p:nvPr userDrawn="1"/>
        </p:nvSpPr>
        <p:spPr>
          <a:xfrm>
            <a:off x="0" y="0"/>
            <a:ext cx="12192000" cy="841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8343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24_Info Sec Divider A">
    <p:bg>
      <p:bgPr>
        <a:solidFill>
          <a:schemeClr val="tx2"/>
        </a:solidFill>
        <a:effectLst/>
      </p:bgPr>
    </p:bg>
    <p:spTree>
      <p:nvGrpSpPr>
        <p:cNvPr id="1" name=""/>
        <p:cNvGrpSpPr/>
        <p:nvPr/>
      </p:nvGrpSpPr>
      <p:grpSpPr>
        <a:xfrm>
          <a:off x="0" y="0"/>
          <a:ext cx="0" cy="0"/>
          <a:chOff x="0" y="0"/>
          <a:chExt cx="0" cy="0"/>
        </a:xfrm>
      </p:grpSpPr>
      <p:sp>
        <p:nvSpPr>
          <p:cNvPr id="74" name="Rectangle 73"/>
          <p:cNvSpPr/>
          <p:nvPr userDrawn="1"/>
        </p:nvSpPr>
        <p:spPr>
          <a:xfrm>
            <a:off x="0" y="6411687"/>
            <a:ext cx="12192000" cy="446314"/>
          </a:xfrm>
          <a:prstGeom prst="rect">
            <a:avLst/>
          </a:pr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userDrawn="1"/>
        </p:nvSpPr>
        <p:spPr>
          <a:xfrm>
            <a:off x="5801782" y="6411687"/>
            <a:ext cx="588435" cy="446313"/>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p:cNvGrpSpPr/>
          <p:nvPr userDrawn="1"/>
        </p:nvGrpSpPr>
        <p:grpSpPr>
          <a:xfrm>
            <a:off x="10795053" y="6526111"/>
            <a:ext cx="1238262" cy="229835"/>
            <a:chOff x="2336800" y="2301876"/>
            <a:chExt cx="8561388" cy="1589087"/>
          </a:xfrm>
          <a:solidFill>
            <a:schemeClr val="bg2"/>
          </a:solidFill>
        </p:grpSpPr>
        <p:sp>
          <p:nvSpPr>
            <p:cNvPr id="77" name="Freeform 76"/>
            <p:cNvSpPr>
              <a:spLocks/>
            </p:cNvSpPr>
            <p:nvPr/>
          </p:nvSpPr>
          <p:spPr bwMode="auto">
            <a:xfrm>
              <a:off x="5727700" y="3506788"/>
              <a:ext cx="1089025" cy="384175"/>
            </a:xfrm>
            <a:custGeom>
              <a:avLst/>
              <a:gdLst>
                <a:gd name="T0" fmla="*/ 66 w 686"/>
                <a:gd name="T1" fmla="*/ 180 h 242"/>
                <a:gd name="T2" fmla="*/ 66 w 686"/>
                <a:gd name="T3" fmla="*/ 0 h 242"/>
                <a:gd name="T4" fmla="*/ 0 w 686"/>
                <a:gd name="T5" fmla="*/ 0 h 242"/>
                <a:gd name="T6" fmla="*/ 0 w 686"/>
                <a:gd name="T7" fmla="*/ 242 h 242"/>
                <a:gd name="T8" fmla="*/ 686 w 686"/>
                <a:gd name="T9" fmla="*/ 242 h 242"/>
                <a:gd name="T10" fmla="*/ 686 w 686"/>
                <a:gd name="T11" fmla="*/ 180 h 242"/>
                <a:gd name="T12" fmla="*/ 66 w 686"/>
                <a:gd name="T13" fmla="*/ 180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6" y="180"/>
                  </a:moveTo>
                  <a:lnTo>
                    <a:pt x="66" y="0"/>
                  </a:lnTo>
                  <a:lnTo>
                    <a:pt x="0" y="0"/>
                  </a:lnTo>
                  <a:lnTo>
                    <a:pt x="0" y="242"/>
                  </a:lnTo>
                  <a:lnTo>
                    <a:pt x="686" y="242"/>
                  </a:lnTo>
                  <a:lnTo>
                    <a:pt x="686" y="180"/>
                  </a:lnTo>
                  <a:lnTo>
                    <a:pt x="66"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77"/>
            <p:cNvSpPr>
              <a:spLocks/>
            </p:cNvSpPr>
            <p:nvPr/>
          </p:nvSpPr>
          <p:spPr bwMode="auto">
            <a:xfrm>
              <a:off x="2336800" y="2686051"/>
              <a:ext cx="695325" cy="820738"/>
            </a:xfrm>
            <a:custGeom>
              <a:avLst/>
              <a:gdLst>
                <a:gd name="T0" fmla="*/ 317 w 438"/>
                <a:gd name="T1" fmla="*/ 199 h 517"/>
                <a:gd name="T2" fmla="*/ 123 w 438"/>
                <a:gd name="T3" fmla="*/ 199 h 517"/>
                <a:gd name="T4" fmla="*/ 123 w 438"/>
                <a:gd name="T5" fmla="*/ 0 h 517"/>
                <a:gd name="T6" fmla="*/ 0 w 438"/>
                <a:gd name="T7" fmla="*/ 0 h 517"/>
                <a:gd name="T8" fmla="*/ 0 w 438"/>
                <a:gd name="T9" fmla="*/ 517 h 517"/>
                <a:gd name="T10" fmla="*/ 123 w 438"/>
                <a:gd name="T11" fmla="*/ 517 h 517"/>
                <a:gd name="T12" fmla="*/ 123 w 438"/>
                <a:gd name="T13" fmla="*/ 313 h 517"/>
                <a:gd name="T14" fmla="*/ 317 w 438"/>
                <a:gd name="T15" fmla="*/ 313 h 517"/>
                <a:gd name="T16" fmla="*/ 317 w 438"/>
                <a:gd name="T17" fmla="*/ 517 h 517"/>
                <a:gd name="T18" fmla="*/ 438 w 438"/>
                <a:gd name="T19" fmla="*/ 517 h 517"/>
                <a:gd name="T20" fmla="*/ 438 w 438"/>
                <a:gd name="T21" fmla="*/ 0 h 517"/>
                <a:gd name="T22" fmla="*/ 317 w 438"/>
                <a:gd name="T23" fmla="*/ 0 h 517"/>
                <a:gd name="T24" fmla="*/ 317 w 438"/>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 h="517">
                  <a:moveTo>
                    <a:pt x="317" y="199"/>
                  </a:moveTo>
                  <a:lnTo>
                    <a:pt x="123" y="199"/>
                  </a:lnTo>
                  <a:lnTo>
                    <a:pt x="123" y="0"/>
                  </a:lnTo>
                  <a:lnTo>
                    <a:pt x="0" y="0"/>
                  </a:lnTo>
                  <a:lnTo>
                    <a:pt x="0" y="517"/>
                  </a:lnTo>
                  <a:lnTo>
                    <a:pt x="123" y="517"/>
                  </a:lnTo>
                  <a:lnTo>
                    <a:pt x="123" y="313"/>
                  </a:lnTo>
                  <a:lnTo>
                    <a:pt x="317" y="313"/>
                  </a:lnTo>
                  <a:lnTo>
                    <a:pt x="317" y="517"/>
                  </a:lnTo>
                  <a:lnTo>
                    <a:pt x="438" y="517"/>
                  </a:lnTo>
                  <a:lnTo>
                    <a:pt x="438" y="0"/>
                  </a:lnTo>
                  <a:lnTo>
                    <a:pt x="317" y="0"/>
                  </a:lnTo>
                  <a:lnTo>
                    <a:pt x="317" y="1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78"/>
            <p:cNvSpPr>
              <a:spLocks noChangeArrowheads="1"/>
            </p:cNvSpPr>
            <p:nvPr/>
          </p:nvSpPr>
          <p:spPr bwMode="auto">
            <a:xfrm>
              <a:off x="3343275" y="2686051"/>
              <a:ext cx="195262" cy="820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79"/>
            <p:cNvSpPr>
              <a:spLocks noEditPoints="1"/>
            </p:cNvSpPr>
            <p:nvPr/>
          </p:nvSpPr>
          <p:spPr bwMode="auto">
            <a:xfrm>
              <a:off x="3849688" y="2686051"/>
              <a:ext cx="722312" cy="820738"/>
            </a:xfrm>
            <a:custGeom>
              <a:avLst/>
              <a:gdLst>
                <a:gd name="T0" fmla="*/ 183 w 192"/>
                <a:gd name="T1" fmla="*/ 73 h 218"/>
                <a:gd name="T2" fmla="*/ 183 w 192"/>
                <a:gd name="T3" fmla="*/ 72 h 218"/>
                <a:gd name="T4" fmla="*/ 164 w 192"/>
                <a:gd name="T5" fmla="*/ 22 h 218"/>
                <a:gd name="T6" fmla="*/ 100 w 192"/>
                <a:gd name="T7" fmla="*/ 0 h 218"/>
                <a:gd name="T8" fmla="*/ 0 w 192"/>
                <a:gd name="T9" fmla="*/ 0 h 218"/>
                <a:gd name="T10" fmla="*/ 0 w 192"/>
                <a:gd name="T11" fmla="*/ 218 h 218"/>
                <a:gd name="T12" fmla="*/ 52 w 192"/>
                <a:gd name="T13" fmla="*/ 218 h 218"/>
                <a:gd name="T14" fmla="*/ 52 w 192"/>
                <a:gd name="T15" fmla="*/ 149 h 218"/>
                <a:gd name="T16" fmla="*/ 85 w 192"/>
                <a:gd name="T17" fmla="*/ 149 h 218"/>
                <a:gd name="T18" fmla="*/ 131 w 192"/>
                <a:gd name="T19" fmla="*/ 218 h 218"/>
                <a:gd name="T20" fmla="*/ 192 w 192"/>
                <a:gd name="T21" fmla="*/ 218 h 218"/>
                <a:gd name="T22" fmla="*/ 139 w 192"/>
                <a:gd name="T23" fmla="*/ 140 h 218"/>
                <a:gd name="T24" fmla="*/ 183 w 192"/>
                <a:gd name="T25" fmla="*/ 73 h 218"/>
                <a:gd name="T26" fmla="*/ 131 w 192"/>
                <a:gd name="T27" fmla="*/ 75 h 218"/>
                <a:gd name="T28" fmla="*/ 131 w 192"/>
                <a:gd name="T29" fmla="*/ 75 h 218"/>
                <a:gd name="T30" fmla="*/ 97 w 192"/>
                <a:gd name="T31" fmla="*/ 103 h 218"/>
                <a:gd name="T32" fmla="*/ 52 w 192"/>
                <a:gd name="T33" fmla="*/ 103 h 218"/>
                <a:gd name="T34" fmla="*/ 52 w 192"/>
                <a:gd name="T35" fmla="*/ 47 h 218"/>
                <a:gd name="T36" fmla="*/ 96 w 192"/>
                <a:gd name="T37" fmla="*/ 47 h 218"/>
                <a:gd name="T38" fmla="*/ 131 w 192"/>
                <a:gd name="T39"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18">
                  <a:moveTo>
                    <a:pt x="183" y="73"/>
                  </a:moveTo>
                  <a:cubicBezTo>
                    <a:pt x="183" y="72"/>
                    <a:pt x="183" y="72"/>
                    <a:pt x="183" y="72"/>
                  </a:cubicBezTo>
                  <a:cubicBezTo>
                    <a:pt x="183" y="52"/>
                    <a:pt x="177" y="34"/>
                    <a:pt x="164" y="22"/>
                  </a:cubicBezTo>
                  <a:cubicBezTo>
                    <a:pt x="150" y="7"/>
                    <a:pt x="128"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cubicBezTo>
                    <a:pt x="139" y="140"/>
                    <a:pt x="139" y="140"/>
                    <a:pt x="139" y="140"/>
                  </a:cubicBezTo>
                  <a:cubicBezTo>
                    <a:pt x="167" y="129"/>
                    <a:pt x="183" y="105"/>
                    <a:pt x="183" y="73"/>
                  </a:cubicBezTo>
                  <a:close/>
                  <a:moveTo>
                    <a:pt x="131" y="75"/>
                  </a:moveTo>
                  <a:cubicBezTo>
                    <a:pt x="131" y="75"/>
                    <a:pt x="131" y="75"/>
                    <a:pt x="131" y="75"/>
                  </a:cubicBez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80"/>
            <p:cNvSpPr>
              <a:spLocks/>
            </p:cNvSpPr>
            <p:nvPr/>
          </p:nvSpPr>
          <p:spPr bwMode="auto">
            <a:xfrm>
              <a:off x="4792663" y="2686051"/>
              <a:ext cx="630237" cy="820738"/>
            </a:xfrm>
            <a:custGeom>
              <a:avLst/>
              <a:gdLst>
                <a:gd name="T0" fmla="*/ 123 w 397"/>
                <a:gd name="T1" fmla="*/ 405 h 517"/>
                <a:gd name="T2" fmla="*/ 123 w 397"/>
                <a:gd name="T3" fmla="*/ 311 h 517"/>
                <a:gd name="T4" fmla="*/ 360 w 397"/>
                <a:gd name="T5" fmla="*/ 311 h 517"/>
                <a:gd name="T6" fmla="*/ 360 w 397"/>
                <a:gd name="T7" fmla="*/ 201 h 517"/>
                <a:gd name="T8" fmla="*/ 123 w 397"/>
                <a:gd name="T9" fmla="*/ 201 h 517"/>
                <a:gd name="T10" fmla="*/ 123 w 397"/>
                <a:gd name="T11" fmla="*/ 109 h 517"/>
                <a:gd name="T12" fmla="*/ 393 w 397"/>
                <a:gd name="T13" fmla="*/ 109 h 517"/>
                <a:gd name="T14" fmla="*/ 393 w 397"/>
                <a:gd name="T15" fmla="*/ 0 h 517"/>
                <a:gd name="T16" fmla="*/ 0 w 397"/>
                <a:gd name="T17" fmla="*/ 0 h 517"/>
                <a:gd name="T18" fmla="*/ 0 w 397"/>
                <a:gd name="T19" fmla="*/ 517 h 517"/>
                <a:gd name="T20" fmla="*/ 397 w 397"/>
                <a:gd name="T21" fmla="*/ 517 h 517"/>
                <a:gd name="T22" fmla="*/ 397 w 397"/>
                <a:gd name="T23" fmla="*/ 405 h 517"/>
                <a:gd name="T24" fmla="*/ 123 w 397"/>
                <a:gd name="T25" fmla="*/ 405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7" h="517">
                  <a:moveTo>
                    <a:pt x="123" y="405"/>
                  </a:moveTo>
                  <a:lnTo>
                    <a:pt x="123" y="311"/>
                  </a:lnTo>
                  <a:lnTo>
                    <a:pt x="360" y="311"/>
                  </a:lnTo>
                  <a:lnTo>
                    <a:pt x="360" y="201"/>
                  </a:lnTo>
                  <a:lnTo>
                    <a:pt x="123" y="201"/>
                  </a:lnTo>
                  <a:lnTo>
                    <a:pt x="123" y="109"/>
                  </a:lnTo>
                  <a:lnTo>
                    <a:pt x="393" y="109"/>
                  </a:lnTo>
                  <a:lnTo>
                    <a:pt x="393" y="0"/>
                  </a:lnTo>
                  <a:lnTo>
                    <a:pt x="0" y="0"/>
                  </a:lnTo>
                  <a:lnTo>
                    <a:pt x="0" y="517"/>
                  </a:lnTo>
                  <a:lnTo>
                    <a:pt x="397" y="517"/>
                  </a:lnTo>
                  <a:lnTo>
                    <a:pt x="397" y="405"/>
                  </a:lnTo>
                  <a:lnTo>
                    <a:pt x="123"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81"/>
            <p:cNvSpPr>
              <a:spLocks noEditPoints="1"/>
            </p:cNvSpPr>
            <p:nvPr/>
          </p:nvSpPr>
          <p:spPr bwMode="auto">
            <a:xfrm>
              <a:off x="6118225" y="2686051"/>
              <a:ext cx="720725" cy="820738"/>
            </a:xfrm>
            <a:custGeom>
              <a:avLst/>
              <a:gdLst>
                <a:gd name="T0" fmla="*/ 139 w 192"/>
                <a:gd name="T1" fmla="*/ 140 h 218"/>
                <a:gd name="T2" fmla="*/ 183 w 192"/>
                <a:gd name="T3" fmla="*/ 73 h 218"/>
                <a:gd name="T4" fmla="*/ 183 w 192"/>
                <a:gd name="T5" fmla="*/ 72 h 218"/>
                <a:gd name="T6" fmla="*/ 164 w 192"/>
                <a:gd name="T7" fmla="*/ 22 h 218"/>
                <a:gd name="T8" fmla="*/ 100 w 192"/>
                <a:gd name="T9" fmla="*/ 0 h 218"/>
                <a:gd name="T10" fmla="*/ 0 w 192"/>
                <a:gd name="T11" fmla="*/ 0 h 218"/>
                <a:gd name="T12" fmla="*/ 0 w 192"/>
                <a:gd name="T13" fmla="*/ 218 h 218"/>
                <a:gd name="T14" fmla="*/ 52 w 192"/>
                <a:gd name="T15" fmla="*/ 218 h 218"/>
                <a:gd name="T16" fmla="*/ 52 w 192"/>
                <a:gd name="T17" fmla="*/ 149 h 218"/>
                <a:gd name="T18" fmla="*/ 85 w 192"/>
                <a:gd name="T19" fmla="*/ 149 h 218"/>
                <a:gd name="T20" fmla="*/ 131 w 192"/>
                <a:gd name="T21" fmla="*/ 218 h 218"/>
                <a:gd name="T22" fmla="*/ 192 w 192"/>
                <a:gd name="T23" fmla="*/ 218 h 218"/>
                <a:gd name="T24" fmla="*/ 139 w 192"/>
                <a:gd name="T25" fmla="*/ 140 h 218"/>
                <a:gd name="T26" fmla="*/ 131 w 192"/>
                <a:gd name="T27" fmla="*/ 75 h 218"/>
                <a:gd name="T28" fmla="*/ 97 w 192"/>
                <a:gd name="T29" fmla="*/ 103 h 218"/>
                <a:gd name="T30" fmla="*/ 52 w 192"/>
                <a:gd name="T31" fmla="*/ 103 h 218"/>
                <a:gd name="T32" fmla="*/ 52 w 192"/>
                <a:gd name="T33" fmla="*/ 47 h 218"/>
                <a:gd name="T34" fmla="*/ 96 w 192"/>
                <a:gd name="T35" fmla="*/ 47 h 218"/>
                <a:gd name="T36" fmla="*/ 131 w 192"/>
                <a:gd name="T37"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2" h="218">
                  <a:moveTo>
                    <a:pt x="139" y="140"/>
                  </a:moveTo>
                  <a:cubicBezTo>
                    <a:pt x="167" y="129"/>
                    <a:pt x="183" y="105"/>
                    <a:pt x="183" y="73"/>
                  </a:cubicBezTo>
                  <a:cubicBezTo>
                    <a:pt x="183" y="72"/>
                    <a:pt x="183" y="72"/>
                    <a:pt x="183" y="72"/>
                  </a:cubicBezTo>
                  <a:cubicBezTo>
                    <a:pt x="183" y="52"/>
                    <a:pt x="177" y="34"/>
                    <a:pt x="164" y="22"/>
                  </a:cubicBezTo>
                  <a:cubicBezTo>
                    <a:pt x="149" y="7"/>
                    <a:pt x="127"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lnTo>
                    <a:pt x="139" y="140"/>
                  </a:lnTo>
                  <a:close/>
                  <a:moveTo>
                    <a:pt x="131" y="75"/>
                  </a:move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Rectangle 82"/>
            <p:cNvSpPr>
              <a:spLocks noChangeArrowheads="1"/>
            </p:cNvSpPr>
            <p:nvPr/>
          </p:nvSpPr>
          <p:spPr bwMode="auto">
            <a:xfrm>
              <a:off x="7067550" y="2686051"/>
              <a:ext cx="195262" cy="8207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83"/>
            <p:cNvSpPr>
              <a:spLocks/>
            </p:cNvSpPr>
            <p:nvPr/>
          </p:nvSpPr>
          <p:spPr bwMode="auto">
            <a:xfrm>
              <a:off x="7526338" y="2670176"/>
              <a:ext cx="781050" cy="847725"/>
            </a:xfrm>
            <a:custGeom>
              <a:avLst/>
              <a:gdLst>
                <a:gd name="T0" fmla="*/ 110 w 208"/>
                <a:gd name="T1" fmla="*/ 139 h 225"/>
                <a:gd name="T2" fmla="*/ 158 w 208"/>
                <a:gd name="T3" fmla="*/ 139 h 225"/>
                <a:gd name="T4" fmla="*/ 158 w 208"/>
                <a:gd name="T5" fmla="*/ 166 h 225"/>
                <a:gd name="T6" fmla="*/ 116 w 208"/>
                <a:gd name="T7" fmla="*/ 178 h 225"/>
                <a:gd name="T8" fmla="*/ 54 w 208"/>
                <a:gd name="T9" fmla="*/ 113 h 225"/>
                <a:gd name="T10" fmla="*/ 54 w 208"/>
                <a:gd name="T11" fmla="*/ 112 h 225"/>
                <a:gd name="T12" fmla="*/ 113 w 208"/>
                <a:gd name="T13" fmla="*/ 48 h 225"/>
                <a:gd name="T14" fmla="*/ 167 w 208"/>
                <a:gd name="T15" fmla="*/ 69 h 225"/>
                <a:gd name="T16" fmla="*/ 169 w 208"/>
                <a:gd name="T17" fmla="*/ 71 h 225"/>
                <a:gd name="T18" fmla="*/ 201 w 208"/>
                <a:gd name="T19" fmla="*/ 31 h 225"/>
                <a:gd name="T20" fmla="*/ 199 w 208"/>
                <a:gd name="T21" fmla="*/ 30 h 225"/>
                <a:gd name="T22" fmla="*/ 114 w 208"/>
                <a:gd name="T23" fmla="*/ 0 h 225"/>
                <a:gd name="T24" fmla="*/ 0 w 208"/>
                <a:gd name="T25" fmla="*/ 113 h 225"/>
                <a:gd name="T26" fmla="*/ 0 w 208"/>
                <a:gd name="T27" fmla="*/ 113 h 225"/>
                <a:gd name="T28" fmla="*/ 114 w 208"/>
                <a:gd name="T29" fmla="*/ 225 h 225"/>
                <a:gd name="T30" fmla="*/ 207 w 208"/>
                <a:gd name="T31" fmla="*/ 191 h 225"/>
                <a:gd name="T32" fmla="*/ 208 w 208"/>
                <a:gd name="T33" fmla="*/ 190 h 225"/>
                <a:gd name="T34" fmla="*/ 208 w 208"/>
                <a:gd name="T35" fmla="*/ 94 h 225"/>
                <a:gd name="T36" fmla="*/ 110 w 208"/>
                <a:gd name="T37" fmla="*/ 94 h 225"/>
                <a:gd name="T38" fmla="*/ 110 w 208"/>
                <a:gd name="T39" fmla="*/ 13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8" h="225">
                  <a:moveTo>
                    <a:pt x="110" y="139"/>
                  </a:moveTo>
                  <a:cubicBezTo>
                    <a:pt x="158" y="139"/>
                    <a:pt x="158" y="139"/>
                    <a:pt x="158" y="139"/>
                  </a:cubicBezTo>
                  <a:cubicBezTo>
                    <a:pt x="158" y="166"/>
                    <a:pt x="158" y="166"/>
                    <a:pt x="158" y="166"/>
                  </a:cubicBezTo>
                  <a:cubicBezTo>
                    <a:pt x="147" y="174"/>
                    <a:pt x="132" y="178"/>
                    <a:pt x="116" y="178"/>
                  </a:cubicBezTo>
                  <a:cubicBezTo>
                    <a:pt x="80" y="178"/>
                    <a:pt x="54" y="151"/>
                    <a:pt x="54" y="113"/>
                  </a:cubicBezTo>
                  <a:cubicBezTo>
                    <a:pt x="54" y="112"/>
                    <a:pt x="54" y="112"/>
                    <a:pt x="54" y="112"/>
                  </a:cubicBezTo>
                  <a:cubicBezTo>
                    <a:pt x="54" y="77"/>
                    <a:pt x="80" y="48"/>
                    <a:pt x="113" y="48"/>
                  </a:cubicBezTo>
                  <a:cubicBezTo>
                    <a:pt x="137" y="48"/>
                    <a:pt x="151" y="56"/>
                    <a:pt x="167" y="69"/>
                  </a:cubicBezTo>
                  <a:cubicBezTo>
                    <a:pt x="169" y="71"/>
                    <a:pt x="169" y="71"/>
                    <a:pt x="169" y="71"/>
                  </a:cubicBezTo>
                  <a:cubicBezTo>
                    <a:pt x="201" y="31"/>
                    <a:pt x="201" y="31"/>
                    <a:pt x="201" y="31"/>
                  </a:cubicBezTo>
                  <a:cubicBezTo>
                    <a:pt x="199" y="30"/>
                    <a:pt x="199" y="30"/>
                    <a:pt x="199" y="30"/>
                  </a:cubicBezTo>
                  <a:cubicBezTo>
                    <a:pt x="174" y="9"/>
                    <a:pt x="150" y="0"/>
                    <a:pt x="114" y="0"/>
                  </a:cubicBezTo>
                  <a:cubicBezTo>
                    <a:pt x="50" y="0"/>
                    <a:pt x="0" y="49"/>
                    <a:pt x="0" y="113"/>
                  </a:cubicBezTo>
                  <a:cubicBezTo>
                    <a:pt x="0" y="113"/>
                    <a:pt x="0" y="113"/>
                    <a:pt x="0" y="113"/>
                  </a:cubicBezTo>
                  <a:cubicBezTo>
                    <a:pt x="0" y="178"/>
                    <a:pt x="48" y="225"/>
                    <a:pt x="114" y="225"/>
                  </a:cubicBezTo>
                  <a:cubicBezTo>
                    <a:pt x="149" y="225"/>
                    <a:pt x="180" y="214"/>
                    <a:pt x="207" y="191"/>
                  </a:cubicBezTo>
                  <a:cubicBezTo>
                    <a:pt x="208" y="190"/>
                    <a:pt x="208" y="190"/>
                    <a:pt x="208" y="190"/>
                  </a:cubicBezTo>
                  <a:cubicBezTo>
                    <a:pt x="208" y="94"/>
                    <a:pt x="208" y="94"/>
                    <a:pt x="208" y="94"/>
                  </a:cubicBezTo>
                  <a:cubicBezTo>
                    <a:pt x="110" y="94"/>
                    <a:pt x="110" y="94"/>
                    <a:pt x="110" y="94"/>
                  </a:cubicBezTo>
                  <a:lnTo>
                    <a:pt x="110" y="13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84"/>
            <p:cNvSpPr>
              <a:spLocks/>
            </p:cNvSpPr>
            <p:nvPr/>
          </p:nvSpPr>
          <p:spPr bwMode="auto">
            <a:xfrm>
              <a:off x="8574088" y="2686051"/>
              <a:ext cx="693737" cy="820738"/>
            </a:xfrm>
            <a:custGeom>
              <a:avLst/>
              <a:gdLst>
                <a:gd name="T0" fmla="*/ 314 w 437"/>
                <a:gd name="T1" fmla="*/ 199 h 517"/>
                <a:gd name="T2" fmla="*/ 120 w 437"/>
                <a:gd name="T3" fmla="*/ 199 h 517"/>
                <a:gd name="T4" fmla="*/ 120 w 437"/>
                <a:gd name="T5" fmla="*/ 0 h 517"/>
                <a:gd name="T6" fmla="*/ 0 w 437"/>
                <a:gd name="T7" fmla="*/ 0 h 517"/>
                <a:gd name="T8" fmla="*/ 0 w 437"/>
                <a:gd name="T9" fmla="*/ 517 h 517"/>
                <a:gd name="T10" fmla="*/ 120 w 437"/>
                <a:gd name="T11" fmla="*/ 517 h 517"/>
                <a:gd name="T12" fmla="*/ 120 w 437"/>
                <a:gd name="T13" fmla="*/ 313 h 517"/>
                <a:gd name="T14" fmla="*/ 314 w 437"/>
                <a:gd name="T15" fmla="*/ 313 h 517"/>
                <a:gd name="T16" fmla="*/ 314 w 437"/>
                <a:gd name="T17" fmla="*/ 517 h 517"/>
                <a:gd name="T18" fmla="*/ 437 w 437"/>
                <a:gd name="T19" fmla="*/ 517 h 517"/>
                <a:gd name="T20" fmla="*/ 437 w 437"/>
                <a:gd name="T21" fmla="*/ 0 h 517"/>
                <a:gd name="T22" fmla="*/ 314 w 437"/>
                <a:gd name="T23" fmla="*/ 0 h 517"/>
                <a:gd name="T24" fmla="*/ 314 w 437"/>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7" h="517">
                  <a:moveTo>
                    <a:pt x="314" y="199"/>
                  </a:moveTo>
                  <a:lnTo>
                    <a:pt x="120" y="199"/>
                  </a:lnTo>
                  <a:lnTo>
                    <a:pt x="120" y="0"/>
                  </a:lnTo>
                  <a:lnTo>
                    <a:pt x="0" y="0"/>
                  </a:lnTo>
                  <a:lnTo>
                    <a:pt x="0" y="517"/>
                  </a:lnTo>
                  <a:lnTo>
                    <a:pt x="120" y="517"/>
                  </a:lnTo>
                  <a:lnTo>
                    <a:pt x="120" y="313"/>
                  </a:lnTo>
                  <a:lnTo>
                    <a:pt x="314" y="313"/>
                  </a:lnTo>
                  <a:lnTo>
                    <a:pt x="314" y="517"/>
                  </a:lnTo>
                  <a:lnTo>
                    <a:pt x="437" y="517"/>
                  </a:lnTo>
                  <a:lnTo>
                    <a:pt x="437" y="0"/>
                  </a:lnTo>
                  <a:lnTo>
                    <a:pt x="314" y="0"/>
                  </a:lnTo>
                  <a:lnTo>
                    <a:pt x="314" y="19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85"/>
            <p:cNvSpPr>
              <a:spLocks/>
            </p:cNvSpPr>
            <p:nvPr/>
          </p:nvSpPr>
          <p:spPr bwMode="auto">
            <a:xfrm>
              <a:off x="9444038" y="2686051"/>
              <a:ext cx="679450" cy="820738"/>
            </a:xfrm>
            <a:custGeom>
              <a:avLst/>
              <a:gdLst>
                <a:gd name="T0" fmla="*/ 0 w 428"/>
                <a:gd name="T1" fmla="*/ 0 h 517"/>
                <a:gd name="T2" fmla="*/ 0 w 428"/>
                <a:gd name="T3" fmla="*/ 114 h 517"/>
                <a:gd name="T4" fmla="*/ 152 w 428"/>
                <a:gd name="T5" fmla="*/ 114 h 517"/>
                <a:gd name="T6" fmla="*/ 152 w 428"/>
                <a:gd name="T7" fmla="*/ 517 h 517"/>
                <a:gd name="T8" fmla="*/ 275 w 428"/>
                <a:gd name="T9" fmla="*/ 517 h 517"/>
                <a:gd name="T10" fmla="*/ 275 w 428"/>
                <a:gd name="T11" fmla="*/ 114 h 517"/>
                <a:gd name="T12" fmla="*/ 428 w 428"/>
                <a:gd name="T13" fmla="*/ 114 h 517"/>
                <a:gd name="T14" fmla="*/ 428 w 428"/>
                <a:gd name="T15" fmla="*/ 0 h 517"/>
                <a:gd name="T16" fmla="*/ 0 w 428"/>
                <a:gd name="T17"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517">
                  <a:moveTo>
                    <a:pt x="0" y="0"/>
                  </a:moveTo>
                  <a:lnTo>
                    <a:pt x="0" y="114"/>
                  </a:lnTo>
                  <a:lnTo>
                    <a:pt x="152" y="114"/>
                  </a:lnTo>
                  <a:lnTo>
                    <a:pt x="152" y="517"/>
                  </a:lnTo>
                  <a:lnTo>
                    <a:pt x="275" y="517"/>
                  </a:lnTo>
                  <a:lnTo>
                    <a:pt x="275" y="114"/>
                  </a:lnTo>
                  <a:lnTo>
                    <a:pt x="428" y="114"/>
                  </a:lnTo>
                  <a:lnTo>
                    <a:pt x="428"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86"/>
            <p:cNvSpPr>
              <a:spLocks/>
            </p:cNvSpPr>
            <p:nvPr/>
          </p:nvSpPr>
          <p:spPr bwMode="auto">
            <a:xfrm>
              <a:off x="9440863" y="2301876"/>
              <a:ext cx="1089025" cy="384175"/>
            </a:xfrm>
            <a:custGeom>
              <a:avLst/>
              <a:gdLst>
                <a:gd name="T0" fmla="*/ 620 w 686"/>
                <a:gd name="T1" fmla="*/ 62 h 242"/>
                <a:gd name="T2" fmla="*/ 620 w 686"/>
                <a:gd name="T3" fmla="*/ 242 h 242"/>
                <a:gd name="T4" fmla="*/ 686 w 686"/>
                <a:gd name="T5" fmla="*/ 242 h 242"/>
                <a:gd name="T6" fmla="*/ 686 w 686"/>
                <a:gd name="T7" fmla="*/ 0 h 242"/>
                <a:gd name="T8" fmla="*/ 0 w 686"/>
                <a:gd name="T9" fmla="*/ 0 h 242"/>
                <a:gd name="T10" fmla="*/ 0 w 686"/>
                <a:gd name="T11" fmla="*/ 62 h 242"/>
                <a:gd name="T12" fmla="*/ 620 w 686"/>
                <a:gd name="T13" fmla="*/ 62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20" y="62"/>
                  </a:moveTo>
                  <a:lnTo>
                    <a:pt x="620" y="242"/>
                  </a:lnTo>
                  <a:lnTo>
                    <a:pt x="686" y="242"/>
                  </a:lnTo>
                  <a:lnTo>
                    <a:pt x="686" y="0"/>
                  </a:lnTo>
                  <a:lnTo>
                    <a:pt x="0" y="0"/>
                  </a:lnTo>
                  <a:lnTo>
                    <a:pt x="0" y="62"/>
                  </a:lnTo>
                  <a:lnTo>
                    <a:pt x="62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87"/>
            <p:cNvSpPr>
              <a:spLocks noEditPoints="1"/>
            </p:cNvSpPr>
            <p:nvPr/>
          </p:nvSpPr>
          <p:spPr bwMode="auto">
            <a:xfrm>
              <a:off x="10679113" y="2301876"/>
              <a:ext cx="219075" cy="219075"/>
            </a:xfrm>
            <a:custGeom>
              <a:avLst/>
              <a:gdLst>
                <a:gd name="T0" fmla="*/ 0 w 58"/>
                <a:gd name="T1" fmla="*/ 29 h 58"/>
                <a:gd name="T2" fmla="*/ 0 w 58"/>
                <a:gd name="T3" fmla="*/ 29 h 58"/>
                <a:gd name="T4" fmla="*/ 29 w 58"/>
                <a:gd name="T5" fmla="*/ 0 h 58"/>
                <a:gd name="T6" fmla="*/ 58 w 58"/>
                <a:gd name="T7" fmla="*/ 29 h 58"/>
                <a:gd name="T8" fmla="*/ 58 w 58"/>
                <a:gd name="T9" fmla="*/ 29 h 58"/>
                <a:gd name="T10" fmla="*/ 29 w 58"/>
                <a:gd name="T11" fmla="*/ 58 h 58"/>
                <a:gd name="T12" fmla="*/ 0 w 58"/>
                <a:gd name="T13" fmla="*/ 29 h 58"/>
                <a:gd name="T14" fmla="*/ 55 w 58"/>
                <a:gd name="T15" fmla="*/ 29 h 58"/>
                <a:gd name="T16" fmla="*/ 55 w 58"/>
                <a:gd name="T17" fmla="*/ 29 h 58"/>
                <a:gd name="T18" fmla="*/ 29 w 58"/>
                <a:gd name="T19" fmla="*/ 3 h 58"/>
                <a:gd name="T20" fmla="*/ 3 w 58"/>
                <a:gd name="T21" fmla="*/ 29 h 58"/>
                <a:gd name="T22" fmla="*/ 3 w 58"/>
                <a:gd name="T23" fmla="*/ 29 h 58"/>
                <a:gd name="T24" fmla="*/ 29 w 58"/>
                <a:gd name="T25" fmla="*/ 55 h 58"/>
                <a:gd name="T26" fmla="*/ 55 w 58"/>
                <a:gd name="T27" fmla="*/ 29 h 58"/>
                <a:gd name="T28" fmla="*/ 17 w 58"/>
                <a:gd name="T29" fmla="*/ 13 h 58"/>
                <a:gd name="T30" fmla="*/ 31 w 58"/>
                <a:gd name="T31" fmla="*/ 13 h 58"/>
                <a:gd name="T32" fmla="*/ 40 w 58"/>
                <a:gd name="T33" fmla="*/ 16 h 58"/>
                <a:gd name="T34" fmla="*/ 43 w 58"/>
                <a:gd name="T35" fmla="*/ 23 h 58"/>
                <a:gd name="T36" fmla="*/ 43 w 58"/>
                <a:gd name="T37" fmla="*/ 23 h 58"/>
                <a:gd name="T38" fmla="*/ 36 w 58"/>
                <a:gd name="T39" fmla="*/ 32 h 58"/>
                <a:gd name="T40" fmla="*/ 44 w 58"/>
                <a:gd name="T41" fmla="*/ 43 h 58"/>
                <a:gd name="T42" fmla="*/ 36 w 58"/>
                <a:gd name="T43" fmla="*/ 43 h 58"/>
                <a:gd name="T44" fmla="*/ 29 w 58"/>
                <a:gd name="T45" fmla="*/ 33 h 58"/>
                <a:gd name="T46" fmla="*/ 29 w 58"/>
                <a:gd name="T47" fmla="*/ 33 h 58"/>
                <a:gd name="T48" fmla="*/ 24 w 58"/>
                <a:gd name="T49" fmla="*/ 33 h 58"/>
                <a:gd name="T50" fmla="*/ 24 w 58"/>
                <a:gd name="T51" fmla="*/ 43 h 58"/>
                <a:gd name="T52" fmla="*/ 17 w 58"/>
                <a:gd name="T53" fmla="*/ 43 h 58"/>
                <a:gd name="T54" fmla="*/ 17 w 58"/>
                <a:gd name="T55" fmla="*/ 13 h 58"/>
                <a:gd name="T56" fmla="*/ 31 w 58"/>
                <a:gd name="T57" fmla="*/ 28 h 58"/>
                <a:gd name="T58" fmla="*/ 36 w 58"/>
                <a:gd name="T59" fmla="*/ 23 h 58"/>
                <a:gd name="T60" fmla="*/ 36 w 58"/>
                <a:gd name="T61" fmla="*/ 23 h 58"/>
                <a:gd name="T62" fmla="*/ 31 w 58"/>
                <a:gd name="T63" fmla="*/ 19 h 58"/>
                <a:gd name="T64" fmla="*/ 24 w 58"/>
                <a:gd name="T65" fmla="*/ 19 h 58"/>
                <a:gd name="T66" fmla="*/ 24 w 58"/>
                <a:gd name="T67" fmla="*/ 28 h 58"/>
                <a:gd name="T68" fmla="*/ 31 w 58"/>
                <a:gd name="T69"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 h="58">
                  <a:moveTo>
                    <a:pt x="0" y="29"/>
                  </a:moveTo>
                  <a:cubicBezTo>
                    <a:pt x="0" y="29"/>
                    <a:pt x="0" y="29"/>
                    <a:pt x="0" y="29"/>
                  </a:cubicBezTo>
                  <a:cubicBezTo>
                    <a:pt x="0" y="13"/>
                    <a:pt x="13" y="0"/>
                    <a:pt x="29" y="0"/>
                  </a:cubicBezTo>
                  <a:cubicBezTo>
                    <a:pt x="45" y="0"/>
                    <a:pt x="58" y="13"/>
                    <a:pt x="58" y="29"/>
                  </a:cubicBezTo>
                  <a:cubicBezTo>
                    <a:pt x="58" y="29"/>
                    <a:pt x="58" y="29"/>
                    <a:pt x="58" y="29"/>
                  </a:cubicBezTo>
                  <a:cubicBezTo>
                    <a:pt x="58" y="45"/>
                    <a:pt x="45" y="58"/>
                    <a:pt x="29" y="58"/>
                  </a:cubicBezTo>
                  <a:cubicBezTo>
                    <a:pt x="13" y="58"/>
                    <a:pt x="0" y="45"/>
                    <a:pt x="0" y="29"/>
                  </a:cubicBezTo>
                  <a:close/>
                  <a:moveTo>
                    <a:pt x="55" y="29"/>
                  </a:moveTo>
                  <a:cubicBezTo>
                    <a:pt x="55" y="29"/>
                    <a:pt x="55" y="29"/>
                    <a:pt x="55" y="29"/>
                  </a:cubicBezTo>
                  <a:cubicBezTo>
                    <a:pt x="55" y="14"/>
                    <a:pt x="44" y="3"/>
                    <a:pt x="29" y="3"/>
                  </a:cubicBezTo>
                  <a:cubicBezTo>
                    <a:pt x="14" y="3"/>
                    <a:pt x="3" y="15"/>
                    <a:pt x="3" y="29"/>
                  </a:cubicBezTo>
                  <a:cubicBezTo>
                    <a:pt x="3" y="29"/>
                    <a:pt x="3" y="29"/>
                    <a:pt x="3" y="29"/>
                  </a:cubicBezTo>
                  <a:cubicBezTo>
                    <a:pt x="3" y="43"/>
                    <a:pt x="14" y="55"/>
                    <a:pt x="29" y="55"/>
                  </a:cubicBezTo>
                  <a:cubicBezTo>
                    <a:pt x="44" y="55"/>
                    <a:pt x="55" y="43"/>
                    <a:pt x="55" y="29"/>
                  </a:cubicBezTo>
                  <a:close/>
                  <a:moveTo>
                    <a:pt x="17" y="13"/>
                  </a:moveTo>
                  <a:cubicBezTo>
                    <a:pt x="31" y="13"/>
                    <a:pt x="31" y="13"/>
                    <a:pt x="31" y="13"/>
                  </a:cubicBezTo>
                  <a:cubicBezTo>
                    <a:pt x="35" y="13"/>
                    <a:pt x="38" y="14"/>
                    <a:pt x="40" y="16"/>
                  </a:cubicBezTo>
                  <a:cubicBezTo>
                    <a:pt x="42" y="18"/>
                    <a:pt x="43" y="20"/>
                    <a:pt x="43" y="23"/>
                  </a:cubicBezTo>
                  <a:cubicBezTo>
                    <a:pt x="43" y="23"/>
                    <a:pt x="43" y="23"/>
                    <a:pt x="43" y="23"/>
                  </a:cubicBezTo>
                  <a:cubicBezTo>
                    <a:pt x="43" y="28"/>
                    <a:pt x="40" y="31"/>
                    <a:pt x="36" y="32"/>
                  </a:cubicBezTo>
                  <a:cubicBezTo>
                    <a:pt x="44" y="43"/>
                    <a:pt x="44" y="43"/>
                    <a:pt x="44" y="43"/>
                  </a:cubicBezTo>
                  <a:cubicBezTo>
                    <a:pt x="36" y="43"/>
                    <a:pt x="36" y="43"/>
                    <a:pt x="36" y="43"/>
                  </a:cubicBezTo>
                  <a:cubicBezTo>
                    <a:pt x="29" y="33"/>
                    <a:pt x="29" y="33"/>
                    <a:pt x="29" y="33"/>
                  </a:cubicBezTo>
                  <a:cubicBezTo>
                    <a:pt x="29" y="33"/>
                    <a:pt x="29" y="33"/>
                    <a:pt x="29" y="33"/>
                  </a:cubicBezTo>
                  <a:cubicBezTo>
                    <a:pt x="24" y="33"/>
                    <a:pt x="24" y="33"/>
                    <a:pt x="24" y="33"/>
                  </a:cubicBezTo>
                  <a:cubicBezTo>
                    <a:pt x="24" y="43"/>
                    <a:pt x="24" y="43"/>
                    <a:pt x="24" y="43"/>
                  </a:cubicBezTo>
                  <a:cubicBezTo>
                    <a:pt x="17" y="43"/>
                    <a:pt x="17" y="43"/>
                    <a:pt x="17" y="43"/>
                  </a:cubicBezTo>
                  <a:lnTo>
                    <a:pt x="17" y="13"/>
                  </a:lnTo>
                  <a:close/>
                  <a:moveTo>
                    <a:pt x="31" y="28"/>
                  </a:moveTo>
                  <a:cubicBezTo>
                    <a:pt x="34" y="28"/>
                    <a:pt x="36" y="26"/>
                    <a:pt x="36" y="23"/>
                  </a:cubicBezTo>
                  <a:cubicBezTo>
                    <a:pt x="36" y="23"/>
                    <a:pt x="36" y="23"/>
                    <a:pt x="36" y="23"/>
                  </a:cubicBezTo>
                  <a:cubicBezTo>
                    <a:pt x="36" y="20"/>
                    <a:pt x="34" y="19"/>
                    <a:pt x="31" y="19"/>
                  </a:cubicBezTo>
                  <a:cubicBezTo>
                    <a:pt x="24" y="19"/>
                    <a:pt x="24" y="19"/>
                    <a:pt x="24" y="19"/>
                  </a:cubicBezTo>
                  <a:cubicBezTo>
                    <a:pt x="24" y="28"/>
                    <a:pt x="24" y="28"/>
                    <a:pt x="24" y="28"/>
                  </a:cubicBezTo>
                  <a:lnTo>
                    <a:pt x="31"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9" name="Slide Number Placeholder 5"/>
          <p:cNvSpPr txBox="1">
            <a:spLocks/>
          </p:cNvSpPr>
          <p:nvPr userDrawn="1"/>
        </p:nvSpPr>
        <p:spPr>
          <a:xfrm>
            <a:off x="5801782" y="6462408"/>
            <a:ext cx="588435" cy="365125"/>
          </a:xfrm>
          <a:prstGeom prst="rect">
            <a:avLst/>
          </a:prstGeom>
        </p:spPr>
        <p:txBody>
          <a:bodyPr vert="horz" lIns="121920" tIns="60960" rIns="121920" bIns="60960" rtlCol="0" anchor="ctr"/>
          <a:lstStyle>
            <a:defPPr>
              <a:defRPr lang="en-US"/>
            </a:defPPr>
            <a:lvl1pPr algn="r" rtl="0" fontAlgn="base">
              <a:spcBef>
                <a:spcPct val="0"/>
              </a:spcBef>
              <a:spcAft>
                <a:spcPct val="0"/>
              </a:spcAft>
              <a:defRPr sz="800" kern="1200">
                <a:solidFill>
                  <a:schemeClr val="tx1">
                    <a:lumMod val="50000"/>
                    <a:lumOff val="50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defTabSz="914354" fontAlgn="auto">
              <a:spcBef>
                <a:spcPts val="0"/>
              </a:spcBef>
              <a:spcAft>
                <a:spcPts val="0"/>
              </a:spcAft>
            </a:pPr>
            <a:fld id="{4BC8C7BF-536A-5D4E-8B21-0CE6F1D2E9E6}" type="slidenum">
              <a:rPr lang="en-US" sz="1067" smtClean="0">
                <a:solidFill>
                  <a:schemeClr val="bg2"/>
                </a:solidFill>
                <a:latin typeface="Arial"/>
              </a:rPr>
              <a:pPr algn="ctr" defTabSz="914354" fontAlgn="auto">
                <a:spcBef>
                  <a:spcPts val="0"/>
                </a:spcBef>
                <a:spcAft>
                  <a:spcPts val="0"/>
                </a:spcAft>
              </a:pPr>
              <a:t>‹#›</a:t>
            </a:fld>
            <a:endParaRPr lang="en-US" sz="1067" dirty="0">
              <a:solidFill>
                <a:schemeClr val="bg2"/>
              </a:solidFill>
              <a:latin typeface="Arial"/>
            </a:endParaRPr>
          </a:p>
        </p:txBody>
      </p:sp>
      <p:sp>
        <p:nvSpPr>
          <p:cNvPr id="90" name="Footer Placeholder 4"/>
          <p:cNvSpPr txBox="1">
            <a:spLocks/>
          </p:cNvSpPr>
          <p:nvPr userDrawn="1"/>
        </p:nvSpPr>
        <p:spPr>
          <a:xfrm>
            <a:off x="205166" y="6467052"/>
            <a:ext cx="3004579" cy="365125"/>
          </a:xfrm>
          <a:prstGeom prst="rect">
            <a:avLst/>
          </a:prstGeom>
        </p:spPr>
        <p:txBody>
          <a:bodyPr vert="horz" lIns="121920" tIns="60960" rIns="121920" bIns="60960" rtlCol="0" anchor="ctr"/>
          <a:lstStyle>
            <a:defPPr>
              <a:defRPr lang="en-US"/>
            </a:defPPr>
            <a:lvl1pPr marL="0" algn="l" defTabSz="685783" rtl="0" eaLnBrk="1" latinLnBrk="0" hangingPunct="1">
              <a:defRPr sz="800" kern="1200" baseline="0">
                <a:solidFill>
                  <a:schemeClr val="tx1">
                    <a:lumMod val="50000"/>
                    <a:lumOff val="50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r>
              <a:rPr lang="en-US" sz="900" dirty="0">
                <a:solidFill>
                  <a:schemeClr val="bg2">
                    <a:lumMod val="65000"/>
                  </a:schemeClr>
                </a:solidFill>
                <a:latin typeface="Arial" panose="020B0604020202020204" pitchFamily="34" charset="0"/>
                <a:cs typeface="Arial" panose="020B0604020202020204" pitchFamily="34" charset="0"/>
              </a:rPr>
              <a:t>© 2026 HireRight. All rights reserved. Confidential. </a:t>
            </a:r>
          </a:p>
        </p:txBody>
      </p:sp>
      <p:grpSp>
        <p:nvGrpSpPr>
          <p:cNvPr id="37" name="Group 36"/>
          <p:cNvGrpSpPr/>
          <p:nvPr userDrawn="1"/>
        </p:nvGrpSpPr>
        <p:grpSpPr>
          <a:xfrm>
            <a:off x="4550174" y="1531127"/>
            <a:ext cx="3133326" cy="2982606"/>
            <a:chOff x="-1588" y="1593851"/>
            <a:chExt cx="627063" cy="596900"/>
          </a:xfrm>
          <a:solidFill>
            <a:schemeClr val="tx2">
              <a:lumMod val="85000"/>
              <a:lumOff val="15000"/>
            </a:schemeClr>
          </a:solidFill>
        </p:grpSpPr>
        <p:sp>
          <p:nvSpPr>
            <p:cNvPr id="38" name="Freeform 37"/>
            <p:cNvSpPr>
              <a:spLocks noEditPoints="1"/>
            </p:cNvSpPr>
            <p:nvPr/>
          </p:nvSpPr>
          <p:spPr bwMode="auto">
            <a:xfrm>
              <a:off x="-1588" y="1593851"/>
              <a:ext cx="627063" cy="596900"/>
            </a:xfrm>
            <a:custGeom>
              <a:avLst/>
              <a:gdLst>
                <a:gd name="T0" fmla="*/ 154 w 292"/>
                <a:gd name="T1" fmla="*/ 69 h 277"/>
                <a:gd name="T2" fmla="*/ 17 w 292"/>
                <a:gd name="T3" fmla="*/ 70 h 277"/>
                <a:gd name="T4" fmla="*/ 0 w 292"/>
                <a:gd name="T5" fmla="*/ 117 h 277"/>
                <a:gd name="T6" fmla="*/ 25 w 292"/>
                <a:gd name="T7" fmla="*/ 133 h 277"/>
                <a:gd name="T8" fmla="*/ 17 w 292"/>
                <a:gd name="T9" fmla="*/ 142 h 277"/>
                <a:gd name="T10" fmla="*/ 0 w 292"/>
                <a:gd name="T11" fmla="*/ 189 h 277"/>
                <a:gd name="T12" fmla="*/ 25 w 292"/>
                <a:gd name="T13" fmla="*/ 205 h 277"/>
                <a:gd name="T14" fmla="*/ 17 w 292"/>
                <a:gd name="T15" fmla="*/ 214 h 277"/>
                <a:gd name="T16" fmla="*/ 0 w 292"/>
                <a:gd name="T17" fmla="*/ 261 h 277"/>
                <a:gd name="T18" fmla="*/ 206 w 292"/>
                <a:gd name="T19" fmla="*/ 277 h 277"/>
                <a:gd name="T20" fmla="*/ 222 w 292"/>
                <a:gd name="T21" fmla="*/ 231 h 277"/>
                <a:gd name="T22" fmla="*/ 197 w 292"/>
                <a:gd name="T23" fmla="*/ 214 h 277"/>
                <a:gd name="T24" fmla="*/ 206 w 292"/>
                <a:gd name="T25" fmla="*/ 205 h 277"/>
                <a:gd name="T26" fmla="*/ 222 w 292"/>
                <a:gd name="T27" fmla="*/ 159 h 277"/>
                <a:gd name="T28" fmla="*/ 197 w 292"/>
                <a:gd name="T29" fmla="*/ 142 h 277"/>
                <a:gd name="T30" fmla="*/ 223 w 292"/>
                <a:gd name="T31" fmla="*/ 137 h 277"/>
                <a:gd name="T32" fmla="*/ 223 w 292"/>
                <a:gd name="T33" fmla="*/ 0 h 277"/>
                <a:gd name="T34" fmla="*/ 12 w 292"/>
                <a:gd name="T35" fmla="*/ 87 h 277"/>
                <a:gd name="T36" fmla="*/ 156 w 292"/>
                <a:gd name="T37" fmla="*/ 82 h 277"/>
                <a:gd name="T38" fmla="*/ 17 w 292"/>
                <a:gd name="T39" fmla="*/ 121 h 277"/>
                <a:gd name="T40" fmla="*/ 210 w 292"/>
                <a:gd name="T41" fmla="*/ 231 h 277"/>
                <a:gd name="T42" fmla="*/ 206 w 292"/>
                <a:gd name="T43" fmla="*/ 265 h 277"/>
                <a:gd name="T44" fmla="*/ 12 w 292"/>
                <a:gd name="T45" fmla="*/ 261 h 277"/>
                <a:gd name="T46" fmla="*/ 17 w 292"/>
                <a:gd name="T47" fmla="*/ 226 h 277"/>
                <a:gd name="T48" fmla="*/ 210 w 292"/>
                <a:gd name="T49" fmla="*/ 231 h 277"/>
                <a:gd name="T50" fmla="*/ 37 w 292"/>
                <a:gd name="T51" fmla="*/ 214 h 277"/>
                <a:gd name="T52" fmla="*/ 185 w 292"/>
                <a:gd name="T53" fmla="*/ 205 h 277"/>
                <a:gd name="T54" fmla="*/ 210 w 292"/>
                <a:gd name="T55" fmla="*/ 159 h 277"/>
                <a:gd name="T56" fmla="*/ 206 w 292"/>
                <a:gd name="T57" fmla="*/ 193 h 277"/>
                <a:gd name="T58" fmla="*/ 12 w 292"/>
                <a:gd name="T59" fmla="*/ 189 h 277"/>
                <a:gd name="T60" fmla="*/ 17 w 292"/>
                <a:gd name="T61" fmla="*/ 154 h 277"/>
                <a:gd name="T62" fmla="*/ 210 w 292"/>
                <a:gd name="T63" fmla="*/ 159 h 277"/>
                <a:gd name="T64" fmla="*/ 37 w 292"/>
                <a:gd name="T65" fmla="*/ 133 h 277"/>
                <a:gd name="T66" fmla="*/ 185 w 292"/>
                <a:gd name="T67" fmla="*/ 142 h 277"/>
                <a:gd name="T68" fmla="*/ 223 w 292"/>
                <a:gd name="T69" fmla="*/ 125 h 277"/>
                <a:gd name="T70" fmla="*/ 223 w 292"/>
                <a:gd name="T71" fmla="*/ 12 h 277"/>
                <a:gd name="T72" fmla="*/ 223 w 292"/>
                <a:gd name="T73" fmla="*/ 125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92" h="277">
                  <a:moveTo>
                    <a:pt x="223" y="0"/>
                  </a:moveTo>
                  <a:cubicBezTo>
                    <a:pt x="185" y="0"/>
                    <a:pt x="154" y="31"/>
                    <a:pt x="154" y="69"/>
                  </a:cubicBezTo>
                  <a:cubicBezTo>
                    <a:pt x="154" y="69"/>
                    <a:pt x="154" y="70"/>
                    <a:pt x="154" y="70"/>
                  </a:cubicBezTo>
                  <a:cubicBezTo>
                    <a:pt x="17" y="70"/>
                    <a:pt x="17" y="70"/>
                    <a:pt x="17" y="70"/>
                  </a:cubicBezTo>
                  <a:cubicBezTo>
                    <a:pt x="8" y="70"/>
                    <a:pt x="0" y="78"/>
                    <a:pt x="0" y="87"/>
                  </a:cubicBezTo>
                  <a:cubicBezTo>
                    <a:pt x="0" y="117"/>
                    <a:pt x="0" y="117"/>
                    <a:pt x="0" y="117"/>
                  </a:cubicBezTo>
                  <a:cubicBezTo>
                    <a:pt x="0" y="126"/>
                    <a:pt x="8" y="133"/>
                    <a:pt x="17" y="133"/>
                  </a:cubicBezTo>
                  <a:cubicBezTo>
                    <a:pt x="25" y="133"/>
                    <a:pt x="25" y="133"/>
                    <a:pt x="25" y="133"/>
                  </a:cubicBezTo>
                  <a:cubicBezTo>
                    <a:pt x="25" y="142"/>
                    <a:pt x="25" y="142"/>
                    <a:pt x="25" y="142"/>
                  </a:cubicBezTo>
                  <a:cubicBezTo>
                    <a:pt x="17" y="142"/>
                    <a:pt x="17" y="142"/>
                    <a:pt x="17" y="142"/>
                  </a:cubicBezTo>
                  <a:cubicBezTo>
                    <a:pt x="8" y="142"/>
                    <a:pt x="0" y="150"/>
                    <a:pt x="0" y="159"/>
                  </a:cubicBezTo>
                  <a:cubicBezTo>
                    <a:pt x="0" y="189"/>
                    <a:pt x="0" y="189"/>
                    <a:pt x="0" y="189"/>
                  </a:cubicBezTo>
                  <a:cubicBezTo>
                    <a:pt x="0" y="198"/>
                    <a:pt x="8" y="205"/>
                    <a:pt x="17" y="205"/>
                  </a:cubicBezTo>
                  <a:cubicBezTo>
                    <a:pt x="25" y="205"/>
                    <a:pt x="25" y="205"/>
                    <a:pt x="25" y="205"/>
                  </a:cubicBezTo>
                  <a:cubicBezTo>
                    <a:pt x="25" y="214"/>
                    <a:pt x="25" y="214"/>
                    <a:pt x="25" y="214"/>
                  </a:cubicBezTo>
                  <a:cubicBezTo>
                    <a:pt x="17" y="214"/>
                    <a:pt x="17" y="214"/>
                    <a:pt x="17" y="214"/>
                  </a:cubicBezTo>
                  <a:cubicBezTo>
                    <a:pt x="8" y="214"/>
                    <a:pt x="0" y="222"/>
                    <a:pt x="0" y="231"/>
                  </a:cubicBezTo>
                  <a:cubicBezTo>
                    <a:pt x="0" y="261"/>
                    <a:pt x="0" y="261"/>
                    <a:pt x="0" y="261"/>
                  </a:cubicBezTo>
                  <a:cubicBezTo>
                    <a:pt x="0" y="270"/>
                    <a:pt x="8" y="277"/>
                    <a:pt x="17" y="277"/>
                  </a:cubicBezTo>
                  <a:cubicBezTo>
                    <a:pt x="206" y="277"/>
                    <a:pt x="206" y="277"/>
                    <a:pt x="206" y="277"/>
                  </a:cubicBezTo>
                  <a:cubicBezTo>
                    <a:pt x="215" y="277"/>
                    <a:pt x="222" y="270"/>
                    <a:pt x="222" y="261"/>
                  </a:cubicBezTo>
                  <a:cubicBezTo>
                    <a:pt x="222" y="231"/>
                    <a:pt x="222" y="231"/>
                    <a:pt x="222" y="231"/>
                  </a:cubicBezTo>
                  <a:cubicBezTo>
                    <a:pt x="222" y="222"/>
                    <a:pt x="215" y="214"/>
                    <a:pt x="206" y="214"/>
                  </a:cubicBezTo>
                  <a:cubicBezTo>
                    <a:pt x="197" y="214"/>
                    <a:pt x="197" y="214"/>
                    <a:pt x="197" y="214"/>
                  </a:cubicBezTo>
                  <a:cubicBezTo>
                    <a:pt x="197" y="205"/>
                    <a:pt x="197" y="205"/>
                    <a:pt x="197" y="205"/>
                  </a:cubicBezTo>
                  <a:cubicBezTo>
                    <a:pt x="206" y="205"/>
                    <a:pt x="206" y="205"/>
                    <a:pt x="206" y="205"/>
                  </a:cubicBezTo>
                  <a:cubicBezTo>
                    <a:pt x="215" y="205"/>
                    <a:pt x="222" y="198"/>
                    <a:pt x="222" y="189"/>
                  </a:cubicBezTo>
                  <a:cubicBezTo>
                    <a:pt x="222" y="159"/>
                    <a:pt x="222" y="159"/>
                    <a:pt x="222" y="159"/>
                  </a:cubicBezTo>
                  <a:cubicBezTo>
                    <a:pt x="222" y="150"/>
                    <a:pt x="215" y="142"/>
                    <a:pt x="206" y="142"/>
                  </a:cubicBezTo>
                  <a:cubicBezTo>
                    <a:pt x="197" y="142"/>
                    <a:pt x="197" y="142"/>
                    <a:pt x="197" y="142"/>
                  </a:cubicBezTo>
                  <a:cubicBezTo>
                    <a:pt x="197" y="132"/>
                    <a:pt x="197" y="132"/>
                    <a:pt x="197" y="132"/>
                  </a:cubicBezTo>
                  <a:cubicBezTo>
                    <a:pt x="205" y="136"/>
                    <a:pt x="214" y="137"/>
                    <a:pt x="223" y="137"/>
                  </a:cubicBezTo>
                  <a:cubicBezTo>
                    <a:pt x="261" y="137"/>
                    <a:pt x="292" y="107"/>
                    <a:pt x="292" y="69"/>
                  </a:cubicBezTo>
                  <a:cubicBezTo>
                    <a:pt x="292" y="31"/>
                    <a:pt x="261" y="0"/>
                    <a:pt x="223" y="0"/>
                  </a:cubicBezTo>
                  <a:close/>
                  <a:moveTo>
                    <a:pt x="12" y="117"/>
                  </a:moveTo>
                  <a:cubicBezTo>
                    <a:pt x="12" y="87"/>
                    <a:pt x="12" y="87"/>
                    <a:pt x="12" y="87"/>
                  </a:cubicBezTo>
                  <a:cubicBezTo>
                    <a:pt x="12" y="84"/>
                    <a:pt x="14" y="82"/>
                    <a:pt x="17" y="82"/>
                  </a:cubicBezTo>
                  <a:cubicBezTo>
                    <a:pt x="156" y="82"/>
                    <a:pt x="156" y="82"/>
                    <a:pt x="156" y="82"/>
                  </a:cubicBezTo>
                  <a:cubicBezTo>
                    <a:pt x="159" y="98"/>
                    <a:pt x="167" y="111"/>
                    <a:pt x="179" y="121"/>
                  </a:cubicBezTo>
                  <a:cubicBezTo>
                    <a:pt x="17" y="121"/>
                    <a:pt x="17" y="121"/>
                    <a:pt x="17" y="121"/>
                  </a:cubicBezTo>
                  <a:cubicBezTo>
                    <a:pt x="14" y="121"/>
                    <a:pt x="12" y="119"/>
                    <a:pt x="12" y="117"/>
                  </a:cubicBezTo>
                  <a:close/>
                  <a:moveTo>
                    <a:pt x="210" y="231"/>
                  </a:moveTo>
                  <a:cubicBezTo>
                    <a:pt x="210" y="261"/>
                    <a:pt x="210" y="261"/>
                    <a:pt x="210" y="261"/>
                  </a:cubicBezTo>
                  <a:cubicBezTo>
                    <a:pt x="210" y="263"/>
                    <a:pt x="208" y="265"/>
                    <a:pt x="206" y="265"/>
                  </a:cubicBezTo>
                  <a:cubicBezTo>
                    <a:pt x="17" y="265"/>
                    <a:pt x="17" y="265"/>
                    <a:pt x="17" y="265"/>
                  </a:cubicBezTo>
                  <a:cubicBezTo>
                    <a:pt x="14" y="265"/>
                    <a:pt x="12" y="263"/>
                    <a:pt x="12" y="261"/>
                  </a:cubicBezTo>
                  <a:cubicBezTo>
                    <a:pt x="12" y="231"/>
                    <a:pt x="12" y="231"/>
                    <a:pt x="12" y="231"/>
                  </a:cubicBezTo>
                  <a:cubicBezTo>
                    <a:pt x="12" y="228"/>
                    <a:pt x="14" y="226"/>
                    <a:pt x="17" y="226"/>
                  </a:cubicBezTo>
                  <a:cubicBezTo>
                    <a:pt x="206" y="226"/>
                    <a:pt x="206" y="226"/>
                    <a:pt x="206" y="226"/>
                  </a:cubicBezTo>
                  <a:cubicBezTo>
                    <a:pt x="208" y="226"/>
                    <a:pt x="210" y="228"/>
                    <a:pt x="210" y="231"/>
                  </a:cubicBezTo>
                  <a:close/>
                  <a:moveTo>
                    <a:pt x="185" y="214"/>
                  </a:moveTo>
                  <a:cubicBezTo>
                    <a:pt x="37" y="214"/>
                    <a:pt x="37" y="214"/>
                    <a:pt x="37" y="214"/>
                  </a:cubicBezTo>
                  <a:cubicBezTo>
                    <a:pt x="37" y="205"/>
                    <a:pt x="37" y="205"/>
                    <a:pt x="37" y="205"/>
                  </a:cubicBezTo>
                  <a:cubicBezTo>
                    <a:pt x="185" y="205"/>
                    <a:pt x="185" y="205"/>
                    <a:pt x="185" y="205"/>
                  </a:cubicBezTo>
                  <a:lnTo>
                    <a:pt x="185" y="214"/>
                  </a:lnTo>
                  <a:close/>
                  <a:moveTo>
                    <a:pt x="210" y="159"/>
                  </a:moveTo>
                  <a:cubicBezTo>
                    <a:pt x="210" y="189"/>
                    <a:pt x="210" y="189"/>
                    <a:pt x="210" y="189"/>
                  </a:cubicBezTo>
                  <a:cubicBezTo>
                    <a:pt x="210" y="191"/>
                    <a:pt x="208" y="193"/>
                    <a:pt x="206" y="193"/>
                  </a:cubicBezTo>
                  <a:cubicBezTo>
                    <a:pt x="17" y="193"/>
                    <a:pt x="17" y="193"/>
                    <a:pt x="17" y="193"/>
                  </a:cubicBezTo>
                  <a:cubicBezTo>
                    <a:pt x="14" y="193"/>
                    <a:pt x="12" y="191"/>
                    <a:pt x="12" y="189"/>
                  </a:cubicBezTo>
                  <a:cubicBezTo>
                    <a:pt x="12" y="159"/>
                    <a:pt x="12" y="159"/>
                    <a:pt x="12" y="159"/>
                  </a:cubicBezTo>
                  <a:cubicBezTo>
                    <a:pt x="12" y="156"/>
                    <a:pt x="14" y="154"/>
                    <a:pt x="17" y="154"/>
                  </a:cubicBezTo>
                  <a:cubicBezTo>
                    <a:pt x="206" y="154"/>
                    <a:pt x="206" y="154"/>
                    <a:pt x="206" y="154"/>
                  </a:cubicBezTo>
                  <a:cubicBezTo>
                    <a:pt x="208" y="154"/>
                    <a:pt x="210" y="156"/>
                    <a:pt x="210" y="159"/>
                  </a:cubicBezTo>
                  <a:close/>
                  <a:moveTo>
                    <a:pt x="37" y="142"/>
                  </a:moveTo>
                  <a:cubicBezTo>
                    <a:pt x="37" y="133"/>
                    <a:pt x="37" y="133"/>
                    <a:pt x="37" y="133"/>
                  </a:cubicBezTo>
                  <a:cubicBezTo>
                    <a:pt x="185" y="133"/>
                    <a:pt x="185" y="133"/>
                    <a:pt x="185" y="133"/>
                  </a:cubicBezTo>
                  <a:cubicBezTo>
                    <a:pt x="185" y="142"/>
                    <a:pt x="185" y="142"/>
                    <a:pt x="185" y="142"/>
                  </a:cubicBezTo>
                  <a:lnTo>
                    <a:pt x="37" y="142"/>
                  </a:lnTo>
                  <a:close/>
                  <a:moveTo>
                    <a:pt x="223" y="125"/>
                  </a:moveTo>
                  <a:cubicBezTo>
                    <a:pt x="192" y="125"/>
                    <a:pt x="166" y="100"/>
                    <a:pt x="166" y="69"/>
                  </a:cubicBezTo>
                  <a:cubicBezTo>
                    <a:pt x="166" y="37"/>
                    <a:pt x="192" y="12"/>
                    <a:pt x="223" y="12"/>
                  </a:cubicBezTo>
                  <a:cubicBezTo>
                    <a:pt x="254" y="12"/>
                    <a:pt x="280" y="37"/>
                    <a:pt x="280" y="69"/>
                  </a:cubicBezTo>
                  <a:cubicBezTo>
                    <a:pt x="280" y="100"/>
                    <a:pt x="254" y="125"/>
                    <a:pt x="223"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1" name="Freeform 40"/>
            <p:cNvSpPr>
              <a:spLocks noEditPoints="1"/>
            </p:cNvSpPr>
            <p:nvPr/>
          </p:nvSpPr>
          <p:spPr bwMode="auto">
            <a:xfrm>
              <a:off x="414338" y="1654176"/>
              <a:ext cx="125413" cy="176213"/>
            </a:xfrm>
            <a:custGeom>
              <a:avLst/>
              <a:gdLst>
                <a:gd name="T0" fmla="*/ 54 w 58"/>
                <a:gd name="T1" fmla="*/ 30 h 82"/>
                <a:gd name="T2" fmla="*/ 53 w 58"/>
                <a:gd name="T3" fmla="*/ 30 h 82"/>
                <a:gd name="T4" fmla="*/ 53 w 58"/>
                <a:gd name="T5" fmla="*/ 23 h 82"/>
                <a:gd name="T6" fmla="*/ 49 w 58"/>
                <a:gd name="T7" fmla="*/ 10 h 82"/>
                <a:gd name="T8" fmla="*/ 38 w 58"/>
                <a:gd name="T9" fmla="*/ 1 h 82"/>
                <a:gd name="T10" fmla="*/ 29 w 58"/>
                <a:gd name="T11" fmla="*/ 0 h 82"/>
                <a:gd name="T12" fmla="*/ 5 w 58"/>
                <a:gd name="T13" fmla="*/ 23 h 82"/>
                <a:gd name="T14" fmla="*/ 5 w 58"/>
                <a:gd name="T15" fmla="*/ 30 h 82"/>
                <a:gd name="T16" fmla="*/ 4 w 58"/>
                <a:gd name="T17" fmla="*/ 30 h 82"/>
                <a:gd name="T18" fmla="*/ 0 w 58"/>
                <a:gd name="T19" fmla="*/ 33 h 82"/>
                <a:gd name="T20" fmla="*/ 0 w 58"/>
                <a:gd name="T21" fmla="*/ 78 h 82"/>
                <a:gd name="T22" fmla="*/ 4 w 58"/>
                <a:gd name="T23" fmla="*/ 82 h 82"/>
                <a:gd name="T24" fmla="*/ 54 w 58"/>
                <a:gd name="T25" fmla="*/ 82 h 82"/>
                <a:gd name="T26" fmla="*/ 58 w 58"/>
                <a:gd name="T27" fmla="*/ 78 h 82"/>
                <a:gd name="T28" fmla="*/ 58 w 58"/>
                <a:gd name="T29" fmla="*/ 33 h 82"/>
                <a:gd name="T30" fmla="*/ 54 w 58"/>
                <a:gd name="T31" fmla="*/ 30 h 82"/>
                <a:gd name="T32" fmla="*/ 17 w 58"/>
                <a:gd name="T33" fmla="*/ 23 h 82"/>
                <a:gd name="T34" fmla="*/ 29 w 58"/>
                <a:gd name="T35" fmla="*/ 12 h 82"/>
                <a:gd name="T36" fmla="*/ 33 w 58"/>
                <a:gd name="T37" fmla="*/ 12 h 82"/>
                <a:gd name="T38" fmla="*/ 39 w 58"/>
                <a:gd name="T39" fmla="*/ 17 h 82"/>
                <a:gd name="T40" fmla="*/ 41 w 58"/>
                <a:gd name="T41" fmla="*/ 23 h 82"/>
                <a:gd name="T42" fmla="*/ 41 w 58"/>
                <a:gd name="T43" fmla="*/ 30 h 82"/>
                <a:gd name="T44" fmla="*/ 42 w 58"/>
                <a:gd name="T45" fmla="*/ 35 h 82"/>
                <a:gd name="T46" fmla="*/ 16 w 58"/>
                <a:gd name="T47" fmla="*/ 35 h 82"/>
                <a:gd name="T48" fmla="*/ 17 w 58"/>
                <a:gd name="T49" fmla="*/ 30 h 82"/>
                <a:gd name="T50" fmla="*/ 17 w 58"/>
                <a:gd name="T51" fmla="*/ 23 h 82"/>
                <a:gd name="T52" fmla="*/ 12 w 58"/>
                <a:gd name="T53" fmla="*/ 70 h 82"/>
                <a:gd name="T54" fmla="*/ 12 w 58"/>
                <a:gd name="T55" fmla="*/ 47 h 82"/>
                <a:gd name="T56" fmla="*/ 46 w 58"/>
                <a:gd name="T57" fmla="*/ 47 h 82"/>
                <a:gd name="T58" fmla="*/ 46 w 58"/>
                <a:gd name="T59" fmla="*/ 70 h 82"/>
                <a:gd name="T60" fmla="*/ 12 w 58"/>
                <a:gd name="T61" fmla="*/ 7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8" h="82">
                  <a:moveTo>
                    <a:pt x="54" y="30"/>
                  </a:moveTo>
                  <a:cubicBezTo>
                    <a:pt x="53" y="30"/>
                    <a:pt x="53" y="30"/>
                    <a:pt x="53" y="30"/>
                  </a:cubicBezTo>
                  <a:cubicBezTo>
                    <a:pt x="53" y="23"/>
                    <a:pt x="53" y="23"/>
                    <a:pt x="53" y="23"/>
                  </a:cubicBezTo>
                  <a:cubicBezTo>
                    <a:pt x="53" y="19"/>
                    <a:pt x="51" y="14"/>
                    <a:pt x="49" y="10"/>
                  </a:cubicBezTo>
                  <a:cubicBezTo>
                    <a:pt x="46" y="6"/>
                    <a:pt x="42" y="3"/>
                    <a:pt x="38" y="1"/>
                  </a:cubicBezTo>
                  <a:cubicBezTo>
                    <a:pt x="35" y="0"/>
                    <a:pt x="32" y="0"/>
                    <a:pt x="29" y="0"/>
                  </a:cubicBezTo>
                  <a:cubicBezTo>
                    <a:pt x="16" y="0"/>
                    <a:pt x="5" y="10"/>
                    <a:pt x="5" y="23"/>
                  </a:cubicBezTo>
                  <a:cubicBezTo>
                    <a:pt x="5" y="30"/>
                    <a:pt x="5" y="30"/>
                    <a:pt x="5" y="30"/>
                  </a:cubicBezTo>
                  <a:cubicBezTo>
                    <a:pt x="4" y="30"/>
                    <a:pt x="4" y="30"/>
                    <a:pt x="4" y="30"/>
                  </a:cubicBezTo>
                  <a:cubicBezTo>
                    <a:pt x="2" y="30"/>
                    <a:pt x="0" y="32"/>
                    <a:pt x="0" y="33"/>
                  </a:cubicBezTo>
                  <a:cubicBezTo>
                    <a:pt x="0" y="78"/>
                    <a:pt x="0" y="78"/>
                    <a:pt x="0" y="78"/>
                  </a:cubicBezTo>
                  <a:cubicBezTo>
                    <a:pt x="0" y="80"/>
                    <a:pt x="2" y="82"/>
                    <a:pt x="4" y="82"/>
                  </a:cubicBezTo>
                  <a:cubicBezTo>
                    <a:pt x="54" y="82"/>
                    <a:pt x="54" y="82"/>
                    <a:pt x="54" y="82"/>
                  </a:cubicBezTo>
                  <a:cubicBezTo>
                    <a:pt x="56" y="82"/>
                    <a:pt x="58" y="80"/>
                    <a:pt x="58" y="78"/>
                  </a:cubicBezTo>
                  <a:cubicBezTo>
                    <a:pt x="58" y="33"/>
                    <a:pt x="58" y="33"/>
                    <a:pt x="58" y="33"/>
                  </a:cubicBezTo>
                  <a:cubicBezTo>
                    <a:pt x="58" y="32"/>
                    <a:pt x="56" y="30"/>
                    <a:pt x="54" y="30"/>
                  </a:cubicBezTo>
                  <a:close/>
                  <a:moveTo>
                    <a:pt x="17" y="23"/>
                  </a:moveTo>
                  <a:cubicBezTo>
                    <a:pt x="17" y="17"/>
                    <a:pt x="23" y="12"/>
                    <a:pt x="29" y="12"/>
                  </a:cubicBezTo>
                  <a:cubicBezTo>
                    <a:pt x="30" y="12"/>
                    <a:pt x="32" y="12"/>
                    <a:pt x="33" y="12"/>
                  </a:cubicBezTo>
                  <a:cubicBezTo>
                    <a:pt x="36" y="13"/>
                    <a:pt x="37" y="15"/>
                    <a:pt x="39" y="17"/>
                  </a:cubicBezTo>
                  <a:cubicBezTo>
                    <a:pt x="40" y="19"/>
                    <a:pt x="41" y="21"/>
                    <a:pt x="41" y="23"/>
                  </a:cubicBezTo>
                  <a:cubicBezTo>
                    <a:pt x="41" y="30"/>
                    <a:pt x="41" y="30"/>
                    <a:pt x="41" y="30"/>
                  </a:cubicBezTo>
                  <a:cubicBezTo>
                    <a:pt x="41" y="32"/>
                    <a:pt x="41" y="33"/>
                    <a:pt x="42" y="35"/>
                  </a:cubicBezTo>
                  <a:cubicBezTo>
                    <a:pt x="16" y="35"/>
                    <a:pt x="16" y="35"/>
                    <a:pt x="16" y="35"/>
                  </a:cubicBezTo>
                  <a:cubicBezTo>
                    <a:pt x="17" y="33"/>
                    <a:pt x="17" y="32"/>
                    <a:pt x="17" y="30"/>
                  </a:cubicBezTo>
                  <a:lnTo>
                    <a:pt x="17" y="23"/>
                  </a:lnTo>
                  <a:close/>
                  <a:moveTo>
                    <a:pt x="12" y="70"/>
                  </a:moveTo>
                  <a:cubicBezTo>
                    <a:pt x="12" y="47"/>
                    <a:pt x="12" y="47"/>
                    <a:pt x="12" y="47"/>
                  </a:cubicBezTo>
                  <a:cubicBezTo>
                    <a:pt x="46" y="47"/>
                    <a:pt x="46" y="47"/>
                    <a:pt x="46" y="47"/>
                  </a:cubicBezTo>
                  <a:cubicBezTo>
                    <a:pt x="46" y="70"/>
                    <a:pt x="46" y="70"/>
                    <a:pt x="46" y="70"/>
                  </a:cubicBezTo>
                  <a:lnTo>
                    <a:pt x="1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2" name="Freeform 41"/>
            <p:cNvSpPr>
              <a:spLocks/>
            </p:cNvSpPr>
            <p:nvPr/>
          </p:nvSpPr>
          <p:spPr bwMode="auto">
            <a:xfrm>
              <a:off x="114300" y="1798638"/>
              <a:ext cx="80963" cy="25400"/>
            </a:xfrm>
            <a:custGeom>
              <a:avLst/>
              <a:gdLst>
                <a:gd name="T0" fmla="*/ 32 w 38"/>
                <a:gd name="T1" fmla="*/ 0 h 12"/>
                <a:gd name="T2" fmla="*/ 6 w 38"/>
                <a:gd name="T3" fmla="*/ 0 h 12"/>
                <a:gd name="T4" fmla="*/ 0 w 38"/>
                <a:gd name="T5" fmla="*/ 6 h 12"/>
                <a:gd name="T6" fmla="*/ 6 w 38"/>
                <a:gd name="T7" fmla="*/ 12 h 12"/>
                <a:gd name="T8" fmla="*/ 32 w 38"/>
                <a:gd name="T9" fmla="*/ 12 h 12"/>
                <a:gd name="T10" fmla="*/ 38 w 38"/>
                <a:gd name="T11" fmla="*/ 6 h 12"/>
                <a:gd name="T12" fmla="*/ 32 w 38"/>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38" h="12">
                  <a:moveTo>
                    <a:pt x="32" y="0"/>
                  </a:moveTo>
                  <a:cubicBezTo>
                    <a:pt x="6" y="0"/>
                    <a:pt x="6" y="0"/>
                    <a:pt x="6" y="0"/>
                  </a:cubicBezTo>
                  <a:cubicBezTo>
                    <a:pt x="3" y="0"/>
                    <a:pt x="0" y="3"/>
                    <a:pt x="0" y="6"/>
                  </a:cubicBezTo>
                  <a:cubicBezTo>
                    <a:pt x="0" y="10"/>
                    <a:pt x="3" y="12"/>
                    <a:pt x="6" y="12"/>
                  </a:cubicBezTo>
                  <a:cubicBezTo>
                    <a:pt x="32" y="12"/>
                    <a:pt x="32" y="12"/>
                    <a:pt x="32" y="12"/>
                  </a:cubicBezTo>
                  <a:cubicBezTo>
                    <a:pt x="36" y="12"/>
                    <a:pt x="38" y="10"/>
                    <a:pt x="38" y="6"/>
                  </a:cubicBezTo>
                  <a:cubicBezTo>
                    <a:pt x="38" y="3"/>
                    <a:pt x="36" y="0"/>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3" name="Freeform 42"/>
            <p:cNvSpPr>
              <a:spLocks/>
            </p:cNvSpPr>
            <p:nvPr/>
          </p:nvSpPr>
          <p:spPr bwMode="auto">
            <a:xfrm>
              <a:off x="304800" y="1789113"/>
              <a:ext cx="25400" cy="42863"/>
            </a:xfrm>
            <a:custGeom>
              <a:avLst/>
              <a:gdLst>
                <a:gd name="T0" fmla="*/ 6 w 12"/>
                <a:gd name="T1" fmla="*/ 0 h 20"/>
                <a:gd name="T2" fmla="*/ 0 w 12"/>
                <a:gd name="T3" fmla="*/ 6 h 20"/>
                <a:gd name="T4" fmla="*/ 0 w 12"/>
                <a:gd name="T5" fmla="*/ 14 h 20"/>
                <a:gd name="T6" fmla="*/ 6 w 12"/>
                <a:gd name="T7" fmla="*/ 20 h 20"/>
                <a:gd name="T8" fmla="*/ 12 w 12"/>
                <a:gd name="T9" fmla="*/ 14 h 20"/>
                <a:gd name="T10" fmla="*/ 12 w 12"/>
                <a:gd name="T11" fmla="*/ 6 h 20"/>
                <a:gd name="T12" fmla="*/ 6 w 12"/>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2" h="20">
                  <a:moveTo>
                    <a:pt x="6" y="0"/>
                  </a:moveTo>
                  <a:cubicBezTo>
                    <a:pt x="3" y="0"/>
                    <a:pt x="0" y="3"/>
                    <a:pt x="0" y="6"/>
                  </a:cubicBezTo>
                  <a:cubicBezTo>
                    <a:pt x="0" y="14"/>
                    <a:pt x="0" y="14"/>
                    <a:pt x="0" y="14"/>
                  </a:cubicBezTo>
                  <a:cubicBezTo>
                    <a:pt x="0" y="17"/>
                    <a:pt x="3" y="20"/>
                    <a:pt x="6" y="20"/>
                  </a:cubicBezTo>
                  <a:cubicBezTo>
                    <a:pt x="10" y="20"/>
                    <a:pt x="12" y="17"/>
                    <a:pt x="12" y="14"/>
                  </a:cubicBezTo>
                  <a:cubicBezTo>
                    <a:pt x="12" y="6"/>
                    <a:pt x="12" y="6"/>
                    <a:pt x="12" y="6"/>
                  </a:cubicBezTo>
                  <a:cubicBezTo>
                    <a:pt x="12" y="3"/>
                    <a:pt x="10"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4" name="Oval 43"/>
            <p:cNvSpPr>
              <a:spLocks noChangeArrowheads="1"/>
            </p:cNvSpPr>
            <p:nvPr/>
          </p:nvSpPr>
          <p:spPr bwMode="auto">
            <a:xfrm>
              <a:off x="53975" y="1798638"/>
              <a:ext cx="25400" cy="25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5" name="Freeform 44"/>
            <p:cNvSpPr>
              <a:spLocks/>
            </p:cNvSpPr>
            <p:nvPr/>
          </p:nvSpPr>
          <p:spPr bwMode="auto">
            <a:xfrm>
              <a:off x="114300" y="1952626"/>
              <a:ext cx="80963" cy="26988"/>
            </a:xfrm>
            <a:custGeom>
              <a:avLst/>
              <a:gdLst>
                <a:gd name="T0" fmla="*/ 6 w 38"/>
                <a:gd name="T1" fmla="*/ 12 h 12"/>
                <a:gd name="T2" fmla="*/ 32 w 38"/>
                <a:gd name="T3" fmla="*/ 12 h 12"/>
                <a:gd name="T4" fmla="*/ 38 w 38"/>
                <a:gd name="T5" fmla="*/ 6 h 12"/>
                <a:gd name="T6" fmla="*/ 32 w 38"/>
                <a:gd name="T7" fmla="*/ 0 h 12"/>
                <a:gd name="T8" fmla="*/ 6 w 38"/>
                <a:gd name="T9" fmla="*/ 0 h 12"/>
                <a:gd name="T10" fmla="*/ 0 w 38"/>
                <a:gd name="T11" fmla="*/ 6 h 12"/>
                <a:gd name="T12" fmla="*/ 6 w 3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38" h="12">
                  <a:moveTo>
                    <a:pt x="6" y="12"/>
                  </a:moveTo>
                  <a:cubicBezTo>
                    <a:pt x="32" y="12"/>
                    <a:pt x="32" y="12"/>
                    <a:pt x="32" y="12"/>
                  </a:cubicBezTo>
                  <a:cubicBezTo>
                    <a:pt x="36" y="12"/>
                    <a:pt x="38" y="10"/>
                    <a:pt x="38" y="6"/>
                  </a:cubicBezTo>
                  <a:cubicBezTo>
                    <a:pt x="38" y="3"/>
                    <a:pt x="36" y="0"/>
                    <a:pt x="32" y="0"/>
                  </a:cubicBezTo>
                  <a:cubicBezTo>
                    <a:pt x="6" y="0"/>
                    <a:pt x="6" y="0"/>
                    <a:pt x="6" y="0"/>
                  </a:cubicBezTo>
                  <a:cubicBezTo>
                    <a:pt x="3" y="0"/>
                    <a:pt x="0" y="3"/>
                    <a:pt x="0" y="6"/>
                  </a:cubicBezTo>
                  <a:cubicBezTo>
                    <a:pt x="0" y="10"/>
                    <a:pt x="3" y="12"/>
                    <a:pt x="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6" name="Freeform 45"/>
            <p:cNvSpPr>
              <a:spLocks/>
            </p:cNvSpPr>
            <p:nvPr/>
          </p:nvSpPr>
          <p:spPr bwMode="auto">
            <a:xfrm>
              <a:off x="304800" y="1944688"/>
              <a:ext cx="25400" cy="42863"/>
            </a:xfrm>
            <a:custGeom>
              <a:avLst/>
              <a:gdLst>
                <a:gd name="T0" fmla="*/ 6 w 12"/>
                <a:gd name="T1" fmla="*/ 20 h 20"/>
                <a:gd name="T2" fmla="*/ 12 w 12"/>
                <a:gd name="T3" fmla="*/ 14 h 20"/>
                <a:gd name="T4" fmla="*/ 12 w 12"/>
                <a:gd name="T5" fmla="*/ 6 h 20"/>
                <a:gd name="T6" fmla="*/ 6 w 12"/>
                <a:gd name="T7" fmla="*/ 0 h 20"/>
                <a:gd name="T8" fmla="*/ 0 w 12"/>
                <a:gd name="T9" fmla="*/ 6 h 20"/>
                <a:gd name="T10" fmla="*/ 0 w 12"/>
                <a:gd name="T11" fmla="*/ 14 h 20"/>
                <a:gd name="T12" fmla="*/ 6 w 12"/>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12" h="20">
                  <a:moveTo>
                    <a:pt x="6" y="20"/>
                  </a:moveTo>
                  <a:cubicBezTo>
                    <a:pt x="10" y="20"/>
                    <a:pt x="12" y="17"/>
                    <a:pt x="12" y="14"/>
                  </a:cubicBezTo>
                  <a:cubicBezTo>
                    <a:pt x="12" y="6"/>
                    <a:pt x="12" y="6"/>
                    <a:pt x="12" y="6"/>
                  </a:cubicBezTo>
                  <a:cubicBezTo>
                    <a:pt x="12" y="3"/>
                    <a:pt x="10" y="0"/>
                    <a:pt x="6" y="0"/>
                  </a:cubicBezTo>
                  <a:cubicBezTo>
                    <a:pt x="3" y="0"/>
                    <a:pt x="0" y="3"/>
                    <a:pt x="0" y="6"/>
                  </a:cubicBezTo>
                  <a:cubicBezTo>
                    <a:pt x="0" y="14"/>
                    <a:pt x="0" y="14"/>
                    <a:pt x="0" y="14"/>
                  </a:cubicBezTo>
                  <a:cubicBezTo>
                    <a:pt x="0" y="17"/>
                    <a:pt x="3" y="20"/>
                    <a:pt x="6"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7" name="Freeform 46"/>
            <p:cNvSpPr>
              <a:spLocks/>
            </p:cNvSpPr>
            <p:nvPr/>
          </p:nvSpPr>
          <p:spPr bwMode="auto">
            <a:xfrm>
              <a:off x="347663" y="1944688"/>
              <a:ext cx="25400" cy="42863"/>
            </a:xfrm>
            <a:custGeom>
              <a:avLst/>
              <a:gdLst>
                <a:gd name="T0" fmla="*/ 6 w 12"/>
                <a:gd name="T1" fmla="*/ 20 h 20"/>
                <a:gd name="T2" fmla="*/ 12 w 12"/>
                <a:gd name="T3" fmla="*/ 14 h 20"/>
                <a:gd name="T4" fmla="*/ 12 w 12"/>
                <a:gd name="T5" fmla="*/ 6 h 20"/>
                <a:gd name="T6" fmla="*/ 6 w 12"/>
                <a:gd name="T7" fmla="*/ 0 h 20"/>
                <a:gd name="T8" fmla="*/ 0 w 12"/>
                <a:gd name="T9" fmla="*/ 6 h 20"/>
                <a:gd name="T10" fmla="*/ 0 w 12"/>
                <a:gd name="T11" fmla="*/ 14 h 20"/>
                <a:gd name="T12" fmla="*/ 6 w 12"/>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12" h="20">
                  <a:moveTo>
                    <a:pt x="6" y="20"/>
                  </a:moveTo>
                  <a:cubicBezTo>
                    <a:pt x="10" y="20"/>
                    <a:pt x="12" y="17"/>
                    <a:pt x="12" y="14"/>
                  </a:cubicBezTo>
                  <a:cubicBezTo>
                    <a:pt x="12" y="6"/>
                    <a:pt x="12" y="6"/>
                    <a:pt x="12" y="6"/>
                  </a:cubicBezTo>
                  <a:cubicBezTo>
                    <a:pt x="12" y="3"/>
                    <a:pt x="10" y="0"/>
                    <a:pt x="6" y="0"/>
                  </a:cubicBezTo>
                  <a:cubicBezTo>
                    <a:pt x="3" y="0"/>
                    <a:pt x="0" y="3"/>
                    <a:pt x="0" y="6"/>
                  </a:cubicBezTo>
                  <a:cubicBezTo>
                    <a:pt x="0" y="14"/>
                    <a:pt x="0" y="14"/>
                    <a:pt x="0" y="14"/>
                  </a:cubicBezTo>
                  <a:cubicBezTo>
                    <a:pt x="0" y="17"/>
                    <a:pt x="3" y="20"/>
                    <a:pt x="6"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8" name="Freeform 47"/>
            <p:cNvSpPr>
              <a:spLocks/>
            </p:cNvSpPr>
            <p:nvPr/>
          </p:nvSpPr>
          <p:spPr bwMode="auto">
            <a:xfrm>
              <a:off x="390525" y="1944688"/>
              <a:ext cx="26988" cy="42863"/>
            </a:xfrm>
            <a:custGeom>
              <a:avLst/>
              <a:gdLst>
                <a:gd name="T0" fmla="*/ 6 w 12"/>
                <a:gd name="T1" fmla="*/ 20 h 20"/>
                <a:gd name="T2" fmla="*/ 12 w 12"/>
                <a:gd name="T3" fmla="*/ 14 h 20"/>
                <a:gd name="T4" fmla="*/ 12 w 12"/>
                <a:gd name="T5" fmla="*/ 6 h 20"/>
                <a:gd name="T6" fmla="*/ 6 w 12"/>
                <a:gd name="T7" fmla="*/ 0 h 20"/>
                <a:gd name="T8" fmla="*/ 0 w 12"/>
                <a:gd name="T9" fmla="*/ 6 h 20"/>
                <a:gd name="T10" fmla="*/ 0 w 12"/>
                <a:gd name="T11" fmla="*/ 14 h 20"/>
                <a:gd name="T12" fmla="*/ 6 w 12"/>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12" h="20">
                  <a:moveTo>
                    <a:pt x="6" y="20"/>
                  </a:moveTo>
                  <a:cubicBezTo>
                    <a:pt x="10" y="20"/>
                    <a:pt x="12" y="17"/>
                    <a:pt x="12" y="14"/>
                  </a:cubicBezTo>
                  <a:cubicBezTo>
                    <a:pt x="12" y="6"/>
                    <a:pt x="12" y="6"/>
                    <a:pt x="12" y="6"/>
                  </a:cubicBezTo>
                  <a:cubicBezTo>
                    <a:pt x="12" y="3"/>
                    <a:pt x="10" y="0"/>
                    <a:pt x="6" y="0"/>
                  </a:cubicBezTo>
                  <a:cubicBezTo>
                    <a:pt x="3" y="0"/>
                    <a:pt x="0" y="3"/>
                    <a:pt x="0" y="6"/>
                  </a:cubicBezTo>
                  <a:cubicBezTo>
                    <a:pt x="0" y="14"/>
                    <a:pt x="0" y="14"/>
                    <a:pt x="0" y="14"/>
                  </a:cubicBezTo>
                  <a:cubicBezTo>
                    <a:pt x="0" y="17"/>
                    <a:pt x="3" y="20"/>
                    <a:pt x="6"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9" name="Oval 48"/>
            <p:cNvSpPr>
              <a:spLocks noChangeArrowheads="1"/>
            </p:cNvSpPr>
            <p:nvPr/>
          </p:nvSpPr>
          <p:spPr bwMode="auto">
            <a:xfrm>
              <a:off x="53975" y="1952626"/>
              <a:ext cx="25400" cy="269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50" name="Freeform 49"/>
            <p:cNvSpPr>
              <a:spLocks/>
            </p:cNvSpPr>
            <p:nvPr/>
          </p:nvSpPr>
          <p:spPr bwMode="auto">
            <a:xfrm>
              <a:off x="114300" y="2108201"/>
              <a:ext cx="80963" cy="25400"/>
            </a:xfrm>
            <a:custGeom>
              <a:avLst/>
              <a:gdLst>
                <a:gd name="T0" fmla="*/ 6 w 38"/>
                <a:gd name="T1" fmla="*/ 12 h 12"/>
                <a:gd name="T2" fmla="*/ 32 w 38"/>
                <a:gd name="T3" fmla="*/ 12 h 12"/>
                <a:gd name="T4" fmla="*/ 38 w 38"/>
                <a:gd name="T5" fmla="*/ 6 h 12"/>
                <a:gd name="T6" fmla="*/ 32 w 38"/>
                <a:gd name="T7" fmla="*/ 0 h 12"/>
                <a:gd name="T8" fmla="*/ 6 w 38"/>
                <a:gd name="T9" fmla="*/ 0 h 12"/>
                <a:gd name="T10" fmla="*/ 0 w 38"/>
                <a:gd name="T11" fmla="*/ 6 h 12"/>
                <a:gd name="T12" fmla="*/ 6 w 3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38" h="12">
                  <a:moveTo>
                    <a:pt x="6" y="12"/>
                  </a:moveTo>
                  <a:cubicBezTo>
                    <a:pt x="32" y="12"/>
                    <a:pt x="32" y="12"/>
                    <a:pt x="32" y="12"/>
                  </a:cubicBezTo>
                  <a:cubicBezTo>
                    <a:pt x="36" y="12"/>
                    <a:pt x="38" y="10"/>
                    <a:pt x="38" y="6"/>
                  </a:cubicBezTo>
                  <a:cubicBezTo>
                    <a:pt x="38" y="3"/>
                    <a:pt x="36" y="0"/>
                    <a:pt x="32" y="0"/>
                  </a:cubicBezTo>
                  <a:cubicBezTo>
                    <a:pt x="6" y="0"/>
                    <a:pt x="6" y="0"/>
                    <a:pt x="6" y="0"/>
                  </a:cubicBezTo>
                  <a:cubicBezTo>
                    <a:pt x="3" y="0"/>
                    <a:pt x="0" y="3"/>
                    <a:pt x="0" y="6"/>
                  </a:cubicBezTo>
                  <a:cubicBezTo>
                    <a:pt x="0" y="10"/>
                    <a:pt x="3" y="12"/>
                    <a:pt x="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51" name="Freeform 50"/>
            <p:cNvSpPr>
              <a:spLocks/>
            </p:cNvSpPr>
            <p:nvPr/>
          </p:nvSpPr>
          <p:spPr bwMode="auto">
            <a:xfrm>
              <a:off x="304800" y="2100263"/>
              <a:ext cx="25400" cy="42863"/>
            </a:xfrm>
            <a:custGeom>
              <a:avLst/>
              <a:gdLst>
                <a:gd name="T0" fmla="*/ 6 w 12"/>
                <a:gd name="T1" fmla="*/ 20 h 20"/>
                <a:gd name="T2" fmla="*/ 12 w 12"/>
                <a:gd name="T3" fmla="*/ 14 h 20"/>
                <a:gd name="T4" fmla="*/ 12 w 12"/>
                <a:gd name="T5" fmla="*/ 6 h 20"/>
                <a:gd name="T6" fmla="*/ 6 w 12"/>
                <a:gd name="T7" fmla="*/ 0 h 20"/>
                <a:gd name="T8" fmla="*/ 0 w 12"/>
                <a:gd name="T9" fmla="*/ 6 h 20"/>
                <a:gd name="T10" fmla="*/ 0 w 12"/>
                <a:gd name="T11" fmla="*/ 14 h 20"/>
                <a:gd name="T12" fmla="*/ 6 w 12"/>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12" h="20">
                  <a:moveTo>
                    <a:pt x="6" y="20"/>
                  </a:moveTo>
                  <a:cubicBezTo>
                    <a:pt x="10" y="20"/>
                    <a:pt x="12" y="17"/>
                    <a:pt x="12" y="14"/>
                  </a:cubicBezTo>
                  <a:cubicBezTo>
                    <a:pt x="12" y="6"/>
                    <a:pt x="12" y="6"/>
                    <a:pt x="12" y="6"/>
                  </a:cubicBezTo>
                  <a:cubicBezTo>
                    <a:pt x="12" y="3"/>
                    <a:pt x="10" y="0"/>
                    <a:pt x="6" y="0"/>
                  </a:cubicBezTo>
                  <a:cubicBezTo>
                    <a:pt x="3" y="0"/>
                    <a:pt x="0" y="3"/>
                    <a:pt x="0" y="6"/>
                  </a:cubicBezTo>
                  <a:cubicBezTo>
                    <a:pt x="0" y="14"/>
                    <a:pt x="0" y="14"/>
                    <a:pt x="0" y="14"/>
                  </a:cubicBezTo>
                  <a:cubicBezTo>
                    <a:pt x="0" y="17"/>
                    <a:pt x="3" y="20"/>
                    <a:pt x="6"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52" name="Freeform 51"/>
            <p:cNvSpPr>
              <a:spLocks/>
            </p:cNvSpPr>
            <p:nvPr/>
          </p:nvSpPr>
          <p:spPr bwMode="auto">
            <a:xfrm>
              <a:off x="347663" y="2100263"/>
              <a:ext cx="25400" cy="42863"/>
            </a:xfrm>
            <a:custGeom>
              <a:avLst/>
              <a:gdLst>
                <a:gd name="T0" fmla="*/ 6 w 12"/>
                <a:gd name="T1" fmla="*/ 20 h 20"/>
                <a:gd name="T2" fmla="*/ 12 w 12"/>
                <a:gd name="T3" fmla="*/ 14 h 20"/>
                <a:gd name="T4" fmla="*/ 12 w 12"/>
                <a:gd name="T5" fmla="*/ 6 h 20"/>
                <a:gd name="T6" fmla="*/ 6 w 12"/>
                <a:gd name="T7" fmla="*/ 0 h 20"/>
                <a:gd name="T8" fmla="*/ 0 w 12"/>
                <a:gd name="T9" fmla="*/ 6 h 20"/>
                <a:gd name="T10" fmla="*/ 0 w 12"/>
                <a:gd name="T11" fmla="*/ 14 h 20"/>
                <a:gd name="T12" fmla="*/ 6 w 12"/>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12" h="20">
                  <a:moveTo>
                    <a:pt x="6" y="20"/>
                  </a:moveTo>
                  <a:cubicBezTo>
                    <a:pt x="10" y="20"/>
                    <a:pt x="12" y="17"/>
                    <a:pt x="12" y="14"/>
                  </a:cubicBezTo>
                  <a:cubicBezTo>
                    <a:pt x="12" y="6"/>
                    <a:pt x="12" y="6"/>
                    <a:pt x="12" y="6"/>
                  </a:cubicBezTo>
                  <a:cubicBezTo>
                    <a:pt x="12" y="3"/>
                    <a:pt x="10" y="0"/>
                    <a:pt x="6" y="0"/>
                  </a:cubicBezTo>
                  <a:cubicBezTo>
                    <a:pt x="3" y="0"/>
                    <a:pt x="0" y="3"/>
                    <a:pt x="0" y="6"/>
                  </a:cubicBezTo>
                  <a:cubicBezTo>
                    <a:pt x="0" y="14"/>
                    <a:pt x="0" y="14"/>
                    <a:pt x="0" y="14"/>
                  </a:cubicBezTo>
                  <a:cubicBezTo>
                    <a:pt x="0" y="17"/>
                    <a:pt x="3" y="20"/>
                    <a:pt x="6"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53" name="Freeform 52"/>
            <p:cNvSpPr>
              <a:spLocks/>
            </p:cNvSpPr>
            <p:nvPr/>
          </p:nvSpPr>
          <p:spPr bwMode="auto">
            <a:xfrm>
              <a:off x="390525" y="2100263"/>
              <a:ext cx="26988" cy="42863"/>
            </a:xfrm>
            <a:custGeom>
              <a:avLst/>
              <a:gdLst>
                <a:gd name="T0" fmla="*/ 6 w 12"/>
                <a:gd name="T1" fmla="*/ 20 h 20"/>
                <a:gd name="T2" fmla="*/ 12 w 12"/>
                <a:gd name="T3" fmla="*/ 14 h 20"/>
                <a:gd name="T4" fmla="*/ 12 w 12"/>
                <a:gd name="T5" fmla="*/ 6 h 20"/>
                <a:gd name="T6" fmla="*/ 6 w 12"/>
                <a:gd name="T7" fmla="*/ 0 h 20"/>
                <a:gd name="T8" fmla="*/ 0 w 12"/>
                <a:gd name="T9" fmla="*/ 6 h 20"/>
                <a:gd name="T10" fmla="*/ 0 w 12"/>
                <a:gd name="T11" fmla="*/ 14 h 20"/>
                <a:gd name="T12" fmla="*/ 6 w 12"/>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12" h="20">
                  <a:moveTo>
                    <a:pt x="6" y="20"/>
                  </a:moveTo>
                  <a:cubicBezTo>
                    <a:pt x="10" y="20"/>
                    <a:pt x="12" y="17"/>
                    <a:pt x="12" y="14"/>
                  </a:cubicBezTo>
                  <a:cubicBezTo>
                    <a:pt x="12" y="6"/>
                    <a:pt x="12" y="6"/>
                    <a:pt x="12" y="6"/>
                  </a:cubicBezTo>
                  <a:cubicBezTo>
                    <a:pt x="12" y="3"/>
                    <a:pt x="10" y="0"/>
                    <a:pt x="6" y="0"/>
                  </a:cubicBezTo>
                  <a:cubicBezTo>
                    <a:pt x="3" y="0"/>
                    <a:pt x="0" y="3"/>
                    <a:pt x="0" y="6"/>
                  </a:cubicBezTo>
                  <a:cubicBezTo>
                    <a:pt x="0" y="14"/>
                    <a:pt x="0" y="14"/>
                    <a:pt x="0" y="14"/>
                  </a:cubicBezTo>
                  <a:cubicBezTo>
                    <a:pt x="0" y="17"/>
                    <a:pt x="3" y="20"/>
                    <a:pt x="6"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54" name="Oval 53"/>
            <p:cNvSpPr>
              <a:spLocks noChangeArrowheads="1"/>
            </p:cNvSpPr>
            <p:nvPr/>
          </p:nvSpPr>
          <p:spPr bwMode="auto">
            <a:xfrm>
              <a:off x="53975" y="2108201"/>
              <a:ext cx="25400" cy="25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grpSp>
      <p:sp>
        <p:nvSpPr>
          <p:cNvPr id="3" name="Text Placeholder 2"/>
          <p:cNvSpPr>
            <a:spLocks noGrp="1"/>
          </p:cNvSpPr>
          <p:nvPr>
            <p:ph type="body" sz="quarter" idx="10" hasCustomPrompt="1"/>
          </p:nvPr>
        </p:nvSpPr>
        <p:spPr>
          <a:xfrm>
            <a:off x="2500313" y="2567918"/>
            <a:ext cx="3976687" cy="2814638"/>
          </a:xfrm>
          <a:prstGeom prst="rect">
            <a:avLst/>
          </a:prstGeom>
        </p:spPr>
        <p:txBody>
          <a:bodyPr/>
          <a:lstStyle>
            <a:lvl1pPr marL="0" indent="0">
              <a:buFontTx/>
              <a:buNone/>
              <a:defRPr sz="4000" baseline="0">
                <a:solidFill>
                  <a:schemeClr val="bg2"/>
                </a:solidFill>
              </a:defRPr>
            </a:lvl1pPr>
            <a:lvl2pPr marL="457189" indent="0">
              <a:buFontTx/>
              <a:buNone/>
              <a:defRPr sz="4000">
                <a:solidFill>
                  <a:schemeClr val="bg2"/>
                </a:solidFill>
              </a:defRPr>
            </a:lvl2pPr>
            <a:lvl3pPr marL="914377" indent="0">
              <a:buFontTx/>
              <a:buNone/>
              <a:defRPr sz="4000">
                <a:solidFill>
                  <a:schemeClr val="bg2"/>
                </a:solidFill>
              </a:defRPr>
            </a:lvl3pPr>
            <a:lvl4pPr marL="1371566" indent="0">
              <a:buFontTx/>
              <a:buNone/>
              <a:defRPr sz="4000">
                <a:solidFill>
                  <a:schemeClr val="bg2"/>
                </a:solidFill>
              </a:defRPr>
            </a:lvl4pPr>
            <a:lvl5pPr marL="1828755" indent="0">
              <a:buFontTx/>
              <a:buNone/>
              <a:defRPr sz="4000">
                <a:solidFill>
                  <a:schemeClr val="bg2"/>
                </a:solidFill>
              </a:defRPr>
            </a:lvl5pPr>
          </a:lstStyle>
          <a:p>
            <a:pPr lvl="0"/>
            <a:r>
              <a:rPr lang="en-US" dirty="0"/>
              <a:t>Add Text Here</a:t>
            </a:r>
          </a:p>
        </p:txBody>
      </p:sp>
      <p:sp>
        <p:nvSpPr>
          <p:cNvPr id="2" name="Rectangle 1">
            <a:extLst>
              <a:ext uri="{FF2B5EF4-FFF2-40B4-BE49-F238E27FC236}">
                <a16:creationId xmlns:a16="http://schemas.microsoft.com/office/drawing/2014/main" id="{072C7E63-EABB-D3F8-D0DC-75FBECEA446B}"/>
              </a:ext>
            </a:extLst>
          </p:cNvPr>
          <p:cNvSpPr/>
          <p:nvPr userDrawn="1"/>
        </p:nvSpPr>
        <p:spPr>
          <a:xfrm>
            <a:off x="0" y="0"/>
            <a:ext cx="12192000" cy="841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4207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Info Sec Divider B">
    <p:bg>
      <p:bgPr>
        <a:solidFill>
          <a:schemeClr val="tx2"/>
        </a:solidFill>
        <a:effectLst/>
      </p:bgPr>
    </p:bg>
    <p:spTree>
      <p:nvGrpSpPr>
        <p:cNvPr id="1" name=""/>
        <p:cNvGrpSpPr/>
        <p:nvPr/>
      </p:nvGrpSpPr>
      <p:grpSpPr>
        <a:xfrm>
          <a:off x="0" y="0"/>
          <a:ext cx="0" cy="0"/>
          <a:chOff x="0" y="0"/>
          <a:chExt cx="0" cy="0"/>
        </a:xfrm>
      </p:grpSpPr>
      <p:sp>
        <p:nvSpPr>
          <p:cNvPr id="74" name="Rectangle 73"/>
          <p:cNvSpPr/>
          <p:nvPr userDrawn="1"/>
        </p:nvSpPr>
        <p:spPr>
          <a:xfrm>
            <a:off x="0" y="6411687"/>
            <a:ext cx="12192000" cy="446314"/>
          </a:xfrm>
          <a:prstGeom prst="rect">
            <a:avLst/>
          </a:pr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userDrawn="1"/>
        </p:nvSpPr>
        <p:spPr>
          <a:xfrm>
            <a:off x="5801782" y="6411687"/>
            <a:ext cx="588435" cy="446313"/>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p:cNvGrpSpPr/>
          <p:nvPr userDrawn="1"/>
        </p:nvGrpSpPr>
        <p:grpSpPr>
          <a:xfrm>
            <a:off x="10795053" y="6526111"/>
            <a:ext cx="1238262" cy="229835"/>
            <a:chOff x="2336800" y="2301876"/>
            <a:chExt cx="8561388" cy="1589087"/>
          </a:xfrm>
          <a:solidFill>
            <a:schemeClr val="bg2"/>
          </a:solidFill>
        </p:grpSpPr>
        <p:sp>
          <p:nvSpPr>
            <p:cNvPr id="77" name="Freeform 76"/>
            <p:cNvSpPr>
              <a:spLocks/>
            </p:cNvSpPr>
            <p:nvPr/>
          </p:nvSpPr>
          <p:spPr bwMode="auto">
            <a:xfrm>
              <a:off x="5727700" y="3506788"/>
              <a:ext cx="1089025" cy="384175"/>
            </a:xfrm>
            <a:custGeom>
              <a:avLst/>
              <a:gdLst>
                <a:gd name="T0" fmla="*/ 66 w 686"/>
                <a:gd name="T1" fmla="*/ 180 h 242"/>
                <a:gd name="T2" fmla="*/ 66 w 686"/>
                <a:gd name="T3" fmla="*/ 0 h 242"/>
                <a:gd name="T4" fmla="*/ 0 w 686"/>
                <a:gd name="T5" fmla="*/ 0 h 242"/>
                <a:gd name="T6" fmla="*/ 0 w 686"/>
                <a:gd name="T7" fmla="*/ 242 h 242"/>
                <a:gd name="T8" fmla="*/ 686 w 686"/>
                <a:gd name="T9" fmla="*/ 242 h 242"/>
                <a:gd name="T10" fmla="*/ 686 w 686"/>
                <a:gd name="T11" fmla="*/ 180 h 242"/>
                <a:gd name="T12" fmla="*/ 66 w 686"/>
                <a:gd name="T13" fmla="*/ 180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6" y="180"/>
                  </a:moveTo>
                  <a:lnTo>
                    <a:pt x="66" y="0"/>
                  </a:lnTo>
                  <a:lnTo>
                    <a:pt x="0" y="0"/>
                  </a:lnTo>
                  <a:lnTo>
                    <a:pt x="0" y="242"/>
                  </a:lnTo>
                  <a:lnTo>
                    <a:pt x="686" y="242"/>
                  </a:lnTo>
                  <a:lnTo>
                    <a:pt x="686" y="180"/>
                  </a:lnTo>
                  <a:lnTo>
                    <a:pt x="66"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77"/>
            <p:cNvSpPr>
              <a:spLocks/>
            </p:cNvSpPr>
            <p:nvPr/>
          </p:nvSpPr>
          <p:spPr bwMode="auto">
            <a:xfrm>
              <a:off x="2336800" y="2686051"/>
              <a:ext cx="695325" cy="820738"/>
            </a:xfrm>
            <a:custGeom>
              <a:avLst/>
              <a:gdLst>
                <a:gd name="T0" fmla="*/ 317 w 438"/>
                <a:gd name="T1" fmla="*/ 199 h 517"/>
                <a:gd name="T2" fmla="*/ 123 w 438"/>
                <a:gd name="T3" fmla="*/ 199 h 517"/>
                <a:gd name="T4" fmla="*/ 123 w 438"/>
                <a:gd name="T5" fmla="*/ 0 h 517"/>
                <a:gd name="T6" fmla="*/ 0 w 438"/>
                <a:gd name="T7" fmla="*/ 0 h 517"/>
                <a:gd name="T8" fmla="*/ 0 w 438"/>
                <a:gd name="T9" fmla="*/ 517 h 517"/>
                <a:gd name="T10" fmla="*/ 123 w 438"/>
                <a:gd name="T11" fmla="*/ 517 h 517"/>
                <a:gd name="T12" fmla="*/ 123 w 438"/>
                <a:gd name="T13" fmla="*/ 313 h 517"/>
                <a:gd name="T14" fmla="*/ 317 w 438"/>
                <a:gd name="T15" fmla="*/ 313 h 517"/>
                <a:gd name="T16" fmla="*/ 317 w 438"/>
                <a:gd name="T17" fmla="*/ 517 h 517"/>
                <a:gd name="T18" fmla="*/ 438 w 438"/>
                <a:gd name="T19" fmla="*/ 517 h 517"/>
                <a:gd name="T20" fmla="*/ 438 w 438"/>
                <a:gd name="T21" fmla="*/ 0 h 517"/>
                <a:gd name="T22" fmla="*/ 317 w 438"/>
                <a:gd name="T23" fmla="*/ 0 h 517"/>
                <a:gd name="T24" fmla="*/ 317 w 438"/>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 h="517">
                  <a:moveTo>
                    <a:pt x="317" y="199"/>
                  </a:moveTo>
                  <a:lnTo>
                    <a:pt x="123" y="199"/>
                  </a:lnTo>
                  <a:lnTo>
                    <a:pt x="123" y="0"/>
                  </a:lnTo>
                  <a:lnTo>
                    <a:pt x="0" y="0"/>
                  </a:lnTo>
                  <a:lnTo>
                    <a:pt x="0" y="517"/>
                  </a:lnTo>
                  <a:lnTo>
                    <a:pt x="123" y="517"/>
                  </a:lnTo>
                  <a:lnTo>
                    <a:pt x="123" y="313"/>
                  </a:lnTo>
                  <a:lnTo>
                    <a:pt x="317" y="313"/>
                  </a:lnTo>
                  <a:lnTo>
                    <a:pt x="317" y="517"/>
                  </a:lnTo>
                  <a:lnTo>
                    <a:pt x="438" y="517"/>
                  </a:lnTo>
                  <a:lnTo>
                    <a:pt x="438" y="0"/>
                  </a:lnTo>
                  <a:lnTo>
                    <a:pt x="317" y="0"/>
                  </a:lnTo>
                  <a:lnTo>
                    <a:pt x="317" y="1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78"/>
            <p:cNvSpPr>
              <a:spLocks noChangeArrowheads="1"/>
            </p:cNvSpPr>
            <p:nvPr/>
          </p:nvSpPr>
          <p:spPr bwMode="auto">
            <a:xfrm>
              <a:off x="3343275" y="2686051"/>
              <a:ext cx="195262" cy="820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79"/>
            <p:cNvSpPr>
              <a:spLocks noEditPoints="1"/>
            </p:cNvSpPr>
            <p:nvPr/>
          </p:nvSpPr>
          <p:spPr bwMode="auto">
            <a:xfrm>
              <a:off x="3849688" y="2686051"/>
              <a:ext cx="722312" cy="820738"/>
            </a:xfrm>
            <a:custGeom>
              <a:avLst/>
              <a:gdLst>
                <a:gd name="T0" fmla="*/ 183 w 192"/>
                <a:gd name="T1" fmla="*/ 73 h 218"/>
                <a:gd name="T2" fmla="*/ 183 w 192"/>
                <a:gd name="T3" fmla="*/ 72 h 218"/>
                <a:gd name="T4" fmla="*/ 164 w 192"/>
                <a:gd name="T5" fmla="*/ 22 h 218"/>
                <a:gd name="T6" fmla="*/ 100 w 192"/>
                <a:gd name="T7" fmla="*/ 0 h 218"/>
                <a:gd name="T8" fmla="*/ 0 w 192"/>
                <a:gd name="T9" fmla="*/ 0 h 218"/>
                <a:gd name="T10" fmla="*/ 0 w 192"/>
                <a:gd name="T11" fmla="*/ 218 h 218"/>
                <a:gd name="T12" fmla="*/ 52 w 192"/>
                <a:gd name="T13" fmla="*/ 218 h 218"/>
                <a:gd name="T14" fmla="*/ 52 w 192"/>
                <a:gd name="T15" fmla="*/ 149 h 218"/>
                <a:gd name="T16" fmla="*/ 85 w 192"/>
                <a:gd name="T17" fmla="*/ 149 h 218"/>
                <a:gd name="T18" fmla="*/ 131 w 192"/>
                <a:gd name="T19" fmla="*/ 218 h 218"/>
                <a:gd name="T20" fmla="*/ 192 w 192"/>
                <a:gd name="T21" fmla="*/ 218 h 218"/>
                <a:gd name="T22" fmla="*/ 139 w 192"/>
                <a:gd name="T23" fmla="*/ 140 h 218"/>
                <a:gd name="T24" fmla="*/ 183 w 192"/>
                <a:gd name="T25" fmla="*/ 73 h 218"/>
                <a:gd name="T26" fmla="*/ 131 w 192"/>
                <a:gd name="T27" fmla="*/ 75 h 218"/>
                <a:gd name="T28" fmla="*/ 131 w 192"/>
                <a:gd name="T29" fmla="*/ 75 h 218"/>
                <a:gd name="T30" fmla="*/ 97 w 192"/>
                <a:gd name="T31" fmla="*/ 103 h 218"/>
                <a:gd name="T32" fmla="*/ 52 w 192"/>
                <a:gd name="T33" fmla="*/ 103 h 218"/>
                <a:gd name="T34" fmla="*/ 52 w 192"/>
                <a:gd name="T35" fmla="*/ 47 h 218"/>
                <a:gd name="T36" fmla="*/ 96 w 192"/>
                <a:gd name="T37" fmla="*/ 47 h 218"/>
                <a:gd name="T38" fmla="*/ 131 w 192"/>
                <a:gd name="T39"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18">
                  <a:moveTo>
                    <a:pt x="183" y="73"/>
                  </a:moveTo>
                  <a:cubicBezTo>
                    <a:pt x="183" y="72"/>
                    <a:pt x="183" y="72"/>
                    <a:pt x="183" y="72"/>
                  </a:cubicBezTo>
                  <a:cubicBezTo>
                    <a:pt x="183" y="52"/>
                    <a:pt x="177" y="34"/>
                    <a:pt x="164" y="22"/>
                  </a:cubicBezTo>
                  <a:cubicBezTo>
                    <a:pt x="150" y="7"/>
                    <a:pt x="128"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cubicBezTo>
                    <a:pt x="139" y="140"/>
                    <a:pt x="139" y="140"/>
                    <a:pt x="139" y="140"/>
                  </a:cubicBezTo>
                  <a:cubicBezTo>
                    <a:pt x="167" y="129"/>
                    <a:pt x="183" y="105"/>
                    <a:pt x="183" y="73"/>
                  </a:cubicBezTo>
                  <a:close/>
                  <a:moveTo>
                    <a:pt x="131" y="75"/>
                  </a:moveTo>
                  <a:cubicBezTo>
                    <a:pt x="131" y="75"/>
                    <a:pt x="131" y="75"/>
                    <a:pt x="131" y="75"/>
                  </a:cubicBez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80"/>
            <p:cNvSpPr>
              <a:spLocks/>
            </p:cNvSpPr>
            <p:nvPr/>
          </p:nvSpPr>
          <p:spPr bwMode="auto">
            <a:xfrm>
              <a:off x="4792663" y="2686051"/>
              <a:ext cx="630237" cy="820738"/>
            </a:xfrm>
            <a:custGeom>
              <a:avLst/>
              <a:gdLst>
                <a:gd name="T0" fmla="*/ 123 w 397"/>
                <a:gd name="T1" fmla="*/ 405 h 517"/>
                <a:gd name="T2" fmla="*/ 123 w 397"/>
                <a:gd name="T3" fmla="*/ 311 h 517"/>
                <a:gd name="T4" fmla="*/ 360 w 397"/>
                <a:gd name="T5" fmla="*/ 311 h 517"/>
                <a:gd name="T6" fmla="*/ 360 w 397"/>
                <a:gd name="T7" fmla="*/ 201 h 517"/>
                <a:gd name="T8" fmla="*/ 123 w 397"/>
                <a:gd name="T9" fmla="*/ 201 h 517"/>
                <a:gd name="T10" fmla="*/ 123 w 397"/>
                <a:gd name="T11" fmla="*/ 109 h 517"/>
                <a:gd name="T12" fmla="*/ 393 w 397"/>
                <a:gd name="T13" fmla="*/ 109 h 517"/>
                <a:gd name="T14" fmla="*/ 393 w 397"/>
                <a:gd name="T15" fmla="*/ 0 h 517"/>
                <a:gd name="T16" fmla="*/ 0 w 397"/>
                <a:gd name="T17" fmla="*/ 0 h 517"/>
                <a:gd name="T18" fmla="*/ 0 w 397"/>
                <a:gd name="T19" fmla="*/ 517 h 517"/>
                <a:gd name="T20" fmla="*/ 397 w 397"/>
                <a:gd name="T21" fmla="*/ 517 h 517"/>
                <a:gd name="T22" fmla="*/ 397 w 397"/>
                <a:gd name="T23" fmla="*/ 405 h 517"/>
                <a:gd name="T24" fmla="*/ 123 w 397"/>
                <a:gd name="T25" fmla="*/ 405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7" h="517">
                  <a:moveTo>
                    <a:pt x="123" y="405"/>
                  </a:moveTo>
                  <a:lnTo>
                    <a:pt x="123" y="311"/>
                  </a:lnTo>
                  <a:lnTo>
                    <a:pt x="360" y="311"/>
                  </a:lnTo>
                  <a:lnTo>
                    <a:pt x="360" y="201"/>
                  </a:lnTo>
                  <a:lnTo>
                    <a:pt x="123" y="201"/>
                  </a:lnTo>
                  <a:lnTo>
                    <a:pt x="123" y="109"/>
                  </a:lnTo>
                  <a:lnTo>
                    <a:pt x="393" y="109"/>
                  </a:lnTo>
                  <a:lnTo>
                    <a:pt x="393" y="0"/>
                  </a:lnTo>
                  <a:lnTo>
                    <a:pt x="0" y="0"/>
                  </a:lnTo>
                  <a:lnTo>
                    <a:pt x="0" y="517"/>
                  </a:lnTo>
                  <a:lnTo>
                    <a:pt x="397" y="517"/>
                  </a:lnTo>
                  <a:lnTo>
                    <a:pt x="397" y="405"/>
                  </a:lnTo>
                  <a:lnTo>
                    <a:pt x="123"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81"/>
            <p:cNvSpPr>
              <a:spLocks noEditPoints="1"/>
            </p:cNvSpPr>
            <p:nvPr/>
          </p:nvSpPr>
          <p:spPr bwMode="auto">
            <a:xfrm>
              <a:off x="6118225" y="2686051"/>
              <a:ext cx="720725" cy="820738"/>
            </a:xfrm>
            <a:custGeom>
              <a:avLst/>
              <a:gdLst>
                <a:gd name="T0" fmla="*/ 139 w 192"/>
                <a:gd name="T1" fmla="*/ 140 h 218"/>
                <a:gd name="T2" fmla="*/ 183 w 192"/>
                <a:gd name="T3" fmla="*/ 73 h 218"/>
                <a:gd name="T4" fmla="*/ 183 w 192"/>
                <a:gd name="T5" fmla="*/ 72 h 218"/>
                <a:gd name="T6" fmla="*/ 164 w 192"/>
                <a:gd name="T7" fmla="*/ 22 h 218"/>
                <a:gd name="T8" fmla="*/ 100 w 192"/>
                <a:gd name="T9" fmla="*/ 0 h 218"/>
                <a:gd name="T10" fmla="*/ 0 w 192"/>
                <a:gd name="T11" fmla="*/ 0 h 218"/>
                <a:gd name="T12" fmla="*/ 0 w 192"/>
                <a:gd name="T13" fmla="*/ 218 h 218"/>
                <a:gd name="T14" fmla="*/ 52 w 192"/>
                <a:gd name="T15" fmla="*/ 218 h 218"/>
                <a:gd name="T16" fmla="*/ 52 w 192"/>
                <a:gd name="T17" fmla="*/ 149 h 218"/>
                <a:gd name="T18" fmla="*/ 85 w 192"/>
                <a:gd name="T19" fmla="*/ 149 h 218"/>
                <a:gd name="T20" fmla="*/ 131 w 192"/>
                <a:gd name="T21" fmla="*/ 218 h 218"/>
                <a:gd name="T22" fmla="*/ 192 w 192"/>
                <a:gd name="T23" fmla="*/ 218 h 218"/>
                <a:gd name="T24" fmla="*/ 139 w 192"/>
                <a:gd name="T25" fmla="*/ 140 h 218"/>
                <a:gd name="T26" fmla="*/ 131 w 192"/>
                <a:gd name="T27" fmla="*/ 75 h 218"/>
                <a:gd name="T28" fmla="*/ 97 w 192"/>
                <a:gd name="T29" fmla="*/ 103 h 218"/>
                <a:gd name="T30" fmla="*/ 52 w 192"/>
                <a:gd name="T31" fmla="*/ 103 h 218"/>
                <a:gd name="T32" fmla="*/ 52 w 192"/>
                <a:gd name="T33" fmla="*/ 47 h 218"/>
                <a:gd name="T34" fmla="*/ 96 w 192"/>
                <a:gd name="T35" fmla="*/ 47 h 218"/>
                <a:gd name="T36" fmla="*/ 131 w 192"/>
                <a:gd name="T37"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2" h="218">
                  <a:moveTo>
                    <a:pt x="139" y="140"/>
                  </a:moveTo>
                  <a:cubicBezTo>
                    <a:pt x="167" y="129"/>
                    <a:pt x="183" y="105"/>
                    <a:pt x="183" y="73"/>
                  </a:cubicBezTo>
                  <a:cubicBezTo>
                    <a:pt x="183" y="72"/>
                    <a:pt x="183" y="72"/>
                    <a:pt x="183" y="72"/>
                  </a:cubicBezTo>
                  <a:cubicBezTo>
                    <a:pt x="183" y="52"/>
                    <a:pt x="177" y="34"/>
                    <a:pt x="164" y="22"/>
                  </a:cubicBezTo>
                  <a:cubicBezTo>
                    <a:pt x="149" y="7"/>
                    <a:pt x="127"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lnTo>
                    <a:pt x="139" y="140"/>
                  </a:lnTo>
                  <a:close/>
                  <a:moveTo>
                    <a:pt x="131" y="75"/>
                  </a:move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Rectangle 82"/>
            <p:cNvSpPr>
              <a:spLocks noChangeArrowheads="1"/>
            </p:cNvSpPr>
            <p:nvPr/>
          </p:nvSpPr>
          <p:spPr bwMode="auto">
            <a:xfrm>
              <a:off x="7067550" y="2686051"/>
              <a:ext cx="195262" cy="8207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83"/>
            <p:cNvSpPr>
              <a:spLocks/>
            </p:cNvSpPr>
            <p:nvPr/>
          </p:nvSpPr>
          <p:spPr bwMode="auto">
            <a:xfrm>
              <a:off x="7526338" y="2670176"/>
              <a:ext cx="781050" cy="847725"/>
            </a:xfrm>
            <a:custGeom>
              <a:avLst/>
              <a:gdLst>
                <a:gd name="T0" fmla="*/ 110 w 208"/>
                <a:gd name="T1" fmla="*/ 139 h 225"/>
                <a:gd name="T2" fmla="*/ 158 w 208"/>
                <a:gd name="T3" fmla="*/ 139 h 225"/>
                <a:gd name="T4" fmla="*/ 158 w 208"/>
                <a:gd name="T5" fmla="*/ 166 h 225"/>
                <a:gd name="T6" fmla="*/ 116 w 208"/>
                <a:gd name="T7" fmla="*/ 178 h 225"/>
                <a:gd name="T8" fmla="*/ 54 w 208"/>
                <a:gd name="T9" fmla="*/ 113 h 225"/>
                <a:gd name="T10" fmla="*/ 54 w 208"/>
                <a:gd name="T11" fmla="*/ 112 h 225"/>
                <a:gd name="T12" fmla="*/ 113 w 208"/>
                <a:gd name="T13" fmla="*/ 48 h 225"/>
                <a:gd name="T14" fmla="*/ 167 w 208"/>
                <a:gd name="T15" fmla="*/ 69 h 225"/>
                <a:gd name="T16" fmla="*/ 169 w 208"/>
                <a:gd name="T17" fmla="*/ 71 h 225"/>
                <a:gd name="T18" fmla="*/ 201 w 208"/>
                <a:gd name="T19" fmla="*/ 31 h 225"/>
                <a:gd name="T20" fmla="*/ 199 w 208"/>
                <a:gd name="T21" fmla="*/ 30 h 225"/>
                <a:gd name="T22" fmla="*/ 114 w 208"/>
                <a:gd name="T23" fmla="*/ 0 h 225"/>
                <a:gd name="T24" fmla="*/ 0 w 208"/>
                <a:gd name="T25" fmla="*/ 113 h 225"/>
                <a:gd name="T26" fmla="*/ 0 w 208"/>
                <a:gd name="T27" fmla="*/ 113 h 225"/>
                <a:gd name="T28" fmla="*/ 114 w 208"/>
                <a:gd name="T29" fmla="*/ 225 h 225"/>
                <a:gd name="T30" fmla="*/ 207 w 208"/>
                <a:gd name="T31" fmla="*/ 191 h 225"/>
                <a:gd name="T32" fmla="*/ 208 w 208"/>
                <a:gd name="T33" fmla="*/ 190 h 225"/>
                <a:gd name="T34" fmla="*/ 208 w 208"/>
                <a:gd name="T35" fmla="*/ 94 h 225"/>
                <a:gd name="T36" fmla="*/ 110 w 208"/>
                <a:gd name="T37" fmla="*/ 94 h 225"/>
                <a:gd name="T38" fmla="*/ 110 w 208"/>
                <a:gd name="T39" fmla="*/ 13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8" h="225">
                  <a:moveTo>
                    <a:pt x="110" y="139"/>
                  </a:moveTo>
                  <a:cubicBezTo>
                    <a:pt x="158" y="139"/>
                    <a:pt x="158" y="139"/>
                    <a:pt x="158" y="139"/>
                  </a:cubicBezTo>
                  <a:cubicBezTo>
                    <a:pt x="158" y="166"/>
                    <a:pt x="158" y="166"/>
                    <a:pt x="158" y="166"/>
                  </a:cubicBezTo>
                  <a:cubicBezTo>
                    <a:pt x="147" y="174"/>
                    <a:pt x="132" y="178"/>
                    <a:pt x="116" y="178"/>
                  </a:cubicBezTo>
                  <a:cubicBezTo>
                    <a:pt x="80" y="178"/>
                    <a:pt x="54" y="151"/>
                    <a:pt x="54" y="113"/>
                  </a:cubicBezTo>
                  <a:cubicBezTo>
                    <a:pt x="54" y="112"/>
                    <a:pt x="54" y="112"/>
                    <a:pt x="54" y="112"/>
                  </a:cubicBezTo>
                  <a:cubicBezTo>
                    <a:pt x="54" y="77"/>
                    <a:pt x="80" y="48"/>
                    <a:pt x="113" y="48"/>
                  </a:cubicBezTo>
                  <a:cubicBezTo>
                    <a:pt x="137" y="48"/>
                    <a:pt x="151" y="56"/>
                    <a:pt x="167" y="69"/>
                  </a:cubicBezTo>
                  <a:cubicBezTo>
                    <a:pt x="169" y="71"/>
                    <a:pt x="169" y="71"/>
                    <a:pt x="169" y="71"/>
                  </a:cubicBezTo>
                  <a:cubicBezTo>
                    <a:pt x="201" y="31"/>
                    <a:pt x="201" y="31"/>
                    <a:pt x="201" y="31"/>
                  </a:cubicBezTo>
                  <a:cubicBezTo>
                    <a:pt x="199" y="30"/>
                    <a:pt x="199" y="30"/>
                    <a:pt x="199" y="30"/>
                  </a:cubicBezTo>
                  <a:cubicBezTo>
                    <a:pt x="174" y="9"/>
                    <a:pt x="150" y="0"/>
                    <a:pt x="114" y="0"/>
                  </a:cubicBezTo>
                  <a:cubicBezTo>
                    <a:pt x="50" y="0"/>
                    <a:pt x="0" y="49"/>
                    <a:pt x="0" y="113"/>
                  </a:cubicBezTo>
                  <a:cubicBezTo>
                    <a:pt x="0" y="113"/>
                    <a:pt x="0" y="113"/>
                    <a:pt x="0" y="113"/>
                  </a:cubicBezTo>
                  <a:cubicBezTo>
                    <a:pt x="0" y="178"/>
                    <a:pt x="48" y="225"/>
                    <a:pt x="114" y="225"/>
                  </a:cubicBezTo>
                  <a:cubicBezTo>
                    <a:pt x="149" y="225"/>
                    <a:pt x="180" y="214"/>
                    <a:pt x="207" y="191"/>
                  </a:cubicBezTo>
                  <a:cubicBezTo>
                    <a:pt x="208" y="190"/>
                    <a:pt x="208" y="190"/>
                    <a:pt x="208" y="190"/>
                  </a:cubicBezTo>
                  <a:cubicBezTo>
                    <a:pt x="208" y="94"/>
                    <a:pt x="208" y="94"/>
                    <a:pt x="208" y="94"/>
                  </a:cubicBezTo>
                  <a:cubicBezTo>
                    <a:pt x="110" y="94"/>
                    <a:pt x="110" y="94"/>
                    <a:pt x="110" y="94"/>
                  </a:cubicBezTo>
                  <a:lnTo>
                    <a:pt x="110" y="13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84"/>
            <p:cNvSpPr>
              <a:spLocks/>
            </p:cNvSpPr>
            <p:nvPr/>
          </p:nvSpPr>
          <p:spPr bwMode="auto">
            <a:xfrm>
              <a:off x="8574088" y="2686051"/>
              <a:ext cx="693737" cy="820738"/>
            </a:xfrm>
            <a:custGeom>
              <a:avLst/>
              <a:gdLst>
                <a:gd name="T0" fmla="*/ 314 w 437"/>
                <a:gd name="T1" fmla="*/ 199 h 517"/>
                <a:gd name="T2" fmla="*/ 120 w 437"/>
                <a:gd name="T3" fmla="*/ 199 h 517"/>
                <a:gd name="T4" fmla="*/ 120 w 437"/>
                <a:gd name="T5" fmla="*/ 0 h 517"/>
                <a:gd name="T6" fmla="*/ 0 w 437"/>
                <a:gd name="T7" fmla="*/ 0 h 517"/>
                <a:gd name="T8" fmla="*/ 0 w 437"/>
                <a:gd name="T9" fmla="*/ 517 h 517"/>
                <a:gd name="T10" fmla="*/ 120 w 437"/>
                <a:gd name="T11" fmla="*/ 517 h 517"/>
                <a:gd name="T12" fmla="*/ 120 w 437"/>
                <a:gd name="T13" fmla="*/ 313 h 517"/>
                <a:gd name="T14" fmla="*/ 314 w 437"/>
                <a:gd name="T15" fmla="*/ 313 h 517"/>
                <a:gd name="T16" fmla="*/ 314 w 437"/>
                <a:gd name="T17" fmla="*/ 517 h 517"/>
                <a:gd name="T18" fmla="*/ 437 w 437"/>
                <a:gd name="T19" fmla="*/ 517 h 517"/>
                <a:gd name="T20" fmla="*/ 437 w 437"/>
                <a:gd name="T21" fmla="*/ 0 h 517"/>
                <a:gd name="T22" fmla="*/ 314 w 437"/>
                <a:gd name="T23" fmla="*/ 0 h 517"/>
                <a:gd name="T24" fmla="*/ 314 w 437"/>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7" h="517">
                  <a:moveTo>
                    <a:pt x="314" y="199"/>
                  </a:moveTo>
                  <a:lnTo>
                    <a:pt x="120" y="199"/>
                  </a:lnTo>
                  <a:lnTo>
                    <a:pt x="120" y="0"/>
                  </a:lnTo>
                  <a:lnTo>
                    <a:pt x="0" y="0"/>
                  </a:lnTo>
                  <a:lnTo>
                    <a:pt x="0" y="517"/>
                  </a:lnTo>
                  <a:lnTo>
                    <a:pt x="120" y="517"/>
                  </a:lnTo>
                  <a:lnTo>
                    <a:pt x="120" y="313"/>
                  </a:lnTo>
                  <a:lnTo>
                    <a:pt x="314" y="313"/>
                  </a:lnTo>
                  <a:lnTo>
                    <a:pt x="314" y="517"/>
                  </a:lnTo>
                  <a:lnTo>
                    <a:pt x="437" y="517"/>
                  </a:lnTo>
                  <a:lnTo>
                    <a:pt x="437" y="0"/>
                  </a:lnTo>
                  <a:lnTo>
                    <a:pt x="314" y="0"/>
                  </a:lnTo>
                  <a:lnTo>
                    <a:pt x="314" y="19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85"/>
            <p:cNvSpPr>
              <a:spLocks/>
            </p:cNvSpPr>
            <p:nvPr/>
          </p:nvSpPr>
          <p:spPr bwMode="auto">
            <a:xfrm>
              <a:off x="9444038" y="2686051"/>
              <a:ext cx="679450" cy="820738"/>
            </a:xfrm>
            <a:custGeom>
              <a:avLst/>
              <a:gdLst>
                <a:gd name="T0" fmla="*/ 0 w 428"/>
                <a:gd name="T1" fmla="*/ 0 h 517"/>
                <a:gd name="T2" fmla="*/ 0 w 428"/>
                <a:gd name="T3" fmla="*/ 114 h 517"/>
                <a:gd name="T4" fmla="*/ 152 w 428"/>
                <a:gd name="T5" fmla="*/ 114 h 517"/>
                <a:gd name="T6" fmla="*/ 152 w 428"/>
                <a:gd name="T7" fmla="*/ 517 h 517"/>
                <a:gd name="T8" fmla="*/ 275 w 428"/>
                <a:gd name="T9" fmla="*/ 517 h 517"/>
                <a:gd name="T10" fmla="*/ 275 w 428"/>
                <a:gd name="T11" fmla="*/ 114 h 517"/>
                <a:gd name="T12" fmla="*/ 428 w 428"/>
                <a:gd name="T13" fmla="*/ 114 h 517"/>
                <a:gd name="T14" fmla="*/ 428 w 428"/>
                <a:gd name="T15" fmla="*/ 0 h 517"/>
                <a:gd name="T16" fmla="*/ 0 w 428"/>
                <a:gd name="T17"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517">
                  <a:moveTo>
                    <a:pt x="0" y="0"/>
                  </a:moveTo>
                  <a:lnTo>
                    <a:pt x="0" y="114"/>
                  </a:lnTo>
                  <a:lnTo>
                    <a:pt x="152" y="114"/>
                  </a:lnTo>
                  <a:lnTo>
                    <a:pt x="152" y="517"/>
                  </a:lnTo>
                  <a:lnTo>
                    <a:pt x="275" y="517"/>
                  </a:lnTo>
                  <a:lnTo>
                    <a:pt x="275" y="114"/>
                  </a:lnTo>
                  <a:lnTo>
                    <a:pt x="428" y="114"/>
                  </a:lnTo>
                  <a:lnTo>
                    <a:pt x="428"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86"/>
            <p:cNvSpPr>
              <a:spLocks/>
            </p:cNvSpPr>
            <p:nvPr/>
          </p:nvSpPr>
          <p:spPr bwMode="auto">
            <a:xfrm>
              <a:off x="9440863" y="2301876"/>
              <a:ext cx="1089025" cy="384175"/>
            </a:xfrm>
            <a:custGeom>
              <a:avLst/>
              <a:gdLst>
                <a:gd name="T0" fmla="*/ 620 w 686"/>
                <a:gd name="T1" fmla="*/ 62 h 242"/>
                <a:gd name="T2" fmla="*/ 620 w 686"/>
                <a:gd name="T3" fmla="*/ 242 h 242"/>
                <a:gd name="T4" fmla="*/ 686 w 686"/>
                <a:gd name="T5" fmla="*/ 242 h 242"/>
                <a:gd name="T6" fmla="*/ 686 w 686"/>
                <a:gd name="T7" fmla="*/ 0 h 242"/>
                <a:gd name="T8" fmla="*/ 0 w 686"/>
                <a:gd name="T9" fmla="*/ 0 h 242"/>
                <a:gd name="T10" fmla="*/ 0 w 686"/>
                <a:gd name="T11" fmla="*/ 62 h 242"/>
                <a:gd name="T12" fmla="*/ 620 w 686"/>
                <a:gd name="T13" fmla="*/ 62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20" y="62"/>
                  </a:moveTo>
                  <a:lnTo>
                    <a:pt x="620" y="242"/>
                  </a:lnTo>
                  <a:lnTo>
                    <a:pt x="686" y="242"/>
                  </a:lnTo>
                  <a:lnTo>
                    <a:pt x="686" y="0"/>
                  </a:lnTo>
                  <a:lnTo>
                    <a:pt x="0" y="0"/>
                  </a:lnTo>
                  <a:lnTo>
                    <a:pt x="0" y="62"/>
                  </a:lnTo>
                  <a:lnTo>
                    <a:pt x="62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87"/>
            <p:cNvSpPr>
              <a:spLocks noEditPoints="1"/>
            </p:cNvSpPr>
            <p:nvPr/>
          </p:nvSpPr>
          <p:spPr bwMode="auto">
            <a:xfrm>
              <a:off x="10679113" y="2301876"/>
              <a:ext cx="219075" cy="219075"/>
            </a:xfrm>
            <a:custGeom>
              <a:avLst/>
              <a:gdLst>
                <a:gd name="T0" fmla="*/ 0 w 58"/>
                <a:gd name="T1" fmla="*/ 29 h 58"/>
                <a:gd name="T2" fmla="*/ 0 w 58"/>
                <a:gd name="T3" fmla="*/ 29 h 58"/>
                <a:gd name="T4" fmla="*/ 29 w 58"/>
                <a:gd name="T5" fmla="*/ 0 h 58"/>
                <a:gd name="T6" fmla="*/ 58 w 58"/>
                <a:gd name="T7" fmla="*/ 29 h 58"/>
                <a:gd name="T8" fmla="*/ 58 w 58"/>
                <a:gd name="T9" fmla="*/ 29 h 58"/>
                <a:gd name="T10" fmla="*/ 29 w 58"/>
                <a:gd name="T11" fmla="*/ 58 h 58"/>
                <a:gd name="T12" fmla="*/ 0 w 58"/>
                <a:gd name="T13" fmla="*/ 29 h 58"/>
                <a:gd name="T14" fmla="*/ 55 w 58"/>
                <a:gd name="T15" fmla="*/ 29 h 58"/>
                <a:gd name="T16" fmla="*/ 55 w 58"/>
                <a:gd name="T17" fmla="*/ 29 h 58"/>
                <a:gd name="T18" fmla="*/ 29 w 58"/>
                <a:gd name="T19" fmla="*/ 3 h 58"/>
                <a:gd name="T20" fmla="*/ 3 w 58"/>
                <a:gd name="T21" fmla="*/ 29 h 58"/>
                <a:gd name="T22" fmla="*/ 3 w 58"/>
                <a:gd name="T23" fmla="*/ 29 h 58"/>
                <a:gd name="T24" fmla="*/ 29 w 58"/>
                <a:gd name="T25" fmla="*/ 55 h 58"/>
                <a:gd name="T26" fmla="*/ 55 w 58"/>
                <a:gd name="T27" fmla="*/ 29 h 58"/>
                <a:gd name="T28" fmla="*/ 17 w 58"/>
                <a:gd name="T29" fmla="*/ 13 h 58"/>
                <a:gd name="T30" fmla="*/ 31 w 58"/>
                <a:gd name="T31" fmla="*/ 13 h 58"/>
                <a:gd name="T32" fmla="*/ 40 w 58"/>
                <a:gd name="T33" fmla="*/ 16 h 58"/>
                <a:gd name="T34" fmla="*/ 43 w 58"/>
                <a:gd name="T35" fmla="*/ 23 h 58"/>
                <a:gd name="T36" fmla="*/ 43 w 58"/>
                <a:gd name="T37" fmla="*/ 23 h 58"/>
                <a:gd name="T38" fmla="*/ 36 w 58"/>
                <a:gd name="T39" fmla="*/ 32 h 58"/>
                <a:gd name="T40" fmla="*/ 44 w 58"/>
                <a:gd name="T41" fmla="*/ 43 h 58"/>
                <a:gd name="T42" fmla="*/ 36 w 58"/>
                <a:gd name="T43" fmla="*/ 43 h 58"/>
                <a:gd name="T44" fmla="*/ 29 w 58"/>
                <a:gd name="T45" fmla="*/ 33 h 58"/>
                <a:gd name="T46" fmla="*/ 29 w 58"/>
                <a:gd name="T47" fmla="*/ 33 h 58"/>
                <a:gd name="T48" fmla="*/ 24 w 58"/>
                <a:gd name="T49" fmla="*/ 33 h 58"/>
                <a:gd name="T50" fmla="*/ 24 w 58"/>
                <a:gd name="T51" fmla="*/ 43 h 58"/>
                <a:gd name="T52" fmla="*/ 17 w 58"/>
                <a:gd name="T53" fmla="*/ 43 h 58"/>
                <a:gd name="T54" fmla="*/ 17 w 58"/>
                <a:gd name="T55" fmla="*/ 13 h 58"/>
                <a:gd name="T56" fmla="*/ 31 w 58"/>
                <a:gd name="T57" fmla="*/ 28 h 58"/>
                <a:gd name="T58" fmla="*/ 36 w 58"/>
                <a:gd name="T59" fmla="*/ 23 h 58"/>
                <a:gd name="T60" fmla="*/ 36 w 58"/>
                <a:gd name="T61" fmla="*/ 23 h 58"/>
                <a:gd name="T62" fmla="*/ 31 w 58"/>
                <a:gd name="T63" fmla="*/ 19 h 58"/>
                <a:gd name="T64" fmla="*/ 24 w 58"/>
                <a:gd name="T65" fmla="*/ 19 h 58"/>
                <a:gd name="T66" fmla="*/ 24 w 58"/>
                <a:gd name="T67" fmla="*/ 28 h 58"/>
                <a:gd name="T68" fmla="*/ 31 w 58"/>
                <a:gd name="T69"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 h="58">
                  <a:moveTo>
                    <a:pt x="0" y="29"/>
                  </a:moveTo>
                  <a:cubicBezTo>
                    <a:pt x="0" y="29"/>
                    <a:pt x="0" y="29"/>
                    <a:pt x="0" y="29"/>
                  </a:cubicBezTo>
                  <a:cubicBezTo>
                    <a:pt x="0" y="13"/>
                    <a:pt x="13" y="0"/>
                    <a:pt x="29" y="0"/>
                  </a:cubicBezTo>
                  <a:cubicBezTo>
                    <a:pt x="45" y="0"/>
                    <a:pt x="58" y="13"/>
                    <a:pt x="58" y="29"/>
                  </a:cubicBezTo>
                  <a:cubicBezTo>
                    <a:pt x="58" y="29"/>
                    <a:pt x="58" y="29"/>
                    <a:pt x="58" y="29"/>
                  </a:cubicBezTo>
                  <a:cubicBezTo>
                    <a:pt x="58" y="45"/>
                    <a:pt x="45" y="58"/>
                    <a:pt x="29" y="58"/>
                  </a:cubicBezTo>
                  <a:cubicBezTo>
                    <a:pt x="13" y="58"/>
                    <a:pt x="0" y="45"/>
                    <a:pt x="0" y="29"/>
                  </a:cubicBezTo>
                  <a:close/>
                  <a:moveTo>
                    <a:pt x="55" y="29"/>
                  </a:moveTo>
                  <a:cubicBezTo>
                    <a:pt x="55" y="29"/>
                    <a:pt x="55" y="29"/>
                    <a:pt x="55" y="29"/>
                  </a:cubicBezTo>
                  <a:cubicBezTo>
                    <a:pt x="55" y="14"/>
                    <a:pt x="44" y="3"/>
                    <a:pt x="29" y="3"/>
                  </a:cubicBezTo>
                  <a:cubicBezTo>
                    <a:pt x="14" y="3"/>
                    <a:pt x="3" y="15"/>
                    <a:pt x="3" y="29"/>
                  </a:cubicBezTo>
                  <a:cubicBezTo>
                    <a:pt x="3" y="29"/>
                    <a:pt x="3" y="29"/>
                    <a:pt x="3" y="29"/>
                  </a:cubicBezTo>
                  <a:cubicBezTo>
                    <a:pt x="3" y="43"/>
                    <a:pt x="14" y="55"/>
                    <a:pt x="29" y="55"/>
                  </a:cubicBezTo>
                  <a:cubicBezTo>
                    <a:pt x="44" y="55"/>
                    <a:pt x="55" y="43"/>
                    <a:pt x="55" y="29"/>
                  </a:cubicBezTo>
                  <a:close/>
                  <a:moveTo>
                    <a:pt x="17" y="13"/>
                  </a:moveTo>
                  <a:cubicBezTo>
                    <a:pt x="31" y="13"/>
                    <a:pt x="31" y="13"/>
                    <a:pt x="31" y="13"/>
                  </a:cubicBezTo>
                  <a:cubicBezTo>
                    <a:pt x="35" y="13"/>
                    <a:pt x="38" y="14"/>
                    <a:pt x="40" y="16"/>
                  </a:cubicBezTo>
                  <a:cubicBezTo>
                    <a:pt x="42" y="18"/>
                    <a:pt x="43" y="20"/>
                    <a:pt x="43" y="23"/>
                  </a:cubicBezTo>
                  <a:cubicBezTo>
                    <a:pt x="43" y="23"/>
                    <a:pt x="43" y="23"/>
                    <a:pt x="43" y="23"/>
                  </a:cubicBezTo>
                  <a:cubicBezTo>
                    <a:pt x="43" y="28"/>
                    <a:pt x="40" y="31"/>
                    <a:pt x="36" y="32"/>
                  </a:cubicBezTo>
                  <a:cubicBezTo>
                    <a:pt x="44" y="43"/>
                    <a:pt x="44" y="43"/>
                    <a:pt x="44" y="43"/>
                  </a:cubicBezTo>
                  <a:cubicBezTo>
                    <a:pt x="36" y="43"/>
                    <a:pt x="36" y="43"/>
                    <a:pt x="36" y="43"/>
                  </a:cubicBezTo>
                  <a:cubicBezTo>
                    <a:pt x="29" y="33"/>
                    <a:pt x="29" y="33"/>
                    <a:pt x="29" y="33"/>
                  </a:cubicBezTo>
                  <a:cubicBezTo>
                    <a:pt x="29" y="33"/>
                    <a:pt x="29" y="33"/>
                    <a:pt x="29" y="33"/>
                  </a:cubicBezTo>
                  <a:cubicBezTo>
                    <a:pt x="24" y="33"/>
                    <a:pt x="24" y="33"/>
                    <a:pt x="24" y="33"/>
                  </a:cubicBezTo>
                  <a:cubicBezTo>
                    <a:pt x="24" y="43"/>
                    <a:pt x="24" y="43"/>
                    <a:pt x="24" y="43"/>
                  </a:cubicBezTo>
                  <a:cubicBezTo>
                    <a:pt x="17" y="43"/>
                    <a:pt x="17" y="43"/>
                    <a:pt x="17" y="43"/>
                  </a:cubicBezTo>
                  <a:lnTo>
                    <a:pt x="17" y="13"/>
                  </a:lnTo>
                  <a:close/>
                  <a:moveTo>
                    <a:pt x="31" y="28"/>
                  </a:moveTo>
                  <a:cubicBezTo>
                    <a:pt x="34" y="28"/>
                    <a:pt x="36" y="26"/>
                    <a:pt x="36" y="23"/>
                  </a:cubicBezTo>
                  <a:cubicBezTo>
                    <a:pt x="36" y="23"/>
                    <a:pt x="36" y="23"/>
                    <a:pt x="36" y="23"/>
                  </a:cubicBezTo>
                  <a:cubicBezTo>
                    <a:pt x="36" y="20"/>
                    <a:pt x="34" y="19"/>
                    <a:pt x="31" y="19"/>
                  </a:cubicBezTo>
                  <a:cubicBezTo>
                    <a:pt x="24" y="19"/>
                    <a:pt x="24" y="19"/>
                    <a:pt x="24" y="19"/>
                  </a:cubicBezTo>
                  <a:cubicBezTo>
                    <a:pt x="24" y="28"/>
                    <a:pt x="24" y="28"/>
                    <a:pt x="24" y="28"/>
                  </a:cubicBezTo>
                  <a:lnTo>
                    <a:pt x="31"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9" name="Slide Number Placeholder 5"/>
          <p:cNvSpPr txBox="1">
            <a:spLocks/>
          </p:cNvSpPr>
          <p:nvPr userDrawn="1"/>
        </p:nvSpPr>
        <p:spPr>
          <a:xfrm>
            <a:off x="5801782" y="6462408"/>
            <a:ext cx="588435" cy="365125"/>
          </a:xfrm>
          <a:prstGeom prst="rect">
            <a:avLst/>
          </a:prstGeom>
        </p:spPr>
        <p:txBody>
          <a:bodyPr vert="horz" lIns="121920" tIns="60960" rIns="121920" bIns="60960" rtlCol="0" anchor="ctr"/>
          <a:lstStyle>
            <a:defPPr>
              <a:defRPr lang="en-US"/>
            </a:defPPr>
            <a:lvl1pPr algn="r" rtl="0" fontAlgn="base">
              <a:spcBef>
                <a:spcPct val="0"/>
              </a:spcBef>
              <a:spcAft>
                <a:spcPct val="0"/>
              </a:spcAft>
              <a:defRPr sz="800" kern="1200">
                <a:solidFill>
                  <a:schemeClr val="tx1">
                    <a:lumMod val="50000"/>
                    <a:lumOff val="50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defTabSz="914354" fontAlgn="auto">
              <a:spcBef>
                <a:spcPts val="0"/>
              </a:spcBef>
              <a:spcAft>
                <a:spcPts val="0"/>
              </a:spcAft>
            </a:pPr>
            <a:fld id="{4BC8C7BF-536A-5D4E-8B21-0CE6F1D2E9E6}" type="slidenum">
              <a:rPr lang="en-US" sz="1067" smtClean="0">
                <a:solidFill>
                  <a:schemeClr val="bg2"/>
                </a:solidFill>
                <a:latin typeface="Arial"/>
              </a:rPr>
              <a:pPr algn="ctr" defTabSz="914354" fontAlgn="auto">
                <a:spcBef>
                  <a:spcPts val="0"/>
                </a:spcBef>
                <a:spcAft>
                  <a:spcPts val="0"/>
                </a:spcAft>
              </a:pPr>
              <a:t>‹#›</a:t>
            </a:fld>
            <a:endParaRPr lang="en-US" sz="1067" dirty="0">
              <a:solidFill>
                <a:schemeClr val="bg2"/>
              </a:solidFill>
              <a:latin typeface="Arial"/>
            </a:endParaRPr>
          </a:p>
        </p:txBody>
      </p:sp>
      <p:sp>
        <p:nvSpPr>
          <p:cNvPr id="90" name="Footer Placeholder 4"/>
          <p:cNvSpPr txBox="1">
            <a:spLocks/>
          </p:cNvSpPr>
          <p:nvPr userDrawn="1"/>
        </p:nvSpPr>
        <p:spPr>
          <a:xfrm>
            <a:off x="205166" y="6467052"/>
            <a:ext cx="3004579" cy="365125"/>
          </a:xfrm>
          <a:prstGeom prst="rect">
            <a:avLst/>
          </a:prstGeom>
        </p:spPr>
        <p:txBody>
          <a:bodyPr vert="horz" lIns="121920" tIns="60960" rIns="121920" bIns="60960" rtlCol="0" anchor="ctr"/>
          <a:lstStyle>
            <a:defPPr>
              <a:defRPr lang="en-US"/>
            </a:defPPr>
            <a:lvl1pPr marL="0" algn="l" defTabSz="685783" rtl="0" eaLnBrk="1" latinLnBrk="0" hangingPunct="1">
              <a:defRPr sz="800" kern="1200" baseline="0">
                <a:solidFill>
                  <a:schemeClr val="tx1">
                    <a:lumMod val="50000"/>
                    <a:lumOff val="50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r>
              <a:rPr lang="en-US" sz="900" dirty="0">
                <a:solidFill>
                  <a:schemeClr val="bg2">
                    <a:lumMod val="65000"/>
                  </a:schemeClr>
                </a:solidFill>
                <a:latin typeface="Arial" panose="020B0604020202020204" pitchFamily="34" charset="0"/>
                <a:cs typeface="Arial" panose="020B0604020202020204" pitchFamily="34" charset="0"/>
              </a:rPr>
              <a:t>© 2026 HireRight. All rights reserved. Confidential. </a:t>
            </a:r>
          </a:p>
        </p:txBody>
      </p:sp>
      <p:grpSp>
        <p:nvGrpSpPr>
          <p:cNvPr id="47" name="Group 46"/>
          <p:cNvGrpSpPr/>
          <p:nvPr userDrawn="1"/>
        </p:nvGrpSpPr>
        <p:grpSpPr>
          <a:xfrm>
            <a:off x="4123981" y="1797415"/>
            <a:ext cx="3309351" cy="2733138"/>
            <a:chOff x="5651500" y="2986088"/>
            <a:chExt cx="674688" cy="557213"/>
          </a:xfrm>
          <a:solidFill>
            <a:schemeClr val="tx2">
              <a:lumMod val="85000"/>
              <a:lumOff val="15000"/>
            </a:schemeClr>
          </a:solidFill>
        </p:grpSpPr>
        <p:sp>
          <p:nvSpPr>
            <p:cNvPr id="48" name="Freeform 47"/>
            <p:cNvSpPr>
              <a:spLocks noEditPoints="1"/>
            </p:cNvSpPr>
            <p:nvPr/>
          </p:nvSpPr>
          <p:spPr bwMode="auto">
            <a:xfrm>
              <a:off x="5651500" y="2986088"/>
              <a:ext cx="674688" cy="557213"/>
            </a:xfrm>
            <a:custGeom>
              <a:avLst/>
              <a:gdLst>
                <a:gd name="T0" fmla="*/ 297 w 314"/>
                <a:gd name="T1" fmla="*/ 0 h 259"/>
                <a:gd name="T2" fmla="*/ 238 w 314"/>
                <a:gd name="T3" fmla="*/ 0 h 259"/>
                <a:gd name="T4" fmla="*/ 222 w 314"/>
                <a:gd name="T5" fmla="*/ 17 h 259"/>
                <a:gd name="T6" fmla="*/ 222 w 314"/>
                <a:gd name="T7" fmla="*/ 34 h 259"/>
                <a:gd name="T8" fmla="*/ 17 w 314"/>
                <a:gd name="T9" fmla="*/ 34 h 259"/>
                <a:gd name="T10" fmla="*/ 0 w 314"/>
                <a:gd name="T11" fmla="*/ 52 h 259"/>
                <a:gd name="T12" fmla="*/ 0 w 314"/>
                <a:gd name="T13" fmla="*/ 203 h 259"/>
                <a:gd name="T14" fmla="*/ 17 w 314"/>
                <a:gd name="T15" fmla="*/ 220 h 259"/>
                <a:gd name="T16" fmla="*/ 116 w 314"/>
                <a:gd name="T17" fmla="*/ 220 h 259"/>
                <a:gd name="T18" fmla="*/ 116 w 314"/>
                <a:gd name="T19" fmla="*/ 247 h 259"/>
                <a:gd name="T20" fmla="*/ 96 w 314"/>
                <a:gd name="T21" fmla="*/ 247 h 259"/>
                <a:gd name="T22" fmla="*/ 90 w 314"/>
                <a:gd name="T23" fmla="*/ 253 h 259"/>
                <a:gd name="T24" fmla="*/ 96 w 314"/>
                <a:gd name="T25" fmla="*/ 259 h 259"/>
                <a:gd name="T26" fmla="*/ 178 w 314"/>
                <a:gd name="T27" fmla="*/ 259 h 259"/>
                <a:gd name="T28" fmla="*/ 184 w 314"/>
                <a:gd name="T29" fmla="*/ 253 h 259"/>
                <a:gd name="T30" fmla="*/ 178 w 314"/>
                <a:gd name="T31" fmla="*/ 247 h 259"/>
                <a:gd name="T32" fmla="*/ 158 w 314"/>
                <a:gd name="T33" fmla="*/ 247 h 259"/>
                <a:gd name="T34" fmla="*/ 158 w 314"/>
                <a:gd name="T35" fmla="*/ 220 h 259"/>
                <a:gd name="T36" fmla="*/ 257 w 314"/>
                <a:gd name="T37" fmla="*/ 220 h 259"/>
                <a:gd name="T38" fmla="*/ 275 w 314"/>
                <a:gd name="T39" fmla="*/ 203 h 259"/>
                <a:gd name="T40" fmla="*/ 275 w 314"/>
                <a:gd name="T41" fmla="*/ 80 h 259"/>
                <a:gd name="T42" fmla="*/ 297 w 314"/>
                <a:gd name="T43" fmla="*/ 80 h 259"/>
                <a:gd name="T44" fmla="*/ 314 w 314"/>
                <a:gd name="T45" fmla="*/ 64 h 259"/>
                <a:gd name="T46" fmla="*/ 314 w 314"/>
                <a:gd name="T47" fmla="*/ 17 h 259"/>
                <a:gd name="T48" fmla="*/ 297 w 314"/>
                <a:gd name="T49" fmla="*/ 0 h 259"/>
                <a:gd name="T50" fmla="*/ 146 w 314"/>
                <a:gd name="T51" fmla="*/ 247 h 259"/>
                <a:gd name="T52" fmla="*/ 128 w 314"/>
                <a:gd name="T53" fmla="*/ 247 h 259"/>
                <a:gd name="T54" fmla="*/ 128 w 314"/>
                <a:gd name="T55" fmla="*/ 220 h 259"/>
                <a:gd name="T56" fmla="*/ 146 w 314"/>
                <a:gd name="T57" fmla="*/ 220 h 259"/>
                <a:gd name="T58" fmla="*/ 146 w 314"/>
                <a:gd name="T59" fmla="*/ 247 h 259"/>
                <a:gd name="T60" fmla="*/ 257 w 314"/>
                <a:gd name="T61" fmla="*/ 208 h 259"/>
                <a:gd name="T62" fmla="*/ 17 w 314"/>
                <a:gd name="T63" fmla="*/ 208 h 259"/>
                <a:gd name="T64" fmla="*/ 12 w 314"/>
                <a:gd name="T65" fmla="*/ 203 h 259"/>
                <a:gd name="T66" fmla="*/ 12 w 314"/>
                <a:gd name="T67" fmla="*/ 178 h 259"/>
                <a:gd name="T68" fmla="*/ 263 w 314"/>
                <a:gd name="T69" fmla="*/ 178 h 259"/>
                <a:gd name="T70" fmla="*/ 263 w 314"/>
                <a:gd name="T71" fmla="*/ 203 h 259"/>
                <a:gd name="T72" fmla="*/ 257 w 314"/>
                <a:gd name="T73" fmla="*/ 208 h 259"/>
                <a:gd name="T74" fmla="*/ 263 w 314"/>
                <a:gd name="T75" fmla="*/ 166 h 259"/>
                <a:gd name="T76" fmla="*/ 12 w 314"/>
                <a:gd name="T77" fmla="*/ 166 h 259"/>
                <a:gd name="T78" fmla="*/ 12 w 314"/>
                <a:gd name="T79" fmla="*/ 52 h 259"/>
                <a:gd name="T80" fmla="*/ 17 w 314"/>
                <a:gd name="T81" fmla="*/ 46 h 259"/>
                <a:gd name="T82" fmla="*/ 222 w 314"/>
                <a:gd name="T83" fmla="*/ 46 h 259"/>
                <a:gd name="T84" fmla="*/ 222 w 314"/>
                <a:gd name="T85" fmla="*/ 64 h 259"/>
                <a:gd name="T86" fmla="*/ 238 w 314"/>
                <a:gd name="T87" fmla="*/ 80 h 259"/>
                <a:gd name="T88" fmla="*/ 263 w 314"/>
                <a:gd name="T89" fmla="*/ 80 h 259"/>
                <a:gd name="T90" fmla="*/ 263 w 314"/>
                <a:gd name="T91" fmla="*/ 166 h 259"/>
                <a:gd name="T92" fmla="*/ 302 w 314"/>
                <a:gd name="T93" fmla="*/ 64 h 259"/>
                <a:gd name="T94" fmla="*/ 297 w 314"/>
                <a:gd name="T95" fmla="*/ 68 h 259"/>
                <a:gd name="T96" fmla="*/ 238 w 314"/>
                <a:gd name="T97" fmla="*/ 68 h 259"/>
                <a:gd name="T98" fmla="*/ 234 w 314"/>
                <a:gd name="T99" fmla="*/ 64 h 259"/>
                <a:gd name="T100" fmla="*/ 234 w 314"/>
                <a:gd name="T101" fmla="*/ 17 h 259"/>
                <a:gd name="T102" fmla="*/ 238 w 314"/>
                <a:gd name="T103" fmla="*/ 12 h 259"/>
                <a:gd name="T104" fmla="*/ 297 w 314"/>
                <a:gd name="T105" fmla="*/ 12 h 259"/>
                <a:gd name="T106" fmla="*/ 302 w 314"/>
                <a:gd name="T107" fmla="*/ 17 h 259"/>
                <a:gd name="T108" fmla="*/ 302 w 314"/>
                <a:gd name="T109" fmla="*/ 64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4" h="259">
                  <a:moveTo>
                    <a:pt x="297" y="0"/>
                  </a:moveTo>
                  <a:cubicBezTo>
                    <a:pt x="238" y="0"/>
                    <a:pt x="238" y="0"/>
                    <a:pt x="238" y="0"/>
                  </a:cubicBezTo>
                  <a:cubicBezTo>
                    <a:pt x="229" y="0"/>
                    <a:pt x="222" y="7"/>
                    <a:pt x="222" y="17"/>
                  </a:cubicBezTo>
                  <a:cubicBezTo>
                    <a:pt x="222" y="34"/>
                    <a:pt x="222" y="34"/>
                    <a:pt x="222" y="34"/>
                  </a:cubicBezTo>
                  <a:cubicBezTo>
                    <a:pt x="17" y="34"/>
                    <a:pt x="17" y="34"/>
                    <a:pt x="17" y="34"/>
                  </a:cubicBezTo>
                  <a:cubicBezTo>
                    <a:pt x="7" y="34"/>
                    <a:pt x="0" y="42"/>
                    <a:pt x="0" y="52"/>
                  </a:cubicBezTo>
                  <a:cubicBezTo>
                    <a:pt x="0" y="203"/>
                    <a:pt x="0" y="203"/>
                    <a:pt x="0" y="203"/>
                  </a:cubicBezTo>
                  <a:cubicBezTo>
                    <a:pt x="0" y="212"/>
                    <a:pt x="7" y="220"/>
                    <a:pt x="17" y="220"/>
                  </a:cubicBezTo>
                  <a:cubicBezTo>
                    <a:pt x="116" y="220"/>
                    <a:pt x="116" y="220"/>
                    <a:pt x="116" y="220"/>
                  </a:cubicBezTo>
                  <a:cubicBezTo>
                    <a:pt x="116" y="247"/>
                    <a:pt x="116" y="247"/>
                    <a:pt x="116" y="247"/>
                  </a:cubicBezTo>
                  <a:cubicBezTo>
                    <a:pt x="96" y="247"/>
                    <a:pt x="96" y="247"/>
                    <a:pt x="96" y="247"/>
                  </a:cubicBezTo>
                  <a:cubicBezTo>
                    <a:pt x="93" y="247"/>
                    <a:pt x="90" y="249"/>
                    <a:pt x="90" y="253"/>
                  </a:cubicBezTo>
                  <a:cubicBezTo>
                    <a:pt x="90" y="256"/>
                    <a:pt x="93" y="259"/>
                    <a:pt x="96" y="259"/>
                  </a:cubicBezTo>
                  <a:cubicBezTo>
                    <a:pt x="178" y="259"/>
                    <a:pt x="178" y="259"/>
                    <a:pt x="178" y="259"/>
                  </a:cubicBezTo>
                  <a:cubicBezTo>
                    <a:pt x="182" y="259"/>
                    <a:pt x="184" y="256"/>
                    <a:pt x="184" y="253"/>
                  </a:cubicBezTo>
                  <a:cubicBezTo>
                    <a:pt x="184" y="249"/>
                    <a:pt x="182" y="247"/>
                    <a:pt x="178" y="247"/>
                  </a:cubicBezTo>
                  <a:cubicBezTo>
                    <a:pt x="158" y="247"/>
                    <a:pt x="158" y="247"/>
                    <a:pt x="158" y="247"/>
                  </a:cubicBezTo>
                  <a:cubicBezTo>
                    <a:pt x="158" y="220"/>
                    <a:pt x="158" y="220"/>
                    <a:pt x="158" y="220"/>
                  </a:cubicBezTo>
                  <a:cubicBezTo>
                    <a:pt x="257" y="220"/>
                    <a:pt x="257" y="220"/>
                    <a:pt x="257" y="220"/>
                  </a:cubicBezTo>
                  <a:cubicBezTo>
                    <a:pt x="267" y="220"/>
                    <a:pt x="275" y="212"/>
                    <a:pt x="275" y="203"/>
                  </a:cubicBezTo>
                  <a:cubicBezTo>
                    <a:pt x="275" y="80"/>
                    <a:pt x="275" y="80"/>
                    <a:pt x="275" y="80"/>
                  </a:cubicBezTo>
                  <a:cubicBezTo>
                    <a:pt x="297" y="80"/>
                    <a:pt x="297" y="80"/>
                    <a:pt x="297" y="80"/>
                  </a:cubicBezTo>
                  <a:cubicBezTo>
                    <a:pt x="306" y="80"/>
                    <a:pt x="314" y="73"/>
                    <a:pt x="314" y="64"/>
                  </a:cubicBezTo>
                  <a:cubicBezTo>
                    <a:pt x="314" y="17"/>
                    <a:pt x="314" y="17"/>
                    <a:pt x="314" y="17"/>
                  </a:cubicBezTo>
                  <a:cubicBezTo>
                    <a:pt x="314" y="7"/>
                    <a:pt x="306" y="0"/>
                    <a:pt x="297" y="0"/>
                  </a:cubicBezTo>
                  <a:close/>
                  <a:moveTo>
                    <a:pt x="146" y="247"/>
                  </a:moveTo>
                  <a:cubicBezTo>
                    <a:pt x="128" y="247"/>
                    <a:pt x="128" y="247"/>
                    <a:pt x="128" y="247"/>
                  </a:cubicBezTo>
                  <a:cubicBezTo>
                    <a:pt x="128" y="220"/>
                    <a:pt x="128" y="220"/>
                    <a:pt x="128" y="220"/>
                  </a:cubicBezTo>
                  <a:cubicBezTo>
                    <a:pt x="146" y="220"/>
                    <a:pt x="146" y="220"/>
                    <a:pt x="146" y="220"/>
                  </a:cubicBezTo>
                  <a:lnTo>
                    <a:pt x="146" y="247"/>
                  </a:lnTo>
                  <a:close/>
                  <a:moveTo>
                    <a:pt x="257" y="208"/>
                  </a:moveTo>
                  <a:cubicBezTo>
                    <a:pt x="17" y="208"/>
                    <a:pt x="17" y="208"/>
                    <a:pt x="17" y="208"/>
                  </a:cubicBezTo>
                  <a:cubicBezTo>
                    <a:pt x="14" y="208"/>
                    <a:pt x="12" y="206"/>
                    <a:pt x="12" y="203"/>
                  </a:cubicBezTo>
                  <a:cubicBezTo>
                    <a:pt x="12" y="178"/>
                    <a:pt x="12" y="178"/>
                    <a:pt x="12" y="178"/>
                  </a:cubicBezTo>
                  <a:cubicBezTo>
                    <a:pt x="263" y="178"/>
                    <a:pt x="263" y="178"/>
                    <a:pt x="263" y="178"/>
                  </a:cubicBezTo>
                  <a:cubicBezTo>
                    <a:pt x="263" y="203"/>
                    <a:pt x="263" y="203"/>
                    <a:pt x="263" y="203"/>
                  </a:cubicBezTo>
                  <a:cubicBezTo>
                    <a:pt x="263" y="206"/>
                    <a:pt x="260" y="208"/>
                    <a:pt x="257" y="208"/>
                  </a:cubicBezTo>
                  <a:close/>
                  <a:moveTo>
                    <a:pt x="263" y="166"/>
                  </a:moveTo>
                  <a:cubicBezTo>
                    <a:pt x="12" y="166"/>
                    <a:pt x="12" y="166"/>
                    <a:pt x="12" y="166"/>
                  </a:cubicBezTo>
                  <a:cubicBezTo>
                    <a:pt x="12" y="52"/>
                    <a:pt x="12" y="52"/>
                    <a:pt x="12" y="52"/>
                  </a:cubicBezTo>
                  <a:cubicBezTo>
                    <a:pt x="12" y="48"/>
                    <a:pt x="14" y="46"/>
                    <a:pt x="17" y="46"/>
                  </a:cubicBezTo>
                  <a:cubicBezTo>
                    <a:pt x="222" y="46"/>
                    <a:pt x="222" y="46"/>
                    <a:pt x="222" y="46"/>
                  </a:cubicBezTo>
                  <a:cubicBezTo>
                    <a:pt x="222" y="64"/>
                    <a:pt x="222" y="64"/>
                    <a:pt x="222" y="64"/>
                  </a:cubicBezTo>
                  <a:cubicBezTo>
                    <a:pt x="222" y="73"/>
                    <a:pt x="229" y="80"/>
                    <a:pt x="238" y="80"/>
                  </a:cubicBezTo>
                  <a:cubicBezTo>
                    <a:pt x="263" y="80"/>
                    <a:pt x="263" y="80"/>
                    <a:pt x="263" y="80"/>
                  </a:cubicBezTo>
                  <a:lnTo>
                    <a:pt x="263" y="166"/>
                  </a:lnTo>
                  <a:close/>
                  <a:moveTo>
                    <a:pt x="302" y="64"/>
                  </a:moveTo>
                  <a:cubicBezTo>
                    <a:pt x="302" y="66"/>
                    <a:pt x="300" y="68"/>
                    <a:pt x="297" y="68"/>
                  </a:cubicBezTo>
                  <a:cubicBezTo>
                    <a:pt x="238" y="68"/>
                    <a:pt x="238" y="68"/>
                    <a:pt x="238" y="68"/>
                  </a:cubicBezTo>
                  <a:cubicBezTo>
                    <a:pt x="236" y="68"/>
                    <a:pt x="234" y="66"/>
                    <a:pt x="234" y="64"/>
                  </a:cubicBezTo>
                  <a:cubicBezTo>
                    <a:pt x="234" y="17"/>
                    <a:pt x="234" y="17"/>
                    <a:pt x="234" y="17"/>
                  </a:cubicBezTo>
                  <a:cubicBezTo>
                    <a:pt x="234" y="14"/>
                    <a:pt x="236" y="12"/>
                    <a:pt x="238" y="12"/>
                  </a:cubicBezTo>
                  <a:cubicBezTo>
                    <a:pt x="297" y="12"/>
                    <a:pt x="297" y="12"/>
                    <a:pt x="297" y="12"/>
                  </a:cubicBezTo>
                  <a:cubicBezTo>
                    <a:pt x="300" y="12"/>
                    <a:pt x="302" y="14"/>
                    <a:pt x="302" y="17"/>
                  </a:cubicBezTo>
                  <a:lnTo>
                    <a:pt x="302"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9" name="Freeform 48"/>
            <p:cNvSpPr>
              <a:spLocks/>
            </p:cNvSpPr>
            <p:nvPr/>
          </p:nvSpPr>
          <p:spPr bwMode="auto">
            <a:xfrm>
              <a:off x="6176963" y="3028951"/>
              <a:ext cx="95250" cy="84138"/>
            </a:xfrm>
            <a:custGeom>
              <a:avLst/>
              <a:gdLst>
                <a:gd name="T0" fmla="*/ 22 w 60"/>
                <a:gd name="T1" fmla="*/ 30 h 53"/>
                <a:gd name="T2" fmla="*/ 11 w 60"/>
                <a:gd name="T3" fmla="*/ 19 h 53"/>
                <a:gd name="T4" fmla="*/ 0 w 60"/>
                <a:gd name="T5" fmla="*/ 31 h 53"/>
                <a:gd name="T6" fmla="*/ 22 w 60"/>
                <a:gd name="T7" fmla="*/ 53 h 53"/>
                <a:gd name="T8" fmla="*/ 60 w 60"/>
                <a:gd name="T9" fmla="*/ 11 h 53"/>
                <a:gd name="T10" fmla="*/ 48 w 60"/>
                <a:gd name="T11" fmla="*/ 0 h 53"/>
                <a:gd name="T12" fmla="*/ 22 w 60"/>
                <a:gd name="T13" fmla="*/ 30 h 53"/>
              </a:gdLst>
              <a:ahLst/>
              <a:cxnLst>
                <a:cxn ang="0">
                  <a:pos x="T0" y="T1"/>
                </a:cxn>
                <a:cxn ang="0">
                  <a:pos x="T2" y="T3"/>
                </a:cxn>
                <a:cxn ang="0">
                  <a:pos x="T4" y="T5"/>
                </a:cxn>
                <a:cxn ang="0">
                  <a:pos x="T6" y="T7"/>
                </a:cxn>
                <a:cxn ang="0">
                  <a:pos x="T8" y="T9"/>
                </a:cxn>
                <a:cxn ang="0">
                  <a:pos x="T10" y="T11"/>
                </a:cxn>
                <a:cxn ang="0">
                  <a:pos x="T12" y="T13"/>
                </a:cxn>
              </a:cxnLst>
              <a:rect l="0" t="0" r="r" b="b"/>
              <a:pathLst>
                <a:path w="60" h="53">
                  <a:moveTo>
                    <a:pt x="22" y="30"/>
                  </a:moveTo>
                  <a:lnTo>
                    <a:pt x="11" y="19"/>
                  </a:lnTo>
                  <a:lnTo>
                    <a:pt x="0" y="31"/>
                  </a:lnTo>
                  <a:lnTo>
                    <a:pt x="22" y="53"/>
                  </a:lnTo>
                  <a:lnTo>
                    <a:pt x="60" y="11"/>
                  </a:lnTo>
                  <a:lnTo>
                    <a:pt x="48" y="0"/>
                  </a:lnTo>
                  <a:lnTo>
                    <a:pt x="22"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50" name="Freeform 49"/>
            <p:cNvSpPr>
              <a:spLocks/>
            </p:cNvSpPr>
            <p:nvPr/>
          </p:nvSpPr>
          <p:spPr bwMode="auto">
            <a:xfrm>
              <a:off x="5756275" y="3194051"/>
              <a:ext cx="61913" cy="63500"/>
            </a:xfrm>
            <a:custGeom>
              <a:avLst/>
              <a:gdLst>
                <a:gd name="T0" fmla="*/ 34 w 39"/>
                <a:gd name="T1" fmla="*/ 6 h 40"/>
                <a:gd name="T2" fmla="*/ 23 w 39"/>
                <a:gd name="T3" fmla="*/ 13 h 40"/>
                <a:gd name="T4" fmla="*/ 25 w 39"/>
                <a:gd name="T5" fmla="*/ 0 h 40"/>
                <a:gd name="T6" fmla="*/ 15 w 39"/>
                <a:gd name="T7" fmla="*/ 0 h 40"/>
                <a:gd name="T8" fmla="*/ 15 w 39"/>
                <a:gd name="T9" fmla="*/ 13 h 40"/>
                <a:gd name="T10" fmla="*/ 4 w 39"/>
                <a:gd name="T11" fmla="*/ 6 h 40"/>
                <a:gd name="T12" fmla="*/ 0 w 39"/>
                <a:gd name="T13" fmla="*/ 14 h 40"/>
                <a:gd name="T14" fmla="*/ 10 w 39"/>
                <a:gd name="T15" fmla="*/ 21 h 40"/>
                <a:gd name="T16" fmla="*/ 0 w 39"/>
                <a:gd name="T17" fmla="*/ 26 h 40"/>
                <a:gd name="T18" fmla="*/ 4 w 39"/>
                <a:gd name="T19" fmla="*/ 34 h 40"/>
                <a:gd name="T20" fmla="*/ 15 w 39"/>
                <a:gd name="T21" fmla="*/ 27 h 40"/>
                <a:gd name="T22" fmla="*/ 15 w 39"/>
                <a:gd name="T23" fmla="*/ 40 h 40"/>
                <a:gd name="T24" fmla="*/ 25 w 39"/>
                <a:gd name="T25" fmla="*/ 40 h 40"/>
                <a:gd name="T26" fmla="*/ 23 w 39"/>
                <a:gd name="T27" fmla="*/ 27 h 40"/>
                <a:gd name="T28" fmla="*/ 34 w 39"/>
                <a:gd name="T29" fmla="*/ 34 h 40"/>
                <a:gd name="T30" fmla="*/ 39 w 39"/>
                <a:gd name="T31" fmla="*/ 26 h 40"/>
                <a:gd name="T32" fmla="*/ 29 w 39"/>
                <a:gd name="T33" fmla="*/ 21 h 40"/>
                <a:gd name="T34" fmla="*/ 39 w 39"/>
                <a:gd name="T35" fmla="*/ 14 h 40"/>
                <a:gd name="T36" fmla="*/ 34 w 39"/>
                <a:gd name="T3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40">
                  <a:moveTo>
                    <a:pt x="34" y="6"/>
                  </a:moveTo>
                  <a:lnTo>
                    <a:pt x="23" y="13"/>
                  </a:lnTo>
                  <a:lnTo>
                    <a:pt x="25" y="0"/>
                  </a:lnTo>
                  <a:lnTo>
                    <a:pt x="15" y="0"/>
                  </a:lnTo>
                  <a:lnTo>
                    <a:pt x="15" y="13"/>
                  </a:lnTo>
                  <a:lnTo>
                    <a:pt x="4" y="6"/>
                  </a:lnTo>
                  <a:lnTo>
                    <a:pt x="0" y="14"/>
                  </a:lnTo>
                  <a:lnTo>
                    <a:pt x="10" y="21"/>
                  </a:lnTo>
                  <a:lnTo>
                    <a:pt x="0" y="26"/>
                  </a:lnTo>
                  <a:lnTo>
                    <a:pt x="4" y="34"/>
                  </a:lnTo>
                  <a:lnTo>
                    <a:pt x="15" y="27"/>
                  </a:lnTo>
                  <a:lnTo>
                    <a:pt x="15" y="40"/>
                  </a:lnTo>
                  <a:lnTo>
                    <a:pt x="25" y="40"/>
                  </a:lnTo>
                  <a:lnTo>
                    <a:pt x="23" y="27"/>
                  </a:lnTo>
                  <a:lnTo>
                    <a:pt x="34" y="34"/>
                  </a:lnTo>
                  <a:lnTo>
                    <a:pt x="39" y="26"/>
                  </a:lnTo>
                  <a:lnTo>
                    <a:pt x="29" y="21"/>
                  </a:lnTo>
                  <a:lnTo>
                    <a:pt x="39" y="14"/>
                  </a:lnTo>
                  <a:lnTo>
                    <a:pt x="34"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51" name="Freeform 50"/>
            <p:cNvSpPr>
              <a:spLocks/>
            </p:cNvSpPr>
            <p:nvPr/>
          </p:nvSpPr>
          <p:spPr bwMode="auto">
            <a:xfrm>
              <a:off x="5857875" y="3194051"/>
              <a:ext cx="61913" cy="63500"/>
            </a:xfrm>
            <a:custGeom>
              <a:avLst/>
              <a:gdLst>
                <a:gd name="T0" fmla="*/ 34 w 39"/>
                <a:gd name="T1" fmla="*/ 6 h 40"/>
                <a:gd name="T2" fmla="*/ 24 w 39"/>
                <a:gd name="T3" fmla="*/ 13 h 40"/>
                <a:gd name="T4" fmla="*/ 24 w 39"/>
                <a:gd name="T5" fmla="*/ 0 h 40"/>
                <a:gd name="T6" fmla="*/ 15 w 39"/>
                <a:gd name="T7" fmla="*/ 0 h 40"/>
                <a:gd name="T8" fmla="*/ 15 w 39"/>
                <a:gd name="T9" fmla="*/ 13 h 40"/>
                <a:gd name="T10" fmla="*/ 4 w 39"/>
                <a:gd name="T11" fmla="*/ 6 h 40"/>
                <a:gd name="T12" fmla="*/ 0 w 39"/>
                <a:gd name="T13" fmla="*/ 14 h 40"/>
                <a:gd name="T14" fmla="*/ 9 w 39"/>
                <a:gd name="T15" fmla="*/ 21 h 40"/>
                <a:gd name="T16" fmla="*/ 0 w 39"/>
                <a:gd name="T17" fmla="*/ 26 h 40"/>
                <a:gd name="T18" fmla="*/ 4 w 39"/>
                <a:gd name="T19" fmla="*/ 34 h 40"/>
                <a:gd name="T20" fmla="*/ 15 w 39"/>
                <a:gd name="T21" fmla="*/ 27 h 40"/>
                <a:gd name="T22" fmla="*/ 15 w 39"/>
                <a:gd name="T23" fmla="*/ 40 h 40"/>
                <a:gd name="T24" fmla="*/ 24 w 39"/>
                <a:gd name="T25" fmla="*/ 40 h 40"/>
                <a:gd name="T26" fmla="*/ 24 w 39"/>
                <a:gd name="T27" fmla="*/ 27 h 40"/>
                <a:gd name="T28" fmla="*/ 34 w 39"/>
                <a:gd name="T29" fmla="*/ 34 h 40"/>
                <a:gd name="T30" fmla="*/ 39 w 39"/>
                <a:gd name="T31" fmla="*/ 26 h 40"/>
                <a:gd name="T32" fmla="*/ 28 w 39"/>
                <a:gd name="T33" fmla="*/ 21 h 40"/>
                <a:gd name="T34" fmla="*/ 39 w 39"/>
                <a:gd name="T35" fmla="*/ 14 h 40"/>
                <a:gd name="T36" fmla="*/ 34 w 39"/>
                <a:gd name="T3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40">
                  <a:moveTo>
                    <a:pt x="34" y="6"/>
                  </a:moveTo>
                  <a:lnTo>
                    <a:pt x="24" y="13"/>
                  </a:lnTo>
                  <a:lnTo>
                    <a:pt x="24" y="0"/>
                  </a:lnTo>
                  <a:lnTo>
                    <a:pt x="15" y="0"/>
                  </a:lnTo>
                  <a:lnTo>
                    <a:pt x="15" y="13"/>
                  </a:lnTo>
                  <a:lnTo>
                    <a:pt x="4" y="6"/>
                  </a:lnTo>
                  <a:lnTo>
                    <a:pt x="0" y="14"/>
                  </a:lnTo>
                  <a:lnTo>
                    <a:pt x="9" y="21"/>
                  </a:lnTo>
                  <a:lnTo>
                    <a:pt x="0" y="26"/>
                  </a:lnTo>
                  <a:lnTo>
                    <a:pt x="4" y="34"/>
                  </a:lnTo>
                  <a:lnTo>
                    <a:pt x="15" y="27"/>
                  </a:lnTo>
                  <a:lnTo>
                    <a:pt x="15" y="40"/>
                  </a:lnTo>
                  <a:lnTo>
                    <a:pt x="24" y="40"/>
                  </a:lnTo>
                  <a:lnTo>
                    <a:pt x="24" y="27"/>
                  </a:lnTo>
                  <a:lnTo>
                    <a:pt x="34" y="34"/>
                  </a:lnTo>
                  <a:lnTo>
                    <a:pt x="39" y="26"/>
                  </a:lnTo>
                  <a:lnTo>
                    <a:pt x="28" y="21"/>
                  </a:lnTo>
                  <a:lnTo>
                    <a:pt x="39" y="14"/>
                  </a:lnTo>
                  <a:lnTo>
                    <a:pt x="34"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52" name="Freeform 51"/>
            <p:cNvSpPr>
              <a:spLocks/>
            </p:cNvSpPr>
            <p:nvPr/>
          </p:nvSpPr>
          <p:spPr bwMode="auto">
            <a:xfrm>
              <a:off x="5957888" y="3194051"/>
              <a:ext cx="63500" cy="63500"/>
            </a:xfrm>
            <a:custGeom>
              <a:avLst/>
              <a:gdLst>
                <a:gd name="T0" fmla="*/ 36 w 40"/>
                <a:gd name="T1" fmla="*/ 6 h 40"/>
                <a:gd name="T2" fmla="*/ 25 w 40"/>
                <a:gd name="T3" fmla="*/ 13 h 40"/>
                <a:gd name="T4" fmla="*/ 25 w 40"/>
                <a:gd name="T5" fmla="*/ 0 h 40"/>
                <a:gd name="T6" fmla="*/ 15 w 40"/>
                <a:gd name="T7" fmla="*/ 0 h 40"/>
                <a:gd name="T8" fmla="*/ 15 w 40"/>
                <a:gd name="T9" fmla="*/ 13 h 40"/>
                <a:gd name="T10" fmla="*/ 4 w 40"/>
                <a:gd name="T11" fmla="*/ 6 h 40"/>
                <a:gd name="T12" fmla="*/ 0 w 40"/>
                <a:gd name="T13" fmla="*/ 14 h 40"/>
                <a:gd name="T14" fmla="*/ 11 w 40"/>
                <a:gd name="T15" fmla="*/ 21 h 40"/>
                <a:gd name="T16" fmla="*/ 0 w 40"/>
                <a:gd name="T17" fmla="*/ 26 h 40"/>
                <a:gd name="T18" fmla="*/ 4 w 40"/>
                <a:gd name="T19" fmla="*/ 34 h 40"/>
                <a:gd name="T20" fmla="*/ 15 w 40"/>
                <a:gd name="T21" fmla="*/ 27 h 40"/>
                <a:gd name="T22" fmla="*/ 15 w 40"/>
                <a:gd name="T23" fmla="*/ 40 h 40"/>
                <a:gd name="T24" fmla="*/ 25 w 40"/>
                <a:gd name="T25" fmla="*/ 40 h 40"/>
                <a:gd name="T26" fmla="*/ 25 w 40"/>
                <a:gd name="T27" fmla="*/ 27 h 40"/>
                <a:gd name="T28" fmla="*/ 36 w 40"/>
                <a:gd name="T29" fmla="*/ 34 h 40"/>
                <a:gd name="T30" fmla="*/ 40 w 40"/>
                <a:gd name="T31" fmla="*/ 26 h 40"/>
                <a:gd name="T32" fmla="*/ 29 w 40"/>
                <a:gd name="T33" fmla="*/ 21 h 40"/>
                <a:gd name="T34" fmla="*/ 40 w 40"/>
                <a:gd name="T35" fmla="*/ 14 h 40"/>
                <a:gd name="T36" fmla="*/ 36 w 40"/>
                <a:gd name="T3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40">
                  <a:moveTo>
                    <a:pt x="36" y="6"/>
                  </a:moveTo>
                  <a:lnTo>
                    <a:pt x="25" y="13"/>
                  </a:lnTo>
                  <a:lnTo>
                    <a:pt x="25" y="0"/>
                  </a:lnTo>
                  <a:lnTo>
                    <a:pt x="15" y="0"/>
                  </a:lnTo>
                  <a:lnTo>
                    <a:pt x="15" y="13"/>
                  </a:lnTo>
                  <a:lnTo>
                    <a:pt x="4" y="6"/>
                  </a:lnTo>
                  <a:lnTo>
                    <a:pt x="0" y="14"/>
                  </a:lnTo>
                  <a:lnTo>
                    <a:pt x="11" y="21"/>
                  </a:lnTo>
                  <a:lnTo>
                    <a:pt x="0" y="26"/>
                  </a:lnTo>
                  <a:lnTo>
                    <a:pt x="4" y="34"/>
                  </a:lnTo>
                  <a:lnTo>
                    <a:pt x="15" y="27"/>
                  </a:lnTo>
                  <a:lnTo>
                    <a:pt x="15" y="40"/>
                  </a:lnTo>
                  <a:lnTo>
                    <a:pt x="25" y="40"/>
                  </a:lnTo>
                  <a:lnTo>
                    <a:pt x="25" y="27"/>
                  </a:lnTo>
                  <a:lnTo>
                    <a:pt x="36" y="34"/>
                  </a:lnTo>
                  <a:lnTo>
                    <a:pt x="40" y="26"/>
                  </a:lnTo>
                  <a:lnTo>
                    <a:pt x="29" y="21"/>
                  </a:lnTo>
                  <a:lnTo>
                    <a:pt x="40" y="14"/>
                  </a:lnTo>
                  <a:lnTo>
                    <a:pt x="36"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53" name="Freeform 52"/>
            <p:cNvSpPr>
              <a:spLocks/>
            </p:cNvSpPr>
            <p:nvPr/>
          </p:nvSpPr>
          <p:spPr bwMode="auto">
            <a:xfrm>
              <a:off x="6059488" y="3194051"/>
              <a:ext cx="61913" cy="63500"/>
            </a:xfrm>
            <a:custGeom>
              <a:avLst/>
              <a:gdLst>
                <a:gd name="T0" fmla="*/ 35 w 39"/>
                <a:gd name="T1" fmla="*/ 6 h 40"/>
                <a:gd name="T2" fmla="*/ 24 w 39"/>
                <a:gd name="T3" fmla="*/ 13 h 40"/>
                <a:gd name="T4" fmla="*/ 24 w 39"/>
                <a:gd name="T5" fmla="*/ 0 h 40"/>
                <a:gd name="T6" fmla="*/ 15 w 39"/>
                <a:gd name="T7" fmla="*/ 0 h 40"/>
                <a:gd name="T8" fmla="*/ 15 w 39"/>
                <a:gd name="T9" fmla="*/ 13 h 40"/>
                <a:gd name="T10" fmla="*/ 4 w 39"/>
                <a:gd name="T11" fmla="*/ 6 h 40"/>
                <a:gd name="T12" fmla="*/ 0 w 39"/>
                <a:gd name="T13" fmla="*/ 14 h 40"/>
                <a:gd name="T14" fmla="*/ 11 w 39"/>
                <a:gd name="T15" fmla="*/ 21 h 40"/>
                <a:gd name="T16" fmla="*/ 0 w 39"/>
                <a:gd name="T17" fmla="*/ 26 h 40"/>
                <a:gd name="T18" fmla="*/ 4 w 39"/>
                <a:gd name="T19" fmla="*/ 34 h 40"/>
                <a:gd name="T20" fmla="*/ 15 w 39"/>
                <a:gd name="T21" fmla="*/ 27 h 40"/>
                <a:gd name="T22" fmla="*/ 15 w 39"/>
                <a:gd name="T23" fmla="*/ 40 h 40"/>
                <a:gd name="T24" fmla="*/ 24 w 39"/>
                <a:gd name="T25" fmla="*/ 40 h 40"/>
                <a:gd name="T26" fmla="*/ 24 w 39"/>
                <a:gd name="T27" fmla="*/ 27 h 40"/>
                <a:gd name="T28" fmla="*/ 35 w 39"/>
                <a:gd name="T29" fmla="*/ 34 h 40"/>
                <a:gd name="T30" fmla="*/ 39 w 39"/>
                <a:gd name="T31" fmla="*/ 26 h 40"/>
                <a:gd name="T32" fmla="*/ 28 w 39"/>
                <a:gd name="T33" fmla="*/ 21 h 40"/>
                <a:gd name="T34" fmla="*/ 39 w 39"/>
                <a:gd name="T35" fmla="*/ 14 h 40"/>
                <a:gd name="T36" fmla="*/ 35 w 39"/>
                <a:gd name="T3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40">
                  <a:moveTo>
                    <a:pt x="35" y="6"/>
                  </a:moveTo>
                  <a:lnTo>
                    <a:pt x="24" y="13"/>
                  </a:lnTo>
                  <a:lnTo>
                    <a:pt x="24" y="0"/>
                  </a:lnTo>
                  <a:lnTo>
                    <a:pt x="15" y="0"/>
                  </a:lnTo>
                  <a:lnTo>
                    <a:pt x="15" y="13"/>
                  </a:lnTo>
                  <a:lnTo>
                    <a:pt x="4" y="6"/>
                  </a:lnTo>
                  <a:lnTo>
                    <a:pt x="0" y="14"/>
                  </a:lnTo>
                  <a:lnTo>
                    <a:pt x="11" y="21"/>
                  </a:lnTo>
                  <a:lnTo>
                    <a:pt x="0" y="26"/>
                  </a:lnTo>
                  <a:lnTo>
                    <a:pt x="4" y="34"/>
                  </a:lnTo>
                  <a:lnTo>
                    <a:pt x="15" y="27"/>
                  </a:lnTo>
                  <a:lnTo>
                    <a:pt x="15" y="40"/>
                  </a:lnTo>
                  <a:lnTo>
                    <a:pt x="24" y="40"/>
                  </a:lnTo>
                  <a:lnTo>
                    <a:pt x="24" y="27"/>
                  </a:lnTo>
                  <a:lnTo>
                    <a:pt x="35" y="34"/>
                  </a:lnTo>
                  <a:lnTo>
                    <a:pt x="39" y="26"/>
                  </a:lnTo>
                  <a:lnTo>
                    <a:pt x="28" y="21"/>
                  </a:lnTo>
                  <a:lnTo>
                    <a:pt x="39" y="14"/>
                  </a:lnTo>
                  <a:lnTo>
                    <a:pt x="35"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54" name="Freeform 53"/>
            <p:cNvSpPr>
              <a:spLocks/>
            </p:cNvSpPr>
            <p:nvPr/>
          </p:nvSpPr>
          <p:spPr bwMode="auto">
            <a:xfrm>
              <a:off x="5905500" y="3390901"/>
              <a:ext cx="80963" cy="25400"/>
            </a:xfrm>
            <a:custGeom>
              <a:avLst/>
              <a:gdLst>
                <a:gd name="T0" fmla="*/ 32 w 38"/>
                <a:gd name="T1" fmla="*/ 0 h 12"/>
                <a:gd name="T2" fmla="*/ 6 w 38"/>
                <a:gd name="T3" fmla="*/ 0 h 12"/>
                <a:gd name="T4" fmla="*/ 0 w 38"/>
                <a:gd name="T5" fmla="*/ 6 h 12"/>
                <a:gd name="T6" fmla="*/ 6 w 38"/>
                <a:gd name="T7" fmla="*/ 12 h 12"/>
                <a:gd name="T8" fmla="*/ 32 w 38"/>
                <a:gd name="T9" fmla="*/ 12 h 12"/>
                <a:gd name="T10" fmla="*/ 38 w 38"/>
                <a:gd name="T11" fmla="*/ 6 h 12"/>
                <a:gd name="T12" fmla="*/ 32 w 38"/>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38" h="12">
                  <a:moveTo>
                    <a:pt x="32" y="0"/>
                  </a:moveTo>
                  <a:cubicBezTo>
                    <a:pt x="6" y="0"/>
                    <a:pt x="6" y="0"/>
                    <a:pt x="6" y="0"/>
                  </a:cubicBezTo>
                  <a:cubicBezTo>
                    <a:pt x="3" y="0"/>
                    <a:pt x="0" y="2"/>
                    <a:pt x="0" y="6"/>
                  </a:cubicBezTo>
                  <a:cubicBezTo>
                    <a:pt x="0" y="9"/>
                    <a:pt x="3" y="12"/>
                    <a:pt x="6" y="12"/>
                  </a:cubicBezTo>
                  <a:cubicBezTo>
                    <a:pt x="32" y="12"/>
                    <a:pt x="32" y="12"/>
                    <a:pt x="32" y="12"/>
                  </a:cubicBezTo>
                  <a:cubicBezTo>
                    <a:pt x="36" y="12"/>
                    <a:pt x="38" y="9"/>
                    <a:pt x="38" y="6"/>
                  </a:cubicBezTo>
                  <a:cubicBezTo>
                    <a:pt x="38" y="2"/>
                    <a:pt x="36" y="0"/>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grpSp>
      <p:sp>
        <p:nvSpPr>
          <p:cNvPr id="3" name="Text Placeholder 2"/>
          <p:cNvSpPr>
            <a:spLocks noGrp="1"/>
          </p:cNvSpPr>
          <p:nvPr>
            <p:ph type="body" sz="quarter" idx="10" hasCustomPrompt="1"/>
          </p:nvPr>
        </p:nvSpPr>
        <p:spPr>
          <a:xfrm>
            <a:off x="2500313" y="2567918"/>
            <a:ext cx="3976687" cy="2814638"/>
          </a:xfrm>
          <a:prstGeom prst="rect">
            <a:avLst/>
          </a:prstGeom>
        </p:spPr>
        <p:txBody>
          <a:bodyPr/>
          <a:lstStyle>
            <a:lvl1pPr marL="0" indent="0">
              <a:buFontTx/>
              <a:buNone/>
              <a:defRPr sz="4000" baseline="0">
                <a:solidFill>
                  <a:schemeClr val="bg2"/>
                </a:solidFill>
              </a:defRPr>
            </a:lvl1pPr>
            <a:lvl2pPr marL="457189" indent="0">
              <a:buFontTx/>
              <a:buNone/>
              <a:defRPr sz="4000">
                <a:solidFill>
                  <a:schemeClr val="bg2"/>
                </a:solidFill>
              </a:defRPr>
            </a:lvl2pPr>
            <a:lvl3pPr marL="914377" indent="0">
              <a:buFontTx/>
              <a:buNone/>
              <a:defRPr sz="4000">
                <a:solidFill>
                  <a:schemeClr val="bg2"/>
                </a:solidFill>
              </a:defRPr>
            </a:lvl3pPr>
            <a:lvl4pPr marL="1371566" indent="0">
              <a:buFontTx/>
              <a:buNone/>
              <a:defRPr sz="4000">
                <a:solidFill>
                  <a:schemeClr val="bg2"/>
                </a:solidFill>
              </a:defRPr>
            </a:lvl4pPr>
            <a:lvl5pPr marL="1828755" indent="0">
              <a:buFontTx/>
              <a:buNone/>
              <a:defRPr sz="4000">
                <a:solidFill>
                  <a:schemeClr val="bg2"/>
                </a:solidFill>
              </a:defRPr>
            </a:lvl5pPr>
          </a:lstStyle>
          <a:p>
            <a:pPr lvl="0"/>
            <a:r>
              <a:rPr lang="en-US" dirty="0"/>
              <a:t>Add Text Here</a:t>
            </a:r>
          </a:p>
        </p:txBody>
      </p:sp>
      <p:sp>
        <p:nvSpPr>
          <p:cNvPr id="2" name="Rectangle 1">
            <a:extLst>
              <a:ext uri="{FF2B5EF4-FFF2-40B4-BE49-F238E27FC236}">
                <a16:creationId xmlns:a16="http://schemas.microsoft.com/office/drawing/2014/main" id="{1856A814-5F9B-DF07-3A2B-2A493911A7C8}"/>
              </a:ext>
            </a:extLst>
          </p:cNvPr>
          <p:cNvSpPr/>
          <p:nvPr userDrawn="1"/>
        </p:nvSpPr>
        <p:spPr>
          <a:xfrm>
            <a:off x="0" y="0"/>
            <a:ext cx="12192000" cy="841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4990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24_Compliance Divider A">
    <p:bg>
      <p:bgPr>
        <a:solidFill>
          <a:schemeClr val="accent5"/>
        </a:solidFill>
        <a:effectLst/>
      </p:bgPr>
    </p:bg>
    <p:spTree>
      <p:nvGrpSpPr>
        <p:cNvPr id="1" name=""/>
        <p:cNvGrpSpPr/>
        <p:nvPr/>
      </p:nvGrpSpPr>
      <p:grpSpPr>
        <a:xfrm>
          <a:off x="0" y="0"/>
          <a:ext cx="0" cy="0"/>
          <a:chOff x="0" y="0"/>
          <a:chExt cx="0" cy="0"/>
        </a:xfrm>
      </p:grpSpPr>
      <p:sp>
        <p:nvSpPr>
          <p:cNvPr id="73" name="Rectangle 72"/>
          <p:cNvSpPr/>
          <p:nvPr userDrawn="1"/>
        </p:nvSpPr>
        <p:spPr>
          <a:xfrm>
            <a:off x="0" y="0"/>
            <a:ext cx="12192000" cy="82474"/>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userDrawn="1"/>
        </p:nvSpPr>
        <p:spPr>
          <a:xfrm>
            <a:off x="0" y="6411687"/>
            <a:ext cx="12192000" cy="446314"/>
          </a:xfrm>
          <a:prstGeom prst="rect">
            <a:avLst/>
          </a:pr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userDrawn="1"/>
        </p:nvSpPr>
        <p:spPr>
          <a:xfrm>
            <a:off x="5801782" y="6411687"/>
            <a:ext cx="588435" cy="446313"/>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p:cNvGrpSpPr/>
          <p:nvPr userDrawn="1"/>
        </p:nvGrpSpPr>
        <p:grpSpPr>
          <a:xfrm>
            <a:off x="10795053" y="6526111"/>
            <a:ext cx="1238262" cy="229835"/>
            <a:chOff x="2336800" y="2301876"/>
            <a:chExt cx="8561388" cy="1589087"/>
          </a:xfrm>
          <a:solidFill>
            <a:schemeClr val="bg2"/>
          </a:solidFill>
        </p:grpSpPr>
        <p:sp>
          <p:nvSpPr>
            <p:cNvPr id="77" name="Freeform 76"/>
            <p:cNvSpPr>
              <a:spLocks/>
            </p:cNvSpPr>
            <p:nvPr/>
          </p:nvSpPr>
          <p:spPr bwMode="auto">
            <a:xfrm>
              <a:off x="5727700" y="3506788"/>
              <a:ext cx="1089025" cy="384175"/>
            </a:xfrm>
            <a:custGeom>
              <a:avLst/>
              <a:gdLst>
                <a:gd name="T0" fmla="*/ 66 w 686"/>
                <a:gd name="T1" fmla="*/ 180 h 242"/>
                <a:gd name="T2" fmla="*/ 66 w 686"/>
                <a:gd name="T3" fmla="*/ 0 h 242"/>
                <a:gd name="T4" fmla="*/ 0 w 686"/>
                <a:gd name="T5" fmla="*/ 0 h 242"/>
                <a:gd name="T6" fmla="*/ 0 w 686"/>
                <a:gd name="T7" fmla="*/ 242 h 242"/>
                <a:gd name="T8" fmla="*/ 686 w 686"/>
                <a:gd name="T9" fmla="*/ 242 h 242"/>
                <a:gd name="T10" fmla="*/ 686 w 686"/>
                <a:gd name="T11" fmla="*/ 180 h 242"/>
                <a:gd name="T12" fmla="*/ 66 w 686"/>
                <a:gd name="T13" fmla="*/ 180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6" y="180"/>
                  </a:moveTo>
                  <a:lnTo>
                    <a:pt x="66" y="0"/>
                  </a:lnTo>
                  <a:lnTo>
                    <a:pt x="0" y="0"/>
                  </a:lnTo>
                  <a:lnTo>
                    <a:pt x="0" y="242"/>
                  </a:lnTo>
                  <a:lnTo>
                    <a:pt x="686" y="242"/>
                  </a:lnTo>
                  <a:lnTo>
                    <a:pt x="686" y="180"/>
                  </a:lnTo>
                  <a:lnTo>
                    <a:pt x="66"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77"/>
            <p:cNvSpPr>
              <a:spLocks/>
            </p:cNvSpPr>
            <p:nvPr/>
          </p:nvSpPr>
          <p:spPr bwMode="auto">
            <a:xfrm>
              <a:off x="2336800" y="2686051"/>
              <a:ext cx="695325" cy="820738"/>
            </a:xfrm>
            <a:custGeom>
              <a:avLst/>
              <a:gdLst>
                <a:gd name="T0" fmla="*/ 317 w 438"/>
                <a:gd name="T1" fmla="*/ 199 h 517"/>
                <a:gd name="T2" fmla="*/ 123 w 438"/>
                <a:gd name="T3" fmla="*/ 199 h 517"/>
                <a:gd name="T4" fmla="*/ 123 w 438"/>
                <a:gd name="T5" fmla="*/ 0 h 517"/>
                <a:gd name="T6" fmla="*/ 0 w 438"/>
                <a:gd name="T7" fmla="*/ 0 h 517"/>
                <a:gd name="T8" fmla="*/ 0 w 438"/>
                <a:gd name="T9" fmla="*/ 517 h 517"/>
                <a:gd name="T10" fmla="*/ 123 w 438"/>
                <a:gd name="T11" fmla="*/ 517 h 517"/>
                <a:gd name="T12" fmla="*/ 123 w 438"/>
                <a:gd name="T13" fmla="*/ 313 h 517"/>
                <a:gd name="T14" fmla="*/ 317 w 438"/>
                <a:gd name="T15" fmla="*/ 313 h 517"/>
                <a:gd name="T16" fmla="*/ 317 w 438"/>
                <a:gd name="T17" fmla="*/ 517 h 517"/>
                <a:gd name="T18" fmla="*/ 438 w 438"/>
                <a:gd name="T19" fmla="*/ 517 h 517"/>
                <a:gd name="T20" fmla="*/ 438 w 438"/>
                <a:gd name="T21" fmla="*/ 0 h 517"/>
                <a:gd name="T22" fmla="*/ 317 w 438"/>
                <a:gd name="T23" fmla="*/ 0 h 517"/>
                <a:gd name="T24" fmla="*/ 317 w 438"/>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 h="517">
                  <a:moveTo>
                    <a:pt x="317" y="199"/>
                  </a:moveTo>
                  <a:lnTo>
                    <a:pt x="123" y="199"/>
                  </a:lnTo>
                  <a:lnTo>
                    <a:pt x="123" y="0"/>
                  </a:lnTo>
                  <a:lnTo>
                    <a:pt x="0" y="0"/>
                  </a:lnTo>
                  <a:lnTo>
                    <a:pt x="0" y="517"/>
                  </a:lnTo>
                  <a:lnTo>
                    <a:pt x="123" y="517"/>
                  </a:lnTo>
                  <a:lnTo>
                    <a:pt x="123" y="313"/>
                  </a:lnTo>
                  <a:lnTo>
                    <a:pt x="317" y="313"/>
                  </a:lnTo>
                  <a:lnTo>
                    <a:pt x="317" y="517"/>
                  </a:lnTo>
                  <a:lnTo>
                    <a:pt x="438" y="517"/>
                  </a:lnTo>
                  <a:lnTo>
                    <a:pt x="438" y="0"/>
                  </a:lnTo>
                  <a:lnTo>
                    <a:pt x="317" y="0"/>
                  </a:lnTo>
                  <a:lnTo>
                    <a:pt x="317" y="1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78"/>
            <p:cNvSpPr>
              <a:spLocks noChangeArrowheads="1"/>
            </p:cNvSpPr>
            <p:nvPr/>
          </p:nvSpPr>
          <p:spPr bwMode="auto">
            <a:xfrm>
              <a:off x="3343275" y="2686051"/>
              <a:ext cx="195262" cy="820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79"/>
            <p:cNvSpPr>
              <a:spLocks noEditPoints="1"/>
            </p:cNvSpPr>
            <p:nvPr/>
          </p:nvSpPr>
          <p:spPr bwMode="auto">
            <a:xfrm>
              <a:off x="3849688" y="2686051"/>
              <a:ext cx="722312" cy="820738"/>
            </a:xfrm>
            <a:custGeom>
              <a:avLst/>
              <a:gdLst>
                <a:gd name="T0" fmla="*/ 183 w 192"/>
                <a:gd name="T1" fmla="*/ 73 h 218"/>
                <a:gd name="T2" fmla="*/ 183 w 192"/>
                <a:gd name="T3" fmla="*/ 72 h 218"/>
                <a:gd name="T4" fmla="*/ 164 w 192"/>
                <a:gd name="T5" fmla="*/ 22 h 218"/>
                <a:gd name="T6" fmla="*/ 100 w 192"/>
                <a:gd name="T7" fmla="*/ 0 h 218"/>
                <a:gd name="T8" fmla="*/ 0 w 192"/>
                <a:gd name="T9" fmla="*/ 0 h 218"/>
                <a:gd name="T10" fmla="*/ 0 w 192"/>
                <a:gd name="T11" fmla="*/ 218 h 218"/>
                <a:gd name="T12" fmla="*/ 52 w 192"/>
                <a:gd name="T13" fmla="*/ 218 h 218"/>
                <a:gd name="T14" fmla="*/ 52 w 192"/>
                <a:gd name="T15" fmla="*/ 149 h 218"/>
                <a:gd name="T16" fmla="*/ 85 w 192"/>
                <a:gd name="T17" fmla="*/ 149 h 218"/>
                <a:gd name="T18" fmla="*/ 131 w 192"/>
                <a:gd name="T19" fmla="*/ 218 h 218"/>
                <a:gd name="T20" fmla="*/ 192 w 192"/>
                <a:gd name="T21" fmla="*/ 218 h 218"/>
                <a:gd name="T22" fmla="*/ 139 w 192"/>
                <a:gd name="T23" fmla="*/ 140 h 218"/>
                <a:gd name="T24" fmla="*/ 183 w 192"/>
                <a:gd name="T25" fmla="*/ 73 h 218"/>
                <a:gd name="T26" fmla="*/ 131 w 192"/>
                <a:gd name="T27" fmla="*/ 75 h 218"/>
                <a:gd name="T28" fmla="*/ 131 w 192"/>
                <a:gd name="T29" fmla="*/ 75 h 218"/>
                <a:gd name="T30" fmla="*/ 97 w 192"/>
                <a:gd name="T31" fmla="*/ 103 h 218"/>
                <a:gd name="T32" fmla="*/ 52 w 192"/>
                <a:gd name="T33" fmla="*/ 103 h 218"/>
                <a:gd name="T34" fmla="*/ 52 w 192"/>
                <a:gd name="T35" fmla="*/ 47 h 218"/>
                <a:gd name="T36" fmla="*/ 96 w 192"/>
                <a:gd name="T37" fmla="*/ 47 h 218"/>
                <a:gd name="T38" fmla="*/ 131 w 192"/>
                <a:gd name="T39"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18">
                  <a:moveTo>
                    <a:pt x="183" y="73"/>
                  </a:moveTo>
                  <a:cubicBezTo>
                    <a:pt x="183" y="72"/>
                    <a:pt x="183" y="72"/>
                    <a:pt x="183" y="72"/>
                  </a:cubicBezTo>
                  <a:cubicBezTo>
                    <a:pt x="183" y="52"/>
                    <a:pt x="177" y="34"/>
                    <a:pt x="164" y="22"/>
                  </a:cubicBezTo>
                  <a:cubicBezTo>
                    <a:pt x="150" y="7"/>
                    <a:pt x="128"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cubicBezTo>
                    <a:pt x="139" y="140"/>
                    <a:pt x="139" y="140"/>
                    <a:pt x="139" y="140"/>
                  </a:cubicBezTo>
                  <a:cubicBezTo>
                    <a:pt x="167" y="129"/>
                    <a:pt x="183" y="105"/>
                    <a:pt x="183" y="73"/>
                  </a:cubicBezTo>
                  <a:close/>
                  <a:moveTo>
                    <a:pt x="131" y="75"/>
                  </a:moveTo>
                  <a:cubicBezTo>
                    <a:pt x="131" y="75"/>
                    <a:pt x="131" y="75"/>
                    <a:pt x="131" y="75"/>
                  </a:cubicBez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80"/>
            <p:cNvSpPr>
              <a:spLocks/>
            </p:cNvSpPr>
            <p:nvPr/>
          </p:nvSpPr>
          <p:spPr bwMode="auto">
            <a:xfrm>
              <a:off x="4792663" y="2686051"/>
              <a:ext cx="630237" cy="820738"/>
            </a:xfrm>
            <a:custGeom>
              <a:avLst/>
              <a:gdLst>
                <a:gd name="T0" fmla="*/ 123 w 397"/>
                <a:gd name="T1" fmla="*/ 405 h 517"/>
                <a:gd name="T2" fmla="*/ 123 w 397"/>
                <a:gd name="T3" fmla="*/ 311 h 517"/>
                <a:gd name="T4" fmla="*/ 360 w 397"/>
                <a:gd name="T5" fmla="*/ 311 h 517"/>
                <a:gd name="T6" fmla="*/ 360 w 397"/>
                <a:gd name="T7" fmla="*/ 201 h 517"/>
                <a:gd name="T8" fmla="*/ 123 w 397"/>
                <a:gd name="T9" fmla="*/ 201 h 517"/>
                <a:gd name="T10" fmla="*/ 123 w 397"/>
                <a:gd name="T11" fmla="*/ 109 h 517"/>
                <a:gd name="T12" fmla="*/ 393 w 397"/>
                <a:gd name="T13" fmla="*/ 109 h 517"/>
                <a:gd name="T14" fmla="*/ 393 w 397"/>
                <a:gd name="T15" fmla="*/ 0 h 517"/>
                <a:gd name="T16" fmla="*/ 0 w 397"/>
                <a:gd name="T17" fmla="*/ 0 h 517"/>
                <a:gd name="T18" fmla="*/ 0 w 397"/>
                <a:gd name="T19" fmla="*/ 517 h 517"/>
                <a:gd name="T20" fmla="*/ 397 w 397"/>
                <a:gd name="T21" fmla="*/ 517 h 517"/>
                <a:gd name="T22" fmla="*/ 397 w 397"/>
                <a:gd name="T23" fmla="*/ 405 h 517"/>
                <a:gd name="T24" fmla="*/ 123 w 397"/>
                <a:gd name="T25" fmla="*/ 405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7" h="517">
                  <a:moveTo>
                    <a:pt x="123" y="405"/>
                  </a:moveTo>
                  <a:lnTo>
                    <a:pt x="123" y="311"/>
                  </a:lnTo>
                  <a:lnTo>
                    <a:pt x="360" y="311"/>
                  </a:lnTo>
                  <a:lnTo>
                    <a:pt x="360" y="201"/>
                  </a:lnTo>
                  <a:lnTo>
                    <a:pt x="123" y="201"/>
                  </a:lnTo>
                  <a:lnTo>
                    <a:pt x="123" y="109"/>
                  </a:lnTo>
                  <a:lnTo>
                    <a:pt x="393" y="109"/>
                  </a:lnTo>
                  <a:lnTo>
                    <a:pt x="393" y="0"/>
                  </a:lnTo>
                  <a:lnTo>
                    <a:pt x="0" y="0"/>
                  </a:lnTo>
                  <a:lnTo>
                    <a:pt x="0" y="517"/>
                  </a:lnTo>
                  <a:lnTo>
                    <a:pt x="397" y="517"/>
                  </a:lnTo>
                  <a:lnTo>
                    <a:pt x="397" y="405"/>
                  </a:lnTo>
                  <a:lnTo>
                    <a:pt x="123"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81"/>
            <p:cNvSpPr>
              <a:spLocks noEditPoints="1"/>
            </p:cNvSpPr>
            <p:nvPr/>
          </p:nvSpPr>
          <p:spPr bwMode="auto">
            <a:xfrm>
              <a:off x="6118225" y="2686051"/>
              <a:ext cx="720725" cy="820738"/>
            </a:xfrm>
            <a:custGeom>
              <a:avLst/>
              <a:gdLst>
                <a:gd name="T0" fmla="*/ 139 w 192"/>
                <a:gd name="T1" fmla="*/ 140 h 218"/>
                <a:gd name="T2" fmla="*/ 183 w 192"/>
                <a:gd name="T3" fmla="*/ 73 h 218"/>
                <a:gd name="T4" fmla="*/ 183 w 192"/>
                <a:gd name="T5" fmla="*/ 72 h 218"/>
                <a:gd name="T6" fmla="*/ 164 w 192"/>
                <a:gd name="T7" fmla="*/ 22 h 218"/>
                <a:gd name="T8" fmla="*/ 100 w 192"/>
                <a:gd name="T9" fmla="*/ 0 h 218"/>
                <a:gd name="T10" fmla="*/ 0 w 192"/>
                <a:gd name="T11" fmla="*/ 0 h 218"/>
                <a:gd name="T12" fmla="*/ 0 w 192"/>
                <a:gd name="T13" fmla="*/ 218 h 218"/>
                <a:gd name="T14" fmla="*/ 52 w 192"/>
                <a:gd name="T15" fmla="*/ 218 h 218"/>
                <a:gd name="T16" fmla="*/ 52 w 192"/>
                <a:gd name="T17" fmla="*/ 149 h 218"/>
                <a:gd name="T18" fmla="*/ 85 w 192"/>
                <a:gd name="T19" fmla="*/ 149 h 218"/>
                <a:gd name="T20" fmla="*/ 131 w 192"/>
                <a:gd name="T21" fmla="*/ 218 h 218"/>
                <a:gd name="T22" fmla="*/ 192 w 192"/>
                <a:gd name="T23" fmla="*/ 218 h 218"/>
                <a:gd name="T24" fmla="*/ 139 w 192"/>
                <a:gd name="T25" fmla="*/ 140 h 218"/>
                <a:gd name="T26" fmla="*/ 131 w 192"/>
                <a:gd name="T27" fmla="*/ 75 h 218"/>
                <a:gd name="T28" fmla="*/ 97 w 192"/>
                <a:gd name="T29" fmla="*/ 103 h 218"/>
                <a:gd name="T30" fmla="*/ 52 w 192"/>
                <a:gd name="T31" fmla="*/ 103 h 218"/>
                <a:gd name="T32" fmla="*/ 52 w 192"/>
                <a:gd name="T33" fmla="*/ 47 h 218"/>
                <a:gd name="T34" fmla="*/ 96 w 192"/>
                <a:gd name="T35" fmla="*/ 47 h 218"/>
                <a:gd name="T36" fmla="*/ 131 w 192"/>
                <a:gd name="T37"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2" h="218">
                  <a:moveTo>
                    <a:pt x="139" y="140"/>
                  </a:moveTo>
                  <a:cubicBezTo>
                    <a:pt x="167" y="129"/>
                    <a:pt x="183" y="105"/>
                    <a:pt x="183" y="73"/>
                  </a:cubicBezTo>
                  <a:cubicBezTo>
                    <a:pt x="183" y="72"/>
                    <a:pt x="183" y="72"/>
                    <a:pt x="183" y="72"/>
                  </a:cubicBezTo>
                  <a:cubicBezTo>
                    <a:pt x="183" y="52"/>
                    <a:pt x="177" y="34"/>
                    <a:pt x="164" y="22"/>
                  </a:cubicBezTo>
                  <a:cubicBezTo>
                    <a:pt x="149" y="7"/>
                    <a:pt x="127"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lnTo>
                    <a:pt x="139" y="140"/>
                  </a:lnTo>
                  <a:close/>
                  <a:moveTo>
                    <a:pt x="131" y="75"/>
                  </a:move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Rectangle 82"/>
            <p:cNvSpPr>
              <a:spLocks noChangeArrowheads="1"/>
            </p:cNvSpPr>
            <p:nvPr/>
          </p:nvSpPr>
          <p:spPr bwMode="auto">
            <a:xfrm>
              <a:off x="7067550" y="2686051"/>
              <a:ext cx="195262" cy="8207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83"/>
            <p:cNvSpPr>
              <a:spLocks/>
            </p:cNvSpPr>
            <p:nvPr/>
          </p:nvSpPr>
          <p:spPr bwMode="auto">
            <a:xfrm>
              <a:off x="7526338" y="2670176"/>
              <a:ext cx="781050" cy="847725"/>
            </a:xfrm>
            <a:custGeom>
              <a:avLst/>
              <a:gdLst>
                <a:gd name="T0" fmla="*/ 110 w 208"/>
                <a:gd name="T1" fmla="*/ 139 h 225"/>
                <a:gd name="T2" fmla="*/ 158 w 208"/>
                <a:gd name="T3" fmla="*/ 139 h 225"/>
                <a:gd name="T4" fmla="*/ 158 w 208"/>
                <a:gd name="T5" fmla="*/ 166 h 225"/>
                <a:gd name="T6" fmla="*/ 116 w 208"/>
                <a:gd name="T7" fmla="*/ 178 h 225"/>
                <a:gd name="T8" fmla="*/ 54 w 208"/>
                <a:gd name="T9" fmla="*/ 113 h 225"/>
                <a:gd name="T10" fmla="*/ 54 w 208"/>
                <a:gd name="T11" fmla="*/ 112 h 225"/>
                <a:gd name="T12" fmla="*/ 113 w 208"/>
                <a:gd name="T13" fmla="*/ 48 h 225"/>
                <a:gd name="T14" fmla="*/ 167 w 208"/>
                <a:gd name="T15" fmla="*/ 69 h 225"/>
                <a:gd name="T16" fmla="*/ 169 w 208"/>
                <a:gd name="T17" fmla="*/ 71 h 225"/>
                <a:gd name="T18" fmla="*/ 201 w 208"/>
                <a:gd name="T19" fmla="*/ 31 h 225"/>
                <a:gd name="T20" fmla="*/ 199 w 208"/>
                <a:gd name="T21" fmla="*/ 30 h 225"/>
                <a:gd name="T22" fmla="*/ 114 w 208"/>
                <a:gd name="T23" fmla="*/ 0 h 225"/>
                <a:gd name="T24" fmla="*/ 0 w 208"/>
                <a:gd name="T25" fmla="*/ 113 h 225"/>
                <a:gd name="T26" fmla="*/ 0 w 208"/>
                <a:gd name="T27" fmla="*/ 113 h 225"/>
                <a:gd name="T28" fmla="*/ 114 w 208"/>
                <a:gd name="T29" fmla="*/ 225 h 225"/>
                <a:gd name="T30" fmla="*/ 207 w 208"/>
                <a:gd name="T31" fmla="*/ 191 h 225"/>
                <a:gd name="T32" fmla="*/ 208 w 208"/>
                <a:gd name="T33" fmla="*/ 190 h 225"/>
                <a:gd name="T34" fmla="*/ 208 w 208"/>
                <a:gd name="T35" fmla="*/ 94 h 225"/>
                <a:gd name="T36" fmla="*/ 110 w 208"/>
                <a:gd name="T37" fmla="*/ 94 h 225"/>
                <a:gd name="T38" fmla="*/ 110 w 208"/>
                <a:gd name="T39" fmla="*/ 13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8" h="225">
                  <a:moveTo>
                    <a:pt x="110" y="139"/>
                  </a:moveTo>
                  <a:cubicBezTo>
                    <a:pt x="158" y="139"/>
                    <a:pt x="158" y="139"/>
                    <a:pt x="158" y="139"/>
                  </a:cubicBezTo>
                  <a:cubicBezTo>
                    <a:pt x="158" y="166"/>
                    <a:pt x="158" y="166"/>
                    <a:pt x="158" y="166"/>
                  </a:cubicBezTo>
                  <a:cubicBezTo>
                    <a:pt x="147" y="174"/>
                    <a:pt x="132" y="178"/>
                    <a:pt x="116" y="178"/>
                  </a:cubicBezTo>
                  <a:cubicBezTo>
                    <a:pt x="80" y="178"/>
                    <a:pt x="54" y="151"/>
                    <a:pt x="54" y="113"/>
                  </a:cubicBezTo>
                  <a:cubicBezTo>
                    <a:pt x="54" y="112"/>
                    <a:pt x="54" y="112"/>
                    <a:pt x="54" y="112"/>
                  </a:cubicBezTo>
                  <a:cubicBezTo>
                    <a:pt x="54" y="77"/>
                    <a:pt x="80" y="48"/>
                    <a:pt x="113" y="48"/>
                  </a:cubicBezTo>
                  <a:cubicBezTo>
                    <a:pt x="137" y="48"/>
                    <a:pt x="151" y="56"/>
                    <a:pt x="167" y="69"/>
                  </a:cubicBezTo>
                  <a:cubicBezTo>
                    <a:pt x="169" y="71"/>
                    <a:pt x="169" y="71"/>
                    <a:pt x="169" y="71"/>
                  </a:cubicBezTo>
                  <a:cubicBezTo>
                    <a:pt x="201" y="31"/>
                    <a:pt x="201" y="31"/>
                    <a:pt x="201" y="31"/>
                  </a:cubicBezTo>
                  <a:cubicBezTo>
                    <a:pt x="199" y="30"/>
                    <a:pt x="199" y="30"/>
                    <a:pt x="199" y="30"/>
                  </a:cubicBezTo>
                  <a:cubicBezTo>
                    <a:pt x="174" y="9"/>
                    <a:pt x="150" y="0"/>
                    <a:pt x="114" y="0"/>
                  </a:cubicBezTo>
                  <a:cubicBezTo>
                    <a:pt x="50" y="0"/>
                    <a:pt x="0" y="49"/>
                    <a:pt x="0" y="113"/>
                  </a:cubicBezTo>
                  <a:cubicBezTo>
                    <a:pt x="0" y="113"/>
                    <a:pt x="0" y="113"/>
                    <a:pt x="0" y="113"/>
                  </a:cubicBezTo>
                  <a:cubicBezTo>
                    <a:pt x="0" y="178"/>
                    <a:pt x="48" y="225"/>
                    <a:pt x="114" y="225"/>
                  </a:cubicBezTo>
                  <a:cubicBezTo>
                    <a:pt x="149" y="225"/>
                    <a:pt x="180" y="214"/>
                    <a:pt x="207" y="191"/>
                  </a:cubicBezTo>
                  <a:cubicBezTo>
                    <a:pt x="208" y="190"/>
                    <a:pt x="208" y="190"/>
                    <a:pt x="208" y="190"/>
                  </a:cubicBezTo>
                  <a:cubicBezTo>
                    <a:pt x="208" y="94"/>
                    <a:pt x="208" y="94"/>
                    <a:pt x="208" y="94"/>
                  </a:cubicBezTo>
                  <a:cubicBezTo>
                    <a:pt x="110" y="94"/>
                    <a:pt x="110" y="94"/>
                    <a:pt x="110" y="94"/>
                  </a:cubicBezTo>
                  <a:lnTo>
                    <a:pt x="110" y="13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84"/>
            <p:cNvSpPr>
              <a:spLocks/>
            </p:cNvSpPr>
            <p:nvPr/>
          </p:nvSpPr>
          <p:spPr bwMode="auto">
            <a:xfrm>
              <a:off x="8574088" y="2686051"/>
              <a:ext cx="693737" cy="820738"/>
            </a:xfrm>
            <a:custGeom>
              <a:avLst/>
              <a:gdLst>
                <a:gd name="T0" fmla="*/ 314 w 437"/>
                <a:gd name="T1" fmla="*/ 199 h 517"/>
                <a:gd name="T2" fmla="*/ 120 w 437"/>
                <a:gd name="T3" fmla="*/ 199 h 517"/>
                <a:gd name="T4" fmla="*/ 120 w 437"/>
                <a:gd name="T5" fmla="*/ 0 h 517"/>
                <a:gd name="T6" fmla="*/ 0 w 437"/>
                <a:gd name="T7" fmla="*/ 0 h 517"/>
                <a:gd name="T8" fmla="*/ 0 w 437"/>
                <a:gd name="T9" fmla="*/ 517 h 517"/>
                <a:gd name="T10" fmla="*/ 120 w 437"/>
                <a:gd name="T11" fmla="*/ 517 h 517"/>
                <a:gd name="T12" fmla="*/ 120 w 437"/>
                <a:gd name="T13" fmla="*/ 313 h 517"/>
                <a:gd name="T14" fmla="*/ 314 w 437"/>
                <a:gd name="T15" fmla="*/ 313 h 517"/>
                <a:gd name="T16" fmla="*/ 314 w 437"/>
                <a:gd name="T17" fmla="*/ 517 h 517"/>
                <a:gd name="T18" fmla="*/ 437 w 437"/>
                <a:gd name="T19" fmla="*/ 517 h 517"/>
                <a:gd name="T20" fmla="*/ 437 w 437"/>
                <a:gd name="T21" fmla="*/ 0 h 517"/>
                <a:gd name="T22" fmla="*/ 314 w 437"/>
                <a:gd name="T23" fmla="*/ 0 h 517"/>
                <a:gd name="T24" fmla="*/ 314 w 437"/>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7" h="517">
                  <a:moveTo>
                    <a:pt x="314" y="199"/>
                  </a:moveTo>
                  <a:lnTo>
                    <a:pt x="120" y="199"/>
                  </a:lnTo>
                  <a:lnTo>
                    <a:pt x="120" y="0"/>
                  </a:lnTo>
                  <a:lnTo>
                    <a:pt x="0" y="0"/>
                  </a:lnTo>
                  <a:lnTo>
                    <a:pt x="0" y="517"/>
                  </a:lnTo>
                  <a:lnTo>
                    <a:pt x="120" y="517"/>
                  </a:lnTo>
                  <a:lnTo>
                    <a:pt x="120" y="313"/>
                  </a:lnTo>
                  <a:lnTo>
                    <a:pt x="314" y="313"/>
                  </a:lnTo>
                  <a:lnTo>
                    <a:pt x="314" y="517"/>
                  </a:lnTo>
                  <a:lnTo>
                    <a:pt x="437" y="517"/>
                  </a:lnTo>
                  <a:lnTo>
                    <a:pt x="437" y="0"/>
                  </a:lnTo>
                  <a:lnTo>
                    <a:pt x="314" y="0"/>
                  </a:lnTo>
                  <a:lnTo>
                    <a:pt x="314" y="19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85"/>
            <p:cNvSpPr>
              <a:spLocks/>
            </p:cNvSpPr>
            <p:nvPr/>
          </p:nvSpPr>
          <p:spPr bwMode="auto">
            <a:xfrm>
              <a:off x="9444038" y="2686051"/>
              <a:ext cx="679450" cy="820738"/>
            </a:xfrm>
            <a:custGeom>
              <a:avLst/>
              <a:gdLst>
                <a:gd name="T0" fmla="*/ 0 w 428"/>
                <a:gd name="T1" fmla="*/ 0 h 517"/>
                <a:gd name="T2" fmla="*/ 0 w 428"/>
                <a:gd name="T3" fmla="*/ 114 h 517"/>
                <a:gd name="T4" fmla="*/ 152 w 428"/>
                <a:gd name="T5" fmla="*/ 114 h 517"/>
                <a:gd name="T6" fmla="*/ 152 w 428"/>
                <a:gd name="T7" fmla="*/ 517 h 517"/>
                <a:gd name="T8" fmla="*/ 275 w 428"/>
                <a:gd name="T9" fmla="*/ 517 h 517"/>
                <a:gd name="T10" fmla="*/ 275 w 428"/>
                <a:gd name="T11" fmla="*/ 114 h 517"/>
                <a:gd name="T12" fmla="*/ 428 w 428"/>
                <a:gd name="T13" fmla="*/ 114 h 517"/>
                <a:gd name="T14" fmla="*/ 428 w 428"/>
                <a:gd name="T15" fmla="*/ 0 h 517"/>
                <a:gd name="T16" fmla="*/ 0 w 428"/>
                <a:gd name="T17"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517">
                  <a:moveTo>
                    <a:pt x="0" y="0"/>
                  </a:moveTo>
                  <a:lnTo>
                    <a:pt x="0" y="114"/>
                  </a:lnTo>
                  <a:lnTo>
                    <a:pt x="152" y="114"/>
                  </a:lnTo>
                  <a:lnTo>
                    <a:pt x="152" y="517"/>
                  </a:lnTo>
                  <a:lnTo>
                    <a:pt x="275" y="517"/>
                  </a:lnTo>
                  <a:lnTo>
                    <a:pt x="275" y="114"/>
                  </a:lnTo>
                  <a:lnTo>
                    <a:pt x="428" y="114"/>
                  </a:lnTo>
                  <a:lnTo>
                    <a:pt x="428"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86"/>
            <p:cNvSpPr>
              <a:spLocks/>
            </p:cNvSpPr>
            <p:nvPr/>
          </p:nvSpPr>
          <p:spPr bwMode="auto">
            <a:xfrm>
              <a:off x="9440863" y="2301876"/>
              <a:ext cx="1089025" cy="384175"/>
            </a:xfrm>
            <a:custGeom>
              <a:avLst/>
              <a:gdLst>
                <a:gd name="T0" fmla="*/ 620 w 686"/>
                <a:gd name="T1" fmla="*/ 62 h 242"/>
                <a:gd name="T2" fmla="*/ 620 w 686"/>
                <a:gd name="T3" fmla="*/ 242 h 242"/>
                <a:gd name="T4" fmla="*/ 686 w 686"/>
                <a:gd name="T5" fmla="*/ 242 h 242"/>
                <a:gd name="T6" fmla="*/ 686 w 686"/>
                <a:gd name="T7" fmla="*/ 0 h 242"/>
                <a:gd name="T8" fmla="*/ 0 w 686"/>
                <a:gd name="T9" fmla="*/ 0 h 242"/>
                <a:gd name="T10" fmla="*/ 0 w 686"/>
                <a:gd name="T11" fmla="*/ 62 h 242"/>
                <a:gd name="T12" fmla="*/ 620 w 686"/>
                <a:gd name="T13" fmla="*/ 62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20" y="62"/>
                  </a:moveTo>
                  <a:lnTo>
                    <a:pt x="620" y="242"/>
                  </a:lnTo>
                  <a:lnTo>
                    <a:pt x="686" y="242"/>
                  </a:lnTo>
                  <a:lnTo>
                    <a:pt x="686" y="0"/>
                  </a:lnTo>
                  <a:lnTo>
                    <a:pt x="0" y="0"/>
                  </a:lnTo>
                  <a:lnTo>
                    <a:pt x="0" y="62"/>
                  </a:lnTo>
                  <a:lnTo>
                    <a:pt x="62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87"/>
            <p:cNvSpPr>
              <a:spLocks noEditPoints="1"/>
            </p:cNvSpPr>
            <p:nvPr/>
          </p:nvSpPr>
          <p:spPr bwMode="auto">
            <a:xfrm>
              <a:off x="10679113" y="2301876"/>
              <a:ext cx="219075" cy="219075"/>
            </a:xfrm>
            <a:custGeom>
              <a:avLst/>
              <a:gdLst>
                <a:gd name="T0" fmla="*/ 0 w 58"/>
                <a:gd name="T1" fmla="*/ 29 h 58"/>
                <a:gd name="T2" fmla="*/ 0 w 58"/>
                <a:gd name="T3" fmla="*/ 29 h 58"/>
                <a:gd name="T4" fmla="*/ 29 w 58"/>
                <a:gd name="T5" fmla="*/ 0 h 58"/>
                <a:gd name="T6" fmla="*/ 58 w 58"/>
                <a:gd name="T7" fmla="*/ 29 h 58"/>
                <a:gd name="T8" fmla="*/ 58 w 58"/>
                <a:gd name="T9" fmla="*/ 29 h 58"/>
                <a:gd name="T10" fmla="*/ 29 w 58"/>
                <a:gd name="T11" fmla="*/ 58 h 58"/>
                <a:gd name="T12" fmla="*/ 0 w 58"/>
                <a:gd name="T13" fmla="*/ 29 h 58"/>
                <a:gd name="T14" fmla="*/ 55 w 58"/>
                <a:gd name="T15" fmla="*/ 29 h 58"/>
                <a:gd name="T16" fmla="*/ 55 w 58"/>
                <a:gd name="T17" fmla="*/ 29 h 58"/>
                <a:gd name="T18" fmla="*/ 29 w 58"/>
                <a:gd name="T19" fmla="*/ 3 h 58"/>
                <a:gd name="T20" fmla="*/ 3 w 58"/>
                <a:gd name="T21" fmla="*/ 29 h 58"/>
                <a:gd name="T22" fmla="*/ 3 w 58"/>
                <a:gd name="T23" fmla="*/ 29 h 58"/>
                <a:gd name="T24" fmla="*/ 29 w 58"/>
                <a:gd name="T25" fmla="*/ 55 h 58"/>
                <a:gd name="T26" fmla="*/ 55 w 58"/>
                <a:gd name="T27" fmla="*/ 29 h 58"/>
                <a:gd name="T28" fmla="*/ 17 w 58"/>
                <a:gd name="T29" fmla="*/ 13 h 58"/>
                <a:gd name="T30" fmla="*/ 31 w 58"/>
                <a:gd name="T31" fmla="*/ 13 h 58"/>
                <a:gd name="T32" fmla="*/ 40 w 58"/>
                <a:gd name="T33" fmla="*/ 16 h 58"/>
                <a:gd name="T34" fmla="*/ 43 w 58"/>
                <a:gd name="T35" fmla="*/ 23 h 58"/>
                <a:gd name="T36" fmla="*/ 43 w 58"/>
                <a:gd name="T37" fmla="*/ 23 h 58"/>
                <a:gd name="T38" fmla="*/ 36 w 58"/>
                <a:gd name="T39" fmla="*/ 32 h 58"/>
                <a:gd name="T40" fmla="*/ 44 w 58"/>
                <a:gd name="T41" fmla="*/ 43 h 58"/>
                <a:gd name="T42" fmla="*/ 36 w 58"/>
                <a:gd name="T43" fmla="*/ 43 h 58"/>
                <a:gd name="T44" fmla="*/ 29 w 58"/>
                <a:gd name="T45" fmla="*/ 33 h 58"/>
                <a:gd name="T46" fmla="*/ 29 w 58"/>
                <a:gd name="T47" fmla="*/ 33 h 58"/>
                <a:gd name="T48" fmla="*/ 24 w 58"/>
                <a:gd name="T49" fmla="*/ 33 h 58"/>
                <a:gd name="T50" fmla="*/ 24 w 58"/>
                <a:gd name="T51" fmla="*/ 43 h 58"/>
                <a:gd name="T52" fmla="*/ 17 w 58"/>
                <a:gd name="T53" fmla="*/ 43 h 58"/>
                <a:gd name="T54" fmla="*/ 17 w 58"/>
                <a:gd name="T55" fmla="*/ 13 h 58"/>
                <a:gd name="T56" fmla="*/ 31 w 58"/>
                <a:gd name="T57" fmla="*/ 28 h 58"/>
                <a:gd name="T58" fmla="*/ 36 w 58"/>
                <a:gd name="T59" fmla="*/ 23 h 58"/>
                <a:gd name="T60" fmla="*/ 36 w 58"/>
                <a:gd name="T61" fmla="*/ 23 h 58"/>
                <a:gd name="T62" fmla="*/ 31 w 58"/>
                <a:gd name="T63" fmla="*/ 19 h 58"/>
                <a:gd name="T64" fmla="*/ 24 w 58"/>
                <a:gd name="T65" fmla="*/ 19 h 58"/>
                <a:gd name="T66" fmla="*/ 24 w 58"/>
                <a:gd name="T67" fmla="*/ 28 h 58"/>
                <a:gd name="T68" fmla="*/ 31 w 58"/>
                <a:gd name="T69"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 h="58">
                  <a:moveTo>
                    <a:pt x="0" y="29"/>
                  </a:moveTo>
                  <a:cubicBezTo>
                    <a:pt x="0" y="29"/>
                    <a:pt x="0" y="29"/>
                    <a:pt x="0" y="29"/>
                  </a:cubicBezTo>
                  <a:cubicBezTo>
                    <a:pt x="0" y="13"/>
                    <a:pt x="13" y="0"/>
                    <a:pt x="29" y="0"/>
                  </a:cubicBezTo>
                  <a:cubicBezTo>
                    <a:pt x="45" y="0"/>
                    <a:pt x="58" y="13"/>
                    <a:pt x="58" y="29"/>
                  </a:cubicBezTo>
                  <a:cubicBezTo>
                    <a:pt x="58" y="29"/>
                    <a:pt x="58" y="29"/>
                    <a:pt x="58" y="29"/>
                  </a:cubicBezTo>
                  <a:cubicBezTo>
                    <a:pt x="58" y="45"/>
                    <a:pt x="45" y="58"/>
                    <a:pt x="29" y="58"/>
                  </a:cubicBezTo>
                  <a:cubicBezTo>
                    <a:pt x="13" y="58"/>
                    <a:pt x="0" y="45"/>
                    <a:pt x="0" y="29"/>
                  </a:cubicBezTo>
                  <a:close/>
                  <a:moveTo>
                    <a:pt x="55" y="29"/>
                  </a:moveTo>
                  <a:cubicBezTo>
                    <a:pt x="55" y="29"/>
                    <a:pt x="55" y="29"/>
                    <a:pt x="55" y="29"/>
                  </a:cubicBezTo>
                  <a:cubicBezTo>
                    <a:pt x="55" y="14"/>
                    <a:pt x="44" y="3"/>
                    <a:pt x="29" y="3"/>
                  </a:cubicBezTo>
                  <a:cubicBezTo>
                    <a:pt x="14" y="3"/>
                    <a:pt x="3" y="15"/>
                    <a:pt x="3" y="29"/>
                  </a:cubicBezTo>
                  <a:cubicBezTo>
                    <a:pt x="3" y="29"/>
                    <a:pt x="3" y="29"/>
                    <a:pt x="3" y="29"/>
                  </a:cubicBezTo>
                  <a:cubicBezTo>
                    <a:pt x="3" y="43"/>
                    <a:pt x="14" y="55"/>
                    <a:pt x="29" y="55"/>
                  </a:cubicBezTo>
                  <a:cubicBezTo>
                    <a:pt x="44" y="55"/>
                    <a:pt x="55" y="43"/>
                    <a:pt x="55" y="29"/>
                  </a:cubicBezTo>
                  <a:close/>
                  <a:moveTo>
                    <a:pt x="17" y="13"/>
                  </a:moveTo>
                  <a:cubicBezTo>
                    <a:pt x="31" y="13"/>
                    <a:pt x="31" y="13"/>
                    <a:pt x="31" y="13"/>
                  </a:cubicBezTo>
                  <a:cubicBezTo>
                    <a:pt x="35" y="13"/>
                    <a:pt x="38" y="14"/>
                    <a:pt x="40" y="16"/>
                  </a:cubicBezTo>
                  <a:cubicBezTo>
                    <a:pt x="42" y="18"/>
                    <a:pt x="43" y="20"/>
                    <a:pt x="43" y="23"/>
                  </a:cubicBezTo>
                  <a:cubicBezTo>
                    <a:pt x="43" y="23"/>
                    <a:pt x="43" y="23"/>
                    <a:pt x="43" y="23"/>
                  </a:cubicBezTo>
                  <a:cubicBezTo>
                    <a:pt x="43" y="28"/>
                    <a:pt x="40" y="31"/>
                    <a:pt x="36" y="32"/>
                  </a:cubicBezTo>
                  <a:cubicBezTo>
                    <a:pt x="44" y="43"/>
                    <a:pt x="44" y="43"/>
                    <a:pt x="44" y="43"/>
                  </a:cubicBezTo>
                  <a:cubicBezTo>
                    <a:pt x="36" y="43"/>
                    <a:pt x="36" y="43"/>
                    <a:pt x="36" y="43"/>
                  </a:cubicBezTo>
                  <a:cubicBezTo>
                    <a:pt x="29" y="33"/>
                    <a:pt x="29" y="33"/>
                    <a:pt x="29" y="33"/>
                  </a:cubicBezTo>
                  <a:cubicBezTo>
                    <a:pt x="29" y="33"/>
                    <a:pt x="29" y="33"/>
                    <a:pt x="29" y="33"/>
                  </a:cubicBezTo>
                  <a:cubicBezTo>
                    <a:pt x="24" y="33"/>
                    <a:pt x="24" y="33"/>
                    <a:pt x="24" y="33"/>
                  </a:cubicBezTo>
                  <a:cubicBezTo>
                    <a:pt x="24" y="43"/>
                    <a:pt x="24" y="43"/>
                    <a:pt x="24" y="43"/>
                  </a:cubicBezTo>
                  <a:cubicBezTo>
                    <a:pt x="17" y="43"/>
                    <a:pt x="17" y="43"/>
                    <a:pt x="17" y="43"/>
                  </a:cubicBezTo>
                  <a:lnTo>
                    <a:pt x="17" y="13"/>
                  </a:lnTo>
                  <a:close/>
                  <a:moveTo>
                    <a:pt x="31" y="28"/>
                  </a:moveTo>
                  <a:cubicBezTo>
                    <a:pt x="34" y="28"/>
                    <a:pt x="36" y="26"/>
                    <a:pt x="36" y="23"/>
                  </a:cubicBezTo>
                  <a:cubicBezTo>
                    <a:pt x="36" y="23"/>
                    <a:pt x="36" y="23"/>
                    <a:pt x="36" y="23"/>
                  </a:cubicBezTo>
                  <a:cubicBezTo>
                    <a:pt x="36" y="20"/>
                    <a:pt x="34" y="19"/>
                    <a:pt x="31" y="19"/>
                  </a:cubicBezTo>
                  <a:cubicBezTo>
                    <a:pt x="24" y="19"/>
                    <a:pt x="24" y="19"/>
                    <a:pt x="24" y="19"/>
                  </a:cubicBezTo>
                  <a:cubicBezTo>
                    <a:pt x="24" y="28"/>
                    <a:pt x="24" y="28"/>
                    <a:pt x="24" y="28"/>
                  </a:cubicBezTo>
                  <a:lnTo>
                    <a:pt x="31"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9" name="Slide Number Placeholder 5"/>
          <p:cNvSpPr txBox="1">
            <a:spLocks/>
          </p:cNvSpPr>
          <p:nvPr userDrawn="1"/>
        </p:nvSpPr>
        <p:spPr>
          <a:xfrm>
            <a:off x="5801782" y="6462408"/>
            <a:ext cx="588435" cy="365125"/>
          </a:xfrm>
          <a:prstGeom prst="rect">
            <a:avLst/>
          </a:prstGeom>
        </p:spPr>
        <p:txBody>
          <a:bodyPr vert="horz" lIns="121920" tIns="60960" rIns="121920" bIns="60960" rtlCol="0" anchor="ctr"/>
          <a:lstStyle>
            <a:defPPr>
              <a:defRPr lang="en-US"/>
            </a:defPPr>
            <a:lvl1pPr algn="r" rtl="0" fontAlgn="base">
              <a:spcBef>
                <a:spcPct val="0"/>
              </a:spcBef>
              <a:spcAft>
                <a:spcPct val="0"/>
              </a:spcAft>
              <a:defRPr sz="800" kern="1200">
                <a:solidFill>
                  <a:schemeClr val="tx1">
                    <a:lumMod val="50000"/>
                    <a:lumOff val="50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defTabSz="914354" fontAlgn="auto">
              <a:spcBef>
                <a:spcPts val="0"/>
              </a:spcBef>
              <a:spcAft>
                <a:spcPts val="0"/>
              </a:spcAft>
            </a:pPr>
            <a:fld id="{4BC8C7BF-536A-5D4E-8B21-0CE6F1D2E9E6}" type="slidenum">
              <a:rPr lang="en-US" sz="1067" smtClean="0">
                <a:solidFill>
                  <a:schemeClr val="bg2"/>
                </a:solidFill>
                <a:latin typeface="Arial"/>
              </a:rPr>
              <a:pPr algn="ctr" defTabSz="914354" fontAlgn="auto">
                <a:spcBef>
                  <a:spcPts val="0"/>
                </a:spcBef>
                <a:spcAft>
                  <a:spcPts val="0"/>
                </a:spcAft>
              </a:pPr>
              <a:t>‹#›</a:t>
            </a:fld>
            <a:endParaRPr lang="en-US" sz="1067" dirty="0">
              <a:solidFill>
                <a:schemeClr val="bg2"/>
              </a:solidFill>
              <a:latin typeface="Arial"/>
            </a:endParaRPr>
          </a:p>
        </p:txBody>
      </p:sp>
      <p:sp>
        <p:nvSpPr>
          <p:cNvPr id="90" name="Footer Placeholder 4"/>
          <p:cNvSpPr txBox="1">
            <a:spLocks/>
          </p:cNvSpPr>
          <p:nvPr userDrawn="1"/>
        </p:nvSpPr>
        <p:spPr>
          <a:xfrm>
            <a:off x="205166" y="6467052"/>
            <a:ext cx="3004579" cy="365125"/>
          </a:xfrm>
          <a:prstGeom prst="rect">
            <a:avLst/>
          </a:prstGeom>
        </p:spPr>
        <p:txBody>
          <a:bodyPr vert="horz" lIns="121920" tIns="60960" rIns="121920" bIns="60960" rtlCol="0" anchor="ctr"/>
          <a:lstStyle>
            <a:defPPr>
              <a:defRPr lang="en-US"/>
            </a:defPPr>
            <a:lvl1pPr marL="0" algn="l" defTabSz="685783" rtl="0" eaLnBrk="1" latinLnBrk="0" hangingPunct="1">
              <a:defRPr sz="800" kern="1200" baseline="0">
                <a:solidFill>
                  <a:schemeClr val="tx1">
                    <a:lumMod val="50000"/>
                    <a:lumOff val="50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r>
              <a:rPr lang="en-US" sz="900" dirty="0">
                <a:solidFill>
                  <a:schemeClr val="bg2">
                    <a:lumMod val="65000"/>
                  </a:schemeClr>
                </a:solidFill>
                <a:latin typeface="Arial" panose="020B0604020202020204" pitchFamily="34" charset="0"/>
                <a:cs typeface="Arial" panose="020B0604020202020204" pitchFamily="34" charset="0"/>
              </a:rPr>
              <a:t>© 2026 HireRight. All rights reserved. Confidential. </a:t>
            </a:r>
          </a:p>
        </p:txBody>
      </p:sp>
      <p:sp>
        <p:nvSpPr>
          <p:cNvPr id="38" name="Freeform 17"/>
          <p:cNvSpPr>
            <a:spLocks noEditPoints="1"/>
          </p:cNvSpPr>
          <p:nvPr userDrawn="1"/>
        </p:nvSpPr>
        <p:spPr bwMode="auto">
          <a:xfrm>
            <a:off x="4339122" y="1576630"/>
            <a:ext cx="2965450" cy="2986184"/>
          </a:xfrm>
          <a:custGeom>
            <a:avLst/>
            <a:gdLst>
              <a:gd name="T0" fmla="*/ 530 w 572"/>
              <a:gd name="T1" fmla="*/ 246 h 576"/>
              <a:gd name="T2" fmla="*/ 538 w 572"/>
              <a:gd name="T3" fmla="*/ 234 h 576"/>
              <a:gd name="T4" fmla="*/ 560 w 572"/>
              <a:gd name="T5" fmla="*/ 208 h 576"/>
              <a:gd name="T6" fmla="*/ 570 w 572"/>
              <a:gd name="T7" fmla="*/ 202 h 576"/>
              <a:gd name="T8" fmla="*/ 572 w 572"/>
              <a:gd name="T9" fmla="*/ 196 h 576"/>
              <a:gd name="T10" fmla="*/ 568 w 572"/>
              <a:gd name="T11" fmla="*/ 186 h 576"/>
              <a:gd name="T12" fmla="*/ 286 w 572"/>
              <a:gd name="T13" fmla="*/ 0 h 576"/>
              <a:gd name="T14" fmla="*/ 6 w 572"/>
              <a:gd name="T15" fmla="*/ 186 h 576"/>
              <a:gd name="T16" fmla="*/ 0 w 572"/>
              <a:gd name="T17" fmla="*/ 196 h 576"/>
              <a:gd name="T18" fmla="*/ 2 w 572"/>
              <a:gd name="T19" fmla="*/ 202 h 576"/>
              <a:gd name="T20" fmla="*/ 12 w 572"/>
              <a:gd name="T21" fmla="*/ 208 h 576"/>
              <a:gd name="T22" fmla="*/ 36 w 572"/>
              <a:gd name="T23" fmla="*/ 208 h 576"/>
              <a:gd name="T24" fmla="*/ 36 w 572"/>
              <a:gd name="T25" fmla="*/ 240 h 576"/>
              <a:gd name="T26" fmla="*/ 48 w 572"/>
              <a:gd name="T27" fmla="*/ 246 h 576"/>
              <a:gd name="T28" fmla="*/ 48 w 572"/>
              <a:gd name="T29" fmla="*/ 454 h 576"/>
              <a:gd name="T30" fmla="*/ 38 w 572"/>
              <a:gd name="T31" fmla="*/ 458 h 576"/>
              <a:gd name="T32" fmla="*/ 36 w 572"/>
              <a:gd name="T33" fmla="*/ 494 h 576"/>
              <a:gd name="T34" fmla="*/ 18 w 572"/>
              <a:gd name="T35" fmla="*/ 494 h 576"/>
              <a:gd name="T36" fmla="*/ 6 w 572"/>
              <a:gd name="T37" fmla="*/ 514 h 576"/>
              <a:gd name="T38" fmla="*/ 6 w 572"/>
              <a:gd name="T39" fmla="*/ 562 h 576"/>
              <a:gd name="T40" fmla="*/ 26 w 572"/>
              <a:gd name="T41" fmla="*/ 576 h 576"/>
              <a:gd name="T42" fmla="*/ 556 w 572"/>
              <a:gd name="T43" fmla="*/ 574 h 576"/>
              <a:gd name="T44" fmla="*/ 568 w 572"/>
              <a:gd name="T45" fmla="*/ 556 h 576"/>
              <a:gd name="T46" fmla="*/ 566 w 572"/>
              <a:gd name="T47" fmla="*/ 506 h 576"/>
              <a:gd name="T48" fmla="*/ 548 w 572"/>
              <a:gd name="T49" fmla="*/ 494 h 576"/>
              <a:gd name="T50" fmla="*/ 538 w 572"/>
              <a:gd name="T51" fmla="*/ 466 h 576"/>
              <a:gd name="T52" fmla="*/ 530 w 572"/>
              <a:gd name="T53" fmla="*/ 456 h 576"/>
              <a:gd name="T54" fmla="*/ 490 w 572"/>
              <a:gd name="T55" fmla="*/ 246 h 576"/>
              <a:gd name="T56" fmla="*/ 522 w 572"/>
              <a:gd name="T57" fmla="*/ 184 h 576"/>
              <a:gd name="T58" fmla="*/ 60 w 572"/>
              <a:gd name="T59" fmla="*/ 222 h 576"/>
              <a:gd name="T60" fmla="*/ 514 w 572"/>
              <a:gd name="T61" fmla="*/ 222 h 576"/>
              <a:gd name="T62" fmla="*/ 334 w 572"/>
              <a:gd name="T63" fmla="*/ 222 h 576"/>
              <a:gd name="T64" fmla="*/ 82 w 572"/>
              <a:gd name="T65" fmla="*/ 222 h 576"/>
              <a:gd name="T66" fmla="*/ 264 w 572"/>
              <a:gd name="T67" fmla="*/ 452 h 576"/>
              <a:gd name="T68" fmla="*/ 310 w 572"/>
              <a:gd name="T69" fmla="*/ 452 h 576"/>
              <a:gd name="T70" fmla="*/ 106 w 572"/>
              <a:gd name="T71" fmla="*/ 452 h 576"/>
              <a:gd name="T72" fmla="*/ 174 w 572"/>
              <a:gd name="T73" fmla="*/ 246 h 576"/>
              <a:gd name="T74" fmla="*/ 174 w 572"/>
              <a:gd name="T75" fmla="*/ 454 h 576"/>
              <a:gd name="T76" fmla="*/ 30 w 572"/>
              <a:gd name="T77" fmla="*/ 552 h 576"/>
              <a:gd name="T78" fmla="*/ 526 w 572"/>
              <a:gd name="T79" fmla="*/ 518 h 576"/>
              <a:gd name="T80" fmla="*/ 514 w 572"/>
              <a:gd name="T81" fmla="*/ 494 h 576"/>
              <a:gd name="T82" fmla="*/ 514 w 572"/>
              <a:gd name="T83" fmla="*/ 478 h 576"/>
              <a:gd name="T84" fmla="*/ 334 w 572"/>
              <a:gd name="T85" fmla="*/ 246 h 576"/>
              <a:gd name="T86" fmla="*/ 334 w 572"/>
              <a:gd name="T87" fmla="*/ 454 h 576"/>
              <a:gd name="T88" fmla="*/ 420 w 572"/>
              <a:gd name="T89" fmla="*/ 24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72" h="576">
                <a:moveTo>
                  <a:pt x="526" y="246"/>
                </a:moveTo>
                <a:lnTo>
                  <a:pt x="526" y="246"/>
                </a:lnTo>
                <a:lnTo>
                  <a:pt x="530" y="246"/>
                </a:lnTo>
                <a:lnTo>
                  <a:pt x="534" y="242"/>
                </a:lnTo>
                <a:lnTo>
                  <a:pt x="536" y="240"/>
                </a:lnTo>
                <a:lnTo>
                  <a:pt x="538" y="234"/>
                </a:lnTo>
                <a:lnTo>
                  <a:pt x="538" y="208"/>
                </a:lnTo>
                <a:lnTo>
                  <a:pt x="560" y="208"/>
                </a:lnTo>
                <a:lnTo>
                  <a:pt x="560" y="208"/>
                </a:lnTo>
                <a:lnTo>
                  <a:pt x="564" y="206"/>
                </a:lnTo>
                <a:lnTo>
                  <a:pt x="568" y="206"/>
                </a:lnTo>
                <a:lnTo>
                  <a:pt x="570" y="202"/>
                </a:lnTo>
                <a:lnTo>
                  <a:pt x="572" y="200"/>
                </a:lnTo>
                <a:lnTo>
                  <a:pt x="572" y="200"/>
                </a:lnTo>
                <a:lnTo>
                  <a:pt x="572" y="196"/>
                </a:lnTo>
                <a:lnTo>
                  <a:pt x="572" y="192"/>
                </a:lnTo>
                <a:lnTo>
                  <a:pt x="570" y="188"/>
                </a:lnTo>
                <a:lnTo>
                  <a:pt x="568" y="186"/>
                </a:lnTo>
                <a:lnTo>
                  <a:pt x="294" y="2"/>
                </a:lnTo>
                <a:lnTo>
                  <a:pt x="294" y="2"/>
                </a:lnTo>
                <a:lnTo>
                  <a:pt x="286" y="0"/>
                </a:lnTo>
                <a:lnTo>
                  <a:pt x="280" y="2"/>
                </a:lnTo>
                <a:lnTo>
                  <a:pt x="6" y="186"/>
                </a:lnTo>
                <a:lnTo>
                  <a:pt x="6" y="186"/>
                </a:lnTo>
                <a:lnTo>
                  <a:pt x="2" y="188"/>
                </a:lnTo>
                <a:lnTo>
                  <a:pt x="2" y="192"/>
                </a:lnTo>
                <a:lnTo>
                  <a:pt x="0" y="196"/>
                </a:lnTo>
                <a:lnTo>
                  <a:pt x="0" y="200"/>
                </a:lnTo>
                <a:lnTo>
                  <a:pt x="0" y="200"/>
                </a:lnTo>
                <a:lnTo>
                  <a:pt x="2" y="202"/>
                </a:lnTo>
                <a:lnTo>
                  <a:pt x="6" y="206"/>
                </a:lnTo>
                <a:lnTo>
                  <a:pt x="8" y="208"/>
                </a:lnTo>
                <a:lnTo>
                  <a:pt x="12" y="208"/>
                </a:lnTo>
                <a:lnTo>
                  <a:pt x="12" y="208"/>
                </a:lnTo>
                <a:lnTo>
                  <a:pt x="12" y="208"/>
                </a:lnTo>
                <a:lnTo>
                  <a:pt x="36" y="208"/>
                </a:lnTo>
                <a:lnTo>
                  <a:pt x="36" y="234"/>
                </a:lnTo>
                <a:lnTo>
                  <a:pt x="36" y="234"/>
                </a:lnTo>
                <a:lnTo>
                  <a:pt x="36" y="240"/>
                </a:lnTo>
                <a:lnTo>
                  <a:pt x="38" y="242"/>
                </a:lnTo>
                <a:lnTo>
                  <a:pt x="42" y="246"/>
                </a:lnTo>
                <a:lnTo>
                  <a:pt x="48" y="246"/>
                </a:lnTo>
                <a:lnTo>
                  <a:pt x="82" y="246"/>
                </a:lnTo>
                <a:lnTo>
                  <a:pt x="82" y="454"/>
                </a:lnTo>
                <a:lnTo>
                  <a:pt x="48" y="454"/>
                </a:lnTo>
                <a:lnTo>
                  <a:pt x="48" y="454"/>
                </a:lnTo>
                <a:lnTo>
                  <a:pt x="42" y="456"/>
                </a:lnTo>
                <a:lnTo>
                  <a:pt x="38" y="458"/>
                </a:lnTo>
                <a:lnTo>
                  <a:pt x="36" y="462"/>
                </a:lnTo>
                <a:lnTo>
                  <a:pt x="36" y="466"/>
                </a:lnTo>
                <a:lnTo>
                  <a:pt x="36" y="494"/>
                </a:lnTo>
                <a:lnTo>
                  <a:pt x="26" y="494"/>
                </a:lnTo>
                <a:lnTo>
                  <a:pt x="26" y="494"/>
                </a:lnTo>
                <a:lnTo>
                  <a:pt x="18" y="494"/>
                </a:lnTo>
                <a:lnTo>
                  <a:pt x="10" y="498"/>
                </a:lnTo>
                <a:lnTo>
                  <a:pt x="6" y="506"/>
                </a:lnTo>
                <a:lnTo>
                  <a:pt x="6" y="514"/>
                </a:lnTo>
                <a:lnTo>
                  <a:pt x="6" y="556"/>
                </a:lnTo>
                <a:lnTo>
                  <a:pt x="6" y="556"/>
                </a:lnTo>
                <a:lnTo>
                  <a:pt x="6" y="562"/>
                </a:lnTo>
                <a:lnTo>
                  <a:pt x="10" y="570"/>
                </a:lnTo>
                <a:lnTo>
                  <a:pt x="18" y="574"/>
                </a:lnTo>
                <a:lnTo>
                  <a:pt x="26" y="576"/>
                </a:lnTo>
                <a:lnTo>
                  <a:pt x="548" y="576"/>
                </a:lnTo>
                <a:lnTo>
                  <a:pt x="548" y="576"/>
                </a:lnTo>
                <a:lnTo>
                  <a:pt x="556" y="574"/>
                </a:lnTo>
                <a:lnTo>
                  <a:pt x="562" y="570"/>
                </a:lnTo>
                <a:lnTo>
                  <a:pt x="566" y="562"/>
                </a:lnTo>
                <a:lnTo>
                  <a:pt x="568" y="556"/>
                </a:lnTo>
                <a:lnTo>
                  <a:pt x="568" y="514"/>
                </a:lnTo>
                <a:lnTo>
                  <a:pt x="568" y="514"/>
                </a:lnTo>
                <a:lnTo>
                  <a:pt x="566" y="506"/>
                </a:lnTo>
                <a:lnTo>
                  <a:pt x="562" y="498"/>
                </a:lnTo>
                <a:lnTo>
                  <a:pt x="556" y="494"/>
                </a:lnTo>
                <a:lnTo>
                  <a:pt x="548" y="494"/>
                </a:lnTo>
                <a:lnTo>
                  <a:pt x="538" y="494"/>
                </a:lnTo>
                <a:lnTo>
                  <a:pt x="538" y="466"/>
                </a:lnTo>
                <a:lnTo>
                  <a:pt x="538" y="466"/>
                </a:lnTo>
                <a:lnTo>
                  <a:pt x="536" y="462"/>
                </a:lnTo>
                <a:lnTo>
                  <a:pt x="534" y="458"/>
                </a:lnTo>
                <a:lnTo>
                  <a:pt x="530" y="456"/>
                </a:lnTo>
                <a:lnTo>
                  <a:pt x="526" y="454"/>
                </a:lnTo>
                <a:lnTo>
                  <a:pt x="490" y="454"/>
                </a:lnTo>
                <a:lnTo>
                  <a:pt x="490" y="246"/>
                </a:lnTo>
                <a:lnTo>
                  <a:pt x="526" y="246"/>
                </a:lnTo>
                <a:close/>
                <a:moveTo>
                  <a:pt x="286" y="26"/>
                </a:moveTo>
                <a:lnTo>
                  <a:pt x="522" y="184"/>
                </a:lnTo>
                <a:lnTo>
                  <a:pt x="52" y="184"/>
                </a:lnTo>
                <a:lnTo>
                  <a:pt x="286" y="26"/>
                </a:lnTo>
                <a:close/>
                <a:moveTo>
                  <a:pt x="60" y="222"/>
                </a:moveTo>
                <a:lnTo>
                  <a:pt x="60" y="208"/>
                </a:lnTo>
                <a:lnTo>
                  <a:pt x="514" y="208"/>
                </a:lnTo>
                <a:lnTo>
                  <a:pt x="514" y="222"/>
                </a:lnTo>
                <a:lnTo>
                  <a:pt x="490" y="222"/>
                </a:lnTo>
                <a:lnTo>
                  <a:pt x="396" y="222"/>
                </a:lnTo>
                <a:lnTo>
                  <a:pt x="334" y="222"/>
                </a:lnTo>
                <a:lnTo>
                  <a:pt x="240" y="222"/>
                </a:lnTo>
                <a:lnTo>
                  <a:pt x="174" y="222"/>
                </a:lnTo>
                <a:lnTo>
                  <a:pt x="82" y="222"/>
                </a:lnTo>
                <a:lnTo>
                  <a:pt x="60" y="222"/>
                </a:lnTo>
                <a:close/>
                <a:moveTo>
                  <a:pt x="310" y="452"/>
                </a:moveTo>
                <a:lnTo>
                  <a:pt x="264" y="452"/>
                </a:lnTo>
                <a:lnTo>
                  <a:pt x="264" y="246"/>
                </a:lnTo>
                <a:lnTo>
                  <a:pt x="310" y="246"/>
                </a:lnTo>
                <a:lnTo>
                  <a:pt x="310" y="452"/>
                </a:lnTo>
                <a:close/>
                <a:moveTo>
                  <a:pt x="150" y="246"/>
                </a:moveTo>
                <a:lnTo>
                  <a:pt x="150" y="452"/>
                </a:lnTo>
                <a:lnTo>
                  <a:pt x="106" y="452"/>
                </a:lnTo>
                <a:lnTo>
                  <a:pt x="106" y="246"/>
                </a:lnTo>
                <a:lnTo>
                  <a:pt x="150" y="246"/>
                </a:lnTo>
                <a:close/>
                <a:moveTo>
                  <a:pt x="174" y="246"/>
                </a:moveTo>
                <a:lnTo>
                  <a:pt x="240" y="246"/>
                </a:lnTo>
                <a:lnTo>
                  <a:pt x="240" y="454"/>
                </a:lnTo>
                <a:lnTo>
                  <a:pt x="174" y="454"/>
                </a:lnTo>
                <a:lnTo>
                  <a:pt x="174" y="246"/>
                </a:lnTo>
                <a:close/>
                <a:moveTo>
                  <a:pt x="544" y="552"/>
                </a:moveTo>
                <a:lnTo>
                  <a:pt x="30" y="552"/>
                </a:lnTo>
                <a:lnTo>
                  <a:pt x="30" y="518"/>
                </a:lnTo>
                <a:lnTo>
                  <a:pt x="48" y="518"/>
                </a:lnTo>
                <a:lnTo>
                  <a:pt x="526" y="518"/>
                </a:lnTo>
                <a:lnTo>
                  <a:pt x="544" y="518"/>
                </a:lnTo>
                <a:lnTo>
                  <a:pt x="544" y="552"/>
                </a:lnTo>
                <a:close/>
                <a:moveTo>
                  <a:pt x="514" y="494"/>
                </a:moveTo>
                <a:lnTo>
                  <a:pt x="60" y="494"/>
                </a:lnTo>
                <a:lnTo>
                  <a:pt x="60" y="478"/>
                </a:lnTo>
                <a:lnTo>
                  <a:pt x="514" y="478"/>
                </a:lnTo>
                <a:lnTo>
                  <a:pt x="514" y="494"/>
                </a:lnTo>
                <a:close/>
                <a:moveTo>
                  <a:pt x="334" y="454"/>
                </a:moveTo>
                <a:lnTo>
                  <a:pt x="334" y="246"/>
                </a:lnTo>
                <a:lnTo>
                  <a:pt x="396" y="246"/>
                </a:lnTo>
                <a:lnTo>
                  <a:pt x="396" y="454"/>
                </a:lnTo>
                <a:lnTo>
                  <a:pt x="334" y="454"/>
                </a:lnTo>
                <a:close/>
                <a:moveTo>
                  <a:pt x="466" y="452"/>
                </a:moveTo>
                <a:lnTo>
                  <a:pt x="420" y="452"/>
                </a:lnTo>
                <a:lnTo>
                  <a:pt x="420" y="246"/>
                </a:lnTo>
                <a:lnTo>
                  <a:pt x="466" y="246"/>
                </a:lnTo>
                <a:lnTo>
                  <a:pt x="466" y="452"/>
                </a:lnTo>
                <a:close/>
              </a:path>
            </a:pathLst>
          </a:custGeom>
          <a:solidFill>
            <a:srgbClr val="23AD9D"/>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ext Placeholder 2"/>
          <p:cNvSpPr>
            <a:spLocks noGrp="1"/>
          </p:cNvSpPr>
          <p:nvPr>
            <p:ph type="body" sz="quarter" idx="10" hasCustomPrompt="1"/>
          </p:nvPr>
        </p:nvSpPr>
        <p:spPr>
          <a:xfrm>
            <a:off x="2500313" y="2567918"/>
            <a:ext cx="3976687" cy="2814638"/>
          </a:xfrm>
          <a:prstGeom prst="rect">
            <a:avLst/>
          </a:prstGeom>
        </p:spPr>
        <p:txBody>
          <a:bodyPr/>
          <a:lstStyle>
            <a:lvl1pPr marL="0" indent="0">
              <a:buFontTx/>
              <a:buNone/>
              <a:defRPr sz="4000" baseline="0">
                <a:solidFill>
                  <a:schemeClr val="bg2"/>
                </a:solidFill>
              </a:defRPr>
            </a:lvl1pPr>
            <a:lvl2pPr marL="457189" indent="0">
              <a:buFontTx/>
              <a:buNone/>
              <a:defRPr sz="4000">
                <a:solidFill>
                  <a:schemeClr val="bg2"/>
                </a:solidFill>
              </a:defRPr>
            </a:lvl2pPr>
            <a:lvl3pPr marL="914377" indent="0">
              <a:buFontTx/>
              <a:buNone/>
              <a:defRPr sz="4000">
                <a:solidFill>
                  <a:schemeClr val="bg2"/>
                </a:solidFill>
              </a:defRPr>
            </a:lvl3pPr>
            <a:lvl4pPr marL="1371566" indent="0">
              <a:buFontTx/>
              <a:buNone/>
              <a:defRPr sz="4000">
                <a:solidFill>
                  <a:schemeClr val="bg2"/>
                </a:solidFill>
              </a:defRPr>
            </a:lvl4pPr>
            <a:lvl5pPr marL="1828755" indent="0">
              <a:buFontTx/>
              <a:buNone/>
              <a:defRPr sz="4000">
                <a:solidFill>
                  <a:schemeClr val="bg2"/>
                </a:solidFill>
              </a:defRPr>
            </a:lvl5pPr>
          </a:lstStyle>
          <a:p>
            <a:pPr lvl="0"/>
            <a:r>
              <a:rPr lang="en-US" dirty="0"/>
              <a:t>Add Text Here</a:t>
            </a:r>
          </a:p>
        </p:txBody>
      </p:sp>
    </p:spTree>
    <p:extLst>
      <p:ext uri="{BB962C8B-B14F-4D97-AF65-F5344CB8AC3E}">
        <p14:creationId xmlns:p14="http://schemas.microsoft.com/office/powerpoint/2010/main" val="3245559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24_Compliance Divider B">
    <p:bg>
      <p:bgPr>
        <a:solidFill>
          <a:schemeClr val="accent5"/>
        </a:solidFill>
        <a:effectLst/>
      </p:bgPr>
    </p:bg>
    <p:spTree>
      <p:nvGrpSpPr>
        <p:cNvPr id="1" name=""/>
        <p:cNvGrpSpPr/>
        <p:nvPr/>
      </p:nvGrpSpPr>
      <p:grpSpPr>
        <a:xfrm>
          <a:off x="0" y="0"/>
          <a:ext cx="0" cy="0"/>
          <a:chOff x="0" y="0"/>
          <a:chExt cx="0" cy="0"/>
        </a:xfrm>
      </p:grpSpPr>
      <p:sp>
        <p:nvSpPr>
          <p:cNvPr id="73" name="Rectangle 72"/>
          <p:cNvSpPr/>
          <p:nvPr userDrawn="1"/>
        </p:nvSpPr>
        <p:spPr>
          <a:xfrm>
            <a:off x="0" y="0"/>
            <a:ext cx="12192000" cy="82474"/>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userDrawn="1"/>
        </p:nvSpPr>
        <p:spPr>
          <a:xfrm>
            <a:off x="0" y="6411687"/>
            <a:ext cx="12192000" cy="446314"/>
          </a:xfrm>
          <a:prstGeom prst="rect">
            <a:avLst/>
          </a:pr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userDrawn="1"/>
        </p:nvSpPr>
        <p:spPr>
          <a:xfrm>
            <a:off x="5801782" y="6411687"/>
            <a:ext cx="588435" cy="446313"/>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p:cNvGrpSpPr/>
          <p:nvPr userDrawn="1"/>
        </p:nvGrpSpPr>
        <p:grpSpPr>
          <a:xfrm>
            <a:off x="10795053" y="6526111"/>
            <a:ext cx="1238262" cy="229835"/>
            <a:chOff x="2336800" y="2301876"/>
            <a:chExt cx="8561388" cy="1589087"/>
          </a:xfrm>
          <a:solidFill>
            <a:schemeClr val="bg2"/>
          </a:solidFill>
        </p:grpSpPr>
        <p:sp>
          <p:nvSpPr>
            <p:cNvPr id="77" name="Freeform 76"/>
            <p:cNvSpPr>
              <a:spLocks/>
            </p:cNvSpPr>
            <p:nvPr/>
          </p:nvSpPr>
          <p:spPr bwMode="auto">
            <a:xfrm>
              <a:off x="5727700" y="3506788"/>
              <a:ext cx="1089025" cy="384175"/>
            </a:xfrm>
            <a:custGeom>
              <a:avLst/>
              <a:gdLst>
                <a:gd name="T0" fmla="*/ 66 w 686"/>
                <a:gd name="T1" fmla="*/ 180 h 242"/>
                <a:gd name="T2" fmla="*/ 66 w 686"/>
                <a:gd name="T3" fmla="*/ 0 h 242"/>
                <a:gd name="T4" fmla="*/ 0 w 686"/>
                <a:gd name="T5" fmla="*/ 0 h 242"/>
                <a:gd name="T6" fmla="*/ 0 w 686"/>
                <a:gd name="T7" fmla="*/ 242 h 242"/>
                <a:gd name="T8" fmla="*/ 686 w 686"/>
                <a:gd name="T9" fmla="*/ 242 h 242"/>
                <a:gd name="T10" fmla="*/ 686 w 686"/>
                <a:gd name="T11" fmla="*/ 180 h 242"/>
                <a:gd name="T12" fmla="*/ 66 w 686"/>
                <a:gd name="T13" fmla="*/ 180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6" y="180"/>
                  </a:moveTo>
                  <a:lnTo>
                    <a:pt x="66" y="0"/>
                  </a:lnTo>
                  <a:lnTo>
                    <a:pt x="0" y="0"/>
                  </a:lnTo>
                  <a:lnTo>
                    <a:pt x="0" y="242"/>
                  </a:lnTo>
                  <a:lnTo>
                    <a:pt x="686" y="242"/>
                  </a:lnTo>
                  <a:lnTo>
                    <a:pt x="686" y="180"/>
                  </a:lnTo>
                  <a:lnTo>
                    <a:pt x="66"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77"/>
            <p:cNvSpPr>
              <a:spLocks/>
            </p:cNvSpPr>
            <p:nvPr/>
          </p:nvSpPr>
          <p:spPr bwMode="auto">
            <a:xfrm>
              <a:off x="2336800" y="2686051"/>
              <a:ext cx="695325" cy="820738"/>
            </a:xfrm>
            <a:custGeom>
              <a:avLst/>
              <a:gdLst>
                <a:gd name="T0" fmla="*/ 317 w 438"/>
                <a:gd name="T1" fmla="*/ 199 h 517"/>
                <a:gd name="T2" fmla="*/ 123 w 438"/>
                <a:gd name="T3" fmla="*/ 199 h 517"/>
                <a:gd name="T4" fmla="*/ 123 w 438"/>
                <a:gd name="T5" fmla="*/ 0 h 517"/>
                <a:gd name="T6" fmla="*/ 0 w 438"/>
                <a:gd name="T7" fmla="*/ 0 h 517"/>
                <a:gd name="T8" fmla="*/ 0 w 438"/>
                <a:gd name="T9" fmla="*/ 517 h 517"/>
                <a:gd name="T10" fmla="*/ 123 w 438"/>
                <a:gd name="T11" fmla="*/ 517 h 517"/>
                <a:gd name="T12" fmla="*/ 123 w 438"/>
                <a:gd name="T13" fmla="*/ 313 h 517"/>
                <a:gd name="T14" fmla="*/ 317 w 438"/>
                <a:gd name="T15" fmla="*/ 313 h 517"/>
                <a:gd name="T16" fmla="*/ 317 w 438"/>
                <a:gd name="T17" fmla="*/ 517 h 517"/>
                <a:gd name="T18" fmla="*/ 438 w 438"/>
                <a:gd name="T19" fmla="*/ 517 h 517"/>
                <a:gd name="T20" fmla="*/ 438 w 438"/>
                <a:gd name="T21" fmla="*/ 0 h 517"/>
                <a:gd name="T22" fmla="*/ 317 w 438"/>
                <a:gd name="T23" fmla="*/ 0 h 517"/>
                <a:gd name="T24" fmla="*/ 317 w 438"/>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 h="517">
                  <a:moveTo>
                    <a:pt x="317" y="199"/>
                  </a:moveTo>
                  <a:lnTo>
                    <a:pt x="123" y="199"/>
                  </a:lnTo>
                  <a:lnTo>
                    <a:pt x="123" y="0"/>
                  </a:lnTo>
                  <a:lnTo>
                    <a:pt x="0" y="0"/>
                  </a:lnTo>
                  <a:lnTo>
                    <a:pt x="0" y="517"/>
                  </a:lnTo>
                  <a:lnTo>
                    <a:pt x="123" y="517"/>
                  </a:lnTo>
                  <a:lnTo>
                    <a:pt x="123" y="313"/>
                  </a:lnTo>
                  <a:lnTo>
                    <a:pt x="317" y="313"/>
                  </a:lnTo>
                  <a:lnTo>
                    <a:pt x="317" y="517"/>
                  </a:lnTo>
                  <a:lnTo>
                    <a:pt x="438" y="517"/>
                  </a:lnTo>
                  <a:lnTo>
                    <a:pt x="438" y="0"/>
                  </a:lnTo>
                  <a:lnTo>
                    <a:pt x="317" y="0"/>
                  </a:lnTo>
                  <a:lnTo>
                    <a:pt x="317" y="1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78"/>
            <p:cNvSpPr>
              <a:spLocks noChangeArrowheads="1"/>
            </p:cNvSpPr>
            <p:nvPr/>
          </p:nvSpPr>
          <p:spPr bwMode="auto">
            <a:xfrm>
              <a:off x="3343275" y="2686051"/>
              <a:ext cx="195262" cy="820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79"/>
            <p:cNvSpPr>
              <a:spLocks noEditPoints="1"/>
            </p:cNvSpPr>
            <p:nvPr/>
          </p:nvSpPr>
          <p:spPr bwMode="auto">
            <a:xfrm>
              <a:off x="3849688" y="2686051"/>
              <a:ext cx="722312" cy="820738"/>
            </a:xfrm>
            <a:custGeom>
              <a:avLst/>
              <a:gdLst>
                <a:gd name="T0" fmla="*/ 183 w 192"/>
                <a:gd name="T1" fmla="*/ 73 h 218"/>
                <a:gd name="T2" fmla="*/ 183 w 192"/>
                <a:gd name="T3" fmla="*/ 72 h 218"/>
                <a:gd name="T4" fmla="*/ 164 w 192"/>
                <a:gd name="T5" fmla="*/ 22 h 218"/>
                <a:gd name="T6" fmla="*/ 100 w 192"/>
                <a:gd name="T7" fmla="*/ 0 h 218"/>
                <a:gd name="T8" fmla="*/ 0 w 192"/>
                <a:gd name="T9" fmla="*/ 0 h 218"/>
                <a:gd name="T10" fmla="*/ 0 w 192"/>
                <a:gd name="T11" fmla="*/ 218 h 218"/>
                <a:gd name="T12" fmla="*/ 52 w 192"/>
                <a:gd name="T13" fmla="*/ 218 h 218"/>
                <a:gd name="T14" fmla="*/ 52 w 192"/>
                <a:gd name="T15" fmla="*/ 149 h 218"/>
                <a:gd name="T16" fmla="*/ 85 w 192"/>
                <a:gd name="T17" fmla="*/ 149 h 218"/>
                <a:gd name="T18" fmla="*/ 131 w 192"/>
                <a:gd name="T19" fmla="*/ 218 h 218"/>
                <a:gd name="T20" fmla="*/ 192 w 192"/>
                <a:gd name="T21" fmla="*/ 218 h 218"/>
                <a:gd name="T22" fmla="*/ 139 w 192"/>
                <a:gd name="T23" fmla="*/ 140 h 218"/>
                <a:gd name="T24" fmla="*/ 183 w 192"/>
                <a:gd name="T25" fmla="*/ 73 h 218"/>
                <a:gd name="T26" fmla="*/ 131 w 192"/>
                <a:gd name="T27" fmla="*/ 75 h 218"/>
                <a:gd name="T28" fmla="*/ 131 w 192"/>
                <a:gd name="T29" fmla="*/ 75 h 218"/>
                <a:gd name="T30" fmla="*/ 97 w 192"/>
                <a:gd name="T31" fmla="*/ 103 h 218"/>
                <a:gd name="T32" fmla="*/ 52 w 192"/>
                <a:gd name="T33" fmla="*/ 103 h 218"/>
                <a:gd name="T34" fmla="*/ 52 w 192"/>
                <a:gd name="T35" fmla="*/ 47 h 218"/>
                <a:gd name="T36" fmla="*/ 96 w 192"/>
                <a:gd name="T37" fmla="*/ 47 h 218"/>
                <a:gd name="T38" fmla="*/ 131 w 192"/>
                <a:gd name="T39"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18">
                  <a:moveTo>
                    <a:pt x="183" y="73"/>
                  </a:moveTo>
                  <a:cubicBezTo>
                    <a:pt x="183" y="72"/>
                    <a:pt x="183" y="72"/>
                    <a:pt x="183" y="72"/>
                  </a:cubicBezTo>
                  <a:cubicBezTo>
                    <a:pt x="183" y="52"/>
                    <a:pt x="177" y="34"/>
                    <a:pt x="164" y="22"/>
                  </a:cubicBezTo>
                  <a:cubicBezTo>
                    <a:pt x="150" y="7"/>
                    <a:pt x="128"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cubicBezTo>
                    <a:pt x="139" y="140"/>
                    <a:pt x="139" y="140"/>
                    <a:pt x="139" y="140"/>
                  </a:cubicBezTo>
                  <a:cubicBezTo>
                    <a:pt x="167" y="129"/>
                    <a:pt x="183" y="105"/>
                    <a:pt x="183" y="73"/>
                  </a:cubicBezTo>
                  <a:close/>
                  <a:moveTo>
                    <a:pt x="131" y="75"/>
                  </a:moveTo>
                  <a:cubicBezTo>
                    <a:pt x="131" y="75"/>
                    <a:pt x="131" y="75"/>
                    <a:pt x="131" y="75"/>
                  </a:cubicBez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80"/>
            <p:cNvSpPr>
              <a:spLocks/>
            </p:cNvSpPr>
            <p:nvPr/>
          </p:nvSpPr>
          <p:spPr bwMode="auto">
            <a:xfrm>
              <a:off x="4792663" y="2686051"/>
              <a:ext cx="630237" cy="820738"/>
            </a:xfrm>
            <a:custGeom>
              <a:avLst/>
              <a:gdLst>
                <a:gd name="T0" fmla="*/ 123 w 397"/>
                <a:gd name="T1" fmla="*/ 405 h 517"/>
                <a:gd name="T2" fmla="*/ 123 w 397"/>
                <a:gd name="T3" fmla="*/ 311 h 517"/>
                <a:gd name="T4" fmla="*/ 360 w 397"/>
                <a:gd name="T5" fmla="*/ 311 h 517"/>
                <a:gd name="T6" fmla="*/ 360 w 397"/>
                <a:gd name="T7" fmla="*/ 201 h 517"/>
                <a:gd name="T8" fmla="*/ 123 w 397"/>
                <a:gd name="T9" fmla="*/ 201 h 517"/>
                <a:gd name="T10" fmla="*/ 123 w 397"/>
                <a:gd name="T11" fmla="*/ 109 h 517"/>
                <a:gd name="T12" fmla="*/ 393 w 397"/>
                <a:gd name="T13" fmla="*/ 109 h 517"/>
                <a:gd name="T14" fmla="*/ 393 w 397"/>
                <a:gd name="T15" fmla="*/ 0 h 517"/>
                <a:gd name="T16" fmla="*/ 0 w 397"/>
                <a:gd name="T17" fmla="*/ 0 h 517"/>
                <a:gd name="T18" fmla="*/ 0 w 397"/>
                <a:gd name="T19" fmla="*/ 517 h 517"/>
                <a:gd name="T20" fmla="*/ 397 w 397"/>
                <a:gd name="T21" fmla="*/ 517 h 517"/>
                <a:gd name="T22" fmla="*/ 397 w 397"/>
                <a:gd name="T23" fmla="*/ 405 h 517"/>
                <a:gd name="T24" fmla="*/ 123 w 397"/>
                <a:gd name="T25" fmla="*/ 405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7" h="517">
                  <a:moveTo>
                    <a:pt x="123" y="405"/>
                  </a:moveTo>
                  <a:lnTo>
                    <a:pt x="123" y="311"/>
                  </a:lnTo>
                  <a:lnTo>
                    <a:pt x="360" y="311"/>
                  </a:lnTo>
                  <a:lnTo>
                    <a:pt x="360" y="201"/>
                  </a:lnTo>
                  <a:lnTo>
                    <a:pt x="123" y="201"/>
                  </a:lnTo>
                  <a:lnTo>
                    <a:pt x="123" y="109"/>
                  </a:lnTo>
                  <a:lnTo>
                    <a:pt x="393" y="109"/>
                  </a:lnTo>
                  <a:lnTo>
                    <a:pt x="393" y="0"/>
                  </a:lnTo>
                  <a:lnTo>
                    <a:pt x="0" y="0"/>
                  </a:lnTo>
                  <a:lnTo>
                    <a:pt x="0" y="517"/>
                  </a:lnTo>
                  <a:lnTo>
                    <a:pt x="397" y="517"/>
                  </a:lnTo>
                  <a:lnTo>
                    <a:pt x="397" y="405"/>
                  </a:lnTo>
                  <a:lnTo>
                    <a:pt x="123"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81"/>
            <p:cNvSpPr>
              <a:spLocks noEditPoints="1"/>
            </p:cNvSpPr>
            <p:nvPr/>
          </p:nvSpPr>
          <p:spPr bwMode="auto">
            <a:xfrm>
              <a:off x="6118225" y="2686051"/>
              <a:ext cx="720725" cy="820738"/>
            </a:xfrm>
            <a:custGeom>
              <a:avLst/>
              <a:gdLst>
                <a:gd name="T0" fmla="*/ 139 w 192"/>
                <a:gd name="T1" fmla="*/ 140 h 218"/>
                <a:gd name="T2" fmla="*/ 183 w 192"/>
                <a:gd name="T3" fmla="*/ 73 h 218"/>
                <a:gd name="T4" fmla="*/ 183 w 192"/>
                <a:gd name="T5" fmla="*/ 72 h 218"/>
                <a:gd name="T6" fmla="*/ 164 w 192"/>
                <a:gd name="T7" fmla="*/ 22 h 218"/>
                <a:gd name="T8" fmla="*/ 100 w 192"/>
                <a:gd name="T9" fmla="*/ 0 h 218"/>
                <a:gd name="T10" fmla="*/ 0 w 192"/>
                <a:gd name="T11" fmla="*/ 0 h 218"/>
                <a:gd name="T12" fmla="*/ 0 w 192"/>
                <a:gd name="T13" fmla="*/ 218 h 218"/>
                <a:gd name="T14" fmla="*/ 52 w 192"/>
                <a:gd name="T15" fmla="*/ 218 h 218"/>
                <a:gd name="T16" fmla="*/ 52 w 192"/>
                <a:gd name="T17" fmla="*/ 149 h 218"/>
                <a:gd name="T18" fmla="*/ 85 w 192"/>
                <a:gd name="T19" fmla="*/ 149 h 218"/>
                <a:gd name="T20" fmla="*/ 131 w 192"/>
                <a:gd name="T21" fmla="*/ 218 h 218"/>
                <a:gd name="T22" fmla="*/ 192 w 192"/>
                <a:gd name="T23" fmla="*/ 218 h 218"/>
                <a:gd name="T24" fmla="*/ 139 w 192"/>
                <a:gd name="T25" fmla="*/ 140 h 218"/>
                <a:gd name="T26" fmla="*/ 131 w 192"/>
                <a:gd name="T27" fmla="*/ 75 h 218"/>
                <a:gd name="T28" fmla="*/ 97 w 192"/>
                <a:gd name="T29" fmla="*/ 103 h 218"/>
                <a:gd name="T30" fmla="*/ 52 w 192"/>
                <a:gd name="T31" fmla="*/ 103 h 218"/>
                <a:gd name="T32" fmla="*/ 52 w 192"/>
                <a:gd name="T33" fmla="*/ 47 h 218"/>
                <a:gd name="T34" fmla="*/ 96 w 192"/>
                <a:gd name="T35" fmla="*/ 47 h 218"/>
                <a:gd name="T36" fmla="*/ 131 w 192"/>
                <a:gd name="T37"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2" h="218">
                  <a:moveTo>
                    <a:pt x="139" y="140"/>
                  </a:moveTo>
                  <a:cubicBezTo>
                    <a:pt x="167" y="129"/>
                    <a:pt x="183" y="105"/>
                    <a:pt x="183" y="73"/>
                  </a:cubicBezTo>
                  <a:cubicBezTo>
                    <a:pt x="183" y="72"/>
                    <a:pt x="183" y="72"/>
                    <a:pt x="183" y="72"/>
                  </a:cubicBezTo>
                  <a:cubicBezTo>
                    <a:pt x="183" y="52"/>
                    <a:pt x="177" y="34"/>
                    <a:pt x="164" y="22"/>
                  </a:cubicBezTo>
                  <a:cubicBezTo>
                    <a:pt x="149" y="7"/>
                    <a:pt x="127"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lnTo>
                    <a:pt x="139" y="140"/>
                  </a:lnTo>
                  <a:close/>
                  <a:moveTo>
                    <a:pt x="131" y="75"/>
                  </a:move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Rectangle 82"/>
            <p:cNvSpPr>
              <a:spLocks noChangeArrowheads="1"/>
            </p:cNvSpPr>
            <p:nvPr/>
          </p:nvSpPr>
          <p:spPr bwMode="auto">
            <a:xfrm>
              <a:off x="7067550" y="2686051"/>
              <a:ext cx="195262" cy="8207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83"/>
            <p:cNvSpPr>
              <a:spLocks/>
            </p:cNvSpPr>
            <p:nvPr/>
          </p:nvSpPr>
          <p:spPr bwMode="auto">
            <a:xfrm>
              <a:off x="7526338" y="2670176"/>
              <a:ext cx="781050" cy="847725"/>
            </a:xfrm>
            <a:custGeom>
              <a:avLst/>
              <a:gdLst>
                <a:gd name="T0" fmla="*/ 110 w 208"/>
                <a:gd name="T1" fmla="*/ 139 h 225"/>
                <a:gd name="T2" fmla="*/ 158 w 208"/>
                <a:gd name="T3" fmla="*/ 139 h 225"/>
                <a:gd name="T4" fmla="*/ 158 w 208"/>
                <a:gd name="T5" fmla="*/ 166 h 225"/>
                <a:gd name="T6" fmla="*/ 116 w 208"/>
                <a:gd name="T7" fmla="*/ 178 h 225"/>
                <a:gd name="T8" fmla="*/ 54 w 208"/>
                <a:gd name="T9" fmla="*/ 113 h 225"/>
                <a:gd name="T10" fmla="*/ 54 w 208"/>
                <a:gd name="T11" fmla="*/ 112 h 225"/>
                <a:gd name="T12" fmla="*/ 113 w 208"/>
                <a:gd name="T13" fmla="*/ 48 h 225"/>
                <a:gd name="T14" fmla="*/ 167 w 208"/>
                <a:gd name="T15" fmla="*/ 69 h 225"/>
                <a:gd name="T16" fmla="*/ 169 w 208"/>
                <a:gd name="T17" fmla="*/ 71 h 225"/>
                <a:gd name="T18" fmla="*/ 201 w 208"/>
                <a:gd name="T19" fmla="*/ 31 h 225"/>
                <a:gd name="T20" fmla="*/ 199 w 208"/>
                <a:gd name="T21" fmla="*/ 30 h 225"/>
                <a:gd name="T22" fmla="*/ 114 w 208"/>
                <a:gd name="T23" fmla="*/ 0 h 225"/>
                <a:gd name="T24" fmla="*/ 0 w 208"/>
                <a:gd name="T25" fmla="*/ 113 h 225"/>
                <a:gd name="T26" fmla="*/ 0 w 208"/>
                <a:gd name="T27" fmla="*/ 113 h 225"/>
                <a:gd name="T28" fmla="*/ 114 w 208"/>
                <a:gd name="T29" fmla="*/ 225 h 225"/>
                <a:gd name="T30" fmla="*/ 207 w 208"/>
                <a:gd name="T31" fmla="*/ 191 h 225"/>
                <a:gd name="T32" fmla="*/ 208 w 208"/>
                <a:gd name="T33" fmla="*/ 190 h 225"/>
                <a:gd name="T34" fmla="*/ 208 w 208"/>
                <a:gd name="T35" fmla="*/ 94 h 225"/>
                <a:gd name="T36" fmla="*/ 110 w 208"/>
                <a:gd name="T37" fmla="*/ 94 h 225"/>
                <a:gd name="T38" fmla="*/ 110 w 208"/>
                <a:gd name="T39" fmla="*/ 13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8" h="225">
                  <a:moveTo>
                    <a:pt x="110" y="139"/>
                  </a:moveTo>
                  <a:cubicBezTo>
                    <a:pt x="158" y="139"/>
                    <a:pt x="158" y="139"/>
                    <a:pt x="158" y="139"/>
                  </a:cubicBezTo>
                  <a:cubicBezTo>
                    <a:pt x="158" y="166"/>
                    <a:pt x="158" y="166"/>
                    <a:pt x="158" y="166"/>
                  </a:cubicBezTo>
                  <a:cubicBezTo>
                    <a:pt x="147" y="174"/>
                    <a:pt x="132" y="178"/>
                    <a:pt x="116" y="178"/>
                  </a:cubicBezTo>
                  <a:cubicBezTo>
                    <a:pt x="80" y="178"/>
                    <a:pt x="54" y="151"/>
                    <a:pt x="54" y="113"/>
                  </a:cubicBezTo>
                  <a:cubicBezTo>
                    <a:pt x="54" y="112"/>
                    <a:pt x="54" y="112"/>
                    <a:pt x="54" y="112"/>
                  </a:cubicBezTo>
                  <a:cubicBezTo>
                    <a:pt x="54" y="77"/>
                    <a:pt x="80" y="48"/>
                    <a:pt x="113" y="48"/>
                  </a:cubicBezTo>
                  <a:cubicBezTo>
                    <a:pt x="137" y="48"/>
                    <a:pt x="151" y="56"/>
                    <a:pt x="167" y="69"/>
                  </a:cubicBezTo>
                  <a:cubicBezTo>
                    <a:pt x="169" y="71"/>
                    <a:pt x="169" y="71"/>
                    <a:pt x="169" y="71"/>
                  </a:cubicBezTo>
                  <a:cubicBezTo>
                    <a:pt x="201" y="31"/>
                    <a:pt x="201" y="31"/>
                    <a:pt x="201" y="31"/>
                  </a:cubicBezTo>
                  <a:cubicBezTo>
                    <a:pt x="199" y="30"/>
                    <a:pt x="199" y="30"/>
                    <a:pt x="199" y="30"/>
                  </a:cubicBezTo>
                  <a:cubicBezTo>
                    <a:pt x="174" y="9"/>
                    <a:pt x="150" y="0"/>
                    <a:pt x="114" y="0"/>
                  </a:cubicBezTo>
                  <a:cubicBezTo>
                    <a:pt x="50" y="0"/>
                    <a:pt x="0" y="49"/>
                    <a:pt x="0" y="113"/>
                  </a:cubicBezTo>
                  <a:cubicBezTo>
                    <a:pt x="0" y="113"/>
                    <a:pt x="0" y="113"/>
                    <a:pt x="0" y="113"/>
                  </a:cubicBezTo>
                  <a:cubicBezTo>
                    <a:pt x="0" y="178"/>
                    <a:pt x="48" y="225"/>
                    <a:pt x="114" y="225"/>
                  </a:cubicBezTo>
                  <a:cubicBezTo>
                    <a:pt x="149" y="225"/>
                    <a:pt x="180" y="214"/>
                    <a:pt x="207" y="191"/>
                  </a:cubicBezTo>
                  <a:cubicBezTo>
                    <a:pt x="208" y="190"/>
                    <a:pt x="208" y="190"/>
                    <a:pt x="208" y="190"/>
                  </a:cubicBezTo>
                  <a:cubicBezTo>
                    <a:pt x="208" y="94"/>
                    <a:pt x="208" y="94"/>
                    <a:pt x="208" y="94"/>
                  </a:cubicBezTo>
                  <a:cubicBezTo>
                    <a:pt x="110" y="94"/>
                    <a:pt x="110" y="94"/>
                    <a:pt x="110" y="94"/>
                  </a:cubicBezTo>
                  <a:lnTo>
                    <a:pt x="110" y="13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84"/>
            <p:cNvSpPr>
              <a:spLocks/>
            </p:cNvSpPr>
            <p:nvPr/>
          </p:nvSpPr>
          <p:spPr bwMode="auto">
            <a:xfrm>
              <a:off x="8574088" y="2686051"/>
              <a:ext cx="693737" cy="820738"/>
            </a:xfrm>
            <a:custGeom>
              <a:avLst/>
              <a:gdLst>
                <a:gd name="T0" fmla="*/ 314 w 437"/>
                <a:gd name="T1" fmla="*/ 199 h 517"/>
                <a:gd name="T2" fmla="*/ 120 w 437"/>
                <a:gd name="T3" fmla="*/ 199 h 517"/>
                <a:gd name="T4" fmla="*/ 120 w 437"/>
                <a:gd name="T5" fmla="*/ 0 h 517"/>
                <a:gd name="T6" fmla="*/ 0 w 437"/>
                <a:gd name="T7" fmla="*/ 0 h 517"/>
                <a:gd name="T8" fmla="*/ 0 w 437"/>
                <a:gd name="T9" fmla="*/ 517 h 517"/>
                <a:gd name="T10" fmla="*/ 120 w 437"/>
                <a:gd name="T11" fmla="*/ 517 h 517"/>
                <a:gd name="T12" fmla="*/ 120 w 437"/>
                <a:gd name="T13" fmla="*/ 313 h 517"/>
                <a:gd name="T14" fmla="*/ 314 w 437"/>
                <a:gd name="T15" fmla="*/ 313 h 517"/>
                <a:gd name="T16" fmla="*/ 314 w 437"/>
                <a:gd name="T17" fmla="*/ 517 h 517"/>
                <a:gd name="T18" fmla="*/ 437 w 437"/>
                <a:gd name="T19" fmla="*/ 517 h 517"/>
                <a:gd name="T20" fmla="*/ 437 w 437"/>
                <a:gd name="T21" fmla="*/ 0 h 517"/>
                <a:gd name="T22" fmla="*/ 314 w 437"/>
                <a:gd name="T23" fmla="*/ 0 h 517"/>
                <a:gd name="T24" fmla="*/ 314 w 437"/>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7" h="517">
                  <a:moveTo>
                    <a:pt x="314" y="199"/>
                  </a:moveTo>
                  <a:lnTo>
                    <a:pt x="120" y="199"/>
                  </a:lnTo>
                  <a:lnTo>
                    <a:pt x="120" y="0"/>
                  </a:lnTo>
                  <a:lnTo>
                    <a:pt x="0" y="0"/>
                  </a:lnTo>
                  <a:lnTo>
                    <a:pt x="0" y="517"/>
                  </a:lnTo>
                  <a:lnTo>
                    <a:pt x="120" y="517"/>
                  </a:lnTo>
                  <a:lnTo>
                    <a:pt x="120" y="313"/>
                  </a:lnTo>
                  <a:lnTo>
                    <a:pt x="314" y="313"/>
                  </a:lnTo>
                  <a:lnTo>
                    <a:pt x="314" y="517"/>
                  </a:lnTo>
                  <a:lnTo>
                    <a:pt x="437" y="517"/>
                  </a:lnTo>
                  <a:lnTo>
                    <a:pt x="437" y="0"/>
                  </a:lnTo>
                  <a:lnTo>
                    <a:pt x="314" y="0"/>
                  </a:lnTo>
                  <a:lnTo>
                    <a:pt x="314" y="19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85"/>
            <p:cNvSpPr>
              <a:spLocks/>
            </p:cNvSpPr>
            <p:nvPr/>
          </p:nvSpPr>
          <p:spPr bwMode="auto">
            <a:xfrm>
              <a:off x="9444038" y="2686051"/>
              <a:ext cx="679450" cy="820738"/>
            </a:xfrm>
            <a:custGeom>
              <a:avLst/>
              <a:gdLst>
                <a:gd name="T0" fmla="*/ 0 w 428"/>
                <a:gd name="T1" fmla="*/ 0 h 517"/>
                <a:gd name="T2" fmla="*/ 0 w 428"/>
                <a:gd name="T3" fmla="*/ 114 h 517"/>
                <a:gd name="T4" fmla="*/ 152 w 428"/>
                <a:gd name="T5" fmla="*/ 114 h 517"/>
                <a:gd name="T6" fmla="*/ 152 w 428"/>
                <a:gd name="T7" fmla="*/ 517 h 517"/>
                <a:gd name="T8" fmla="*/ 275 w 428"/>
                <a:gd name="T9" fmla="*/ 517 h 517"/>
                <a:gd name="T10" fmla="*/ 275 w 428"/>
                <a:gd name="T11" fmla="*/ 114 h 517"/>
                <a:gd name="T12" fmla="*/ 428 w 428"/>
                <a:gd name="T13" fmla="*/ 114 h 517"/>
                <a:gd name="T14" fmla="*/ 428 w 428"/>
                <a:gd name="T15" fmla="*/ 0 h 517"/>
                <a:gd name="T16" fmla="*/ 0 w 428"/>
                <a:gd name="T17"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517">
                  <a:moveTo>
                    <a:pt x="0" y="0"/>
                  </a:moveTo>
                  <a:lnTo>
                    <a:pt x="0" y="114"/>
                  </a:lnTo>
                  <a:lnTo>
                    <a:pt x="152" y="114"/>
                  </a:lnTo>
                  <a:lnTo>
                    <a:pt x="152" y="517"/>
                  </a:lnTo>
                  <a:lnTo>
                    <a:pt x="275" y="517"/>
                  </a:lnTo>
                  <a:lnTo>
                    <a:pt x="275" y="114"/>
                  </a:lnTo>
                  <a:lnTo>
                    <a:pt x="428" y="114"/>
                  </a:lnTo>
                  <a:lnTo>
                    <a:pt x="428"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86"/>
            <p:cNvSpPr>
              <a:spLocks/>
            </p:cNvSpPr>
            <p:nvPr/>
          </p:nvSpPr>
          <p:spPr bwMode="auto">
            <a:xfrm>
              <a:off x="9440863" y="2301876"/>
              <a:ext cx="1089025" cy="384175"/>
            </a:xfrm>
            <a:custGeom>
              <a:avLst/>
              <a:gdLst>
                <a:gd name="T0" fmla="*/ 620 w 686"/>
                <a:gd name="T1" fmla="*/ 62 h 242"/>
                <a:gd name="T2" fmla="*/ 620 w 686"/>
                <a:gd name="T3" fmla="*/ 242 h 242"/>
                <a:gd name="T4" fmla="*/ 686 w 686"/>
                <a:gd name="T5" fmla="*/ 242 h 242"/>
                <a:gd name="T6" fmla="*/ 686 w 686"/>
                <a:gd name="T7" fmla="*/ 0 h 242"/>
                <a:gd name="T8" fmla="*/ 0 w 686"/>
                <a:gd name="T9" fmla="*/ 0 h 242"/>
                <a:gd name="T10" fmla="*/ 0 w 686"/>
                <a:gd name="T11" fmla="*/ 62 h 242"/>
                <a:gd name="T12" fmla="*/ 620 w 686"/>
                <a:gd name="T13" fmla="*/ 62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20" y="62"/>
                  </a:moveTo>
                  <a:lnTo>
                    <a:pt x="620" y="242"/>
                  </a:lnTo>
                  <a:lnTo>
                    <a:pt x="686" y="242"/>
                  </a:lnTo>
                  <a:lnTo>
                    <a:pt x="686" y="0"/>
                  </a:lnTo>
                  <a:lnTo>
                    <a:pt x="0" y="0"/>
                  </a:lnTo>
                  <a:lnTo>
                    <a:pt x="0" y="62"/>
                  </a:lnTo>
                  <a:lnTo>
                    <a:pt x="62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87"/>
            <p:cNvSpPr>
              <a:spLocks noEditPoints="1"/>
            </p:cNvSpPr>
            <p:nvPr/>
          </p:nvSpPr>
          <p:spPr bwMode="auto">
            <a:xfrm>
              <a:off x="10679113" y="2301876"/>
              <a:ext cx="219075" cy="219075"/>
            </a:xfrm>
            <a:custGeom>
              <a:avLst/>
              <a:gdLst>
                <a:gd name="T0" fmla="*/ 0 w 58"/>
                <a:gd name="T1" fmla="*/ 29 h 58"/>
                <a:gd name="T2" fmla="*/ 0 w 58"/>
                <a:gd name="T3" fmla="*/ 29 h 58"/>
                <a:gd name="T4" fmla="*/ 29 w 58"/>
                <a:gd name="T5" fmla="*/ 0 h 58"/>
                <a:gd name="T6" fmla="*/ 58 w 58"/>
                <a:gd name="T7" fmla="*/ 29 h 58"/>
                <a:gd name="T8" fmla="*/ 58 w 58"/>
                <a:gd name="T9" fmla="*/ 29 h 58"/>
                <a:gd name="T10" fmla="*/ 29 w 58"/>
                <a:gd name="T11" fmla="*/ 58 h 58"/>
                <a:gd name="T12" fmla="*/ 0 w 58"/>
                <a:gd name="T13" fmla="*/ 29 h 58"/>
                <a:gd name="T14" fmla="*/ 55 w 58"/>
                <a:gd name="T15" fmla="*/ 29 h 58"/>
                <a:gd name="T16" fmla="*/ 55 w 58"/>
                <a:gd name="T17" fmla="*/ 29 h 58"/>
                <a:gd name="T18" fmla="*/ 29 w 58"/>
                <a:gd name="T19" fmla="*/ 3 h 58"/>
                <a:gd name="T20" fmla="*/ 3 w 58"/>
                <a:gd name="T21" fmla="*/ 29 h 58"/>
                <a:gd name="T22" fmla="*/ 3 w 58"/>
                <a:gd name="T23" fmla="*/ 29 h 58"/>
                <a:gd name="T24" fmla="*/ 29 w 58"/>
                <a:gd name="T25" fmla="*/ 55 h 58"/>
                <a:gd name="T26" fmla="*/ 55 w 58"/>
                <a:gd name="T27" fmla="*/ 29 h 58"/>
                <a:gd name="T28" fmla="*/ 17 w 58"/>
                <a:gd name="T29" fmla="*/ 13 h 58"/>
                <a:gd name="T30" fmla="*/ 31 w 58"/>
                <a:gd name="T31" fmla="*/ 13 h 58"/>
                <a:gd name="T32" fmla="*/ 40 w 58"/>
                <a:gd name="T33" fmla="*/ 16 h 58"/>
                <a:gd name="T34" fmla="*/ 43 w 58"/>
                <a:gd name="T35" fmla="*/ 23 h 58"/>
                <a:gd name="T36" fmla="*/ 43 w 58"/>
                <a:gd name="T37" fmla="*/ 23 h 58"/>
                <a:gd name="T38" fmla="*/ 36 w 58"/>
                <a:gd name="T39" fmla="*/ 32 h 58"/>
                <a:gd name="T40" fmla="*/ 44 w 58"/>
                <a:gd name="T41" fmla="*/ 43 h 58"/>
                <a:gd name="T42" fmla="*/ 36 w 58"/>
                <a:gd name="T43" fmla="*/ 43 h 58"/>
                <a:gd name="T44" fmla="*/ 29 w 58"/>
                <a:gd name="T45" fmla="*/ 33 h 58"/>
                <a:gd name="T46" fmla="*/ 29 w 58"/>
                <a:gd name="T47" fmla="*/ 33 h 58"/>
                <a:gd name="T48" fmla="*/ 24 w 58"/>
                <a:gd name="T49" fmla="*/ 33 h 58"/>
                <a:gd name="T50" fmla="*/ 24 w 58"/>
                <a:gd name="T51" fmla="*/ 43 h 58"/>
                <a:gd name="T52" fmla="*/ 17 w 58"/>
                <a:gd name="T53" fmla="*/ 43 h 58"/>
                <a:gd name="T54" fmla="*/ 17 w 58"/>
                <a:gd name="T55" fmla="*/ 13 h 58"/>
                <a:gd name="T56" fmla="*/ 31 w 58"/>
                <a:gd name="T57" fmla="*/ 28 h 58"/>
                <a:gd name="T58" fmla="*/ 36 w 58"/>
                <a:gd name="T59" fmla="*/ 23 h 58"/>
                <a:gd name="T60" fmla="*/ 36 w 58"/>
                <a:gd name="T61" fmla="*/ 23 h 58"/>
                <a:gd name="T62" fmla="*/ 31 w 58"/>
                <a:gd name="T63" fmla="*/ 19 h 58"/>
                <a:gd name="T64" fmla="*/ 24 w 58"/>
                <a:gd name="T65" fmla="*/ 19 h 58"/>
                <a:gd name="T66" fmla="*/ 24 w 58"/>
                <a:gd name="T67" fmla="*/ 28 h 58"/>
                <a:gd name="T68" fmla="*/ 31 w 58"/>
                <a:gd name="T69"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 h="58">
                  <a:moveTo>
                    <a:pt x="0" y="29"/>
                  </a:moveTo>
                  <a:cubicBezTo>
                    <a:pt x="0" y="29"/>
                    <a:pt x="0" y="29"/>
                    <a:pt x="0" y="29"/>
                  </a:cubicBezTo>
                  <a:cubicBezTo>
                    <a:pt x="0" y="13"/>
                    <a:pt x="13" y="0"/>
                    <a:pt x="29" y="0"/>
                  </a:cubicBezTo>
                  <a:cubicBezTo>
                    <a:pt x="45" y="0"/>
                    <a:pt x="58" y="13"/>
                    <a:pt x="58" y="29"/>
                  </a:cubicBezTo>
                  <a:cubicBezTo>
                    <a:pt x="58" y="29"/>
                    <a:pt x="58" y="29"/>
                    <a:pt x="58" y="29"/>
                  </a:cubicBezTo>
                  <a:cubicBezTo>
                    <a:pt x="58" y="45"/>
                    <a:pt x="45" y="58"/>
                    <a:pt x="29" y="58"/>
                  </a:cubicBezTo>
                  <a:cubicBezTo>
                    <a:pt x="13" y="58"/>
                    <a:pt x="0" y="45"/>
                    <a:pt x="0" y="29"/>
                  </a:cubicBezTo>
                  <a:close/>
                  <a:moveTo>
                    <a:pt x="55" y="29"/>
                  </a:moveTo>
                  <a:cubicBezTo>
                    <a:pt x="55" y="29"/>
                    <a:pt x="55" y="29"/>
                    <a:pt x="55" y="29"/>
                  </a:cubicBezTo>
                  <a:cubicBezTo>
                    <a:pt x="55" y="14"/>
                    <a:pt x="44" y="3"/>
                    <a:pt x="29" y="3"/>
                  </a:cubicBezTo>
                  <a:cubicBezTo>
                    <a:pt x="14" y="3"/>
                    <a:pt x="3" y="15"/>
                    <a:pt x="3" y="29"/>
                  </a:cubicBezTo>
                  <a:cubicBezTo>
                    <a:pt x="3" y="29"/>
                    <a:pt x="3" y="29"/>
                    <a:pt x="3" y="29"/>
                  </a:cubicBezTo>
                  <a:cubicBezTo>
                    <a:pt x="3" y="43"/>
                    <a:pt x="14" y="55"/>
                    <a:pt x="29" y="55"/>
                  </a:cubicBezTo>
                  <a:cubicBezTo>
                    <a:pt x="44" y="55"/>
                    <a:pt x="55" y="43"/>
                    <a:pt x="55" y="29"/>
                  </a:cubicBezTo>
                  <a:close/>
                  <a:moveTo>
                    <a:pt x="17" y="13"/>
                  </a:moveTo>
                  <a:cubicBezTo>
                    <a:pt x="31" y="13"/>
                    <a:pt x="31" y="13"/>
                    <a:pt x="31" y="13"/>
                  </a:cubicBezTo>
                  <a:cubicBezTo>
                    <a:pt x="35" y="13"/>
                    <a:pt x="38" y="14"/>
                    <a:pt x="40" y="16"/>
                  </a:cubicBezTo>
                  <a:cubicBezTo>
                    <a:pt x="42" y="18"/>
                    <a:pt x="43" y="20"/>
                    <a:pt x="43" y="23"/>
                  </a:cubicBezTo>
                  <a:cubicBezTo>
                    <a:pt x="43" y="23"/>
                    <a:pt x="43" y="23"/>
                    <a:pt x="43" y="23"/>
                  </a:cubicBezTo>
                  <a:cubicBezTo>
                    <a:pt x="43" y="28"/>
                    <a:pt x="40" y="31"/>
                    <a:pt x="36" y="32"/>
                  </a:cubicBezTo>
                  <a:cubicBezTo>
                    <a:pt x="44" y="43"/>
                    <a:pt x="44" y="43"/>
                    <a:pt x="44" y="43"/>
                  </a:cubicBezTo>
                  <a:cubicBezTo>
                    <a:pt x="36" y="43"/>
                    <a:pt x="36" y="43"/>
                    <a:pt x="36" y="43"/>
                  </a:cubicBezTo>
                  <a:cubicBezTo>
                    <a:pt x="29" y="33"/>
                    <a:pt x="29" y="33"/>
                    <a:pt x="29" y="33"/>
                  </a:cubicBezTo>
                  <a:cubicBezTo>
                    <a:pt x="29" y="33"/>
                    <a:pt x="29" y="33"/>
                    <a:pt x="29" y="33"/>
                  </a:cubicBezTo>
                  <a:cubicBezTo>
                    <a:pt x="24" y="33"/>
                    <a:pt x="24" y="33"/>
                    <a:pt x="24" y="33"/>
                  </a:cubicBezTo>
                  <a:cubicBezTo>
                    <a:pt x="24" y="43"/>
                    <a:pt x="24" y="43"/>
                    <a:pt x="24" y="43"/>
                  </a:cubicBezTo>
                  <a:cubicBezTo>
                    <a:pt x="17" y="43"/>
                    <a:pt x="17" y="43"/>
                    <a:pt x="17" y="43"/>
                  </a:cubicBezTo>
                  <a:lnTo>
                    <a:pt x="17" y="13"/>
                  </a:lnTo>
                  <a:close/>
                  <a:moveTo>
                    <a:pt x="31" y="28"/>
                  </a:moveTo>
                  <a:cubicBezTo>
                    <a:pt x="34" y="28"/>
                    <a:pt x="36" y="26"/>
                    <a:pt x="36" y="23"/>
                  </a:cubicBezTo>
                  <a:cubicBezTo>
                    <a:pt x="36" y="23"/>
                    <a:pt x="36" y="23"/>
                    <a:pt x="36" y="23"/>
                  </a:cubicBezTo>
                  <a:cubicBezTo>
                    <a:pt x="36" y="20"/>
                    <a:pt x="34" y="19"/>
                    <a:pt x="31" y="19"/>
                  </a:cubicBezTo>
                  <a:cubicBezTo>
                    <a:pt x="24" y="19"/>
                    <a:pt x="24" y="19"/>
                    <a:pt x="24" y="19"/>
                  </a:cubicBezTo>
                  <a:cubicBezTo>
                    <a:pt x="24" y="28"/>
                    <a:pt x="24" y="28"/>
                    <a:pt x="24" y="28"/>
                  </a:cubicBezTo>
                  <a:lnTo>
                    <a:pt x="31"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9" name="Slide Number Placeholder 5"/>
          <p:cNvSpPr txBox="1">
            <a:spLocks/>
          </p:cNvSpPr>
          <p:nvPr userDrawn="1"/>
        </p:nvSpPr>
        <p:spPr>
          <a:xfrm>
            <a:off x="5801782" y="6462408"/>
            <a:ext cx="588435" cy="365125"/>
          </a:xfrm>
          <a:prstGeom prst="rect">
            <a:avLst/>
          </a:prstGeom>
        </p:spPr>
        <p:txBody>
          <a:bodyPr vert="horz" lIns="121920" tIns="60960" rIns="121920" bIns="60960" rtlCol="0" anchor="ctr"/>
          <a:lstStyle>
            <a:defPPr>
              <a:defRPr lang="en-US"/>
            </a:defPPr>
            <a:lvl1pPr algn="r" rtl="0" fontAlgn="base">
              <a:spcBef>
                <a:spcPct val="0"/>
              </a:spcBef>
              <a:spcAft>
                <a:spcPct val="0"/>
              </a:spcAft>
              <a:defRPr sz="800" kern="1200">
                <a:solidFill>
                  <a:schemeClr val="tx1">
                    <a:lumMod val="50000"/>
                    <a:lumOff val="50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defTabSz="914354" fontAlgn="auto">
              <a:spcBef>
                <a:spcPts val="0"/>
              </a:spcBef>
              <a:spcAft>
                <a:spcPts val="0"/>
              </a:spcAft>
            </a:pPr>
            <a:fld id="{4BC8C7BF-536A-5D4E-8B21-0CE6F1D2E9E6}" type="slidenum">
              <a:rPr lang="en-US" sz="1067" smtClean="0">
                <a:solidFill>
                  <a:schemeClr val="bg2"/>
                </a:solidFill>
                <a:latin typeface="Arial"/>
              </a:rPr>
              <a:pPr algn="ctr" defTabSz="914354" fontAlgn="auto">
                <a:spcBef>
                  <a:spcPts val="0"/>
                </a:spcBef>
                <a:spcAft>
                  <a:spcPts val="0"/>
                </a:spcAft>
              </a:pPr>
              <a:t>‹#›</a:t>
            </a:fld>
            <a:endParaRPr lang="en-US" sz="1067" dirty="0">
              <a:solidFill>
                <a:schemeClr val="bg2"/>
              </a:solidFill>
              <a:latin typeface="Arial"/>
            </a:endParaRPr>
          </a:p>
        </p:txBody>
      </p:sp>
      <p:sp>
        <p:nvSpPr>
          <p:cNvPr id="90" name="Footer Placeholder 4"/>
          <p:cNvSpPr txBox="1">
            <a:spLocks/>
          </p:cNvSpPr>
          <p:nvPr userDrawn="1"/>
        </p:nvSpPr>
        <p:spPr>
          <a:xfrm>
            <a:off x="205166" y="6467052"/>
            <a:ext cx="3004579" cy="365125"/>
          </a:xfrm>
          <a:prstGeom prst="rect">
            <a:avLst/>
          </a:prstGeom>
        </p:spPr>
        <p:txBody>
          <a:bodyPr vert="horz" lIns="121920" tIns="60960" rIns="121920" bIns="60960" rtlCol="0" anchor="ctr"/>
          <a:lstStyle>
            <a:defPPr>
              <a:defRPr lang="en-US"/>
            </a:defPPr>
            <a:lvl1pPr marL="0" algn="l" defTabSz="685783" rtl="0" eaLnBrk="1" latinLnBrk="0" hangingPunct="1">
              <a:defRPr sz="800" kern="1200" baseline="0">
                <a:solidFill>
                  <a:schemeClr val="tx1">
                    <a:lumMod val="50000"/>
                    <a:lumOff val="50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r>
              <a:rPr lang="en-US" sz="900" dirty="0">
                <a:solidFill>
                  <a:schemeClr val="bg2">
                    <a:lumMod val="65000"/>
                  </a:schemeClr>
                </a:solidFill>
                <a:latin typeface="Arial" panose="020B0604020202020204" pitchFamily="34" charset="0"/>
                <a:cs typeface="Arial" panose="020B0604020202020204" pitchFamily="34" charset="0"/>
              </a:rPr>
              <a:t>© 2026 HireRight. All rights reserved. Confidential. </a:t>
            </a:r>
          </a:p>
        </p:txBody>
      </p:sp>
      <p:grpSp>
        <p:nvGrpSpPr>
          <p:cNvPr id="22" name="Group 21"/>
          <p:cNvGrpSpPr/>
          <p:nvPr userDrawn="1"/>
        </p:nvGrpSpPr>
        <p:grpSpPr>
          <a:xfrm>
            <a:off x="4675814" y="1784350"/>
            <a:ext cx="2629386" cy="2756866"/>
            <a:chOff x="6427788" y="2798763"/>
            <a:chExt cx="523875" cy="549274"/>
          </a:xfrm>
          <a:solidFill>
            <a:srgbClr val="23AD9D"/>
          </a:solidFill>
        </p:grpSpPr>
        <p:sp>
          <p:nvSpPr>
            <p:cNvPr id="23" name="Freeform 162"/>
            <p:cNvSpPr>
              <a:spLocks noEditPoints="1"/>
            </p:cNvSpPr>
            <p:nvPr/>
          </p:nvSpPr>
          <p:spPr bwMode="auto">
            <a:xfrm>
              <a:off x="6484938" y="2854325"/>
              <a:ext cx="466725" cy="458787"/>
            </a:xfrm>
            <a:custGeom>
              <a:avLst/>
              <a:gdLst>
                <a:gd name="T0" fmla="*/ 217 w 253"/>
                <a:gd name="T1" fmla="*/ 248 h 248"/>
                <a:gd name="T2" fmla="*/ 217 w 253"/>
                <a:gd name="T3" fmla="*/ 248 h 248"/>
                <a:gd name="T4" fmla="*/ 194 w 253"/>
                <a:gd name="T5" fmla="*/ 238 h 248"/>
                <a:gd name="T6" fmla="*/ 94 w 253"/>
                <a:gd name="T7" fmla="*/ 127 h 248"/>
                <a:gd name="T8" fmla="*/ 74 w 253"/>
                <a:gd name="T9" fmla="*/ 146 h 248"/>
                <a:gd name="T10" fmla="*/ 67 w 253"/>
                <a:gd name="T11" fmla="*/ 149 h 248"/>
                <a:gd name="T12" fmla="*/ 60 w 253"/>
                <a:gd name="T13" fmla="*/ 146 h 248"/>
                <a:gd name="T14" fmla="*/ 4 w 253"/>
                <a:gd name="T15" fmla="*/ 91 h 248"/>
                <a:gd name="T16" fmla="*/ 4 w 253"/>
                <a:gd name="T17" fmla="*/ 76 h 248"/>
                <a:gd name="T18" fmla="*/ 76 w 253"/>
                <a:gd name="T19" fmla="*/ 4 h 248"/>
                <a:gd name="T20" fmla="*/ 91 w 253"/>
                <a:gd name="T21" fmla="*/ 4 h 248"/>
                <a:gd name="T22" fmla="*/ 147 w 253"/>
                <a:gd name="T23" fmla="*/ 59 h 248"/>
                <a:gd name="T24" fmla="*/ 150 w 253"/>
                <a:gd name="T25" fmla="*/ 67 h 248"/>
                <a:gd name="T26" fmla="*/ 147 w 253"/>
                <a:gd name="T27" fmla="*/ 74 h 248"/>
                <a:gd name="T28" fmla="*/ 127 w 253"/>
                <a:gd name="T29" fmla="*/ 94 h 248"/>
                <a:gd name="T30" fmla="*/ 239 w 253"/>
                <a:gd name="T31" fmla="*/ 193 h 248"/>
                <a:gd name="T32" fmla="*/ 243 w 253"/>
                <a:gd name="T33" fmla="*/ 235 h 248"/>
                <a:gd name="T34" fmla="*/ 242 w 253"/>
                <a:gd name="T35" fmla="*/ 236 h 248"/>
                <a:gd name="T36" fmla="*/ 240 w 253"/>
                <a:gd name="T37" fmla="*/ 238 h 248"/>
                <a:gd name="T38" fmla="*/ 237 w 253"/>
                <a:gd name="T39" fmla="*/ 241 h 248"/>
                <a:gd name="T40" fmla="*/ 236 w 253"/>
                <a:gd name="T41" fmla="*/ 242 h 248"/>
                <a:gd name="T42" fmla="*/ 217 w 253"/>
                <a:gd name="T43" fmla="*/ 248 h 248"/>
                <a:gd name="T44" fmla="*/ 95 w 253"/>
                <a:gd name="T45" fmla="*/ 109 h 248"/>
                <a:gd name="T46" fmla="*/ 203 w 253"/>
                <a:gd name="T47" fmla="*/ 230 h 248"/>
                <a:gd name="T48" fmla="*/ 217 w 253"/>
                <a:gd name="T49" fmla="*/ 236 h 248"/>
                <a:gd name="T50" fmla="*/ 217 w 253"/>
                <a:gd name="T51" fmla="*/ 236 h 248"/>
                <a:gd name="T52" fmla="*/ 229 w 253"/>
                <a:gd name="T53" fmla="*/ 232 h 248"/>
                <a:gd name="T54" fmla="*/ 229 w 253"/>
                <a:gd name="T55" fmla="*/ 232 h 248"/>
                <a:gd name="T56" fmla="*/ 230 w 253"/>
                <a:gd name="T57" fmla="*/ 231 h 248"/>
                <a:gd name="T58" fmla="*/ 231 w 253"/>
                <a:gd name="T59" fmla="*/ 230 h 248"/>
                <a:gd name="T60" fmla="*/ 232 w 253"/>
                <a:gd name="T61" fmla="*/ 230 h 248"/>
                <a:gd name="T62" fmla="*/ 232 w 253"/>
                <a:gd name="T63" fmla="*/ 229 h 248"/>
                <a:gd name="T64" fmla="*/ 234 w 253"/>
                <a:gd name="T65" fmla="*/ 228 h 248"/>
                <a:gd name="T66" fmla="*/ 231 w 253"/>
                <a:gd name="T67" fmla="*/ 202 h 248"/>
                <a:gd name="T68" fmla="*/ 110 w 253"/>
                <a:gd name="T69" fmla="*/ 94 h 248"/>
                <a:gd name="T70" fmla="*/ 137 w 253"/>
                <a:gd name="T71" fmla="*/ 67 h 248"/>
                <a:gd name="T72" fmla="*/ 83 w 253"/>
                <a:gd name="T73" fmla="*/ 13 h 248"/>
                <a:gd name="T74" fmla="*/ 13 w 253"/>
                <a:gd name="T75" fmla="*/ 83 h 248"/>
                <a:gd name="T76" fmla="*/ 67 w 253"/>
                <a:gd name="T77" fmla="*/ 137 h 248"/>
                <a:gd name="T78" fmla="*/ 95 w 253"/>
                <a:gd name="T79" fmla="*/ 109 h 248"/>
                <a:gd name="T80" fmla="*/ 229 w 253"/>
                <a:gd name="T81" fmla="*/ 232 h 248"/>
                <a:gd name="T82" fmla="*/ 229 w 253"/>
                <a:gd name="T83" fmla="*/ 232 h 248"/>
                <a:gd name="T84" fmla="*/ 229 w 253"/>
                <a:gd name="T85" fmla="*/ 232 h 248"/>
                <a:gd name="T86" fmla="*/ 233 w 253"/>
                <a:gd name="T87" fmla="*/ 228 h 248"/>
                <a:gd name="T88" fmla="*/ 233 w 253"/>
                <a:gd name="T89" fmla="*/ 228 h 248"/>
                <a:gd name="T90" fmla="*/ 233 w 253"/>
                <a:gd name="T91" fmla="*/ 228 h 248"/>
                <a:gd name="T92" fmla="*/ 234 w 253"/>
                <a:gd name="T93" fmla="*/ 227 h 248"/>
                <a:gd name="T94" fmla="*/ 234 w 253"/>
                <a:gd name="T95" fmla="*/ 228 h 248"/>
                <a:gd name="T96" fmla="*/ 234 w 253"/>
                <a:gd name="T97" fmla="*/ 227 h 248"/>
                <a:gd name="T98" fmla="*/ 68 w 253"/>
                <a:gd name="T99" fmla="*/ 138 h 248"/>
                <a:gd name="T100" fmla="*/ 68 w 253"/>
                <a:gd name="T101" fmla="*/ 138 h 248"/>
                <a:gd name="T102" fmla="*/ 68 w 253"/>
                <a:gd name="T103" fmla="*/ 138 h 248"/>
                <a:gd name="T104" fmla="*/ 138 w 253"/>
                <a:gd name="T105" fmla="*/ 66 h 248"/>
                <a:gd name="T106" fmla="*/ 138 w 253"/>
                <a:gd name="T107" fmla="*/ 66 h 248"/>
                <a:gd name="T108" fmla="*/ 82 w 253"/>
                <a:gd name="T109" fmla="*/ 12 h 248"/>
                <a:gd name="T110" fmla="*/ 82 w 253"/>
                <a:gd name="T111" fmla="*/ 12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3" h="248">
                  <a:moveTo>
                    <a:pt x="217" y="248"/>
                  </a:moveTo>
                  <a:cubicBezTo>
                    <a:pt x="217" y="248"/>
                    <a:pt x="217" y="248"/>
                    <a:pt x="217" y="248"/>
                  </a:cubicBezTo>
                  <a:cubicBezTo>
                    <a:pt x="208" y="248"/>
                    <a:pt x="200" y="244"/>
                    <a:pt x="194" y="238"/>
                  </a:cubicBezTo>
                  <a:cubicBezTo>
                    <a:pt x="94" y="127"/>
                    <a:pt x="94" y="127"/>
                    <a:pt x="94" y="127"/>
                  </a:cubicBezTo>
                  <a:cubicBezTo>
                    <a:pt x="74" y="146"/>
                    <a:pt x="74" y="146"/>
                    <a:pt x="74" y="146"/>
                  </a:cubicBezTo>
                  <a:cubicBezTo>
                    <a:pt x="72" y="148"/>
                    <a:pt x="70" y="149"/>
                    <a:pt x="67" y="149"/>
                  </a:cubicBezTo>
                  <a:cubicBezTo>
                    <a:pt x="64" y="150"/>
                    <a:pt x="62" y="148"/>
                    <a:pt x="60" y="146"/>
                  </a:cubicBezTo>
                  <a:cubicBezTo>
                    <a:pt x="4" y="91"/>
                    <a:pt x="4" y="91"/>
                    <a:pt x="4" y="91"/>
                  </a:cubicBezTo>
                  <a:cubicBezTo>
                    <a:pt x="0" y="87"/>
                    <a:pt x="0" y="80"/>
                    <a:pt x="4" y="76"/>
                  </a:cubicBezTo>
                  <a:cubicBezTo>
                    <a:pt x="76" y="4"/>
                    <a:pt x="76" y="4"/>
                    <a:pt x="76" y="4"/>
                  </a:cubicBezTo>
                  <a:cubicBezTo>
                    <a:pt x="80" y="0"/>
                    <a:pt x="87" y="0"/>
                    <a:pt x="91" y="4"/>
                  </a:cubicBezTo>
                  <a:cubicBezTo>
                    <a:pt x="147" y="59"/>
                    <a:pt x="147" y="59"/>
                    <a:pt x="147" y="59"/>
                  </a:cubicBezTo>
                  <a:cubicBezTo>
                    <a:pt x="149" y="61"/>
                    <a:pt x="150" y="64"/>
                    <a:pt x="150" y="67"/>
                  </a:cubicBezTo>
                  <a:cubicBezTo>
                    <a:pt x="150" y="70"/>
                    <a:pt x="149" y="72"/>
                    <a:pt x="147" y="74"/>
                  </a:cubicBezTo>
                  <a:cubicBezTo>
                    <a:pt x="127" y="94"/>
                    <a:pt x="127" y="94"/>
                    <a:pt x="127" y="94"/>
                  </a:cubicBezTo>
                  <a:cubicBezTo>
                    <a:pt x="239" y="193"/>
                    <a:pt x="239" y="193"/>
                    <a:pt x="239" y="193"/>
                  </a:cubicBezTo>
                  <a:cubicBezTo>
                    <a:pt x="251" y="204"/>
                    <a:pt x="253" y="222"/>
                    <a:pt x="243" y="235"/>
                  </a:cubicBezTo>
                  <a:cubicBezTo>
                    <a:pt x="243" y="235"/>
                    <a:pt x="242" y="236"/>
                    <a:pt x="242" y="236"/>
                  </a:cubicBezTo>
                  <a:cubicBezTo>
                    <a:pt x="241" y="237"/>
                    <a:pt x="241" y="238"/>
                    <a:pt x="240" y="238"/>
                  </a:cubicBezTo>
                  <a:cubicBezTo>
                    <a:pt x="239" y="239"/>
                    <a:pt x="238" y="240"/>
                    <a:pt x="237" y="241"/>
                  </a:cubicBezTo>
                  <a:cubicBezTo>
                    <a:pt x="237" y="241"/>
                    <a:pt x="236" y="242"/>
                    <a:pt x="236" y="242"/>
                  </a:cubicBezTo>
                  <a:cubicBezTo>
                    <a:pt x="231" y="246"/>
                    <a:pt x="224" y="248"/>
                    <a:pt x="217" y="248"/>
                  </a:cubicBezTo>
                  <a:close/>
                  <a:moveTo>
                    <a:pt x="95" y="109"/>
                  </a:moveTo>
                  <a:cubicBezTo>
                    <a:pt x="203" y="230"/>
                    <a:pt x="203" y="230"/>
                    <a:pt x="203" y="230"/>
                  </a:cubicBezTo>
                  <a:cubicBezTo>
                    <a:pt x="207" y="234"/>
                    <a:pt x="212" y="236"/>
                    <a:pt x="217" y="236"/>
                  </a:cubicBezTo>
                  <a:cubicBezTo>
                    <a:pt x="217" y="236"/>
                    <a:pt x="217" y="236"/>
                    <a:pt x="217" y="236"/>
                  </a:cubicBezTo>
                  <a:cubicBezTo>
                    <a:pt x="221" y="236"/>
                    <a:pt x="225" y="235"/>
                    <a:pt x="229" y="232"/>
                  </a:cubicBezTo>
                  <a:cubicBezTo>
                    <a:pt x="229" y="232"/>
                    <a:pt x="229" y="232"/>
                    <a:pt x="229" y="232"/>
                  </a:cubicBezTo>
                  <a:cubicBezTo>
                    <a:pt x="230" y="231"/>
                    <a:pt x="230" y="231"/>
                    <a:pt x="230" y="231"/>
                  </a:cubicBezTo>
                  <a:cubicBezTo>
                    <a:pt x="230" y="231"/>
                    <a:pt x="231" y="231"/>
                    <a:pt x="231" y="230"/>
                  </a:cubicBezTo>
                  <a:cubicBezTo>
                    <a:pt x="232" y="230"/>
                    <a:pt x="232" y="230"/>
                    <a:pt x="232" y="230"/>
                  </a:cubicBezTo>
                  <a:cubicBezTo>
                    <a:pt x="232" y="229"/>
                    <a:pt x="232" y="229"/>
                    <a:pt x="232" y="229"/>
                  </a:cubicBezTo>
                  <a:cubicBezTo>
                    <a:pt x="234" y="228"/>
                    <a:pt x="234" y="228"/>
                    <a:pt x="234" y="228"/>
                  </a:cubicBezTo>
                  <a:cubicBezTo>
                    <a:pt x="239" y="220"/>
                    <a:pt x="238" y="209"/>
                    <a:pt x="231" y="202"/>
                  </a:cubicBezTo>
                  <a:cubicBezTo>
                    <a:pt x="110" y="94"/>
                    <a:pt x="110" y="94"/>
                    <a:pt x="110" y="94"/>
                  </a:cubicBezTo>
                  <a:cubicBezTo>
                    <a:pt x="137" y="67"/>
                    <a:pt x="137" y="67"/>
                    <a:pt x="137" y="67"/>
                  </a:cubicBezTo>
                  <a:cubicBezTo>
                    <a:pt x="83" y="13"/>
                    <a:pt x="83" y="13"/>
                    <a:pt x="83" y="13"/>
                  </a:cubicBezTo>
                  <a:cubicBezTo>
                    <a:pt x="13" y="83"/>
                    <a:pt x="13" y="83"/>
                    <a:pt x="13" y="83"/>
                  </a:cubicBezTo>
                  <a:cubicBezTo>
                    <a:pt x="67" y="137"/>
                    <a:pt x="67" y="137"/>
                    <a:pt x="67" y="137"/>
                  </a:cubicBezTo>
                  <a:lnTo>
                    <a:pt x="95" y="109"/>
                  </a:lnTo>
                  <a:close/>
                  <a:moveTo>
                    <a:pt x="229" y="232"/>
                  </a:moveTo>
                  <a:cubicBezTo>
                    <a:pt x="229" y="232"/>
                    <a:pt x="229" y="232"/>
                    <a:pt x="229" y="232"/>
                  </a:cubicBezTo>
                  <a:cubicBezTo>
                    <a:pt x="229" y="232"/>
                    <a:pt x="229" y="232"/>
                    <a:pt x="229" y="232"/>
                  </a:cubicBezTo>
                  <a:close/>
                  <a:moveTo>
                    <a:pt x="233" y="228"/>
                  </a:moveTo>
                  <a:cubicBezTo>
                    <a:pt x="233" y="228"/>
                    <a:pt x="233" y="228"/>
                    <a:pt x="233" y="228"/>
                  </a:cubicBezTo>
                  <a:cubicBezTo>
                    <a:pt x="233" y="228"/>
                    <a:pt x="233" y="228"/>
                    <a:pt x="233" y="228"/>
                  </a:cubicBezTo>
                  <a:close/>
                  <a:moveTo>
                    <a:pt x="234" y="227"/>
                  </a:moveTo>
                  <a:cubicBezTo>
                    <a:pt x="234" y="227"/>
                    <a:pt x="234" y="227"/>
                    <a:pt x="234" y="228"/>
                  </a:cubicBezTo>
                  <a:lnTo>
                    <a:pt x="234" y="227"/>
                  </a:lnTo>
                  <a:close/>
                  <a:moveTo>
                    <a:pt x="68" y="138"/>
                  </a:moveTo>
                  <a:cubicBezTo>
                    <a:pt x="68" y="138"/>
                    <a:pt x="68" y="138"/>
                    <a:pt x="68" y="138"/>
                  </a:cubicBezTo>
                  <a:cubicBezTo>
                    <a:pt x="68" y="138"/>
                    <a:pt x="68" y="138"/>
                    <a:pt x="68" y="138"/>
                  </a:cubicBezTo>
                  <a:close/>
                  <a:moveTo>
                    <a:pt x="138" y="66"/>
                  </a:moveTo>
                  <a:cubicBezTo>
                    <a:pt x="138" y="66"/>
                    <a:pt x="138" y="66"/>
                    <a:pt x="138" y="66"/>
                  </a:cubicBezTo>
                  <a:close/>
                  <a:moveTo>
                    <a:pt x="82" y="12"/>
                  </a:moveTo>
                  <a:cubicBezTo>
                    <a:pt x="82" y="12"/>
                    <a:pt x="82" y="12"/>
                    <a:pt x="8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63"/>
            <p:cNvSpPr>
              <a:spLocks noEditPoints="1"/>
            </p:cNvSpPr>
            <p:nvPr/>
          </p:nvSpPr>
          <p:spPr bwMode="auto">
            <a:xfrm>
              <a:off x="6450013" y="3225800"/>
              <a:ext cx="322263" cy="122237"/>
            </a:xfrm>
            <a:custGeom>
              <a:avLst/>
              <a:gdLst>
                <a:gd name="T0" fmla="*/ 164 w 175"/>
                <a:gd name="T1" fmla="*/ 66 h 66"/>
                <a:gd name="T2" fmla="*/ 11 w 175"/>
                <a:gd name="T3" fmla="*/ 66 h 66"/>
                <a:gd name="T4" fmla="*/ 0 w 175"/>
                <a:gd name="T5" fmla="*/ 55 h 66"/>
                <a:gd name="T6" fmla="*/ 0 w 175"/>
                <a:gd name="T7" fmla="*/ 34 h 66"/>
                <a:gd name="T8" fmla="*/ 3 w 175"/>
                <a:gd name="T9" fmla="*/ 27 h 66"/>
                <a:gd name="T10" fmla="*/ 11 w 175"/>
                <a:gd name="T11" fmla="*/ 18 h 66"/>
                <a:gd name="T12" fmla="*/ 14 w 175"/>
                <a:gd name="T13" fmla="*/ 16 h 66"/>
                <a:gd name="T14" fmla="*/ 17 w 175"/>
                <a:gd name="T15" fmla="*/ 11 h 66"/>
                <a:gd name="T16" fmla="*/ 23 w 175"/>
                <a:gd name="T17" fmla="*/ 4 h 66"/>
                <a:gd name="T18" fmla="*/ 31 w 175"/>
                <a:gd name="T19" fmla="*/ 0 h 66"/>
                <a:gd name="T20" fmla="*/ 144 w 175"/>
                <a:gd name="T21" fmla="*/ 0 h 66"/>
                <a:gd name="T22" fmla="*/ 151 w 175"/>
                <a:gd name="T23" fmla="*/ 4 h 66"/>
                <a:gd name="T24" fmla="*/ 158 w 175"/>
                <a:gd name="T25" fmla="*/ 11 h 66"/>
                <a:gd name="T26" fmla="*/ 160 w 175"/>
                <a:gd name="T27" fmla="*/ 16 h 66"/>
                <a:gd name="T28" fmla="*/ 164 w 175"/>
                <a:gd name="T29" fmla="*/ 18 h 66"/>
                <a:gd name="T30" fmla="*/ 164 w 175"/>
                <a:gd name="T31" fmla="*/ 18 h 66"/>
                <a:gd name="T32" fmla="*/ 172 w 175"/>
                <a:gd name="T33" fmla="*/ 27 h 66"/>
                <a:gd name="T34" fmla="*/ 175 w 175"/>
                <a:gd name="T35" fmla="*/ 34 h 66"/>
                <a:gd name="T36" fmla="*/ 175 w 175"/>
                <a:gd name="T37" fmla="*/ 55 h 66"/>
                <a:gd name="T38" fmla="*/ 164 w 175"/>
                <a:gd name="T39" fmla="*/ 66 h 66"/>
                <a:gd name="T40" fmla="*/ 12 w 175"/>
                <a:gd name="T41" fmla="*/ 54 h 66"/>
                <a:gd name="T42" fmla="*/ 163 w 175"/>
                <a:gd name="T43" fmla="*/ 54 h 66"/>
                <a:gd name="T44" fmla="*/ 163 w 175"/>
                <a:gd name="T45" fmla="*/ 35 h 66"/>
                <a:gd name="T46" fmla="*/ 156 w 175"/>
                <a:gd name="T47" fmla="*/ 27 h 66"/>
                <a:gd name="T48" fmla="*/ 149 w 175"/>
                <a:gd name="T49" fmla="*/ 27 h 66"/>
                <a:gd name="T50" fmla="*/ 149 w 175"/>
                <a:gd name="T51" fmla="*/ 19 h 66"/>
                <a:gd name="T52" fmla="*/ 143 w 175"/>
                <a:gd name="T53" fmla="*/ 12 h 66"/>
                <a:gd name="T54" fmla="*/ 32 w 175"/>
                <a:gd name="T55" fmla="*/ 12 h 66"/>
                <a:gd name="T56" fmla="*/ 26 w 175"/>
                <a:gd name="T57" fmla="*/ 19 h 66"/>
                <a:gd name="T58" fmla="*/ 26 w 175"/>
                <a:gd name="T59" fmla="*/ 27 h 66"/>
                <a:gd name="T60" fmla="*/ 19 w 175"/>
                <a:gd name="T61" fmla="*/ 27 h 66"/>
                <a:gd name="T62" fmla="*/ 12 w 175"/>
                <a:gd name="T63" fmla="*/ 35 h 66"/>
                <a:gd name="T64" fmla="*/ 12 w 175"/>
                <a:gd name="T65" fmla="*/ 54 h 66"/>
                <a:gd name="T66" fmla="*/ 19 w 175"/>
                <a:gd name="T67" fmla="*/ 27 h 66"/>
                <a:gd name="T68" fmla="*/ 19 w 175"/>
                <a:gd name="T69" fmla="*/ 27 h 66"/>
                <a:gd name="T70" fmla="*/ 19 w 175"/>
                <a:gd name="T71" fmla="*/ 27 h 66"/>
                <a:gd name="T72" fmla="*/ 156 w 175"/>
                <a:gd name="T73" fmla="*/ 27 h 66"/>
                <a:gd name="T74" fmla="*/ 156 w 175"/>
                <a:gd name="T75" fmla="*/ 27 h 66"/>
                <a:gd name="T76" fmla="*/ 156 w 175"/>
                <a:gd name="T77" fmla="*/ 27 h 66"/>
                <a:gd name="T78" fmla="*/ 149 w 175"/>
                <a:gd name="T79" fmla="*/ 18 h 66"/>
                <a:gd name="T80" fmla="*/ 149 w 175"/>
                <a:gd name="T81" fmla="*/ 18 h 66"/>
                <a:gd name="T82" fmla="*/ 26 w 175"/>
                <a:gd name="T83" fmla="*/ 18 h 66"/>
                <a:gd name="T84" fmla="*/ 26 w 175"/>
                <a:gd name="T85" fmla="*/ 18 h 66"/>
                <a:gd name="T86" fmla="*/ 26 w 175"/>
                <a:gd name="T87"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5" h="66">
                  <a:moveTo>
                    <a:pt x="164" y="66"/>
                  </a:moveTo>
                  <a:cubicBezTo>
                    <a:pt x="11" y="66"/>
                    <a:pt x="11" y="66"/>
                    <a:pt x="11" y="66"/>
                  </a:cubicBezTo>
                  <a:cubicBezTo>
                    <a:pt x="5" y="66"/>
                    <a:pt x="0" y="61"/>
                    <a:pt x="0" y="55"/>
                  </a:cubicBezTo>
                  <a:cubicBezTo>
                    <a:pt x="0" y="34"/>
                    <a:pt x="0" y="34"/>
                    <a:pt x="0" y="34"/>
                  </a:cubicBezTo>
                  <a:cubicBezTo>
                    <a:pt x="0" y="31"/>
                    <a:pt x="1" y="29"/>
                    <a:pt x="3" y="27"/>
                  </a:cubicBezTo>
                  <a:cubicBezTo>
                    <a:pt x="11" y="18"/>
                    <a:pt x="11" y="18"/>
                    <a:pt x="11" y="18"/>
                  </a:cubicBezTo>
                  <a:cubicBezTo>
                    <a:pt x="12" y="17"/>
                    <a:pt x="13" y="17"/>
                    <a:pt x="14" y="16"/>
                  </a:cubicBezTo>
                  <a:cubicBezTo>
                    <a:pt x="15" y="14"/>
                    <a:pt x="16" y="13"/>
                    <a:pt x="17" y="11"/>
                  </a:cubicBezTo>
                  <a:cubicBezTo>
                    <a:pt x="23" y="4"/>
                    <a:pt x="23" y="4"/>
                    <a:pt x="23" y="4"/>
                  </a:cubicBezTo>
                  <a:cubicBezTo>
                    <a:pt x="25" y="2"/>
                    <a:pt x="28" y="0"/>
                    <a:pt x="31" y="0"/>
                  </a:cubicBezTo>
                  <a:cubicBezTo>
                    <a:pt x="144" y="0"/>
                    <a:pt x="144" y="0"/>
                    <a:pt x="144" y="0"/>
                  </a:cubicBezTo>
                  <a:cubicBezTo>
                    <a:pt x="147" y="0"/>
                    <a:pt x="149" y="2"/>
                    <a:pt x="151" y="4"/>
                  </a:cubicBezTo>
                  <a:cubicBezTo>
                    <a:pt x="158" y="11"/>
                    <a:pt x="158" y="11"/>
                    <a:pt x="158" y="11"/>
                  </a:cubicBezTo>
                  <a:cubicBezTo>
                    <a:pt x="159" y="13"/>
                    <a:pt x="160" y="14"/>
                    <a:pt x="160" y="16"/>
                  </a:cubicBezTo>
                  <a:cubicBezTo>
                    <a:pt x="162" y="17"/>
                    <a:pt x="163" y="17"/>
                    <a:pt x="164" y="18"/>
                  </a:cubicBezTo>
                  <a:cubicBezTo>
                    <a:pt x="164" y="18"/>
                    <a:pt x="164" y="18"/>
                    <a:pt x="164" y="18"/>
                  </a:cubicBezTo>
                  <a:cubicBezTo>
                    <a:pt x="172" y="27"/>
                    <a:pt x="172" y="27"/>
                    <a:pt x="172" y="27"/>
                  </a:cubicBezTo>
                  <a:cubicBezTo>
                    <a:pt x="174" y="29"/>
                    <a:pt x="175" y="31"/>
                    <a:pt x="175" y="34"/>
                  </a:cubicBezTo>
                  <a:cubicBezTo>
                    <a:pt x="175" y="55"/>
                    <a:pt x="175" y="55"/>
                    <a:pt x="175" y="55"/>
                  </a:cubicBezTo>
                  <a:cubicBezTo>
                    <a:pt x="175" y="61"/>
                    <a:pt x="170" y="66"/>
                    <a:pt x="164" y="66"/>
                  </a:cubicBezTo>
                  <a:close/>
                  <a:moveTo>
                    <a:pt x="12" y="54"/>
                  </a:moveTo>
                  <a:cubicBezTo>
                    <a:pt x="163" y="54"/>
                    <a:pt x="163" y="54"/>
                    <a:pt x="163" y="54"/>
                  </a:cubicBezTo>
                  <a:cubicBezTo>
                    <a:pt x="163" y="35"/>
                    <a:pt x="163" y="35"/>
                    <a:pt x="163" y="35"/>
                  </a:cubicBezTo>
                  <a:cubicBezTo>
                    <a:pt x="156" y="27"/>
                    <a:pt x="156" y="27"/>
                    <a:pt x="156" y="27"/>
                  </a:cubicBezTo>
                  <a:cubicBezTo>
                    <a:pt x="149" y="27"/>
                    <a:pt x="149" y="27"/>
                    <a:pt x="149" y="27"/>
                  </a:cubicBezTo>
                  <a:cubicBezTo>
                    <a:pt x="149" y="19"/>
                    <a:pt x="149" y="19"/>
                    <a:pt x="149" y="19"/>
                  </a:cubicBezTo>
                  <a:cubicBezTo>
                    <a:pt x="143" y="12"/>
                    <a:pt x="143" y="12"/>
                    <a:pt x="143" y="12"/>
                  </a:cubicBezTo>
                  <a:cubicBezTo>
                    <a:pt x="32" y="12"/>
                    <a:pt x="32" y="12"/>
                    <a:pt x="32" y="12"/>
                  </a:cubicBezTo>
                  <a:cubicBezTo>
                    <a:pt x="26" y="19"/>
                    <a:pt x="26" y="19"/>
                    <a:pt x="26" y="19"/>
                  </a:cubicBezTo>
                  <a:cubicBezTo>
                    <a:pt x="26" y="27"/>
                    <a:pt x="26" y="27"/>
                    <a:pt x="26" y="27"/>
                  </a:cubicBezTo>
                  <a:cubicBezTo>
                    <a:pt x="19" y="27"/>
                    <a:pt x="19" y="27"/>
                    <a:pt x="19" y="27"/>
                  </a:cubicBezTo>
                  <a:cubicBezTo>
                    <a:pt x="12" y="35"/>
                    <a:pt x="12" y="35"/>
                    <a:pt x="12" y="35"/>
                  </a:cubicBezTo>
                  <a:lnTo>
                    <a:pt x="12" y="54"/>
                  </a:lnTo>
                  <a:close/>
                  <a:moveTo>
                    <a:pt x="19" y="27"/>
                  </a:moveTo>
                  <a:cubicBezTo>
                    <a:pt x="19" y="27"/>
                    <a:pt x="19" y="27"/>
                    <a:pt x="19" y="27"/>
                  </a:cubicBezTo>
                  <a:cubicBezTo>
                    <a:pt x="19" y="27"/>
                    <a:pt x="19" y="27"/>
                    <a:pt x="19" y="27"/>
                  </a:cubicBezTo>
                  <a:close/>
                  <a:moveTo>
                    <a:pt x="156" y="27"/>
                  </a:moveTo>
                  <a:cubicBezTo>
                    <a:pt x="156" y="27"/>
                    <a:pt x="156" y="27"/>
                    <a:pt x="156" y="27"/>
                  </a:cubicBezTo>
                  <a:cubicBezTo>
                    <a:pt x="156" y="27"/>
                    <a:pt x="156" y="27"/>
                    <a:pt x="156" y="27"/>
                  </a:cubicBezTo>
                  <a:close/>
                  <a:moveTo>
                    <a:pt x="149" y="18"/>
                  </a:moveTo>
                  <a:cubicBezTo>
                    <a:pt x="149" y="18"/>
                    <a:pt x="149" y="18"/>
                    <a:pt x="149" y="18"/>
                  </a:cubicBezTo>
                  <a:close/>
                  <a:moveTo>
                    <a:pt x="26" y="18"/>
                  </a:moveTo>
                  <a:cubicBezTo>
                    <a:pt x="26" y="18"/>
                    <a:pt x="26" y="18"/>
                    <a:pt x="26" y="18"/>
                  </a:cubicBezTo>
                  <a:cubicBezTo>
                    <a:pt x="26" y="18"/>
                    <a:pt x="26" y="18"/>
                    <a:pt x="2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64"/>
            <p:cNvSpPr>
              <a:spLocks noEditPoints="1"/>
            </p:cNvSpPr>
            <p:nvPr/>
          </p:nvSpPr>
          <p:spPr bwMode="auto">
            <a:xfrm>
              <a:off x="6611938" y="2798763"/>
              <a:ext cx="203200" cy="201612"/>
            </a:xfrm>
            <a:custGeom>
              <a:avLst/>
              <a:gdLst>
                <a:gd name="T0" fmla="*/ 86 w 110"/>
                <a:gd name="T1" fmla="*/ 109 h 109"/>
                <a:gd name="T2" fmla="*/ 77 w 110"/>
                <a:gd name="T3" fmla="*/ 105 h 109"/>
                <a:gd name="T4" fmla="*/ 4 w 110"/>
                <a:gd name="T5" fmla="*/ 33 h 109"/>
                <a:gd name="T6" fmla="*/ 0 w 110"/>
                <a:gd name="T7" fmla="*/ 23 h 109"/>
                <a:gd name="T8" fmla="*/ 4 w 110"/>
                <a:gd name="T9" fmla="*/ 14 h 109"/>
                <a:gd name="T10" fmla="*/ 14 w 110"/>
                <a:gd name="T11" fmla="*/ 5 h 109"/>
                <a:gd name="T12" fmla="*/ 32 w 110"/>
                <a:gd name="T13" fmla="*/ 5 h 109"/>
                <a:gd name="T14" fmla="*/ 105 w 110"/>
                <a:gd name="T15" fmla="*/ 77 h 109"/>
                <a:gd name="T16" fmla="*/ 105 w 110"/>
                <a:gd name="T17" fmla="*/ 96 h 109"/>
                <a:gd name="T18" fmla="*/ 105 w 110"/>
                <a:gd name="T19" fmla="*/ 96 h 109"/>
                <a:gd name="T20" fmla="*/ 96 w 110"/>
                <a:gd name="T21" fmla="*/ 105 h 109"/>
                <a:gd name="T22" fmla="*/ 86 w 110"/>
                <a:gd name="T23" fmla="*/ 109 h 109"/>
                <a:gd name="T24" fmla="*/ 23 w 110"/>
                <a:gd name="T25" fmla="*/ 13 h 109"/>
                <a:gd name="T26" fmla="*/ 22 w 110"/>
                <a:gd name="T27" fmla="*/ 13 h 109"/>
                <a:gd name="T28" fmla="*/ 13 w 110"/>
                <a:gd name="T29" fmla="*/ 23 h 109"/>
                <a:gd name="T30" fmla="*/ 12 w 110"/>
                <a:gd name="T31" fmla="*/ 23 h 109"/>
                <a:gd name="T32" fmla="*/ 13 w 110"/>
                <a:gd name="T33" fmla="*/ 24 h 109"/>
                <a:gd name="T34" fmla="*/ 85 w 110"/>
                <a:gd name="T35" fmla="*/ 97 h 109"/>
                <a:gd name="T36" fmla="*/ 87 w 110"/>
                <a:gd name="T37" fmla="*/ 97 h 109"/>
                <a:gd name="T38" fmla="*/ 96 w 110"/>
                <a:gd name="T39" fmla="*/ 88 h 109"/>
                <a:gd name="T40" fmla="*/ 96 w 110"/>
                <a:gd name="T41" fmla="*/ 86 h 109"/>
                <a:gd name="T42" fmla="*/ 24 w 110"/>
                <a:gd name="T43" fmla="*/ 13 h 109"/>
                <a:gd name="T44" fmla="*/ 23 w 110"/>
                <a:gd name="T45" fmla="*/ 1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109">
                  <a:moveTo>
                    <a:pt x="86" y="109"/>
                  </a:moveTo>
                  <a:cubicBezTo>
                    <a:pt x="83" y="109"/>
                    <a:pt x="79" y="108"/>
                    <a:pt x="77" y="105"/>
                  </a:cubicBezTo>
                  <a:cubicBezTo>
                    <a:pt x="4" y="33"/>
                    <a:pt x="4" y="33"/>
                    <a:pt x="4" y="33"/>
                  </a:cubicBezTo>
                  <a:cubicBezTo>
                    <a:pt x="2" y="30"/>
                    <a:pt x="0" y="27"/>
                    <a:pt x="0" y="23"/>
                  </a:cubicBezTo>
                  <a:cubicBezTo>
                    <a:pt x="0" y="20"/>
                    <a:pt x="2" y="17"/>
                    <a:pt x="4" y="14"/>
                  </a:cubicBezTo>
                  <a:cubicBezTo>
                    <a:pt x="14" y="5"/>
                    <a:pt x="14" y="5"/>
                    <a:pt x="14" y="5"/>
                  </a:cubicBezTo>
                  <a:cubicBezTo>
                    <a:pt x="19" y="0"/>
                    <a:pt x="27" y="0"/>
                    <a:pt x="32" y="5"/>
                  </a:cubicBezTo>
                  <a:cubicBezTo>
                    <a:pt x="105" y="77"/>
                    <a:pt x="105" y="77"/>
                    <a:pt x="105" y="77"/>
                  </a:cubicBezTo>
                  <a:cubicBezTo>
                    <a:pt x="110" y="82"/>
                    <a:pt x="110" y="91"/>
                    <a:pt x="105" y="96"/>
                  </a:cubicBezTo>
                  <a:cubicBezTo>
                    <a:pt x="105" y="96"/>
                    <a:pt x="105" y="96"/>
                    <a:pt x="105" y="96"/>
                  </a:cubicBezTo>
                  <a:cubicBezTo>
                    <a:pt x="96" y="105"/>
                    <a:pt x="96" y="105"/>
                    <a:pt x="96" y="105"/>
                  </a:cubicBezTo>
                  <a:cubicBezTo>
                    <a:pt x="93" y="108"/>
                    <a:pt x="90" y="109"/>
                    <a:pt x="86" y="109"/>
                  </a:cubicBezTo>
                  <a:close/>
                  <a:moveTo>
                    <a:pt x="23" y="13"/>
                  </a:moveTo>
                  <a:cubicBezTo>
                    <a:pt x="23" y="13"/>
                    <a:pt x="22" y="13"/>
                    <a:pt x="22" y="13"/>
                  </a:cubicBezTo>
                  <a:cubicBezTo>
                    <a:pt x="13" y="23"/>
                    <a:pt x="13" y="23"/>
                    <a:pt x="13" y="23"/>
                  </a:cubicBezTo>
                  <a:cubicBezTo>
                    <a:pt x="13" y="23"/>
                    <a:pt x="12" y="23"/>
                    <a:pt x="12" y="23"/>
                  </a:cubicBezTo>
                  <a:cubicBezTo>
                    <a:pt x="12" y="24"/>
                    <a:pt x="13" y="24"/>
                    <a:pt x="13" y="24"/>
                  </a:cubicBezTo>
                  <a:cubicBezTo>
                    <a:pt x="85" y="97"/>
                    <a:pt x="85" y="97"/>
                    <a:pt x="85" y="97"/>
                  </a:cubicBezTo>
                  <a:cubicBezTo>
                    <a:pt x="86" y="97"/>
                    <a:pt x="86" y="97"/>
                    <a:pt x="87" y="97"/>
                  </a:cubicBezTo>
                  <a:cubicBezTo>
                    <a:pt x="96" y="88"/>
                    <a:pt x="96" y="88"/>
                    <a:pt x="96" y="88"/>
                  </a:cubicBezTo>
                  <a:cubicBezTo>
                    <a:pt x="97" y="87"/>
                    <a:pt x="97" y="86"/>
                    <a:pt x="96" y="86"/>
                  </a:cubicBezTo>
                  <a:cubicBezTo>
                    <a:pt x="24" y="13"/>
                    <a:pt x="24" y="13"/>
                    <a:pt x="24" y="13"/>
                  </a:cubicBezTo>
                  <a:cubicBezTo>
                    <a:pt x="24" y="13"/>
                    <a:pt x="23" y="13"/>
                    <a:pt x="2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65"/>
            <p:cNvSpPr>
              <a:spLocks noEditPoints="1"/>
            </p:cNvSpPr>
            <p:nvPr/>
          </p:nvSpPr>
          <p:spPr bwMode="auto">
            <a:xfrm>
              <a:off x="6427788" y="2978150"/>
              <a:ext cx="203200" cy="203200"/>
            </a:xfrm>
            <a:custGeom>
              <a:avLst/>
              <a:gdLst>
                <a:gd name="T0" fmla="*/ 87 w 110"/>
                <a:gd name="T1" fmla="*/ 110 h 110"/>
                <a:gd name="T2" fmla="*/ 78 w 110"/>
                <a:gd name="T3" fmla="*/ 106 h 110"/>
                <a:gd name="T4" fmla="*/ 5 w 110"/>
                <a:gd name="T5" fmla="*/ 34 h 110"/>
                <a:gd name="T6" fmla="*/ 5 w 110"/>
                <a:gd name="T7" fmla="*/ 15 h 110"/>
                <a:gd name="T8" fmla="*/ 15 w 110"/>
                <a:gd name="T9" fmla="*/ 5 h 110"/>
                <a:gd name="T10" fmla="*/ 33 w 110"/>
                <a:gd name="T11" fmla="*/ 6 h 110"/>
                <a:gd name="T12" fmla="*/ 106 w 110"/>
                <a:gd name="T13" fmla="*/ 78 h 110"/>
                <a:gd name="T14" fmla="*/ 110 w 110"/>
                <a:gd name="T15" fmla="*/ 87 h 110"/>
                <a:gd name="T16" fmla="*/ 106 w 110"/>
                <a:gd name="T17" fmla="*/ 97 h 110"/>
                <a:gd name="T18" fmla="*/ 96 w 110"/>
                <a:gd name="T19" fmla="*/ 106 h 110"/>
                <a:gd name="T20" fmla="*/ 87 w 110"/>
                <a:gd name="T21" fmla="*/ 110 h 110"/>
                <a:gd name="T22" fmla="*/ 24 w 110"/>
                <a:gd name="T23" fmla="*/ 14 h 110"/>
                <a:gd name="T24" fmla="*/ 23 w 110"/>
                <a:gd name="T25" fmla="*/ 14 h 110"/>
                <a:gd name="T26" fmla="*/ 14 w 110"/>
                <a:gd name="T27" fmla="*/ 23 h 110"/>
                <a:gd name="T28" fmla="*/ 14 w 110"/>
                <a:gd name="T29" fmla="*/ 25 h 110"/>
                <a:gd name="T30" fmla="*/ 86 w 110"/>
                <a:gd name="T31" fmla="*/ 98 h 110"/>
                <a:gd name="T32" fmla="*/ 88 w 110"/>
                <a:gd name="T33" fmla="*/ 98 h 110"/>
                <a:gd name="T34" fmla="*/ 97 w 110"/>
                <a:gd name="T35" fmla="*/ 88 h 110"/>
                <a:gd name="T36" fmla="*/ 98 w 110"/>
                <a:gd name="T37" fmla="*/ 87 h 110"/>
                <a:gd name="T38" fmla="*/ 97 w 110"/>
                <a:gd name="T39" fmla="*/ 86 h 110"/>
                <a:gd name="T40" fmla="*/ 25 w 110"/>
                <a:gd name="T41" fmla="*/ 14 h 110"/>
                <a:gd name="T42" fmla="*/ 24 w 110"/>
                <a:gd name="T43" fmla="*/ 1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0" h="110">
                  <a:moveTo>
                    <a:pt x="87" y="110"/>
                  </a:moveTo>
                  <a:cubicBezTo>
                    <a:pt x="84" y="110"/>
                    <a:pt x="80" y="109"/>
                    <a:pt x="78" y="106"/>
                  </a:cubicBezTo>
                  <a:cubicBezTo>
                    <a:pt x="5" y="34"/>
                    <a:pt x="5" y="34"/>
                    <a:pt x="5" y="34"/>
                  </a:cubicBezTo>
                  <a:cubicBezTo>
                    <a:pt x="0" y="28"/>
                    <a:pt x="0" y="20"/>
                    <a:pt x="5" y="15"/>
                  </a:cubicBezTo>
                  <a:cubicBezTo>
                    <a:pt x="15" y="5"/>
                    <a:pt x="15" y="5"/>
                    <a:pt x="15" y="5"/>
                  </a:cubicBezTo>
                  <a:cubicBezTo>
                    <a:pt x="20" y="0"/>
                    <a:pt x="28" y="0"/>
                    <a:pt x="33" y="6"/>
                  </a:cubicBezTo>
                  <a:cubicBezTo>
                    <a:pt x="106" y="78"/>
                    <a:pt x="106" y="78"/>
                    <a:pt x="106" y="78"/>
                  </a:cubicBezTo>
                  <a:cubicBezTo>
                    <a:pt x="108" y="80"/>
                    <a:pt x="110" y="84"/>
                    <a:pt x="110" y="87"/>
                  </a:cubicBezTo>
                  <a:cubicBezTo>
                    <a:pt x="110" y="91"/>
                    <a:pt x="108" y="94"/>
                    <a:pt x="106" y="97"/>
                  </a:cubicBezTo>
                  <a:cubicBezTo>
                    <a:pt x="96" y="106"/>
                    <a:pt x="96" y="106"/>
                    <a:pt x="96" y="106"/>
                  </a:cubicBezTo>
                  <a:cubicBezTo>
                    <a:pt x="94" y="109"/>
                    <a:pt x="91" y="110"/>
                    <a:pt x="87" y="110"/>
                  </a:cubicBezTo>
                  <a:close/>
                  <a:moveTo>
                    <a:pt x="24" y="14"/>
                  </a:moveTo>
                  <a:cubicBezTo>
                    <a:pt x="24" y="14"/>
                    <a:pt x="23" y="14"/>
                    <a:pt x="23" y="14"/>
                  </a:cubicBezTo>
                  <a:cubicBezTo>
                    <a:pt x="14" y="23"/>
                    <a:pt x="14" y="23"/>
                    <a:pt x="14" y="23"/>
                  </a:cubicBezTo>
                  <a:cubicBezTo>
                    <a:pt x="13" y="24"/>
                    <a:pt x="13" y="25"/>
                    <a:pt x="14" y="25"/>
                  </a:cubicBezTo>
                  <a:cubicBezTo>
                    <a:pt x="86" y="98"/>
                    <a:pt x="86" y="98"/>
                    <a:pt x="86" y="98"/>
                  </a:cubicBezTo>
                  <a:cubicBezTo>
                    <a:pt x="87" y="98"/>
                    <a:pt x="87" y="98"/>
                    <a:pt x="88" y="98"/>
                  </a:cubicBezTo>
                  <a:cubicBezTo>
                    <a:pt x="97" y="88"/>
                    <a:pt x="97" y="88"/>
                    <a:pt x="97" y="88"/>
                  </a:cubicBezTo>
                  <a:cubicBezTo>
                    <a:pt x="98" y="88"/>
                    <a:pt x="98" y="88"/>
                    <a:pt x="98" y="87"/>
                  </a:cubicBezTo>
                  <a:cubicBezTo>
                    <a:pt x="98" y="87"/>
                    <a:pt x="98" y="87"/>
                    <a:pt x="97" y="86"/>
                  </a:cubicBezTo>
                  <a:cubicBezTo>
                    <a:pt x="25" y="14"/>
                    <a:pt x="25" y="14"/>
                    <a:pt x="25" y="14"/>
                  </a:cubicBezTo>
                  <a:cubicBezTo>
                    <a:pt x="25" y="14"/>
                    <a:pt x="24" y="14"/>
                    <a:pt x="2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166"/>
            <p:cNvSpPr>
              <a:spLocks noChangeArrowheads="1"/>
            </p:cNvSpPr>
            <p:nvPr/>
          </p:nvSpPr>
          <p:spPr bwMode="auto">
            <a:xfrm>
              <a:off x="6472238" y="3263900"/>
              <a:ext cx="158750" cy="22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 Placeholder 2"/>
          <p:cNvSpPr>
            <a:spLocks noGrp="1"/>
          </p:cNvSpPr>
          <p:nvPr>
            <p:ph type="body" sz="quarter" idx="10" hasCustomPrompt="1"/>
          </p:nvPr>
        </p:nvSpPr>
        <p:spPr>
          <a:xfrm>
            <a:off x="2500313" y="2567918"/>
            <a:ext cx="3976687" cy="2814638"/>
          </a:xfrm>
          <a:prstGeom prst="rect">
            <a:avLst/>
          </a:prstGeom>
        </p:spPr>
        <p:txBody>
          <a:bodyPr/>
          <a:lstStyle>
            <a:lvl1pPr marL="0" indent="0">
              <a:buFontTx/>
              <a:buNone/>
              <a:defRPr sz="4000" baseline="0">
                <a:solidFill>
                  <a:schemeClr val="bg2"/>
                </a:solidFill>
              </a:defRPr>
            </a:lvl1pPr>
            <a:lvl2pPr marL="457189" indent="0">
              <a:buFontTx/>
              <a:buNone/>
              <a:defRPr sz="4000">
                <a:solidFill>
                  <a:schemeClr val="bg2"/>
                </a:solidFill>
              </a:defRPr>
            </a:lvl2pPr>
            <a:lvl3pPr marL="914377" indent="0">
              <a:buFontTx/>
              <a:buNone/>
              <a:defRPr sz="4000">
                <a:solidFill>
                  <a:schemeClr val="bg2"/>
                </a:solidFill>
              </a:defRPr>
            </a:lvl3pPr>
            <a:lvl4pPr marL="1371566" indent="0">
              <a:buFontTx/>
              <a:buNone/>
              <a:defRPr sz="4000">
                <a:solidFill>
                  <a:schemeClr val="bg2"/>
                </a:solidFill>
              </a:defRPr>
            </a:lvl4pPr>
            <a:lvl5pPr marL="1828755" indent="0">
              <a:buFontTx/>
              <a:buNone/>
              <a:defRPr sz="4000">
                <a:solidFill>
                  <a:schemeClr val="bg2"/>
                </a:solidFill>
              </a:defRPr>
            </a:lvl5pPr>
          </a:lstStyle>
          <a:p>
            <a:pPr lvl="0"/>
            <a:r>
              <a:rPr lang="en-US" dirty="0"/>
              <a:t>Add Text Here</a:t>
            </a:r>
          </a:p>
        </p:txBody>
      </p:sp>
    </p:spTree>
    <p:extLst>
      <p:ext uri="{BB962C8B-B14F-4D97-AF65-F5344CB8AC3E}">
        <p14:creationId xmlns:p14="http://schemas.microsoft.com/office/powerpoint/2010/main" val="113326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eakers B">
    <p:spTree>
      <p:nvGrpSpPr>
        <p:cNvPr id="1" name=""/>
        <p:cNvGrpSpPr/>
        <p:nvPr/>
      </p:nvGrpSpPr>
      <p:grpSpPr>
        <a:xfrm>
          <a:off x="0" y="0"/>
          <a:ext cx="0" cy="0"/>
          <a:chOff x="0" y="0"/>
          <a:chExt cx="0" cy="0"/>
        </a:xfrm>
      </p:grpSpPr>
      <p:sp>
        <p:nvSpPr>
          <p:cNvPr id="31" name="Text Placeholder 2"/>
          <p:cNvSpPr>
            <a:spLocks noGrp="1"/>
          </p:cNvSpPr>
          <p:nvPr>
            <p:ph type="body" sz="quarter" idx="17" hasCustomPrompt="1"/>
          </p:nvPr>
        </p:nvSpPr>
        <p:spPr>
          <a:xfrm>
            <a:off x="4400550" y="3897900"/>
            <a:ext cx="3381375" cy="443706"/>
          </a:xfrm>
        </p:spPr>
        <p:txBody>
          <a:bodyPr>
            <a:normAutofit/>
          </a:bodyPr>
          <a:lstStyle>
            <a:lvl1pPr marL="0" indent="0" algn="ctr">
              <a:buNone/>
              <a:defRPr sz="1800" b="1">
                <a:solidFill>
                  <a:schemeClr val="tx2"/>
                </a:solidFill>
              </a:defRPr>
            </a:lvl1pPr>
          </a:lstStyle>
          <a:p>
            <a:pPr lvl="0"/>
            <a:r>
              <a:rPr lang="en-US" dirty="0"/>
              <a:t>First Last</a:t>
            </a:r>
          </a:p>
        </p:txBody>
      </p:sp>
      <p:sp>
        <p:nvSpPr>
          <p:cNvPr id="32" name="Text Placeholder 2"/>
          <p:cNvSpPr>
            <a:spLocks noGrp="1"/>
          </p:cNvSpPr>
          <p:nvPr>
            <p:ph type="body" sz="quarter" idx="18" hasCustomPrompt="1"/>
          </p:nvPr>
        </p:nvSpPr>
        <p:spPr>
          <a:xfrm>
            <a:off x="4400550" y="4403908"/>
            <a:ext cx="3381375" cy="443706"/>
          </a:xfrm>
        </p:spPr>
        <p:txBody>
          <a:bodyPr>
            <a:normAutofit/>
          </a:bodyPr>
          <a:lstStyle>
            <a:lvl1pPr marL="0" indent="0" algn="ctr">
              <a:buNone/>
              <a:defRPr sz="1400" b="0">
                <a:solidFill>
                  <a:schemeClr val="tx2"/>
                </a:solidFill>
              </a:defRPr>
            </a:lvl1pPr>
          </a:lstStyle>
          <a:p>
            <a:pPr lvl="0"/>
            <a:r>
              <a:rPr lang="en-US" dirty="0"/>
              <a:t>Title, Company, Etc.</a:t>
            </a:r>
          </a:p>
        </p:txBody>
      </p:sp>
      <p:sp>
        <p:nvSpPr>
          <p:cNvPr id="33" name="Text Placeholder 2"/>
          <p:cNvSpPr>
            <a:spLocks noGrp="1"/>
          </p:cNvSpPr>
          <p:nvPr>
            <p:ph type="body" sz="quarter" idx="19" hasCustomPrompt="1"/>
          </p:nvPr>
        </p:nvSpPr>
        <p:spPr>
          <a:xfrm>
            <a:off x="614894" y="3897900"/>
            <a:ext cx="3381375" cy="443706"/>
          </a:xfrm>
        </p:spPr>
        <p:txBody>
          <a:bodyPr>
            <a:normAutofit/>
          </a:bodyPr>
          <a:lstStyle>
            <a:lvl1pPr marL="0" indent="0" algn="ctr">
              <a:buNone/>
              <a:defRPr sz="1800" b="1">
                <a:solidFill>
                  <a:schemeClr val="tx2"/>
                </a:solidFill>
              </a:defRPr>
            </a:lvl1pPr>
          </a:lstStyle>
          <a:p>
            <a:pPr lvl="0"/>
            <a:r>
              <a:rPr lang="en-US" dirty="0"/>
              <a:t>First Last</a:t>
            </a:r>
          </a:p>
        </p:txBody>
      </p:sp>
      <p:sp>
        <p:nvSpPr>
          <p:cNvPr id="34" name="Text Placeholder 2"/>
          <p:cNvSpPr>
            <a:spLocks noGrp="1"/>
          </p:cNvSpPr>
          <p:nvPr>
            <p:ph type="body" sz="quarter" idx="20" hasCustomPrompt="1"/>
          </p:nvPr>
        </p:nvSpPr>
        <p:spPr>
          <a:xfrm>
            <a:off x="614894" y="4403908"/>
            <a:ext cx="3381375" cy="443706"/>
          </a:xfrm>
        </p:spPr>
        <p:txBody>
          <a:bodyPr>
            <a:normAutofit/>
          </a:bodyPr>
          <a:lstStyle>
            <a:lvl1pPr marL="0" indent="0" algn="ctr">
              <a:buNone/>
              <a:defRPr sz="1400" b="0">
                <a:solidFill>
                  <a:schemeClr val="tx2"/>
                </a:solidFill>
              </a:defRPr>
            </a:lvl1pPr>
          </a:lstStyle>
          <a:p>
            <a:pPr lvl="0"/>
            <a:r>
              <a:rPr lang="en-US" dirty="0"/>
              <a:t>Title, Company, Etc.</a:t>
            </a:r>
          </a:p>
        </p:txBody>
      </p:sp>
      <p:sp>
        <p:nvSpPr>
          <p:cNvPr id="35" name="Text Placeholder 2"/>
          <p:cNvSpPr>
            <a:spLocks noGrp="1"/>
          </p:cNvSpPr>
          <p:nvPr>
            <p:ph type="body" sz="quarter" idx="21" hasCustomPrompt="1"/>
          </p:nvPr>
        </p:nvSpPr>
        <p:spPr>
          <a:xfrm>
            <a:off x="8186206" y="3897900"/>
            <a:ext cx="3381375" cy="443706"/>
          </a:xfrm>
        </p:spPr>
        <p:txBody>
          <a:bodyPr>
            <a:normAutofit/>
          </a:bodyPr>
          <a:lstStyle>
            <a:lvl1pPr marL="0" indent="0" algn="ctr">
              <a:buNone/>
              <a:defRPr sz="1800" b="1">
                <a:solidFill>
                  <a:schemeClr val="tx2"/>
                </a:solidFill>
              </a:defRPr>
            </a:lvl1pPr>
          </a:lstStyle>
          <a:p>
            <a:pPr lvl="0"/>
            <a:r>
              <a:rPr lang="en-US" dirty="0"/>
              <a:t>First Last</a:t>
            </a:r>
          </a:p>
        </p:txBody>
      </p:sp>
      <p:sp>
        <p:nvSpPr>
          <p:cNvPr id="36" name="Text Placeholder 2"/>
          <p:cNvSpPr>
            <a:spLocks noGrp="1"/>
          </p:cNvSpPr>
          <p:nvPr>
            <p:ph type="body" sz="quarter" idx="22" hasCustomPrompt="1"/>
          </p:nvPr>
        </p:nvSpPr>
        <p:spPr>
          <a:xfrm>
            <a:off x="8186206" y="4403908"/>
            <a:ext cx="3381375" cy="443706"/>
          </a:xfrm>
        </p:spPr>
        <p:txBody>
          <a:bodyPr>
            <a:normAutofit/>
          </a:bodyPr>
          <a:lstStyle>
            <a:lvl1pPr marL="0" indent="0" algn="ctr">
              <a:buNone/>
              <a:defRPr sz="1400" b="0">
                <a:solidFill>
                  <a:schemeClr val="tx2"/>
                </a:solidFill>
              </a:defRPr>
            </a:lvl1pPr>
          </a:lstStyle>
          <a:p>
            <a:pPr lvl="0"/>
            <a:r>
              <a:rPr lang="en-US" dirty="0"/>
              <a:t>Title, Company, Etc.</a:t>
            </a:r>
          </a:p>
        </p:txBody>
      </p:sp>
      <p:sp>
        <p:nvSpPr>
          <p:cNvPr id="37" name="Picture Placeholder 5"/>
          <p:cNvSpPr>
            <a:spLocks noGrp="1"/>
          </p:cNvSpPr>
          <p:nvPr>
            <p:ph type="pic" sz="quarter" idx="23" hasCustomPrompt="1"/>
          </p:nvPr>
        </p:nvSpPr>
        <p:spPr>
          <a:xfrm>
            <a:off x="1273448" y="1549479"/>
            <a:ext cx="2064266" cy="2064265"/>
          </a:xfrm>
          <a:prstGeom prst="ellipse">
            <a:avLst/>
          </a:prstGeom>
          <a:pattFill prst="pct5">
            <a:fgClr>
              <a:schemeClr val="accent1">
                <a:lumMod val="40000"/>
                <a:lumOff val="60000"/>
              </a:schemeClr>
            </a:fgClr>
            <a:bgClr>
              <a:schemeClr val="bg1"/>
            </a:bgClr>
          </a:pattFill>
          <a:ln>
            <a:solidFill>
              <a:schemeClr val="accent1">
                <a:lumMod val="20000"/>
                <a:lumOff val="80000"/>
              </a:schemeClr>
            </a:solidFill>
          </a:ln>
        </p:spPr>
        <p:txBody>
          <a:bodyPr>
            <a:normAutofit/>
          </a:bodyPr>
          <a:lstStyle>
            <a:lvl1pPr marL="0" indent="0" algn="ctr">
              <a:buFontTx/>
              <a:buNone/>
              <a:defRPr sz="1200">
                <a:solidFill>
                  <a:schemeClr val="accent3"/>
                </a:solidFill>
              </a:defRPr>
            </a:lvl1pPr>
          </a:lstStyle>
          <a:p>
            <a:r>
              <a:rPr lang="en-US" dirty="0"/>
              <a:t>Click to add image</a:t>
            </a:r>
          </a:p>
        </p:txBody>
      </p:sp>
      <p:sp>
        <p:nvSpPr>
          <p:cNvPr id="38" name="Picture Placeholder 5"/>
          <p:cNvSpPr>
            <a:spLocks noGrp="1"/>
          </p:cNvSpPr>
          <p:nvPr>
            <p:ph type="pic" sz="quarter" idx="24" hasCustomPrompt="1"/>
          </p:nvPr>
        </p:nvSpPr>
        <p:spPr>
          <a:xfrm>
            <a:off x="5059104" y="1549479"/>
            <a:ext cx="2064266" cy="2064265"/>
          </a:xfrm>
          <a:prstGeom prst="ellipse">
            <a:avLst/>
          </a:prstGeom>
          <a:pattFill prst="pct5">
            <a:fgClr>
              <a:schemeClr val="accent1">
                <a:lumMod val="40000"/>
                <a:lumOff val="60000"/>
              </a:schemeClr>
            </a:fgClr>
            <a:bgClr>
              <a:schemeClr val="bg1"/>
            </a:bgClr>
          </a:pattFill>
          <a:ln>
            <a:solidFill>
              <a:schemeClr val="accent1">
                <a:lumMod val="20000"/>
                <a:lumOff val="80000"/>
              </a:schemeClr>
            </a:solidFill>
          </a:ln>
        </p:spPr>
        <p:txBody>
          <a:bodyPr>
            <a:normAutofit/>
          </a:bodyPr>
          <a:lstStyle>
            <a:lvl1pPr marL="0" indent="0" algn="ctr">
              <a:buFontTx/>
              <a:buNone/>
              <a:defRPr sz="1200">
                <a:solidFill>
                  <a:schemeClr val="accent3"/>
                </a:solidFill>
              </a:defRPr>
            </a:lvl1pPr>
          </a:lstStyle>
          <a:p>
            <a:r>
              <a:rPr lang="en-US" dirty="0"/>
              <a:t>Click to add image</a:t>
            </a:r>
          </a:p>
        </p:txBody>
      </p:sp>
      <p:sp>
        <p:nvSpPr>
          <p:cNvPr id="39" name="Picture Placeholder 5"/>
          <p:cNvSpPr>
            <a:spLocks noGrp="1"/>
          </p:cNvSpPr>
          <p:nvPr>
            <p:ph type="pic" sz="quarter" idx="25" hasCustomPrompt="1"/>
          </p:nvPr>
        </p:nvSpPr>
        <p:spPr>
          <a:xfrm>
            <a:off x="8844760" y="1549479"/>
            <a:ext cx="2064266" cy="2064265"/>
          </a:xfrm>
          <a:prstGeom prst="ellipse">
            <a:avLst/>
          </a:prstGeom>
          <a:pattFill prst="pct5">
            <a:fgClr>
              <a:schemeClr val="accent1">
                <a:lumMod val="40000"/>
                <a:lumOff val="60000"/>
              </a:schemeClr>
            </a:fgClr>
            <a:bgClr>
              <a:schemeClr val="bg1"/>
            </a:bgClr>
          </a:pattFill>
          <a:ln>
            <a:solidFill>
              <a:schemeClr val="accent1">
                <a:lumMod val="20000"/>
                <a:lumOff val="80000"/>
              </a:schemeClr>
            </a:solidFill>
          </a:ln>
        </p:spPr>
        <p:txBody>
          <a:bodyPr>
            <a:normAutofit/>
          </a:bodyPr>
          <a:lstStyle>
            <a:lvl1pPr marL="0" indent="0" algn="ctr">
              <a:buFontTx/>
              <a:buNone/>
              <a:defRPr sz="1200">
                <a:solidFill>
                  <a:schemeClr val="accent3"/>
                </a:solidFill>
              </a:defRPr>
            </a:lvl1pPr>
          </a:lstStyle>
          <a:p>
            <a:r>
              <a:rPr lang="en-US" dirty="0"/>
              <a:t>Click to add image</a:t>
            </a:r>
          </a:p>
        </p:txBody>
      </p:sp>
      <p:sp>
        <p:nvSpPr>
          <p:cNvPr id="50" name="TextBox 49"/>
          <p:cNvSpPr txBox="1"/>
          <p:nvPr userDrawn="1"/>
        </p:nvSpPr>
        <p:spPr>
          <a:xfrm>
            <a:off x="841729" y="326824"/>
            <a:ext cx="2666999" cy="523220"/>
          </a:xfrm>
          <a:prstGeom prst="rect">
            <a:avLst/>
          </a:prstGeom>
          <a:noFill/>
        </p:spPr>
        <p:txBody>
          <a:bodyPr wrap="square" rtlCol="0">
            <a:spAutoFit/>
          </a:bodyPr>
          <a:lstStyle/>
          <a:p>
            <a:r>
              <a:rPr lang="en-US" sz="2800" dirty="0"/>
              <a:t>Speakers</a:t>
            </a:r>
          </a:p>
        </p:txBody>
      </p:sp>
      <p:grpSp>
        <p:nvGrpSpPr>
          <p:cNvPr id="51" name="Group 50"/>
          <p:cNvGrpSpPr/>
          <p:nvPr userDrawn="1"/>
        </p:nvGrpSpPr>
        <p:grpSpPr>
          <a:xfrm>
            <a:off x="381000" y="383859"/>
            <a:ext cx="361516" cy="350927"/>
            <a:chOff x="8174038" y="1479550"/>
            <a:chExt cx="379413" cy="368300"/>
          </a:xfrm>
          <a:solidFill>
            <a:schemeClr val="accent1">
              <a:lumMod val="60000"/>
              <a:lumOff val="40000"/>
            </a:schemeClr>
          </a:solidFill>
        </p:grpSpPr>
        <p:sp>
          <p:nvSpPr>
            <p:cNvPr id="52" name="Freeform 51"/>
            <p:cNvSpPr>
              <a:spLocks noEditPoints="1"/>
            </p:cNvSpPr>
            <p:nvPr/>
          </p:nvSpPr>
          <p:spPr bwMode="auto">
            <a:xfrm>
              <a:off x="8251825" y="1479550"/>
              <a:ext cx="223838" cy="222250"/>
            </a:xfrm>
            <a:custGeom>
              <a:avLst/>
              <a:gdLst>
                <a:gd name="T0" fmla="*/ 70 w 141"/>
                <a:gd name="T1" fmla="*/ 141 h 141"/>
                <a:gd name="T2" fmla="*/ 0 w 141"/>
                <a:gd name="T3" fmla="*/ 71 h 141"/>
                <a:gd name="T4" fmla="*/ 70 w 141"/>
                <a:gd name="T5" fmla="*/ 0 h 141"/>
                <a:gd name="T6" fmla="*/ 141 w 141"/>
                <a:gd name="T7" fmla="*/ 71 h 141"/>
                <a:gd name="T8" fmla="*/ 70 w 141"/>
                <a:gd name="T9" fmla="*/ 141 h 141"/>
                <a:gd name="T10" fmla="*/ 70 w 141"/>
                <a:gd name="T11" fmla="*/ 11 h 141"/>
                <a:gd name="T12" fmla="*/ 11 w 141"/>
                <a:gd name="T13" fmla="*/ 71 h 141"/>
                <a:gd name="T14" fmla="*/ 70 w 141"/>
                <a:gd name="T15" fmla="*/ 130 h 141"/>
                <a:gd name="T16" fmla="*/ 130 w 141"/>
                <a:gd name="T17" fmla="*/ 71 h 141"/>
                <a:gd name="T18" fmla="*/ 70 w 141"/>
                <a:gd name="T19" fmla="*/ 1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 h="141">
                  <a:moveTo>
                    <a:pt x="70" y="141"/>
                  </a:moveTo>
                  <a:cubicBezTo>
                    <a:pt x="31" y="141"/>
                    <a:pt x="0" y="110"/>
                    <a:pt x="0" y="71"/>
                  </a:cubicBezTo>
                  <a:cubicBezTo>
                    <a:pt x="0" y="32"/>
                    <a:pt x="31" y="0"/>
                    <a:pt x="70" y="0"/>
                  </a:cubicBezTo>
                  <a:cubicBezTo>
                    <a:pt x="109" y="0"/>
                    <a:pt x="141" y="32"/>
                    <a:pt x="141" y="71"/>
                  </a:cubicBezTo>
                  <a:cubicBezTo>
                    <a:pt x="141" y="110"/>
                    <a:pt x="109" y="141"/>
                    <a:pt x="70" y="141"/>
                  </a:cubicBezTo>
                  <a:close/>
                  <a:moveTo>
                    <a:pt x="70" y="11"/>
                  </a:moveTo>
                  <a:cubicBezTo>
                    <a:pt x="37" y="11"/>
                    <a:pt x="11" y="38"/>
                    <a:pt x="11" y="71"/>
                  </a:cubicBezTo>
                  <a:cubicBezTo>
                    <a:pt x="11" y="103"/>
                    <a:pt x="37" y="130"/>
                    <a:pt x="70" y="130"/>
                  </a:cubicBezTo>
                  <a:cubicBezTo>
                    <a:pt x="103" y="130"/>
                    <a:pt x="130" y="103"/>
                    <a:pt x="130" y="71"/>
                  </a:cubicBezTo>
                  <a:cubicBezTo>
                    <a:pt x="130" y="38"/>
                    <a:pt x="103" y="11"/>
                    <a:pt x="7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52"/>
            <p:cNvSpPr>
              <a:spLocks noEditPoints="1"/>
            </p:cNvSpPr>
            <p:nvPr/>
          </p:nvSpPr>
          <p:spPr bwMode="auto">
            <a:xfrm>
              <a:off x="8174038" y="1727200"/>
              <a:ext cx="379413" cy="120650"/>
            </a:xfrm>
            <a:custGeom>
              <a:avLst/>
              <a:gdLst>
                <a:gd name="T0" fmla="*/ 241 w 241"/>
                <a:gd name="T1" fmla="*/ 76 h 76"/>
                <a:gd name="T2" fmla="*/ 0 w 241"/>
                <a:gd name="T3" fmla="*/ 76 h 76"/>
                <a:gd name="T4" fmla="*/ 0 w 241"/>
                <a:gd name="T5" fmla="*/ 70 h 76"/>
                <a:gd name="T6" fmla="*/ 73 w 241"/>
                <a:gd name="T7" fmla="*/ 0 h 76"/>
                <a:gd name="T8" fmla="*/ 168 w 241"/>
                <a:gd name="T9" fmla="*/ 0 h 76"/>
                <a:gd name="T10" fmla="*/ 240 w 241"/>
                <a:gd name="T11" fmla="*/ 70 h 76"/>
                <a:gd name="T12" fmla="*/ 241 w 241"/>
                <a:gd name="T13" fmla="*/ 76 h 76"/>
                <a:gd name="T14" fmla="*/ 12 w 241"/>
                <a:gd name="T15" fmla="*/ 65 h 76"/>
                <a:gd name="T16" fmla="*/ 229 w 241"/>
                <a:gd name="T17" fmla="*/ 65 h 76"/>
                <a:gd name="T18" fmla="*/ 168 w 241"/>
                <a:gd name="T19" fmla="*/ 11 h 76"/>
                <a:gd name="T20" fmla="*/ 73 w 241"/>
                <a:gd name="T21" fmla="*/ 11 h 76"/>
                <a:gd name="T22" fmla="*/ 12 w 241"/>
                <a:gd name="T23" fmla="*/ 65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1" h="76">
                  <a:moveTo>
                    <a:pt x="241" y="76"/>
                  </a:moveTo>
                  <a:cubicBezTo>
                    <a:pt x="0" y="76"/>
                    <a:pt x="0" y="76"/>
                    <a:pt x="0" y="76"/>
                  </a:cubicBezTo>
                  <a:cubicBezTo>
                    <a:pt x="0" y="70"/>
                    <a:pt x="0" y="70"/>
                    <a:pt x="0" y="70"/>
                  </a:cubicBezTo>
                  <a:cubicBezTo>
                    <a:pt x="3" y="31"/>
                    <a:pt x="35" y="0"/>
                    <a:pt x="73" y="0"/>
                  </a:cubicBezTo>
                  <a:cubicBezTo>
                    <a:pt x="168" y="0"/>
                    <a:pt x="168" y="0"/>
                    <a:pt x="168" y="0"/>
                  </a:cubicBezTo>
                  <a:cubicBezTo>
                    <a:pt x="205" y="0"/>
                    <a:pt x="237" y="31"/>
                    <a:pt x="240" y="70"/>
                  </a:cubicBezTo>
                  <a:lnTo>
                    <a:pt x="241" y="76"/>
                  </a:lnTo>
                  <a:close/>
                  <a:moveTo>
                    <a:pt x="12" y="65"/>
                  </a:moveTo>
                  <a:cubicBezTo>
                    <a:pt x="229" y="65"/>
                    <a:pt x="229" y="65"/>
                    <a:pt x="229" y="65"/>
                  </a:cubicBezTo>
                  <a:cubicBezTo>
                    <a:pt x="224" y="34"/>
                    <a:pt x="198" y="12"/>
                    <a:pt x="168" y="11"/>
                  </a:cubicBezTo>
                  <a:cubicBezTo>
                    <a:pt x="73" y="11"/>
                    <a:pt x="73" y="11"/>
                    <a:pt x="73" y="11"/>
                  </a:cubicBezTo>
                  <a:cubicBezTo>
                    <a:pt x="42" y="12"/>
                    <a:pt x="16" y="34"/>
                    <a:pt x="12"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6496580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75" name="TextBox 74"/>
          <p:cNvSpPr txBox="1"/>
          <p:nvPr userDrawn="1"/>
        </p:nvSpPr>
        <p:spPr>
          <a:xfrm>
            <a:off x="905129" y="326824"/>
            <a:ext cx="4619118" cy="523220"/>
          </a:xfrm>
          <a:prstGeom prst="rect">
            <a:avLst/>
          </a:prstGeom>
          <a:noFill/>
        </p:spPr>
        <p:txBody>
          <a:bodyPr wrap="square" rtlCol="0">
            <a:spAutoFit/>
          </a:bodyPr>
          <a:lstStyle/>
          <a:p>
            <a:r>
              <a:rPr lang="en-US" sz="2800" dirty="0"/>
              <a:t>Summary</a:t>
            </a:r>
          </a:p>
        </p:txBody>
      </p:sp>
      <p:grpSp>
        <p:nvGrpSpPr>
          <p:cNvPr id="5" name="Group 4">
            <a:extLst>
              <a:ext uri="{FF2B5EF4-FFF2-40B4-BE49-F238E27FC236}">
                <a16:creationId xmlns:a16="http://schemas.microsoft.com/office/drawing/2014/main" id="{B300F5A8-3051-0630-6258-57B525725E61}"/>
              </a:ext>
            </a:extLst>
          </p:cNvPr>
          <p:cNvGrpSpPr/>
          <p:nvPr userDrawn="1"/>
        </p:nvGrpSpPr>
        <p:grpSpPr>
          <a:xfrm>
            <a:off x="356271" y="362240"/>
            <a:ext cx="415925" cy="393700"/>
            <a:chOff x="4081463" y="3570289"/>
            <a:chExt cx="415925" cy="393700"/>
          </a:xfrm>
          <a:solidFill>
            <a:schemeClr val="accent1">
              <a:lumMod val="60000"/>
              <a:lumOff val="40000"/>
            </a:schemeClr>
          </a:solidFill>
        </p:grpSpPr>
        <p:sp>
          <p:nvSpPr>
            <p:cNvPr id="6" name="Freeform 86">
              <a:extLst>
                <a:ext uri="{FF2B5EF4-FFF2-40B4-BE49-F238E27FC236}">
                  <a16:creationId xmlns:a16="http://schemas.microsoft.com/office/drawing/2014/main" id="{6E1EBAD9-AF8A-5E31-D419-41C47FBAFD53}"/>
                </a:ext>
              </a:extLst>
            </p:cNvPr>
            <p:cNvSpPr>
              <a:spLocks/>
            </p:cNvSpPr>
            <p:nvPr/>
          </p:nvSpPr>
          <p:spPr bwMode="auto">
            <a:xfrm>
              <a:off x="4168775" y="3605214"/>
              <a:ext cx="328613" cy="249238"/>
            </a:xfrm>
            <a:custGeom>
              <a:avLst/>
              <a:gdLst>
                <a:gd name="T0" fmla="*/ 57 w 207"/>
                <a:gd name="T1" fmla="*/ 157 h 157"/>
                <a:gd name="T2" fmla="*/ 0 w 207"/>
                <a:gd name="T3" fmla="*/ 100 h 157"/>
                <a:gd name="T4" fmla="*/ 9 w 207"/>
                <a:gd name="T5" fmla="*/ 91 h 157"/>
                <a:gd name="T6" fmla="*/ 57 w 207"/>
                <a:gd name="T7" fmla="*/ 141 h 157"/>
                <a:gd name="T8" fmla="*/ 199 w 207"/>
                <a:gd name="T9" fmla="*/ 0 h 157"/>
                <a:gd name="T10" fmla="*/ 207 w 207"/>
                <a:gd name="T11" fmla="*/ 9 h 157"/>
                <a:gd name="T12" fmla="*/ 57 w 207"/>
                <a:gd name="T13" fmla="*/ 157 h 157"/>
              </a:gdLst>
              <a:ahLst/>
              <a:cxnLst>
                <a:cxn ang="0">
                  <a:pos x="T0" y="T1"/>
                </a:cxn>
                <a:cxn ang="0">
                  <a:pos x="T2" y="T3"/>
                </a:cxn>
                <a:cxn ang="0">
                  <a:pos x="T4" y="T5"/>
                </a:cxn>
                <a:cxn ang="0">
                  <a:pos x="T6" y="T7"/>
                </a:cxn>
                <a:cxn ang="0">
                  <a:pos x="T8" y="T9"/>
                </a:cxn>
                <a:cxn ang="0">
                  <a:pos x="T10" y="T11"/>
                </a:cxn>
                <a:cxn ang="0">
                  <a:pos x="T12" y="T13"/>
                </a:cxn>
              </a:cxnLst>
              <a:rect l="0" t="0" r="r" b="b"/>
              <a:pathLst>
                <a:path w="207" h="157">
                  <a:moveTo>
                    <a:pt x="57" y="157"/>
                  </a:moveTo>
                  <a:lnTo>
                    <a:pt x="0" y="100"/>
                  </a:lnTo>
                  <a:lnTo>
                    <a:pt x="9" y="91"/>
                  </a:lnTo>
                  <a:lnTo>
                    <a:pt x="57" y="141"/>
                  </a:lnTo>
                  <a:lnTo>
                    <a:pt x="199" y="0"/>
                  </a:lnTo>
                  <a:lnTo>
                    <a:pt x="207" y="9"/>
                  </a:lnTo>
                  <a:lnTo>
                    <a:pt x="57" y="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87">
              <a:extLst>
                <a:ext uri="{FF2B5EF4-FFF2-40B4-BE49-F238E27FC236}">
                  <a16:creationId xmlns:a16="http://schemas.microsoft.com/office/drawing/2014/main" id="{517A746D-E1A8-0CA7-A373-189C93E70278}"/>
                </a:ext>
              </a:extLst>
            </p:cNvPr>
            <p:cNvSpPr>
              <a:spLocks noEditPoints="1"/>
            </p:cNvSpPr>
            <p:nvPr/>
          </p:nvSpPr>
          <p:spPr bwMode="auto">
            <a:xfrm>
              <a:off x="4081463" y="3570289"/>
              <a:ext cx="393700" cy="393700"/>
            </a:xfrm>
            <a:custGeom>
              <a:avLst/>
              <a:gdLst>
                <a:gd name="T0" fmla="*/ 127 w 254"/>
                <a:gd name="T1" fmla="*/ 254 h 254"/>
                <a:gd name="T2" fmla="*/ 0 w 254"/>
                <a:gd name="T3" fmla="*/ 127 h 254"/>
                <a:gd name="T4" fmla="*/ 127 w 254"/>
                <a:gd name="T5" fmla="*/ 0 h 254"/>
                <a:gd name="T6" fmla="*/ 254 w 254"/>
                <a:gd name="T7" fmla="*/ 127 h 254"/>
                <a:gd name="T8" fmla="*/ 127 w 254"/>
                <a:gd name="T9" fmla="*/ 254 h 254"/>
                <a:gd name="T10" fmla="*/ 127 w 254"/>
                <a:gd name="T11" fmla="*/ 12 h 254"/>
                <a:gd name="T12" fmla="*/ 12 w 254"/>
                <a:gd name="T13" fmla="*/ 127 h 254"/>
                <a:gd name="T14" fmla="*/ 127 w 254"/>
                <a:gd name="T15" fmla="*/ 242 h 254"/>
                <a:gd name="T16" fmla="*/ 242 w 254"/>
                <a:gd name="T17" fmla="*/ 127 h 254"/>
                <a:gd name="T18" fmla="*/ 127 w 254"/>
                <a:gd name="T19" fmla="*/ 12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4" h="254">
                  <a:moveTo>
                    <a:pt x="127" y="254"/>
                  </a:moveTo>
                  <a:cubicBezTo>
                    <a:pt x="57" y="254"/>
                    <a:pt x="0" y="197"/>
                    <a:pt x="0" y="127"/>
                  </a:cubicBezTo>
                  <a:cubicBezTo>
                    <a:pt x="0" y="57"/>
                    <a:pt x="57" y="0"/>
                    <a:pt x="127" y="0"/>
                  </a:cubicBezTo>
                  <a:cubicBezTo>
                    <a:pt x="197" y="0"/>
                    <a:pt x="254" y="57"/>
                    <a:pt x="254" y="127"/>
                  </a:cubicBezTo>
                  <a:cubicBezTo>
                    <a:pt x="254" y="197"/>
                    <a:pt x="197" y="254"/>
                    <a:pt x="127" y="254"/>
                  </a:cubicBezTo>
                  <a:close/>
                  <a:moveTo>
                    <a:pt x="127" y="12"/>
                  </a:moveTo>
                  <a:cubicBezTo>
                    <a:pt x="63" y="12"/>
                    <a:pt x="12" y="64"/>
                    <a:pt x="12" y="127"/>
                  </a:cubicBezTo>
                  <a:cubicBezTo>
                    <a:pt x="12" y="190"/>
                    <a:pt x="63" y="242"/>
                    <a:pt x="127" y="242"/>
                  </a:cubicBezTo>
                  <a:cubicBezTo>
                    <a:pt x="190" y="242"/>
                    <a:pt x="242" y="190"/>
                    <a:pt x="242" y="127"/>
                  </a:cubicBezTo>
                  <a:cubicBezTo>
                    <a:pt x="242" y="64"/>
                    <a:pt x="190" y="12"/>
                    <a:pt x="127"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Content Placeholder 2">
            <a:extLst>
              <a:ext uri="{FF2B5EF4-FFF2-40B4-BE49-F238E27FC236}">
                <a16:creationId xmlns:a16="http://schemas.microsoft.com/office/drawing/2014/main" id="{F0F83327-324F-A0E1-2D06-2B82E98E32A0}"/>
              </a:ext>
            </a:extLst>
          </p:cNvPr>
          <p:cNvSpPr>
            <a:spLocks noGrp="1"/>
          </p:cNvSpPr>
          <p:nvPr>
            <p:ph idx="1" hasCustomPrompt="1"/>
          </p:nvPr>
        </p:nvSpPr>
        <p:spPr>
          <a:xfrm>
            <a:off x="381001" y="1104900"/>
            <a:ext cx="10932160" cy="4870450"/>
          </a:xfrm>
        </p:spPr>
        <p:txBody>
          <a:bodyPr/>
          <a:lstStyle>
            <a:lvl1pPr marL="228594" indent="-228594" algn="l" defTabSz="914377" rtl="0" eaLnBrk="1" latinLnBrk="0" hangingPunct="1">
              <a:lnSpc>
                <a:spcPct val="10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lnSpc>
                <a:spcPct val="100000"/>
              </a:lnSpc>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Tree>
    <p:extLst>
      <p:ext uri="{BB962C8B-B14F-4D97-AF65-F5344CB8AC3E}">
        <p14:creationId xmlns:p14="http://schemas.microsoft.com/office/powerpoint/2010/main" val="2655881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ccomplishments">
    <p:spTree>
      <p:nvGrpSpPr>
        <p:cNvPr id="1" name=""/>
        <p:cNvGrpSpPr/>
        <p:nvPr/>
      </p:nvGrpSpPr>
      <p:grpSpPr>
        <a:xfrm>
          <a:off x="0" y="0"/>
          <a:ext cx="0" cy="0"/>
          <a:chOff x="0" y="0"/>
          <a:chExt cx="0" cy="0"/>
        </a:xfrm>
      </p:grpSpPr>
      <p:sp>
        <p:nvSpPr>
          <p:cNvPr id="75" name="TextBox 74"/>
          <p:cNvSpPr txBox="1"/>
          <p:nvPr userDrawn="1"/>
        </p:nvSpPr>
        <p:spPr>
          <a:xfrm>
            <a:off x="905129" y="326824"/>
            <a:ext cx="4619118" cy="523220"/>
          </a:xfrm>
          <a:prstGeom prst="rect">
            <a:avLst/>
          </a:prstGeom>
          <a:noFill/>
        </p:spPr>
        <p:txBody>
          <a:bodyPr wrap="square" rtlCol="0">
            <a:spAutoFit/>
          </a:bodyPr>
          <a:lstStyle/>
          <a:p>
            <a:r>
              <a:rPr lang="en-US" sz="2800" dirty="0"/>
              <a:t>Accomplishments</a:t>
            </a:r>
          </a:p>
        </p:txBody>
      </p:sp>
      <p:sp>
        <p:nvSpPr>
          <p:cNvPr id="8" name="Content Placeholder 2">
            <a:extLst>
              <a:ext uri="{FF2B5EF4-FFF2-40B4-BE49-F238E27FC236}">
                <a16:creationId xmlns:a16="http://schemas.microsoft.com/office/drawing/2014/main" id="{F0F83327-324F-A0E1-2D06-2B82E98E32A0}"/>
              </a:ext>
            </a:extLst>
          </p:cNvPr>
          <p:cNvSpPr>
            <a:spLocks noGrp="1"/>
          </p:cNvSpPr>
          <p:nvPr>
            <p:ph idx="1" hasCustomPrompt="1"/>
          </p:nvPr>
        </p:nvSpPr>
        <p:spPr>
          <a:xfrm>
            <a:off x="381001" y="1104900"/>
            <a:ext cx="10932160" cy="4870450"/>
          </a:xfrm>
        </p:spPr>
        <p:txBody>
          <a:bodyPr/>
          <a:lstStyle>
            <a:lvl1pPr marL="228594" indent="-228594" algn="l" defTabSz="914377" rtl="0" eaLnBrk="1" latinLnBrk="0" hangingPunct="1">
              <a:lnSpc>
                <a:spcPct val="10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lnSpc>
                <a:spcPct val="100000"/>
              </a:lnSpc>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grpSp>
        <p:nvGrpSpPr>
          <p:cNvPr id="10" name="Group 9">
            <a:extLst>
              <a:ext uri="{FF2B5EF4-FFF2-40B4-BE49-F238E27FC236}">
                <a16:creationId xmlns:a16="http://schemas.microsoft.com/office/drawing/2014/main" id="{624D7A48-9758-6304-7F57-69B817455EAF}"/>
              </a:ext>
            </a:extLst>
          </p:cNvPr>
          <p:cNvGrpSpPr/>
          <p:nvPr userDrawn="1"/>
        </p:nvGrpSpPr>
        <p:grpSpPr>
          <a:xfrm>
            <a:off x="366715" y="451266"/>
            <a:ext cx="395288" cy="261938"/>
            <a:chOff x="2058988" y="3641726"/>
            <a:chExt cx="395288" cy="261938"/>
          </a:xfrm>
          <a:solidFill>
            <a:schemeClr val="accent1">
              <a:lumMod val="60000"/>
              <a:lumOff val="40000"/>
            </a:schemeClr>
          </a:solidFill>
        </p:grpSpPr>
        <p:sp>
          <p:nvSpPr>
            <p:cNvPr id="11" name="Freeform 124">
              <a:extLst>
                <a:ext uri="{FF2B5EF4-FFF2-40B4-BE49-F238E27FC236}">
                  <a16:creationId xmlns:a16="http://schemas.microsoft.com/office/drawing/2014/main" id="{B749B4A3-B2FF-6C01-FBA3-25CE4928EFFB}"/>
                </a:ext>
              </a:extLst>
            </p:cNvPr>
            <p:cNvSpPr>
              <a:spLocks/>
            </p:cNvSpPr>
            <p:nvPr/>
          </p:nvSpPr>
          <p:spPr bwMode="auto">
            <a:xfrm>
              <a:off x="2058988" y="3641726"/>
              <a:ext cx="395288" cy="261938"/>
            </a:xfrm>
            <a:custGeom>
              <a:avLst/>
              <a:gdLst>
                <a:gd name="T0" fmla="*/ 249 w 249"/>
                <a:gd name="T1" fmla="*/ 165 h 165"/>
                <a:gd name="T2" fmla="*/ 0 w 249"/>
                <a:gd name="T3" fmla="*/ 165 h 165"/>
                <a:gd name="T4" fmla="*/ 0 w 249"/>
                <a:gd name="T5" fmla="*/ 0 h 165"/>
                <a:gd name="T6" fmla="*/ 12 w 249"/>
                <a:gd name="T7" fmla="*/ 0 h 165"/>
                <a:gd name="T8" fmla="*/ 12 w 249"/>
                <a:gd name="T9" fmla="*/ 153 h 165"/>
                <a:gd name="T10" fmla="*/ 249 w 249"/>
                <a:gd name="T11" fmla="*/ 153 h 165"/>
                <a:gd name="T12" fmla="*/ 249 w 249"/>
                <a:gd name="T13" fmla="*/ 165 h 165"/>
              </a:gdLst>
              <a:ahLst/>
              <a:cxnLst>
                <a:cxn ang="0">
                  <a:pos x="T0" y="T1"/>
                </a:cxn>
                <a:cxn ang="0">
                  <a:pos x="T2" y="T3"/>
                </a:cxn>
                <a:cxn ang="0">
                  <a:pos x="T4" y="T5"/>
                </a:cxn>
                <a:cxn ang="0">
                  <a:pos x="T6" y="T7"/>
                </a:cxn>
                <a:cxn ang="0">
                  <a:pos x="T8" y="T9"/>
                </a:cxn>
                <a:cxn ang="0">
                  <a:pos x="T10" y="T11"/>
                </a:cxn>
                <a:cxn ang="0">
                  <a:pos x="T12" y="T13"/>
                </a:cxn>
              </a:cxnLst>
              <a:rect l="0" t="0" r="r" b="b"/>
              <a:pathLst>
                <a:path w="249" h="165">
                  <a:moveTo>
                    <a:pt x="249" y="165"/>
                  </a:moveTo>
                  <a:lnTo>
                    <a:pt x="0" y="165"/>
                  </a:lnTo>
                  <a:lnTo>
                    <a:pt x="0" y="0"/>
                  </a:lnTo>
                  <a:lnTo>
                    <a:pt x="12" y="0"/>
                  </a:lnTo>
                  <a:lnTo>
                    <a:pt x="12" y="153"/>
                  </a:lnTo>
                  <a:lnTo>
                    <a:pt x="249" y="153"/>
                  </a:lnTo>
                  <a:lnTo>
                    <a:pt x="249"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25">
              <a:extLst>
                <a:ext uri="{FF2B5EF4-FFF2-40B4-BE49-F238E27FC236}">
                  <a16:creationId xmlns:a16="http://schemas.microsoft.com/office/drawing/2014/main" id="{7E528AF8-E19B-7146-0772-7781193EE404}"/>
                </a:ext>
              </a:extLst>
            </p:cNvPr>
            <p:cNvSpPr>
              <a:spLocks/>
            </p:cNvSpPr>
            <p:nvPr/>
          </p:nvSpPr>
          <p:spPr bwMode="auto">
            <a:xfrm>
              <a:off x="2117725" y="3657601"/>
              <a:ext cx="323850" cy="188913"/>
            </a:xfrm>
            <a:custGeom>
              <a:avLst/>
              <a:gdLst>
                <a:gd name="T0" fmla="*/ 7 w 204"/>
                <a:gd name="T1" fmla="*/ 119 h 119"/>
                <a:gd name="T2" fmla="*/ 0 w 204"/>
                <a:gd name="T3" fmla="*/ 110 h 119"/>
                <a:gd name="T4" fmla="*/ 83 w 204"/>
                <a:gd name="T5" fmla="*/ 38 h 119"/>
                <a:gd name="T6" fmla="*/ 118 w 204"/>
                <a:gd name="T7" fmla="*/ 73 h 119"/>
                <a:gd name="T8" fmla="*/ 196 w 204"/>
                <a:gd name="T9" fmla="*/ 0 h 119"/>
                <a:gd name="T10" fmla="*/ 204 w 204"/>
                <a:gd name="T11" fmla="*/ 9 h 119"/>
                <a:gd name="T12" fmla="*/ 118 w 204"/>
                <a:gd name="T13" fmla="*/ 88 h 119"/>
                <a:gd name="T14" fmla="*/ 82 w 204"/>
                <a:gd name="T15" fmla="*/ 55 h 119"/>
                <a:gd name="T16" fmla="*/ 7 w 204"/>
                <a:gd name="T1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4" h="119">
                  <a:moveTo>
                    <a:pt x="7" y="119"/>
                  </a:moveTo>
                  <a:lnTo>
                    <a:pt x="0" y="110"/>
                  </a:lnTo>
                  <a:lnTo>
                    <a:pt x="83" y="38"/>
                  </a:lnTo>
                  <a:lnTo>
                    <a:pt x="118" y="73"/>
                  </a:lnTo>
                  <a:lnTo>
                    <a:pt x="196" y="0"/>
                  </a:lnTo>
                  <a:lnTo>
                    <a:pt x="204" y="9"/>
                  </a:lnTo>
                  <a:lnTo>
                    <a:pt x="118" y="88"/>
                  </a:lnTo>
                  <a:lnTo>
                    <a:pt x="82" y="55"/>
                  </a:lnTo>
                  <a:lnTo>
                    <a:pt x="7"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26">
              <a:extLst>
                <a:ext uri="{FF2B5EF4-FFF2-40B4-BE49-F238E27FC236}">
                  <a16:creationId xmlns:a16="http://schemas.microsoft.com/office/drawing/2014/main" id="{7A458B63-6674-A9B4-0EC8-6D29D4072334}"/>
                </a:ext>
              </a:extLst>
            </p:cNvPr>
            <p:cNvSpPr>
              <a:spLocks/>
            </p:cNvSpPr>
            <p:nvPr/>
          </p:nvSpPr>
          <p:spPr bwMode="auto">
            <a:xfrm>
              <a:off x="2362200" y="3644901"/>
              <a:ext cx="88900" cy="87313"/>
            </a:xfrm>
            <a:custGeom>
              <a:avLst/>
              <a:gdLst>
                <a:gd name="T0" fmla="*/ 56 w 56"/>
                <a:gd name="T1" fmla="*/ 55 h 55"/>
                <a:gd name="T2" fmla="*/ 45 w 56"/>
                <a:gd name="T3" fmla="*/ 55 h 55"/>
                <a:gd name="T4" fmla="*/ 45 w 56"/>
                <a:gd name="T5" fmla="*/ 12 h 55"/>
                <a:gd name="T6" fmla="*/ 0 w 56"/>
                <a:gd name="T7" fmla="*/ 12 h 55"/>
                <a:gd name="T8" fmla="*/ 0 w 56"/>
                <a:gd name="T9" fmla="*/ 0 h 55"/>
                <a:gd name="T10" fmla="*/ 56 w 56"/>
                <a:gd name="T11" fmla="*/ 0 h 55"/>
                <a:gd name="T12" fmla="*/ 56 w 56"/>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56" h="55">
                  <a:moveTo>
                    <a:pt x="56" y="55"/>
                  </a:moveTo>
                  <a:lnTo>
                    <a:pt x="45" y="55"/>
                  </a:lnTo>
                  <a:lnTo>
                    <a:pt x="45" y="12"/>
                  </a:lnTo>
                  <a:lnTo>
                    <a:pt x="0" y="12"/>
                  </a:lnTo>
                  <a:lnTo>
                    <a:pt x="0" y="0"/>
                  </a:lnTo>
                  <a:lnTo>
                    <a:pt x="56" y="0"/>
                  </a:lnTo>
                  <a:lnTo>
                    <a:pt x="56"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312711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rrent Projects">
    <p:spTree>
      <p:nvGrpSpPr>
        <p:cNvPr id="1" name=""/>
        <p:cNvGrpSpPr/>
        <p:nvPr/>
      </p:nvGrpSpPr>
      <p:grpSpPr>
        <a:xfrm>
          <a:off x="0" y="0"/>
          <a:ext cx="0" cy="0"/>
          <a:chOff x="0" y="0"/>
          <a:chExt cx="0" cy="0"/>
        </a:xfrm>
      </p:grpSpPr>
      <p:sp>
        <p:nvSpPr>
          <p:cNvPr id="75" name="TextBox 74"/>
          <p:cNvSpPr txBox="1"/>
          <p:nvPr userDrawn="1"/>
        </p:nvSpPr>
        <p:spPr>
          <a:xfrm>
            <a:off x="905129" y="326824"/>
            <a:ext cx="4619118" cy="523220"/>
          </a:xfrm>
          <a:prstGeom prst="rect">
            <a:avLst/>
          </a:prstGeom>
          <a:noFill/>
        </p:spPr>
        <p:txBody>
          <a:bodyPr wrap="square" rtlCol="0">
            <a:spAutoFit/>
          </a:bodyPr>
          <a:lstStyle/>
          <a:p>
            <a:r>
              <a:rPr lang="en-US" sz="2800" dirty="0"/>
              <a:t>Current Projects</a:t>
            </a:r>
          </a:p>
        </p:txBody>
      </p:sp>
      <p:sp>
        <p:nvSpPr>
          <p:cNvPr id="8" name="Content Placeholder 2">
            <a:extLst>
              <a:ext uri="{FF2B5EF4-FFF2-40B4-BE49-F238E27FC236}">
                <a16:creationId xmlns:a16="http://schemas.microsoft.com/office/drawing/2014/main" id="{F0F83327-324F-A0E1-2D06-2B82E98E32A0}"/>
              </a:ext>
            </a:extLst>
          </p:cNvPr>
          <p:cNvSpPr>
            <a:spLocks noGrp="1"/>
          </p:cNvSpPr>
          <p:nvPr>
            <p:ph idx="1" hasCustomPrompt="1"/>
          </p:nvPr>
        </p:nvSpPr>
        <p:spPr>
          <a:xfrm>
            <a:off x="381001" y="1104900"/>
            <a:ext cx="10932160" cy="4870450"/>
          </a:xfrm>
        </p:spPr>
        <p:txBody>
          <a:bodyPr/>
          <a:lstStyle>
            <a:lvl1pPr marL="228594" indent="-228594" algn="l" defTabSz="914377" rtl="0" eaLnBrk="1" latinLnBrk="0" hangingPunct="1">
              <a:lnSpc>
                <a:spcPct val="10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lnSpc>
                <a:spcPct val="100000"/>
              </a:lnSpc>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grpSp>
        <p:nvGrpSpPr>
          <p:cNvPr id="9" name="Group 8">
            <a:extLst>
              <a:ext uri="{FF2B5EF4-FFF2-40B4-BE49-F238E27FC236}">
                <a16:creationId xmlns:a16="http://schemas.microsoft.com/office/drawing/2014/main" id="{80D61F86-DAE6-B559-C01A-F1F1244427E9}"/>
              </a:ext>
            </a:extLst>
          </p:cNvPr>
          <p:cNvGrpSpPr/>
          <p:nvPr userDrawn="1"/>
        </p:nvGrpSpPr>
        <p:grpSpPr>
          <a:xfrm>
            <a:off x="316154" y="408525"/>
            <a:ext cx="507091" cy="306143"/>
            <a:chOff x="2984501" y="2833688"/>
            <a:chExt cx="596900" cy="360363"/>
          </a:xfrm>
          <a:solidFill>
            <a:schemeClr val="accent1">
              <a:lumMod val="60000"/>
              <a:lumOff val="40000"/>
            </a:schemeClr>
          </a:solidFill>
        </p:grpSpPr>
        <p:sp>
          <p:nvSpPr>
            <p:cNvPr id="14" name="Freeform 53">
              <a:extLst>
                <a:ext uri="{FF2B5EF4-FFF2-40B4-BE49-F238E27FC236}">
                  <a16:creationId xmlns:a16="http://schemas.microsoft.com/office/drawing/2014/main" id="{678B37E2-8E5D-22BC-E9B9-08B10738C76B}"/>
                </a:ext>
              </a:extLst>
            </p:cNvPr>
            <p:cNvSpPr>
              <a:spLocks noEditPoints="1"/>
            </p:cNvSpPr>
            <p:nvPr/>
          </p:nvSpPr>
          <p:spPr bwMode="auto">
            <a:xfrm>
              <a:off x="2984501" y="2833688"/>
              <a:ext cx="596900" cy="360363"/>
            </a:xfrm>
            <a:custGeom>
              <a:avLst/>
              <a:gdLst>
                <a:gd name="T0" fmla="*/ 271 w 300"/>
                <a:gd name="T1" fmla="*/ 167 h 179"/>
                <a:gd name="T2" fmla="*/ 271 w 300"/>
                <a:gd name="T3" fmla="*/ 19 h 179"/>
                <a:gd name="T4" fmla="*/ 252 w 300"/>
                <a:gd name="T5" fmla="*/ 0 h 179"/>
                <a:gd name="T6" fmla="*/ 198 w 300"/>
                <a:gd name="T7" fmla="*/ 0 h 179"/>
                <a:gd name="T8" fmla="*/ 101 w 300"/>
                <a:gd name="T9" fmla="*/ 0 h 179"/>
                <a:gd name="T10" fmla="*/ 47 w 300"/>
                <a:gd name="T11" fmla="*/ 0 h 179"/>
                <a:gd name="T12" fmla="*/ 28 w 300"/>
                <a:gd name="T13" fmla="*/ 19 h 179"/>
                <a:gd name="T14" fmla="*/ 28 w 300"/>
                <a:gd name="T15" fmla="*/ 167 h 179"/>
                <a:gd name="T16" fmla="*/ 0 w 300"/>
                <a:gd name="T17" fmla="*/ 167 h 179"/>
                <a:gd name="T18" fmla="*/ 0 w 300"/>
                <a:gd name="T19" fmla="*/ 179 h 179"/>
                <a:gd name="T20" fmla="*/ 300 w 300"/>
                <a:gd name="T21" fmla="*/ 179 h 179"/>
                <a:gd name="T22" fmla="*/ 300 w 300"/>
                <a:gd name="T23" fmla="*/ 167 h 179"/>
                <a:gd name="T24" fmla="*/ 271 w 300"/>
                <a:gd name="T25" fmla="*/ 167 h 179"/>
                <a:gd name="T26" fmla="*/ 40 w 300"/>
                <a:gd name="T27" fmla="*/ 19 h 179"/>
                <a:gd name="T28" fmla="*/ 47 w 300"/>
                <a:gd name="T29" fmla="*/ 12 h 179"/>
                <a:gd name="T30" fmla="*/ 101 w 300"/>
                <a:gd name="T31" fmla="*/ 12 h 179"/>
                <a:gd name="T32" fmla="*/ 198 w 300"/>
                <a:gd name="T33" fmla="*/ 12 h 179"/>
                <a:gd name="T34" fmla="*/ 252 w 300"/>
                <a:gd name="T35" fmla="*/ 12 h 179"/>
                <a:gd name="T36" fmla="*/ 259 w 300"/>
                <a:gd name="T37" fmla="*/ 19 h 179"/>
                <a:gd name="T38" fmla="*/ 259 w 300"/>
                <a:gd name="T39" fmla="*/ 167 h 179"/>
                <a:gd name="T40" fmla="*/ 40 w 300"/>
                <a:gd name="T41" fmla="*/ 167 h 179"/>
                <a:gd name="T42" fmla="*/ 40 w 300"/>
                <a:gd name="T43" fmla="*/ 1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0" h="179">
                  <a:moveTo>
                    <a:pt x="271" y="167"/>
                  </a:moveTo>
                  <a:cubicBezTo>
                    <a:pt x="271" y="19"/>
                    <a:pt x="271" y="19"/>
                    <a:pt x="271" y="19"/>
                  </a:cubicBezTo>
                  <a:cubicBezTo>
                    <a:pt x="271" y="9"/>
                    <a:pt x="263" y="0"/>
                    <a:pt x="252" y="0"/>
                  </a:cubicBezTo>
                  <a:cubicBezTo>
                    <a:pt x="198" y="0"/>
                    <a:pt x="198" y="0"/>
                    <a:pt x="198" y="0"/>
                  </a:cubicBezTo>
                  <a:cubicBezTo>
                    <a:pt x="101" y="0"/>
                    <a:pt x="101" y="0"/>
                    <a:pt x="101" y="0"/>
                  </a:cubicBezTo>
                  <a:cubicBezTo>
                    <a:pt x="47" y="0"/>
                    <a:pt x="47" y="0"/>
                    <a:pt x="47" y="0"/>
                  </a:cubicBezTo>
                  <a:cubicBezTo>
                    <a:pt x="36" y="0"/>
                    <a:pt x="28" y="9"/>
                    <a:pt x="28" y="19"/>
                  </a:cubicBezTo>
                  <a:cubicBezTo>
                    <a:pt x="28" y="167"/>
                    <a:pt x="28" y="167"/>
                    <a:pt x="28" y="167"/>
                  </a:cubicBezTo>
                  <a:cubicBezTo>
                    <a:pt x="0" y="167"/>
                    <a:pt x="0" y="167"/>
                    <a:pt x="0" y="167"/>
                  </a:cubicBezTo>
                  <a:cubicBezTo>
                    <a:pt x="0" y="179"/>
                    <a:pt x="0" y="179"/>
                    <a:pt x="0" y="179"/>
                  </a:cubicBezTo>
                  <a:cubicBezTo>
                    <a:pt x="300" y="179"/>
                    <a:pt x="300" y="179"/>
                    <a:pt x="300" y="179"/>
                  </a:cubicBezTo>
                  <a:cubicBezTo>
                    <a:pt x="300" y="167"/>
                    <a:pt x="300" y="167"/>
                    <a:pt x="300" y="167"/>
                  </a:cubicBezTo>
                  <a:lnTo>
                    <a:pt x="271" y="167"/>
                  </a:lnTo>
                  <a:close/>
                  <a:moveTo>
                    <a:pt x="40" y="19"/>
                  </a:moveTo>
                  <a:cubicBezTo>
                    <a:pt x="40" y="15"/>
                    <a:pt x="43" y="12"/>
                    <a:pt x="47" y="12"/>
                  </a:cubicBezTo>
                  <a:cubicBezTo>
                    <a:pt x="101" y="12"/>
                    <a:pt x="101" y="12"/>
                    <a:pt x="101" y="12"/>
                  </a:cubicBezTo>
                  <a:cubicBezTo>
                    <a:pt x="198" y="12"/>
                    <a:pt x="198" y="12"/>
                    <a:pt x="198" y="12"/>
                  </a:cubicBezTo>
                  <a:cubicBezTo>
                    <a:pt x="252" y="12"/>
                    <a:pt x="252" y="12"/>
                    <a:pt x="252" y="12"/>
                  </a:cubicBezTo>
                  <a:cubicBezTo>
                    <a:pt x="256" y="12"/>
                    <a:pt x="259" y="15"/>
                    <a:pt x="259" y="19"/>
                  </a:cubicBezTo>
                  <a:cubicBezTo>
                    <a:pt x="259" y="167"/>
                    <a:pt x="259" y="167"/>
                    <a:pt x="259" y="167"/>
                  </a:cubicBezTo>
                  <a:cubicBezTo>
                    <a:pt x="40" y="167"/>
                    <a:pt x="40" y="167"/>
                    <a:pt x="40" y="167"/>
                  </a:cubicBezTo>
                  <a:lnTo>
                    <a:pt x="4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54">
              <a:extLst>
                <a:ext uri="{FF2B5EF4-FFF2-40B4-BE49-F238E27FC236}">
                  <a16:creationId xmlns:a16="http://schemas.microsoft.com/office/drawing/2014/main" id="{83FED0EF-FAB5-0682-0925-00855CC8653B}"/>
                </a:ext>
              </a:extLst>
            </p:cNvPr>
            <p:cNvSpPr>
              <a:spLocks/>
            </p:cNvSpPr>
            <p:nvPr/>
          </p:nvSpPr>
          <p:spPr bwMode="auto">
            <a:xfrm>
              <a:off x="3265488" y="3051176"/>
              <a:ext cx="101600" cy="49213"/>
            </a:xfrm>
            <a:custGeom>
              <a:avLst/>
              <a:gdLst>
                <a:gd name="T0" fmla="*/ 9 w 64"/>
                <a:gd name="T1" fmla="*/ 0 h 31"/>
                <a:gd name="T2" fmla="*/ 0 w 64"/>
                <a:gd name="T3" fmla="*/ 0 h 31"/>
                <a:gd name="T4" fmla="*/ 0 w 64"/>
                <a:gd name="T5" fmla="*/ 31 h 31"/>
                <a:gd name="T6" fmla="*/ 64 w 64"/>
                <a:gd name="T7" fmla="*/ 31 h 31"/>
                <a:gd name="T8" fmla="*/ 64 w 64"/>
                <a:gd name="T9" fmla="*/ 24 h 31"/>
                <a:gd name="T10" fmla="*/ 9 w 64"/>
                <a:gd name="T11" fmla="*/ 24 h 31"/>
                <a:gd name="T12" fmla="*/ 9 w 6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64" h="31">
                  <a:moveTo>
                    <a:pt x="9" y="0"/>
                  </a:moveTo>
                  <a:lnTo>
                    <a:pt x="0" y="0"/>
                  </a:lnTo>
                  <a:lnTo>
                    <a:pt x="0" y="31"/>
                  </a:lnTo>
                  <a:lnTo>
                    <a:pt x="64" y="31"/>
                  </a:lnTo>
                  <a:lnTo>
                    <a:pt x="64" y="24"/>
                  </a:lnTo>
                  <a:lnTo>
                    <a:pt x="9" y="24"/>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55">
              <a:extLst>
                <a:ext uri="{FF2B5EF4-FFF2-40B4-BE49-F238E27FC236}">
                  <a16:creationId xmlns:a16="http://schemas.microsoft.com/office/drawing/2014/main" id="{C231975E-C326-DB79-9AA7-A040D6383F49}"/>
                </a:ext>
              </a:extLst>
            </p:cNvPr>
            <p:cNvSpPr>
              <a:spLocks/>
            </p:cNvSpPr>
            <p:nvPr/>
          </p:nvSpPr>
          <p:spPr bwMode="auto">
            <a:xfrm>
              <a:off x="3321051" y="2916238"/>
              <a:ext cx="103188" cy="49213"/>
            </a:xfrm>
            <a:custGeom>
              <a:avLst/>
              <a:gdLst>
                <a:gd name="T0" fmla="*/ 0 w 65"/>
                <a:gd name="T1" fmla="*/ 7 h 31"/>
                <a:gd name="T2" fmla="*/ 56 w 65"/>
                <a:gd name="T3" fmla="*/ 7 h 31"/>
                <a:gd name="T4" fmla="*/ 56 w 65"/>
                <a:gd name="T5" fmla="*/ 31 h 31"/>
                <a:gd name="T6" fmla="*/ 65 w 65"/>
                <a:gd name="T7" fmla="*/ 31 h 31"/>
                <a:gd name="T8" fmla="*/ 65 w 65"/>
                <a:gd name="T9" fmla="*/ 0 h 31"/>
                <a:gd name="T10" fmla="*/ 0 w 65"/>
                <a:gd name="T11" fmla="*/ 0 h 31"/>
                <a:gd name="T12" fmla="*/ 0 w 65"/>
                <a:gd name="T13" fmla="*/ 7 h 31"/>
              </a:gdLst>
              <a:ahLst/>
              <a:cxnLst>
                <a:cxn ang="0">
                  <a:pos x="T0" y="T1"/>
                </a:cxn>
                <a:cxn ang="0">
                  <a:pos x="T2" y="T3"/>
                </a:cxn>
                <a:cxn ang="0">
                  <a:pos x="T4" y="T5"/>
                </a:cxn>
                <a:cxn ang="0">
                  <a:pos x="T6" y="T7"/>
                </a:cxn>
                <a:cxn ang="0">
                  <a:pos x="T8" y="T9"/>
                </a:cxn>
                <a:cxn ang="0">
                  <a:pos x="T10" y="T11"/>
                </a:cxn>
                <a:cxn ang="0">
                  <a:pos x="T12" y="T13"/>
                </a:cxn>
              </a:cxnLst>
              <a:rect l="0" t="0" r="r" b="b"/>
              <a:pathLst>
                <a:path w="65" h="31">
                  <a:moveTo>
                    <a:pt x="0" y="7"/>
                  </a:moveTo>
                  <a:lnTo>
                    <a:pt x="56" y="7"/>
                  </a:lnTo>
                  <a:lnTo>
                    <a:pt x="56" y="31"/>
                  </a:lnTo>
                  <a:lnTo>
                    <a:pt x="65" y="31"/>
                  </a:lnTo>
                  <a:lnTo>
                    <a:pt x="65" y="0"/>
                  </a:lnTo>
                  <a:lnTo>
                    <a:pt x="0" y="0"/>
                  </a:ln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56">
              <a:extLst>
                <a:ext uri="{FF2B5EF4-FFF2-40B4-BE49-F238E27FC236}">
                  <a16:creationId xmlns:a16="http://schemas.microsoft.com/office/drawing/2014/main" id="{99389576-D4C1-C148-AB87-D9AA8BB9B154}"/>
                </a:ext>
              </a:extLst>
            </p:cNvPr>
            <p:cNvSpPr>
              <a:spLocks/>
            </p:cNvSpPr>
            <p:nvPr/>
          </p:nvSpPr>
          <p:spPr bwMode="auto">
            <a:xfrm>
              <a:off x="3151188" y="2954338"/>
              <a:ext cx="93663" cy="107950"/>
            </a:xfrm>
            <a:custGeom>
              <a:avLst/>
              <a:gdLst>
                <a:gd name="T0" fmla="*/ 43 w 59"/>
                <a:gd name="T1" fmla="*/ 26 h 68"/>
                <a:gd name="T2" fmla="*/ 17 w 59"/>
                <a:gd name="T3" fmla="*/ 26 h 68"/>
                <a:gd name="T4" fmla="*/ 17 w 59"/>
                <a:gd name="T5" fmla="*/ 0 h 68"/>
                <a:gd name="T6" fmla="*/ 0 w 59"/>
                <a:gd name="T7" fmla="*/ 0 h 68"/>
                <a:gd name="T8" fmla="*/ 0 w 59"/>
                <a:gd name="T9" fmla="*/ 68 h 68"/>
                <a:gd name="T10" fmla="*/ 17 w 59"/>
                <a:gd name="T11" fmla="*/ 68 h 68"/>
                <a:gd name="T12" fmla="*/ 17 w 59"/>
                <a:gd name="T13" fmla="*/ 42 h 68"/>
                <a:gd name="T14" fmla="*/ 43 w 59"/>
                <a:gd name="T15" fmla="*/ 42 h 68"/>
                <a:gd name="T16" fmla="*/ 43 w 59"/>
                <a:gd name="T17" fmla="*/ 68 h 68"/>
                <a:gd name="T18" fmla="*/ 59 w 59"/>
                <a:gd name="T19" fmla="*/ 68 h 68"/>
                <a:gd name="T20" fmla="*/ 59 w 59"/>
                <a:gd name="T21" fmla="*/ 0 h 68"/>
                <a:gd name="T22" fmla="*/ 43 w 59"/>
                <a:gd name="T23" fmla="*/ 0 h 68"/>
                <a:gd name="T24" fmla="*/ 43 w 59"/>
                <a:gd name="T25" fmla="*/ 2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8">
                  <a:moveTo>
                    <a:pt x="43" y="26"/>
                  </a:moveTo>
                  <a:lnTo>
                    <a:pt x="17" y="26"/>
                  </a:lnTo>
                  <a:lnTo>
                    <a:pt x="17" y="0"/>
                  </a:lnTo>
                  <a:lnTo>
                    <a:pt x="0" y="0"/>
                  </a:lnTo>
                  <a:lnTo>
                    <a:pt x="0" y="68"/>
                  </a:lnTo>
                  <a:lnTo>
                    <a:pt x="17" y="68"/>
                  </a:lnTo>
                  <a:lnTo>
                    <a:pt x="17" y="42"/>
                  </a:lnTo>
                  <a:lnTo>
                    <a:pt x="43" y="42"/>
                  </a:lnTo>
                  <a:lnTo>
                    <a:pt x="43" y="68"/>
                  </a:lnTo>
                  <a:lnTo>
                    <a:pt x="59" y="68"/>
                  </a:lnTo>
                  <a:lnTo>
                    <a:pt x="59" y="0"/>
                  </a:lnTo>
                  <a:lnTo>
                    <a:pt x="43" y="0"/>
                  </a:lnTo>
                  <a:lnTo>
                    <a:pt x="43"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57">
              <a:extLst>
                <a:ext uri="{FF2B5EF4-FFF2-40B4-BE49-F238E27FC236}">
                  <a16:creationId xmlns:a16="http://schemas.microsoft.com/office/drawing/2014/main" id="{8B62D82E-834A-BE50-E294-8A5F00DDD870}"/>
                </a:ext>
              </a:extLst>
            </p:cNvPr>
            <p:cNvSpPr>
              <a:spLocks noEditPoints="1"/>
            </p:cNvSpPr>
            <p:nvPr/>
          </p:nvSpPr>
          <p:spPr bwMode="auto">
            <a:xfrm>
              <a:off x="3297238" y="2954338"/>
              <a:ext cx="95250" cy="107950"/>
            </a:xfrm>
            <a:custGeom>
              <a:avLst/>
              <a:gdLst>
                <a:gd name="T0" fmla="*/ 46 w 48"/>
                <a:gd name="T1" fmla="*/ 18 h 54"/>
                <a:gd name="T2" fmla="*/ 46 w 48"/>
                <a:gd name="T3" fmla="*/ 18 h 54"/>
                <a:gd name="T4" fmla="*/ 41 w 48"/>
                <a:gd name="T5" fmla="*/ 5 h 54"/>
                <a:gd name="T6" fmla="*/ 25 w 48"/>
                <a:gd name="T7" fmla="*/ 0 h 54"/>
                <a:gd name="T8" fmla="*/ 0 w 48"/>
                <a:gd name="T9" fmla="*/ 0 h 54"/>
                <a:gd name="T10" fmla="*/ 0 w 48"/>
                <a:gd name="T11" fmla="*/ 54 h 54"/>
                <a:gd name="T12" fmla="*/ 13 w 48"/>
                <a:gd name="T13" fmla="*/ 54 h 54"/>
                <a:gd name="T14" fmla="*/ 13 w 48"/>
                <a:gd name="T15" fmla="*/ 37 h 54"/>
                <a:gd name="T16" fmla="*/ 22 w 48"/>
                <a:gd name="T17" fmla="*/ 37 h 54"/>
                <a:gd name="T18" fmla="*/ 33 w 48"/>
                <a:gd name="T19" fmla="*/ 54 h 54"/>
                <a:gd name="T20" fmla="*/ 48 w 48"/>
                <a:gd name="T21" fmla="*/ 54 h 54"/>
                <a:gd name="T22" fmla="*/ 35 w 48"/>
                <a:gd name="T23" fmla="*/ 35 h 54"/>
                <a:gd name="T24" fmla="*/ 46 w 48"/>
                <a:gd name="T25" fmla="*/ 18 h 54"/>
                <a:gd name="T26" fmla="*/ 33 w 48"/>
                <a:gd name="T27" fmla="*/ 19 h 54"/>
                <a:gd name="T28" fmla="*/ 25 w 48"/>
                <a:gd name="T29" fmla="*/ 26 h 54"/>
                <a:gd name="T30" fmla="*/ 13 w 48"/>
                <a:gd name="T31" fmla="*/ 26 h 54"/>
                <a:gd name="T32" fmla="*/ 13 w 48"/>
                <a:gd name="T33" fmla="*/ 11 h 54"/>
                <a:gd name="T34" fmla="*/ 24 w 48"/>
                <a:gd name="T35" fmla="*/ 11 h 54"/>
                <a:gd name="T36" fmla="*/ 33 w 48"/>
                <a:gd name="T37" fmla="*/ 18 h 54"/>
                <a:gd name="T38" fmla="*/ 33 w 48"/>
                <a:gd name="T39"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54">
                  <a:moveTo>
                    <a:pt x="46" y="18"/>
                  </a:moveTo>
                  <a:cubicBezTo>
                    <a:pt x="46" y="18"/>
                    <a:pt x="46" y="18"/>
                    <a:pt x="46" y="18"/>
                  </a:cubicBezTo>
                  <a:cubicBezTo>
                    <a:pt x="46" y="13"/>
                    <a:pt x="45" y="8"/>
                    <a:pt x="41" y="5"/>
                  </a:cubicBezTo>
                  <a:cubicBezTo>
                    <a:pt x="38" y="1"/>
                    <a:pt x="32" y="0"/>
                    <a:pt x="25" y="0"/>
                  </a:cubicBezTo>
                  <a:cubicBezTo>
                    <a:pt x="0" y="0"/>
                    <a:pt x="0" y="0"/>
                    <a:pt x="0" y="0"/>
                  </a:cubicBezTo>
                  <a:cubicBezTo>
                    <a:pt x="0" y="54"/>
                    <a:pt x="0" y="54"/>
                    <a:pt x="0" y="54"/>
                  </a:cubicBezTo>
                  <a:cubicBezTo>
                    <a:pt x="13" y="54"/>
                    <a:pt x="13" y="54"/>
                    <a:pt x="13" y="54"/>
                  </a:cubicBezTo>
                  <a:cubicBezTo>
                    <a:pt x="13" y="37"/>
                    <a:pt x="13" y="37"/>
                    <a:pt x="13" y="37"/>
                  </a:cubicBezTo>
                  <a:cubicBezTo>
                    <a:pt x="22" y="37"/>
                    <a:pt x="22" y="37"/>
                    <a:pt x="22" y="37"/>
                  </a:cubicBezTo>
                  <a:cubicBezTo>
                    <a:pt x="33" y="54"/>
                    <a:pt x="33" y="54"/>
                    <a:pt x="33" y="54"/>
                  </a:cubicBezTo>
                  <a:cubicBezTo>
                    <a:pt x="48" y="54"/>
                    <a:pt x="48" y="54"/>
                    <a:pt x="48" y="54"/>
                  </a:cubicBezTo>
                  <a:cubicBezTo>
                    <a:pt x="35" y="35"/>
                    <a:pt x="35" y="35"/>
                    <a:pt x="35" y="35"/>
                  </a:cubicBezTo>
                  <a:cubicBezTo>
                    <a:pt x="42" y="32"/>
                    <a:pt x="46" y="26"/>
                    <a:pt x="46" y="18"/>
                  </a:cubicBezTo>
                  <a:close/>
                  <a:moveTo>
                    <a:pt x="33" y="19"/>
                  </a:moveTo>
                  <a:cubicBezTo>
                    <a:pt x="33" y="23"/>
                    <a:pt x="30" y="26"/>
                    <a:pt x="25" y="26"/>
                  </a:cubicBezTo>
                  <a:cubicBezTo>
                    <a:pt x="13" y="26"/>
                    <a:pt x="13" y="26"/>
                    <a:pt x="13" y="26"/>
                  </a:cubicBezTo>
                  <a:cubicBezTo>
                    <a:pt x="13" y="11"/>
                    <a:pt x="13" y="11"/>
                    <a:pt x="13" y="11"/>
                  </a:cubicBezTo>
                  <a:cubicBezTo>
                    <a:pt x="24" y="11"/>
                    <a:pt x="24" y="11"/>
                    <a:pt x="24" y="11"/>
                  </a:cubicBezTo>
                  <a:cubicBezTo>
                    <a:pt x="30" y="11"/>
                    <a:pt x="33" y="14"/>
                    <a:pt x="33" y="18"/>
                  </a:cubicBezTo>
                  <a:lnTo>
                    <a:pt x="3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06797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Upcoming Initiatives">
    <p:spTree>
      <p:nvGrpSpPr>
        <p:cNvPr id="1" name=""/>
        <p:cNvGrpSpPr/>
        <p:nvPr/>
      </p:nvGrpSpPr>
      <p:grpSpPr>
        <a:xfrm>
          <a:off x="0" y="0"/>
          <a:ext cx="0" cy="0"/>
          <a:chOff x="0" y="0"/>
          <a:chExt cx="0" cy="0"/>
        </a:xfrm>
      </p:grpSpPr>
      <p:sp>
        <p:nvSpPr>
          <p:cNvPr id="75" name="TextBox 74"/>
          <p:cNvSpPr txBox="1"/>
          <p:nvPr userDrawn="1"/>
        </p:nvSpPr>
        <p:spPr>
          <a:xfrm>
            <a:off x="905129" y="326824"/>
            <a:ext cx="4619118" cy="523220"/>
          </a:xfrm>
          <a:prstGeom prst="rect">
            <a:avLst/>
          </a:prstGeom>
          <a:noFill/>
        </p:spPr>
        <p:txBody>
          <a:bodyPr wrap="square" rtlCol="0">
            <a:spAutoFit/>
          </a:bodyPr>
          <a:lstStyle/>
          <a:p>
            <a:pPr marL="0" algn="l" defTabSz="914400" rtl="0" eaLnBrk="1" latinLnBrk="0" hangingPunct="1"/>
            <a:r>
              <a:rPr lang="en-US" sz="2800" kern="1200" dirty="0">
                <a:solidFill>
                  <a:schemeClr val="tx1"/>
                </a:solidFill>
                <a:latin typeface="+mn-lt"/>
                <a:ea typeface="+mn-ea"/>
                <a:cs typeface="+mn-cs"/>
              </a:rPr>
              <a:t>Upcoming Initiatives</a:t>
            </a:r>
          </a:p>
        </p:txBody>
      </p:sp>
      <p:sp>
        <p:nvSpPr>
          <p:cNvPr id="8" name="Content Placeholder 2">
            <a:extLst>
              <a:ext uri="{FF2B5EF4-FFF2-40B4-BE49-F238E27FC236}">
                <a16:creationId xmlns:a16="http://schemas.microsoft.com/office/drawing/2014/main" id="{F0F83327-324F-A0E1-2D06-2B82E98E32A0}"/>
              </a:ext>
            </a:extLst>
          </p:cNvPr>
          <p:cNvSpPr>
            <a:spLocks noGrp="1"/>
          </p:cNvSpPr>
          <p:nvPr>
            <p:ph idx="1" hasCustomPrompt="1"/>
          </p:nvPr>
        </p:nvSpPr>
        <p:spPr>
          <a:xfrm>
            <a:off x="381001" y="1104900"/>
            <a:ext cx="10932160" cy="4870450"/>
          </a:xfrm>
        </p:spPr>
        <p:txBody>
          <a:bodyPr/>
          <a:lstStyle>
            <a:lvl1pPr marL="228594" indent="-228594" algn="l" defTabSz="914377" rtl="0" eaLnBrk="1" latinLnBrk="0" hangingPunct="1">
              <a:lnSpc>
                <a:spcPct val="10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lnSpc>
                <a:spcPct val="100000"/>
              </a:lnSpc>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grpSp>
        <p:nvGrpSpPr>
          <p:cNvPr id="20" name="Group 19">
            <a:extLst>
              <a:ext uri="{FF2B5EF4-FFF2-40B4-BE49-F238E27FC236}">
                <a16:creationId xmlns:a16="http://schemas.microsoft.com/office/drawing/2014/main" id="{BF735F45-3609-6DC7-ABF4-AB7D4834E87B}"/>
              </a:ext>
            </a:extLst>
          </p:cNvPr>
          <p:cNvGrpSpPr/>
          <p:nvPr userDrawn="1"/>
        </p:nvGrpSpPr>
        <p:grpSpPr>
          <a:xfrm>
            <a:off x="356937" y="326824"/>
            <a:ext cx="416619" cy="427630"/>
            <a:chOff x="6081713" y="2363788"/>
            <a:chExt cx="360363" cy="369887"/>
          </a:xfrm>
          <a:solidFill>
            <a:schemeClr val="accent1">
              <a:lumMod val="60000"/>
              <a:lumOff val="40000"/>
            </a:schemeClr>
          </a:solidFill>
        </p:grpSpPr>
        <p:sp>
          <p:nvSpPr>
            <p:cNvPr id="21" name="Freeform 613">
              <a:extLst>
                <a:ext uri="{FF2B5EF4-FFF2-40B4-BE49-F238E27FC236}">
                  <a16:creationId xmlns:a16="http://schemas.microsoft.com/office/drawing/2014/main" id="{BF3B8234-7AFE-B794-ED8D-74D1CB4156C7}"/>
                </a:ext>
              </a:extLst>
            </p:cNvPr>
            <p:cNvSpPr>
              <a:spLocks/>
            </p:cNvSpPr>
            <p:nvPr/>
          </p:nvSpPr>
          <p:spPr bwMode="auto">
            <a:xfrm>
              <a:off x="6122988" y="2484438"/>
              <a:ext cx="63500" cy="60325"/>
            </a:xfrm>
            <a:custGeom>
              <a:avLst/>
              <a:gdLst>
                <a:gd name="T0" fmla="*/ 7 w 40"/>
                <a:gd name="T1" fmla="*/ 38 h 38"/>
                <a:gd name="T2" fmla="*/ 3 w 40"/>
                <a:gd name="T3" fmla="*/ 37 h 38"/>
                <a:gd name="T4" fmla="*/ 3 w 40"/>
                <a:gd name="T5" fmla="*/ 28 h 38"/>
                <a:gd name="T6" fmla="*/ 29 w 40"/>
                <a:gd name="T7" fmla="*/ 2 h 38"/>
                <a:gd name="T8" fmla="*/ 37 w 40"/>
                <a:gd name="T9" fmla="*/ 2 h 38"/>
                <a:gd name="T10" fmla="*/ 37 w 40"/>
                <a:gd name="T11" fmla="*/ 11 h 38"/>
                <a:gd name="T12" fmla="*/ 11 w 40"/>
                <a:gd name="T13" fmla="*/ 37 h 38"/>
                <a:gd name="T14" fmla="*/ 7 w 40"/>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38">
                  <a:moveTo>
                    <a:pt x="7" y="38"/>
                  </a:moveTo>
                  <a:cubicBezTo>
                    <a:pt x="5" y="38"/>
                    <a:pt x="4" y="38"/>
                    <a:pt x="3" y="37"/>
                  </a:cubicBezTo>
                  <a:cubicBezTo>
                    <a:pt x="0" y="34"/>
                    <a:pt x="0" y="30"/>
                    <a:pt x="3" y="28"/>
                  </a:cubicBezTo>
                  <a:cubicBezTo>
                    <a:pt x="29" y="2"/>
                    <a:pt x="29" y="2"/>
                    <a:pt x="29" y="2"/>
                  </a:cubicBezTo>
                  <a:cubicBezTo>
                    <a:pt x="31" y="0"/>
                    <a:pt x="35" y="0"/>
                    <a:pt x="37" y="2"/>
                  </a:cubicBezTo>
                  <a:cubicBezTo>
                    <a:pt x="40" y="4"/>
                    <a:pt x="40" y="8"/>
                    <a:pt x="37" y="11"/>
                  </a:cubicBezTo>
                  <a:cubicBezTo>
                    <a:pt x="11" y="37"/>
                    <a:pt x="11" y="37"/>
                    <a:pt x="11" y="37"/>
                  </a:cubicBezTo>
                  <a:cubicBezTo>
                    <a:pt x="10" y="38"/>
                    <a:pt x="8" y="38"/>
                    <a:pt x="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614">
              <a:extLst>
                <a:ext uri="{FF2B5EF4-FFF2-40B4-BE49-F238E27FC236}">
                  <a16:creationId xmlns:a16="http://schemas.microsoft.com/office/drawing/2014/main" id="{6750BCA8-B3C6-398E-D3B4-A53980600EB2}"/>
                </a:ext>
              </a:extLst>
            </p:cNvPr>
            <p:cNvSpPr>
              <a:spLocks/>
            </p:cNvSpPr>
            <p:nvPr/>
          </p:nvSpPr>
          <p:spPr bwMode="auto">
            <a:xfrm>
              <a:off x="6081713" y="2525713"/>
              <a:ext cx="63500" cy="60325"/>
            </a:xfrm>
            <a:custGeom>
              <a:avLst/>
              <a:gdLst>
                <a:gd name="T0" fmla="*/ 7 w 40"/>
                <a:gd name="T1" fmla="*/ 38 h 38"/>
                <a:gd name="T2" fmla="*/ 3 w 40"/>
                <a:gd name="T3" fmla="*/ 37 h 38"/>
                <a:gd name="T4" fmla="*/ 3 w 40"/>
                <a:gd name="T5" fmla="*/ 28 h 38"/>
                <a:gd name="T6" fmla="*/ 29 w 40"/>
                <a:gd name="T7" fmla="*/ 2 h 38"/>
                <a:gd name="T8" fmla="*/ 37 w 40"/>
                <a:gd name="T9" fmla="*/ 2 h 38"/>
                <a:gd name="T10" fmla="*/ 37 w 40"/>
                <a:gd name="T11" fmla="*/ 11 h 38"/>
                <a:gd name="T12" fmla="*/ 11 w 40"/>
                <a:gd name="T13" fmla="*/ 37 h 38"/>
                <a:gd name="T14" fmla="*/ 7 w 40"/>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38">
                  <a:moveTo>
                    <a:pt x="7" y="38"/>
                  </a:moveTo>
                  <a:cubicBezTo>
                    <a:pt x="5" y="38"/>
                    <a:pt x="4" y="38"/>
                    <a:pt x="3" y="37"/>
                  </a:cubicBezTo>
                  <a:cubicBezTo>
                    <a:pt x="0" y="34"/>
                    <a:pt x="0" y="31"/>
                    <a:pt x="3" y="28"/>
                  </a:cubicBezTo>
                  <a:cubicBezTo>
                    <a:pt x="29" y="2"/>
                    <a:pt x="29" y="2"/>
                    <a:pt x="29" y="2"/>
                  </a:cubicBezTo>
                  <a:cubicBezTo>
                    <a:pt x="31" y="0"/>
                    <a:pt x="35" y="0"/>
                    <a:pt x="37" y="2"/>
                  </a:cubicBezTo>
                  <a:cubicBezTo>
                    <a:pt x="40" y="4"/>
                    <a:pt x="40" y="8"/>
                    <a:pt x="37" y="11"/>
                  </a:cubicBezTo>
                  <a:cubicBezTo>
                    <a:pt x="11" y="37"/>
                    <a:pt x="11" y="37"/>
                    <a:pt x="11" y="37"/>
                  </a:cubicBezTo>
                  <a:cubicBezTo>
                    <a:pt x="10" y="38"/>
                    <a:pt x="8" y="38"/>
                    <a:pt x="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615">
              <a:extLst>
                <a:ext uri="{FF2B5EF4-FFF2-40B4-BE49-F238E27FC236}">
                  <a16:creationId xmlns:a16="http://schemas.microsoft.com/office/drawing/2014/main" id="{89EB8753-438C-2476-88B9-C762576166E8}"/>
                </a:ext>
              </a:extLst>
            </p:cNvPr>
            <p:cNvSpPr>
              <a:spLocks/>
            </p:cNvSpPr>
            <p:nvPr/>
          </p:nvSpPr>
          <p:spPr bwMode="auto">
            <a:xfrm>
              <a:off x="6081713" y="2484438"/>
              <a:ext cx="63500" cy="60325"/>
            </a:xfrm>
            <a:custGeom>
              <a:avLst/>
              <a:gdLst>
                <a:gd name="T0" fmla="*/ 33 w 40"/>
                <a:gd name="T1" fmla="*/ 38 h 38"/>
                <a:gd name="T2" fmla="*/ 29 w 40"/>
                <a:gd name="T3" fmla="*/ 37 h 38"/>
                <a:gd name="T4" fmla="*/ 3 w 40"/>
                <a:gd name="T5" fmla="*/ 11 h 38"/>
                <a:gd name="T6" fmla="*/ 3 w 40"/>
                <a:gd name="T7" fmla="*/ 2 h 38"/>
                <a:gd name="T8" fmla="*/ 11 w 40"/>
                <a:gd name="T9" fmla="*/ 2 h 38"/>
                <a:gd name="T10" fmla="*/ 37 w 40"/>
                <a:gd name="T11" fmla="*/ 28 h 38"/>
                <a:gd name="T12" fmla="*/ 37 w 40"/>
                <a:gd name="T13" fmla="*/ 37 h 38"/>
                <a:gd name="T14" fmla="*/ 33 w 40"/>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38">
                  <a:moveTo>
                    <a:pt x="33" y="38"/>
                  </a:moveTo>
                  <a:cubicBezTo>
                    <a:pt x="31" y="38"/>
                    <a:pt x="30" y="38"/>
                    <a:pt x="29" y="37"/>
                  </a:cubicBezTo>
                  <a:cubicBezTo>
                    <a:pt x="3" y="11"/>
                    <a:pt x="3" y="11"/>
                    <a:pt x="3" y="11"/>
                  </a:cubicBezTo>
                  <a:cubicBezTo>
                    <a:pt x="0" y="8"/>
                    <a:pt x="0" y="4"/>
                    <a:pt x="3" y="2"/>
                  </a:cubicBezTo>
                  <a:cubicBezTo>
                    <a:pt x="5" y="0"/>
                    <a:pt x="9" y="0"/>
                    <a:pt x="11" y="2"/>
                  </a:cubicBezTo>
                  <a:cubicBezTo>
                    <a:pt x="37" y="28"/>
                    <a:pt x="37" y="28"/>
                    <a:pt x="37" y="28"/>
                  </a:cubicBezTo>
                  <a:cubicBezTo>
                    <a:pt x="40" y="30"/>
                    <a:pt x="40" y="34"/>
                    <a:pt x="37" y="37"/>
                  </a:cubicBezTo>
                  <a:cubicBezTo>
                    <a:pt x="36" y="38"/>
                    <a:pt x="34" y="38"/>
                    <a:pt x="33"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616">
              <a:extLst>
                <a:ext uri="{FF2B5EF4-FFF2-40B4-BE49-F238E27FC236}">
                  <a16:creationId xmlns:a16="http://schemas.microsoft.com/office/drawing/2014/main" id="{F7715FC9-B3FB-0395-9D79-E20E93CF2A8D}"/>
                </a:ext>
              </a:extLst>
            </p:cNvPr>
            <p:cNvSpPr>
              <a:spLocks/>
            </p:cNvSpPr>
            <p:nvPr/>
          </p:nvSpPr>
          <p:spPr bwMode="auto">
            <a:xfrm>
              <a:off x="6122988" y="2525713"/>
              <a:ext cx="63500" cy="60325"/>
            </a:xfrm>
            <a:custGeom>
              <a:avLst/>
              <a:gdLst>
                <a:gd name="T0" fmla="*/ 33 w 40"/>
                <a:gd name="T1" fmla="*/ 38 h 38"/>
                <a:gd name="T2" fmla="*/ 29 w 40"/>
                <a:gd name="T3" fmla="*/ 37 h 38"/>
                <a:gd name="T4" fmla="*/ 3 w 40"/>
                <a:gd name="T5" fmla="*/ 11 h 38"/>
                <a:gd name="T6" fmla="*/ 3 w 40"/>
                <a:gd name="T7" fmla="*/ 2 h 38"/>
                <a:gd name="T8" fmla="*/ 11 w 40"/>
                <a:gd name="T9" fmla="*/ 2 h 38"/>
                <a:gd name="T10" fmla="*/ 37 w 40"/>
                <a:gd name="T11" fmla="*/ 28 h 38"/>
                <a:gd name="T12" fmla="*/ 37 w 40"/>
                <a:gd name="T13" fmla="*/ 37 h 38"/>
                <a:gd name="T14" fmla="*/ 33 w 40"/>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38">
                  <a:moveTo>
                    <a:pt x="33" y="38"/>
                  </a:moveTo>
                  <a:cubicBezTo>
                    <a:pt x="31" y="38"/>
                    <a:pt x="30" y="38"/>
                    <a:pt x="29" y="37"/>
                  </a:cubicBezTo>
                  <a:cubicBezTo>
                    <a:pt x="3" y="11"/>
                    <a:pt x="3" y="11"/>
                    <a:pt x="3" y="11"/>
                  </a:cubicBezTo>
                  <a:cubicBezTo>
                    <a:pt x="0" y="8"/>
                    <a:pt x="0" y="4"/>
                    <a:pt x="3" y="2"/>
                  </a:cubicBezTo>
                  <a:cubicBezTo>
                    <a:pt x="5" y="0"/>
                    <a:pt x="9" y="0"/>
                    <a:pt x="11" y="2"/>
                  </a:cubicBezTo>
                  <a:cubicBezTo>
                    <a:pt x="37" y="28"/>
                    <a:pt x="37" y="28"/>
                    <a:pt x="37" y="28"/>
                  </a:cubicBezTo>
                  <a:cubicBezTo>
                    <a:pt x="40" y="31"/>
                    <a:pt x="40" y="34"/>
                    <a:pt x="37" y="37"/>
                  </a:cubicBezTo>
                  <a:cubicBezTo>
                    <a:pt x="36" y="38"/>
                    <a:pt x="35" y="38"/>
                    <a:pt x="33"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17">
              <a:extLst>
                <a:ext uri="{FF2B5EF4-FFF2-40B4-BE49-F238E27FC236}">
                  <a16:creationId xmlns:a16="http://schemas.microsoft.com/office/drawing/2014/main" id="{4E2972D4-9989-C778-2B6B-A8B10173054D}"/>
                </a:ext>
              </a:extLst>
            </p:cNvPr>
            <p:cNvSpPr>
              <a:spLocks/>
            </p:cNvSpPr>
            <p:nvPr/>
          </p:nvSpPr>
          <p:spPr bwMode="auto">
            <a:xfrm>
              <a:off x="6276975" y="2671763"/>
              <a:ext cx="61913" cy="61912"/>
            </a:xfrm>
            <a:custGeom>
              <a:avLst/>
              <a:gdLst>
                <a:gd name="T0" fmla="*/ 6 w 39"/>
                <a:gd name="T1" fmla="*/ 39 h 39"/>
                <a:gd name="T2" fmla="*/ 2 w 39"/>
                <a:gd name="T3" fmla="*/ 37 h 39"/>
                <a:gd name="T4" fmla="*/ 2 w 39"/>
                <a:gd name="T5" fmla="*/ 28 h 39"/>
                <a:gd name="T6" fmla="*/ 28 w 39"/>
                <a:gd name="T7" fmla="*/ 2 h 39"/>
                <a:gd name="T8" fmla="*/ 37 w 39"/>
                <a:gd name="T9" fmla="*/ 2 h 39"/>
                <a:gd name="T10" fmla="*/ 37 w 39"/>
                <a:gd name="T11" fmla="*/ 11 h 39"/>
                <a:gd name="T12" fmla="*/ 11 w 39"/>
                <a:gd name="T13" fmla="*/ 37 h 39"/>
                <a:gd name="T14" fmla="*/ 6 w 39"/>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9">
                  <a:moveTo>
                    <a:pt x="6" y="39"/>
                  </a:moveTo>
                  <a:cubicBezTo>
                    <a:pt x="5" y="39"/>
                    <a:pt x="3" y="38"/>
                    <a:pt x="2" y="37"/>
                  </a:cubicBezTo>
                  <a:cubicBezTo>
                    <a:pt x="0" y="34"/>
                    <a:pt x="0" y="31"/>
                    <a:pt x="2" y="28"/>
                  </a:cubicBezTo>
                  <a:cubicBezTo>
                    <a:pt x="28" y="2"/>
                    <a:pt x="28" y="2"/>
                    <a:pt x="28" y="2"/>
                  </a:cubicBezTo>
                  <a:cubicBezTo>
                    <a:pt x="30" y="0"/>
                    <a:pt x="34" y="0"/>
                    <a:pt x="37" y="2"/>
                  </a:cubicBezTo>
                  <a:cubicBezTo>
                    <a:pt x="39" y="5"/>
                    <a:pt x="39" y="8"/>
                    <a:pt x="37" y="11"/>
                  </a:cubicBezTo>
                  <a:cubicBezTo>
                    <a:pt x="11" y="37"/>
                    <a:pt x="11" y="37"/>
                    <a:pt x="11" y="37"/>
                  </a:cubicBezTo>
                  <a:cubicBezTo>
                    <a:pt x="9" y="38"/>
                    <a:pt x="8" y="39"/>
                    <a:pt x="6"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618">
              <a:extLst>
                <a:ext uri="{FF2B5EF4-FFF2-40B4-BE49-F238E27FC236}">
                  <a16:creationId xmlns:a16="http://schemas.microsoft.com/office/drawing/2014/main" id="{61D484CE-4D18-65A5-3A44-2A1329D0CE03}"/>
                </a:ext>
              </a:extLst>
            </p:cNvPr>
            <p:cNvSpPr>
              <a:spLocks/>
            </p:cNvSpPr>
            <p:nvPr/>
          </p:nvSpPr>
          <p:spPr bwMode="auto">
            <a:xfrm>
              <a:off x="6318250" y="2630488"/>
              <a:ext cx="60325" cy="60325"/>
            </a:xfrm>
            <a:custGeom>
              <a:avLst/>
              <a:gdLst>
                <a:gd name="T0" fmla="*/ 6 w 39"/>
                <a:gd name="T1" fmla="*/ 38 h 38"/>
                <a:gd name="T2" fmla="*/ 2 w 39"/>
                <a:gd name="T3" fmla="*/ 37 h 38"/>
                <a:gd name="T4" fmla="*/ 2 w 39"/>
                <a:gd name="T5" fmla="*/ 28 h 38"/>
                <a:gd name="T6" fmla="*/ 28 w 39"/>
                <a:gd name="T7" fmla="*/ 2 h 38"/>
                <a:gd name="T8" fmla="*/ 37 w 39"/>
                <a:gd name="T9" fmla="*/ 2 h 38"/>
                <a:gd name="T10" fmla="*/ 37 w 39"/>
                <a:gd name="T11" fmla="*/ 11 h 38"/>
                <a:gd name="T12" fmla="*/ 11 w 39"/>
                <a:gd name="T13" fmla="*/ 37 h 38"/>
                <a:gd name="T14" fmla="*/ 6 w 39"/>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8">
                  <a:moveTo>
                    <a:pt x="6" y="38"/>
                  </a:moveTo>
                  <a:cubicBezTo>
                    <a:pt x="5" y="38"/>
                    <a:pt x="3" y="38"/>
                    <a:pt x="2" y="37"/>
                  </a:cubicBezTo>
                  <a:cubicBezTo>
                    <a:pt x="0" y="34"/>
                    <a:pt x="0" y="31"/>
                    <a:pt x="2" y="28"/>
                  </a:cubicBezTo>
                  <a:cubicBezTo>
                    <a:pt x="28" y="2"/>
                    <a:pt x="28" y="2"/>
                    <a:pt x="28" y="2"/>
                  </a:cubicBezTo>
                  <a:cubicBezTo>
                    <a:pt x="31" y="0"/>
                    <a:pt x="34" y="0"/>
                    <a:pt x="37" y="2"/>
                  </a:cubicBezTo>
                  <a:cubicBezTo>
                    <a:pt x="39" y="5"/>
                    <a:pt x="39" y="8"/>
                    <a:pt x="37" y="11"/>
                  </a:cubicBezTo>
                  <a:cubicBezTo>
                    <a:pt x="11" y="37"/>
                    <a:pt x="11" y="37"/>
                    <a:pt x="11" y="37"/>
                  </a:cubicBezTo>
                  <a:cubicBezTo>
                    <a:pt x="9" y="38"/>
                    <a:pt x="8" y="38"/>
                    <a:pt x="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619">
              <a:extLst>
                <a:ext uri="{FF2B5EF4-FFF2-40B4-BE49-F238E27FC236}">
                  <a16:creationId xmlns:a16="http://schemas.microsoft.com/office/drawing/2014/main" id="{EBB295A8-C892-772E-220E-27EFD527C5A0}"/>
                </a:ext>
              </a:extLst>
            </p:cNvPr>
            <p:cNvSpPr>
              <a:spLocks/>
            </p:cNvSpPr>
            <p:nvPr/>
          </p:nvSpPr>
          <p:spPr bwMode="auto">
            <a:xfrm>
              <a:off x="6276975" y="2630488"/>
              <a:ext cx="61913" cy="60325"/>
            </a:xfrm>
            <a:custGeom>
              <a:avLst/>
              <a:gdLst>
                <a:gd name="T0" fmla="*/ 32 w 39"/>
                <a:gd name="T1" fmla="*/ 38 h 38"/>
                <a:gd name="T2" fmla="*/ 28 w 39"/>
                <a:gd name="T3" fmla="*/ 37 h 38"/>
                <a:gd name="T4" fmla="*/ 2 w 39"/>
                <a:gd name="T5" fmla="*/ 11 h 38"/>
                <a:gd name="T6" fmla="*/ 2 w 39"/>
                <a:gd name="T7" fmla="*/ 2 h 38"/>
                <a:gd name="T8" fmla="*/ 11 w 39"/>
                <a:gd name="T9" fmla="*/ 2 h 38"/>
                <a:gd name="T10" fmla="*/ 37 w 39"/>
                <a:gd name="T11" fmla="*/ 28 h 38"/>
                <a:gd name="T12" fmla="*/ 37 w 39"/>
                <a:gd name="T13" fmla="*/ 37 h 38"/>
                <a:gd name="T14" fmla="*/ 32 w 39"/>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8">
                  <a:moveTo>
                    <a:pt x="32" y="38"/>
                  </a:moveTo>
                  <a:cubicBezTo>
                    <a:pt x="31" y="38"/>
                    <a:pt x="29" y="38"/>
                    <a:pt x="28" y="37"/>
                  </a:cubicBezTo>
                  <a:cubicBezTo>
                    <a:pt x="2" y="11"/>
                    <a:pt x="2" y="11"/>
                    <a:pt x="2" y="11"/>
                  </a:cubicBezTo>
                  <a:cubicBezTo>
                    <a:pt x="0" y="8"/>
                    <a:pt x="0" y="5"/>
                    <a:pt x="2" y="2"/>
                  </a:cubicBezTo>
                  <a:cubicBezTo>
                    <a:pt x="4" y="0"/>
                    <a:pt x="8" y="0"/>
                    <a:pt x="11" y="2"/>
                  </a:cubicBezTo>
                  <a:cubicBezTo>
                    <a:pt x="37" y="28"/>
                    <a:pt x="37" y="28"/>
                    <a:pt x="37" y="28"/>
                  </a:cubicBezTo>
                  <a:cubicBezTo>
                    <a:pt x="39" y="31"/>
                    <a:pt x="39" y="34"/>
                    <a:pt x="37" y="37"/>
                  </a:cubicBezTo>
                  <a:cubicBezTo>
                    <a:pt x="35" y="38"/>
                    <a:pt x="34" y="38"/>
                    <a:pt x="32"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620">
              <a:extLst>
                <a:ext uri="{FF2B5EF4-FFF2-40B4-BE49-F238E27FC236}">
                  <a16:creationId xmlns:a16="http://schemas.microsoft.com/office/drawing/2014/main" id="{0892E8A2-C1DA-322C-E0FE-139B444474FE}"/>
                </a:ext>
              </a:extLst>
            </p:cNvPr>
            <p:cNvSpPr>
              <a:spLocks/>
            </p:cNvSpPr>
            <p:nvPr/>
          </p:nvSpPr>
          <p:spPr bwMode="auto">
            <a:xfrm>
              <a:off x="6318250" y="2671763"/>
              <a:ext cx="60325" cy="61912"/>
            </a:xfrm>
            <a:custGeom>
              <a:avLst/>
              <a:gdLst>
                <a:gd name="T0" fmla="*/ 32 w 39"/>
                <a:gd name="T1" fmla="*/ 39 h 39"/>
                <a:gd name="T2" fmla="*/ 28 w 39"/>
                <a:gd name="T3" fmla="*/ 37 h 39"/>
                <a:gd name="T4" fmla="*/ 2 w 39"/>
                <a:gd name="T5" fmla="*/ 11 h 39"/>
                <a:gd name="T6" fmla="*/ 2 w 39"/>
                <a:gd name="T7" fmla="*/ 2 h 39"/>
                <a:gd name="T8" fmla="*/ 11 w 39"/>
                <a:gd name="T9" fmla="*/ 2 h 39"/>
                <a:gd name="T10" fmla="*/ 37 w 39"/>
                <a:gd name="T11" fmla="*/ 28 h 39"/>
                <a:gd name="T12" fmla="*/ 37 w 39"/>
                <a:gd name="T13" fmla="*/ 37 h 39"/>
                <a:gd name="T14" fmla="*/ 32 w 39"/>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9">
                  <a:moveTo>
                    <a:pt x="32" y="39"/>
                  </a:moveTo>
                  <a:cubicBezTo>
                    <a:pt x="31" y="39"/>
                    <a:pt x="29" y="38"/>
                    <a:pt x="28" y="37"/>
                  </a:cubicBezTo>
                  <a:cubicBezTo>
                    <a:pt x="2" y="11"/>
                    <a:pt x="2" y="11"/>
                    <a:pt x="2" y="11"/>
                  </a:cubicBezTo>
                  <a:cubicBezTo>
                    <a:pt x="0" y="8"/>
                    <a:pt x="0" y="5"/>
                    <a:pt x="2" y="2"/>
                  </a:cubicBezTo>
                  <a:cubicBezTo>
                    <a:pt x="4" y="0"/>
                    <a:pt x="8" y="0"/>
                    <a:pt x="11" y="2"/>
                  </a:cubicBezTo>
                  <a:cubicBezTo>
                    <a:pt x="37" y="28"/>
                    <a:pt x="37" y="28"/>
                    <a:pt x="37" y="28"/>
                  </a:cubicBezTo>
                  <a:cubicBezTo>
                    <a:pt x="39" y="31"/>
                    <a:pt x="39" y="34"/>
                    <a:pt x="37" y="37"/>
                  </a:cubicBezTo>
                  <a:cubicBezTo>
                    <a:pt x="36" y="38"/>
                    <a:pt x="34" y="39"/>
                    <a:pt x="32"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621">
              <a:extLst>
                <a:ext uri="{FF2B5EF4-FFF2-40B4-BE49-F238E27FC236}">
                  <a16:creationId xmlns:a16="http://schemas.microsoft.com/office/drawing/2014/main" id="{08AF2FD4-0857-DF0F-6CCC-65E4BB7F71BA}"/>
                </a:ext>
              </a:extLst>
            </p:cNvPr>
            <p:cNvSpPr>
              <a:spLocks noEditPoints="1"/>
            </p:cNvSpPr>
            <p:nvPr/>
          </p:nvSpPr>
          <p:spPr bwMode="auto">
            <a:xfrm>
              <a:off x="6316663" y="2449513"/>
              <a:ext cx="125413" cy="125412"/>
            </a:xfrm>
            <a:custGeom>
              <a:avLst/>
              <a:gdLst>
                <a:gd name="T0" fmla="*/ 40 w 80"/>
                <a:gd name="T1" fmla="*/ 79 h 79"/>
                <a:gd name="T2" fmla="*/ 0 w 80"/>
                <a:gd name="T3" fmla="*/ 39 h 79"/>
                <a:gd name="T4" fmla="*/ 40 w 80"/>
                <a:gd name="T5" fmla="*/ 0 h 79"/>
                <a:gd name="T6" fmla="*/ 80 w 80"/>
                <a:gd name="T7" fmla="*/ 39 h 79"/>
                <a:gd name="T8" fmla="*/ 40 w 80"/>
                <a:gd name="T9" fmla="*/ 79 h 79"/>
                <a:gd name="T10" fmla="*/ 40 w 80"/>
                <a:gd name="T11" fmla="*/ 12 h 79"/>
                <a:gd name="T12" fmla="*/ 12 w 80"/>
                <a:gd name="T13" fmla="*/ 39 h 79"/>
                <a:gd name="T14" fmla="*/ 40 w 80"/>
                <a:gd name="T15" fmla="*/ 67 h 79"/>
                <a:gd name="T16" fmla="*/ 68 w 80"/>
                <a:gd name="T17" fmla="*/ 39 h 79"/>
                <a:gd name="T18" fmla="*/ 40 w 80"/>
                <a:gd name="T19" fmla="*/ 1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79">
                  <a:moveTo>
                    <a:pt x="40" y="79"/>
                  </a:moveTo>
                  <a:cubicBezTo>
                    <a:pt x="18" y="79"/>
                    <a:pt x="0" y="61"/>
                    <a:pt x="0" y="39"/>
                  </a:cubicBezTo>
                  <a:cubicBezTo>
                    <a:pt x="0" y="17"/>
                    <a:pt x="18" y="0"/>
                    <a:pt x="40" y="0"/>
                  </a:cubicBezTo>
                  <a:cubicBezTo>
                    <a:pt x="62" y="0"/>
                    <a:pt x="80" y="17"/>
                    <a:pt x="80" y="39"/>
                  </a:cubicBezTo>
                  <a:cubicBezTo>
                    <a:pt x="80" y="61"/>
                    <a:pt x="62" y="79"/>
                    <a:pt x="40" y="79"/>
                  </a:cubicBezTo>
                  <a:close/>
                  <a:moveTo>
                    <a:pt x="40" y="12"/>
                  </a:moveTo>
                  <a:cubicBezTo>
                    <a:pt x="25" y="12"/>
                    <a:pt x="12" y="24"/>
                    <a:pt x="12" y="39"/>
                  </a:cubicBezTo>
                  <a:cubicBezTo>
                    <a:pt x="12" y="55"/>
                    <a:pt x="25" y="67"/>
                    <a:pt x="40" y="67"/>
                  </a:cubicBezTo>
                  <a:cubicBezTo>
                    <a:pt x="56" y="67"/>
                    <a:pt x="68" y="55"/>
                    <a:pt x="68" y="39"/>
                  </a:cubicBezTo>
                  <a:cubicBezTo>
                    <a:pt x="68" y="24"/>
                    <a:pt x="56" y="12"/>
                    <a:pt x="4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622">
              <a:extLst>
                <a:ext uri="{FF2B5EF4-FFF2-40B4-BE49-F238E27FC236}">
                  <a16:creationId xmlns:a16="http://schemas.microsoft.com/office/drawing/2014/main" id="{4CE65677-3D7C-DD0B-2086-821625AA769C}"/>
                </a:ext>
              </a:extLst>
            </p:cNvPr>
            <p:cNvSpPr>
              <a:spLocks/>
            </p:cNvSpPr>
            <p:nvPr/>
          </p:nvSpPr>
          <p:spPr bwMode="auto">
            <a:xfrm>
              <a:off x="6126163" y="2365375"/>
              <a:ext cx="212725" cy="355600"/>
            </a:xfrm>
            <a:custGeom>
              <a:avLst/>
              <a:gdLst>
                <a:gd name="T0" fmla="*/ 6 w 134"/>
                <a:gd name="T1" fmla="*/ 225 h 225"/>
                <a:gd name="T2" fmla="*/ 1 w 134"/>
                <a:gd name="T3" fmla="*/ 222 h 225"/>
                <a:gd name="T4" fmla="*/ 3 w 134"/>
                <a:gd name="T5" fmla="*/ 214 h 225"/>
                <a:gd name="T6" fmla="*/ 68 w 134"/>
                <a:gd name="T7" fmla="*/ 9 h 225"/>
                <a:gd name="T8" fmla="*/ 71 w 134"/>
                <a:gd name="T9" fmla="*/ 1 h 225"/>
                <a:gd name="T10" fmla="*/ 79 w 134"/>
                <a:gd name="T11" fmla="*/ 5 h 225"/>
                <a:gd name="T12" fmla="*/ 10 w 134"/>
                <a:gd name="T13" fmla="*/ 224 h 225"/>
                <a:gd name="T14" fmla="*/ 6 w 134"/>
                <a:gd name="T15" fmla="*/ 225 h 2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225">
                  <a:moveTo>
                    <a:pt x="6" y="225"/>
                  </a:moveTo>
                  <a:cubicBezTo>
                    <a:pt x="4" y="225"/>
                    <a:pt x="2" y="224"/>
                    <a:pt x="1" y="222"/>
                  </a:cubicBezTo>
                  <a:cubicBezTo>
                    <a:pt x="0" y="219"/>
                    <a:pt x="0" y="216"/>
                    <a:pt x="3" y="214"/>
                  </a:cubicBezTo>
                  <a:cubicBezTo>
                    <a:pt x="119" y="139"/>
                    <a:pt x="70" y="15"/>
                    <a:pt x="68" y="9"/>
                  </a:cubicBezTo>
                  <a:cubicBezTo>
                    <a:pt x="66" y="6"/>
                    <a:pt x="68" y="3"/>
                    <a:pt x="71" y="1"/>
                  </a:cubicBezTo>
                  <a:cubicBezTo>
                    <a:pt x="74" y="0"/>
                    <a:pt x="77" y="2"/>
                    <a:pt x="79" y="5"/>
                  </a:cubicBezTo>
                  <a:cubicBezTo>
                    <a:pt x="79" y="6"/>
                    <a:pt x="134" y="144"/>
                    <a:pt x="10" y="224"/>
                  </a:cubicBezTo>
                  <a:cubicBezTo>
                    <a:pt x="9" y="225"/>
                    <a:pt x="7" y="225"/>
                    <a:pt x="6" y="2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623">
              <a:extLst>
                <a:ext uri="{FF2B5EF4-FFF2-40B4-BE49-F238E27FC236}">
                  <a16:creationId xmlns:a16="http://schemas.microsoft.com/office/drawing/2014/main" id="{5134C2CA-7BAA-8AB8-DCD9-1166C4FC3792}"/>
                </a:ext>
              </a:extLst>
            </p:cNvPr>
            <p:cNvSpPr>
              <a:spLocks/>
            </p:cNvSpPr>
            <p:nvPr/>
          </p:nvSpPr>
          <p:spPr bwMode="auto">
            <a:xfrm>
              <a:off x="6200775" y="2363788"/>
              <a:ext cx="52388" cy="77787"/>
            </a:xfrm>
            <a:custGeom>
              <a:avLst/>
              <a:gdLst>
                <a:gd name="T0" fmla="*/ 7 w 33"/>
                <a:gd name="T1" fmla="*/ 50 h 50"/>
                <a:gd name="T2" fmla="*/ 5 w 33"/>
                <a:gd name="T3" fmla="*/ 49 h 50"/>
                <a:gd name="T4" fmla="*/ 2 w 33"/>
                <a:gd name="T5" fmla="*/ 41 h 50"/>
                <a:gd name="T6" fmla="*/ 20 w 33"/>
                <a:gd name="T7" fmla="*/ 4 h 50"/>
                <a:gd name="T8" fmla="*/ 28 w 33"/>
                <a:gd name="T9" fmla="*/ 1 h 50"/>
                <a:gd name="T10" fmla="*/ 31 w 33"/>
                <a:gd name="T11" fmla="*/ 9 h 50"/>
                <a:gd name="T12" fmla="*/ 13 w 33"/>
                <a:gd name="T13" fmla="*/ 46 h 50"/>
                <a:gd name="T14" fmla="*/ 7 w 33"/>
                <a:gd name="T15" fmla="*/ 5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50">
                  <a:moveTo>
                    <a:pt x="7" y="50"/>
                  </a:moveTo>
                  <a:cubicBezTo>
                    <a:pt x="6" y="50"/>
                    <a:pt x="5" y="49"/>
                    <a:pt x="5" y="49"/>
                  </a:cubicBezTo>
                  <a:cubicBezTo>
                    <a:pt x="2" y="48"/>
                    <a:pt x="0" y="44"/>
                    <a:pt x="2" y="41"/>
                  </a:cubicBezTo>
                  <a:cubicBezTo>
                    <a:pt x="20" y="4"/>
                    <a:pt x="20" y="4"/>
                    <a:pt x="20" y="4"/>
                  </a:cubicBezTo>
                  <a:cubicBezTo>
                    <a:pt x="22" y="1"/>
                    <a:pt x="25" y="0"/>
                    <a:pt x="28" y="1"/>
                  </a:cubicBezTo>
                  <a:cubicBezTo>
                    <a:pt x="31" y="3"/>
                    <a:pt x="33" y="7"/>
                    <a:pt x="31" y="9"/>
                  </a:cubicBezTo>
                  <a:cubicBezTo>
                    <a:pt x="13" y="46"/>
                    <a:pt x="13" y="46"/>
                    <a:pt x="13" y="46"/>
                  </a:cubicBezTo>
                  <a:cubicBezTo>
                    <a:pt x="12" y="48"/>
                    <a:pt x="9" y="50"/>
                    <a:pt x="7"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624">
              <a:extLst>
                <a:ext uri="{FF2B5EF4-FFF2-40B4-BE49-F238E27FC236}">
                  <a16:creationId xmlns:a16="http://schemas.microsoft.com/office/drawing/2014/main" id="{69DAC5D1-143C-32B5-317D-957C303BB305}"/>
                </a:ext>
              </a:extLst>
            </p:cNvPr>
            <p:cNvSpPr>
              <a:spLocks/>
            </p:cNvSpPr>
            <p:nvPr/>
          </p:nvSpPr>
          <p:spPr bwMode="auto">
            <a:xfrm>
              <a:off x="6230938" y="2363788"/>
              <a:ext cx="77788" cy="53975"/>
            </a:xfrm>
            <a:custGeom>
              <a:avLst/>
              <a:gdLst>
                <a:gd name="T0" fmla="*/ 42 w 49"/>
                <a:gd name="T1" fmla="*/ 34 h 34"/>
                <a:gd name="T2" fmla="*/ 39 w 49"/>
                <a:gd name="T3" fmla="*/ 33 h 34"/>
                <a:gd name="T4" fmla="*/ 4 w 49"/>
                <a:gd name="T5" fmla="*/ 12 h 34"/>
                <a:gd name="T6" fmla="*/ 2 w 49"/>
                <a:gd name="T7" fmla="*/ 4 h 34"/>
                <a:gd name="T8" fmla="*/ 10 w 49"/>
                <a:gd name="T9" fmla="*/ 2 h 34"/>
                <a:gd name="T10" fmla="*/ 45 w 49"/>
                <a:gd name="T11" fmla="*/ 23 h 34"/>
                <a:gd name="T12" fmla="*/ 47 w 49"/>
                <a:gd name="T13" fmla="*/ 31 h 34"/>
                <a:gd name="T14" fmla="*/ 42 w 49"/>
                <a:gd name="T15" fmla="*/ 34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4">
                  <a:moveTo>
                    <a:pt x="42" y="34"/>
                  </a:moveTo>
                  <a:cubicBezTo>
                    <a:pt x="41" y="34"/>
                    <a:pt x="40" y="34"/>
                    <a:pt x="39" y="33"/>
                  </a:cubicBezTo>
                  <a:cubicBezTo>
                    <a:pt x="4" y="12"/>
                    <a:pt x="4" y="12"/>
                    <a:pt x="4" y="12"/>
                  </a:cubicBezTo>
                  <a:cubicBezTo>
                    <a:pt x="1" y="10"/>
                    <a:pt x="0" y="7"/>
                    <a:pt x="2" y="4"/>
                  </a:cubicBezTo>
                  <a:cubicBezTo>
                    <a:pt x="3" y="1"/>
                    <a:pt x="7" y="0"/>
                    <a:pt x="10" y="2"/>
                  </a:cubicBezTo>
                  <a:cubicBezTo>
                    <a:pt x="45" y="23"/>
                    <a:pt x="45" y="23"/>
                    <a:pt x="45" y="23"/>
                  </a:cubicBezTo>
                  <a:cubicBezTo>
                    <a:pt x="48" y="24"/>
                    <a:pt x="49" y="28"/>
                    <a:pt x="47" y="31"/>
                  </a:cubicBezTo>
                  <a:cubicBezTo>
                    <a:pt x="46" y="33"/>
                    <a:pt x="44" y="34"/>
                    <a:pt x="42"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7683266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Layout">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742707"/>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Title and Text">
    <p:spTree>
      <p:nvGrpSpPr>
        <p:cNvPr id="1" name=""/>
        <p:cNvGrpSpPr/>
        <p:nvPr/>
      </p:nvGrpSpPr>
      <p:grpSpPr>
        <a:xfrm>
          <a:off x="0" y="0"/>
          <a:ext cx="0" cy="0"/>
          <a:chOff x="0" y="0"/>
          <a:chExt cx="0" cy="0"/>
        </a:xfrm>
      </p:grpSpPr>
      <p:sp>
        <p:nvSpPr>
          <p:cNvPr id="26" name="Title Placeholder 1"/>
          <p:cNvSpPr>
            <a:spLocks noGrp="1"/>
          </p:cNvSpPr>
          <p:nvPr>
            <p:ph type="title"/>
          </p:nvPr>
        </p:nvSpPr>
        <p:spPr>
          <a:xfrm>
            <a:off x="381000" y="362481"/>
            <a:ext cx="11429999"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29" name="Content Placeholder 2"/>
          <p:cNvSpPr>
            <a:spLocks noGrp="1"/>
          </p:cNvSpPr>
          <p:nvPr>
            <p:ph idx="1" hasCustomPrompt="1"/>
          </p:nvPr>
        </p:nvSpPr>
        <p:spPr>
          <a:xfrm>
            <a:off x="381000" y="1104900"/>
            <a:ext cx="11429999" cy="4870450"/>
          </a:xfrm>
        </p:spPr>
        <p:txBody>
          <a:bodyPr/>
          <a:lstStyle>
            <a:lvl1pPr marL="228594" indent="-228594" algn="l" defTabSz="914377" rtl="0" eaLnBrk="1" latinLnBrk="0" hangingPunct="1">
              <a:lnSpc>
                <a:spcPct val="10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lnSpc>
                <a:spcPct val="100000"/>
              </a:lnSpc>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Tree>
    <p:extLst>
      <p:ext uri="{BB962C8B-B14F-4D97-AF65-F5344CB8AC3E}">
        <p14:creationId xmlns:p14="http://schemas.microsoft.com/office/powerpoint/2010/main" val="3664712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5_Title Slide Blank Dark">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DBC6CB-E180-5DDC-4B3E-F05105EDD174}"/>
              </a:ext>
            </a:extLst>
          </p:cNvPr>
          <p:cNvSpPr/>
          <p:nvPr userDrawn="1"/>
        </p:nvSpPr>
        <p:spPr>
          <a:xfrm>
            <a:off x="0" y="85726"/>
            <a:ext cx="12192001" cy="6772274"/>
          </a:xfrm>
          <a:prstGeom prst="rect">
            <a:avLst/>
          </a:prstGeom>
          <a:gradFill>
            <a:gsLst>
              <a:gs pos="0">
                <a:srgbClr val="212121"/>
              </a:gs>
              <a:gs pos="79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userDrawn="1"/>
        </p:nvGrpSpPr>
        <p:grpSpPr>
          <a:xfrm>
            <a:off x="1240352" y="1172762"/>
            <a:ext cx="2041691" cy="378960"/>
            <a:chOff x="2336800" y="2301876"/>
            <a:chExt cx="8561388" cy="1589087"/>
          </a:xfrm>
          <a:solidFill>
            <a:schemeClr val="bg2"/>
          </a:solidFill>
        </p:grpSpPr>
        <p:sp>
          <p:nvSpPr>
            <p:cNvPr id="29" name="Freeform 28"/>
            <p:cNvSpPr>
              <a:spLocks/>
            </p:cNvSpPr>
            <p:nvPr/>
          </p:nvSpPr>
          <p:spPr bwMode="auto">
            <a:xfrm>
              <a:off x="5727700" y="3506788"/>
              <a:ext cx="1089025" cy="384175"/>
            </a:xfrm>
            <a:custGeom>
              <a:avLst/>
              <a:gdLst>
                <a:gd name="T0" fmla="*/ 66 w 686"/>
                <a:gd name="T1" fmla="*/ 180 h 242"/>
                <a:gd name="T2" fmla="*/ 66 w 686"/>
                <a:gd name="T3" fmla="*/ 0 h 242"/>
                <a:gd name="T4" fmla="*/ 0 w 686"/>
                <a:gd name="T5" fmla="*/ 0 h 242"/>
                <a:gd name="T6" fmla="*/ 0 w 686"/>
                <a:gd name="T7" fmla="*/ 242 h 242"/>
                <a:gd name="T8" fmla="*/ 686 w 686"/>
                <a:gd name="T9" fmla="*/ 242 h 242"/>
                <a:gd name="T10" fmla="*/ 686 w 686"/>
                <a:gd name="T11" fmla="*/ 180 h 242"/>
                <a:gd name="T12" fmla="*/ 66 w 686"/>
                <a:gd name="T13" fmla="*/ 180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6" y="180"/>
                  </a:moveTo>
                  <a:lnTo>
                    <a:pt x="66" y="0"/>
                  </a:lnTo>
                  <a:lnTo>
                    <a:pt x="0" y="0"/>
                  </a:lnTo>
                  <a:lnTo>
                    <a:pt x="0" y="242"/>
                  </a:lnTo>
                  <a:lnTo>
                    <a:pt x="686" y="242"/>
                  </a:lnTo>
                  <a:lnTo>
                    <a:pt x="686" y="180"/>
                  </a:lnTo>
                  <a:lnTo>
                    <a:pt x="66"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a:off x="2336800" y="2686051"/>
              <a:ext cx="695325" cy="820738"/>
            </a:xfrm>
            <a:custGeom>
              <a:avLst/>
              <a:gdLst>
                <a:gd name="T0" fmla="*/ 317 w 438"/>
                <a:gd name="T1" fmla="*/ 199 h 517"/>
                <a:gd name="T2" fmla="*/ 123 w 438"/>
                <a:gd name="T3" fmla="*/ 199 h 517"/>
                <a:gd name="T4" fmla="*/ 123 w 438"/>
                <a:gd name="T5" fmla="*/ 0 h 517"/>
                <a:gd name="T6" fmla="*/ 0 w 438"/>
                <a:gd name="T7" fmla="*/ 0 h 517"/>
                <a:gd name="T8" fmla="*/ 0 w 438"/>
                <a:gd name="T9" fmla="*/ 517 h 517"/>
                <a:gd name="T10" fmla="*/ 123 w 438"/>
                <a:gd name="T11" fmla="*/ 517 h 517"/>
                <a:gd name="T12" fmla="*/ 123 w 438"/>
                <a:gd name="T13" fmla="*/ 313 h 517"/>
                <a:gd name="T14" fmla="*/ 317 w 438"/>
                <a:gd name="T15" fmla="*/ 313 h 517"/>
                <a:gd name="T16" fmla="*/ 317 w 438"/>
                <a:gd name="T17" fmla="*/ 517 h 517"/>
                <a:gd name="T18" fmla="*/ 438 w 438"/>
                <a:gd name="T19" fmla="*/ 517 h 517"/>
                <a:gd name="T20" fmla="*/ 438 w 438"/>
                <a:gd name="T21" fmla="*/ 0 h 517"/>
                <a:gd name="T22" fmla="*/ 317 w 438"/>
                <a:gd name="T23" fmla="*/ 0 h 517"/>
                <a:gd name="T24" fmla="*/ 317 w 438"/>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 h="517">
                  <a:moveTo>
                    <a:pt x="317" y="199"/>
                  </a:moveTo>
                  <a:lnTo>
                    <a:pt x="123" y="199"/>
                  </a:lnTo>
                  <a:lnTo>
                    <a:pt x="123" y="0"/>
                  </a:lnTo>
                  <a:lnTo>
                    <a:pt x="0" y="0"/>
                  </a:lnTo>
                  <a:lnTo>
                    <a:pt x="0" y="517"/>
                  </a:lnTo>
                  <a:lnTo>
                    <a:pt x="123" y="517"/>
                  </a:lnTo>
                  <a:lnTo>
                    <a:pt x="123" y="313"/>
                  </a:lnTo>
                  <a:lnTo>
                    <a:pt x="317" y="313"/>
                  </a:lnTo>
                  <a:lnTo>
                    <a:pt x="317" y="517"/>
                  </a:lnTo>
                  <a:lnTo>
                    <a:pt x="438" y="517"/>
                  </a:lnTo>
                  <a:lnTo>
                    <a:pt x="438" y="0"/>
                  </a:lnTo>
                  <a:lnTo>
                    <a:pt x="317" y="0"/>
                  </a:lnTo>
                  <a:lnTo>
                    <a:pt x="317" y="1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30"/>
            <p:cNvSpPr>
              <a:spLocks noChangeArrowheads="1"/>
            </p:cNvSpPr>
            <p:nvPr/>
          </p:nvSpPr>
          <p:spPr bwMode="auto">
            <a:xfrm>
              <a:off x="3343275" y="2686051"/>
              <a:ext cx="195262" cy="820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noEditPoints="1"/>
            </p:cNvSpPr>
            <p:nvPr/>
          </p:nvSpPr>
          <p:spPr bwMode="auto">
            <a:xfrm>
              <a:off x="3849688" y="2686051"/>
              <a:ext cx="722312" cy="820738"/>
            </a:xfrm>
            <a:custGeom>
              <a:avLst/>
              <a:gdLst>
                <a:gd name="T0" fmla="*/ 183 w 192"/>
                <a:gd name="T1" fmla="*/ 73 h 218"/>
                <a:gd name="T2" fmla="*/ 183 w 192"/>
                <a:gd name="T3" fmla="*/ 72 h 218"/>
                <a:gd name="T4" fmla="*/ 164 w 192"/>
                <a:gd name="T5" fmla="*/ 22 h 218"/>
                <a:gd name="T6" fmla="*/ 100 w 192"/>
                <a:gd name="T7" fmla="*/ 0 h 218"/>
                <a:gd name="T8" fmla="*/ 0 w 192"/>
                <a:gd name="T9" fmla="*/ 0 h 218"/>
                <a:gd name="T10" fmla="*/ 0 w 192"/>
                <a:gd name="T11" fmla="*/ 218 h 218"/>
                <a:gd name="T12" fmla="*/ 52 w 192"/>
                <a:gd name="T13" fmla="*/ 218 h 218"/>
                <a:gd name="T14" fmla="*/ 52 w 192"/>
                <a:gd name="T15" fmla="*/ 149 h 218"/>
                <a:gd name="T16" fmla="*/ 85 w 192"/>
                <a:gd name="T17" fmla="*/ 149 h 218"/>
                <a:gd name="T18" fmla="*/ 131 w 192"/>
                <a:gd name="T19" fmla="*/ 218 h 218"/>
                <a:gd name="T20" fmla="*/ 192 w 192"/>
                <a:gd name="T21" fmla="*/ 218 h 218"/>
                <a:gd name="T22" fmla="*/ 139 w 192"/>
                <a:gd name="T23" fmla="*/ 140 h 218"/>
                <a:gd name="T24" fmla="*/ 183 w 192"/>
                <a:gd name="T25" fmla="*/ 73 h 218"/>
                <a:gd name="T26" fmla="*/ 131 w 192"/>
                <a:gd name="T27" fmla="*/ 75 h 218"/>
                <a:gd name="T28" fmla="*/ 131 w 192"/>
                <a:gd name="T29" fmla="*/ 75 h 218"/>
                <a:gd name="T30" fmla="*/ 97 w 192"/>
                <a:gd name="T31" fmla="*/ 103 h 218"/>
                <a:gd name="T32" fmla="*/ 52 w 192"/>
                <a:gd name="T33" fmla="*/ 103 h 218"/>
                <a:gd name="T34" fmla="*/ 52 w 192"/>
                <a:gd name="T35" fmla="*/ 47 h 218"/>
                <a:gd name="T36" fmla="*/ 96 w 192"/>
                <a:gd name="T37" fmla="*/ 47 h 218"/>
                <a:gd name="T38" fmla="*/ 131 w 192"/>
                <a:gd name="T39"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18">
                  <a:moveTo>
                    <a:pt x="183" y="73"/>
                  </a:moveTo>
                  <a:cubicBezTo>
                    <a:pt x="183" y="72"/>
                    <a:pt x="183" y="72"/>
                    <a:pt x="183" y="72"/>
                  </a:cubicBezTo>
                  <a:cubicBezTo>
                    <a:pt x="183" y="52"/>
                    <a:pt x="177" y="34"/>
                    <a:pt x="164" y="22"/>
                  </a:cubicBezTo>
                  <a:cubicBezTo>
                    <a:pt x="150" y="7"/>
                    <a:pt x="128"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cubicBezTo>
                    <a:pt x="139" y="140"/>
                    <a:pt x="139" y="140"/>
                    <a:pt x="139" y="140"/>
                  </a:cubicBezTo>
                  <a:cubicBezTo>
                    <a:pt x="167" y="129"/>
                    <a:pt x="183" y="105"/>
                    <a:pt x="183" y="73"/>
                  </a:cubicBezTo>
                  <a:close/>
                  <a:moveTo>
                    <a:pt x="131" y="75"/>
                  </a:moveTo>
                  <a:cubicBezTo>
                    <a:pt x="131" y="75"/>
                    <a:pt x="131" y="75"/>
                    <a:pt x="131" y="75"/>
                  </a:cubicBez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a:off x="4792663" y="2686051"/>
              <a:ext cx="630237" cy="820738"/>
            </a:xfrm>
            <a:custGeom>
              <a:avLst/>
              <a:gdLst>
                <a:gd name="T0" fmla="*/ 123 w 397"/>
                <a:gd name="T1" fmla="*/ 405 h 517"/>
                <a:gd name="T2" fmla="*/ 123 w 397"/>
                <a:gd name="T3" fmla="*/ 311 h 517"/>
                <a:gd name="T4" fmla="*/ 360 w 397"/>
                <a:gd name="T5" fmla="*/ 311 h 517"/>
                <a:gd name="T6" fmla="*/ 360 w 397"/>
                <a:gd name="T7" fmla="*/ 201 h 517"/>
                <a:gd name="T8" fmla="*/ 123 w 397"/>
                <a:gd name="T9" fmla="*/ 201 h 517"/>
                <a:gd name="T10" fmla="*/ 123 w 397"/>
                <a:gd name="T11" fmla="*/ 109 h 517"/>
                <a:gd name="T12" fmla="*/ 393 w 397"/>
                <a:gd name="T13" fmla="*/ 109 h 517"/>
                <a:gd name="T14" fmla="*/ 393 w 397"/>
                <a:gd name="T15" fmla="*/ 0 h 517"/>
                <a:gd name="T16" fmla="*/ 0 w 397"/>
                <a:gd name="T17" fmla="*/ 0 h 517"/>
                <a:gd name="T18" fmla="*/ 0 w 397"/>
                <a:gd name="T19" fmla="*/ 517 h 517"/>
                <a:gd name="T20" fmla="*/ 397 w 397"/>
                <a:gd name="T21" fmla="*/ 517 h 517"/>
                <a:gd name="T22" fmla="*/ 397 w 397"/>
                <a:gd name="T23" fmla="*/ 405 h 517"/>
                <a:gd name="T24" fmla="*/ 123 w 397"/>
                <a:gd name="T25" fmla="*/ 405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7" h="517">
                  <a:moveTo>
                    <a:pt x="123" y="405"/>
                  </a:moveTo>
                  <a:lnTo>
                    <a:pt x="123" y="311"/>
                  </a:lnTo>
                  <a:lnTo>
                    <a:pt x="360" y="311"/>
                  </a:lnTo>
                  <a:lnTo>
                    <a:pt x="360" y="201"/>
                  </a:lnTo>
                  <a:lnTo>
                    <a:pt x="123" y="201"/>
                  </a:lnTo>
                  <a:lnTo>
                    <a:pt x="123" y="109"/>
                  </a:lnTo>
                  <a:lnTo>
                    <a:pt x="393" y="109"/>
                  </a:lnTo>
                  <a:lnTo>
                    <a:pt x="393" y="0"/>
                  </a:lnTo>
                  <a:lnTo>
                    <a:pt x="0" y="0"/>
                  </a:lnTo>
                  <a:lnTo>
                    <a:pt x="0" y="517"/>
                  </a:lnTo>
                  <a:lnTo>
                    <a:pt x="397" y="517"/>
                  </a:lnTo>
                  <a:lnTo>
                    <a:pt x="397" y="405"/>
                  </a:lnTo>
                  <a:lnTo>
                    <a:pt x="123"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noEditPoints="1"/>
            </p:cNvSpPr>
            <p:nvPr/>
          </p:nvSpPr>
          <p:spPr bwMode="auto">
            <a:xfrm>
              <a:off x="6118225" y="2686051"/>
              <a:ext cx="720725" cy="820738"/>
            </a:xfrm>
            <a:custGeom>
              <a:avLst/>
              <a:gdLst>
                <a:gd name="T0" fmla="*/ 139 w 192"/>
                <a:gd name="T1" fmla="*/ 140 h 218"/>
                <a:gd name="T2" fmla="*/ 183 w 192"/>
                <a:gd name="T3" fmla="*/ 73 h 218"/>
                <a:gd name="T4" fmla="*/ 183 w 192"/>
                <a:gd name="T5" fmla="*/ 72 h 218"/>
                <a:gd name="T6" fmla="*/ 164 w 192"/>
                <a:gd name="T7" fmla="*/ 22 h 218"/>
                <a:gd name="T8" fmla="*/ 100 w 192"/>
                <a:gd name="T9" fmla="*/ 0 h 218"/>
                <a:gd name="T10" fmla="*/ 0 w 192"/>
                <a:gd name="T11" fmla="*/ 0 h 218"/>
                <a:gd name="T12" fmla="*/ 0 w 192"/>
                <a:gd name="T13" fmla="*/ 218 h 218"/>
                <a:gd name="T14" fmla="*/ 52 w 192"/>
                <a:gd name="T15" fmla="*/ 218 h 218"/>
                <a:gd name="T16" fmla="*/ 52 w 192"/>
                <a:gd name="T17" fmla="*/ 149 h 218"/>
                <a:gd name="T18" fmla="*/ 85 w 192"/>
                <a:gd name="T19" fmla="*/ 149 h 218"/>
                <a:gd name="T20" fmla="*/ 131 w 192"/>
                <a:gd name="T21" fmla="*/ 218 h 218"/>
                <a:gd name="T22" fmla="*/ 192 w 192"/>
                <a:gd name="T23" fmla="*/ 218 h 218"/>
                <a:gd name="T24" fmla="*/ 139 w 192"/>
                <a:gd name="T25" fmla="*/ 140 h 218"/>
                <a:gd name="T26" fmla="*/ 131 w 192"/>
                <a:gd name="T27" fmla="*/ 75 h 218"/>
                <a:gd name="T28" fmla="*/ 97 w 192"/>
                <a:gd name="T29" fmla="*/ 103 h 218"/>
                <a:gd name="T30" fmla="*/ 52 w 192"/>
                <a:gd name="T31" fmla="*/ 103 h 218"/>
                <a:gd name="T32" fmla="*/ 52 w 192"/>
                <a:gd name="T33" fmla="*/ 47 h 218"/>
                <a:gd name="T34" fmla="*/ 96 w 192"/>
                <a:gd name="T35" fmla="*/ 47 h 218"/>
                <a:gd name="T36" fmla="*/ 131 w 192"/>
                <a:gd name="T37"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2" h="218">
                  <a:moveTo>
                    <a:pt x="139" y="140"/>
                  </a:moveTo>
                  <a:cubicBezTo>
                    <a:pt x="167" y="129"/>
                    <a:pt x="183" y="105"/>
                    <a:pt x="183" y="73"/>
                  </a:cubicBezTo>
                  <a:cubicBezTo>
                    <a:pt x="183" y="72"/>
                    <a:pt x="183" y="72"/>
                    <a:pt x="183" y="72"/>
                  </a:cubicBezTo>
                  <a:cubicBezTo>
                    <a:pt x="183" y="52"/>
                    <a:pt x="177" y="34"/>
                    <a:pt x="164" y="22"/>
                  </a:cubicBezTo>
                  <a:cubicBezTo>
                    <a:pt x="149" y="7"/>
                    <a:pt x="127"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lnTo>
                    <a:pt x="139" y="140"/>
                  </a:lnTo>
                  <a:close/>
                  <a:moveTo>
                    <a:pt x="131" y="75"/>
                  </a:move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34"/>
            <p:cNvSpPr>
              <a:spLocks noChangeArrowheads="1"/>
            </p:cNvSpPr>
            <p:nvPr/>
          </p:nvSpPr>
          <p:spPr bwMode="auto">
            <a:xfrm>
              <a:off x="7067550" y="2686051"/>
              <a:ext cx="195262" cy="8207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a:off x="7526338" y="2670176"/>
              <a:ext cx="781050" cy="847725"/>
            </a:xfrm>
            <a:custGeom>
              <a:avLst/>
              <a:gdLst>
                <a:gd name="T0" fmla="*/ 110 w 208"/>
                <a:gd name="T1" fmla="*/ 139 h 225"/>
                <a:gd name="T2" fmla="*/ 158 w 208"/>
                <a:gd name="T3" fmla="*/ 139 h 225"/>
                <a:gd name="T4" fmla="*/ 158 w 208"/>
                <a:gd name="T5" fmla="*/ 166 h 225"/>
                <a:gd name="T6" fmla="*/ 116 w 208"/>
                <a:gd name="T7" fmla="*/ 178 h 225"/>
                <a:gd name="T8" fmla="*/ 54 w 208"/>
                <a:gd name="T9" fmla="*/ 113 h 225"/>
                <a:gd name="T10" fmla="*/ 54 w 208"/>
                <a:gd name="T11" fmla="*/ 112 h 225"/>
                <a:gd name="T12" fmla="*/ 113 w 208"/>
                <a:gd name="T13" fmla="*/ 48 h 225"/>
                <a:gd name="T14" fmla="*/ 167 w 208"/>
                <a:gd name="T15" fmla="*/ 69 h 225"/>
                <a:gd name="T16" fmla="*/ 169 w 208"/>
                <a:gd name="T17" fmla="*/ 71 h 225"/>
                <a:gd name="T18" fmla="*/ 201 w 208"/>
                <a:gd name="T19" fmla="*/ 31 h 225"/>
                <a:gd name="T20" fmla="*/ 199 w 208"/>
                <a:gd name="T21" fmla="*/ 30 h 225"/>
                <a:gd name="T22" fmla="*/ 114 w 208"/>
                <a:gd name="T23" fmla="*/ 0 h 225"/>
                <a:gd name="T24" fmla="*/ 0 w 208"/>
                <a:gd name="T25" fmla="*/ 113 h 225"/>
                <a:gd name="T26" fmla="*/ 0 w 208"/>
                <a:gd name="T27" fmla="*/ 113 h 225"/>
                <a:gd name="T28" fmla="*/ 114 w 208"/>
                <a:gd name="T29" fmla="*/ 225 h 225"/>
                <a:gd name="T30" fmla="*/ 207 w 208"/>
                <a:gd name="T31" fmla="*/ 191 h 225"/>
                <a:gd name="T32" fmla="*/ 208 w 208"/>
                <a:gd name="T33" fmla="*/ 190 h 225"/>
                <a:gd name="T34" fmla="*/ 208 w 208"/>
                <a:gd name="T35" fmla="*/ 94 h 225"/>
                <a:gd name="T36" fmla="*/ 110 w 208"/>
                <a:gd name="T37" fmla="*/ 94 h 225"/>
                <a:gd name="T38" fmla="*/ 110 w 208"/>
                <a:gd name="T39" fmla="*/ 13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8" h="225">
                  <a:moveTo>
                    <a:pt x="110" y="139"/>
                  </a:moveTo>
                  <a:cubicBezTo>
                    <a:pt x="158" y="139"/>
                    <a:pt x="158" y="139"/>
                    <a:pt x="158" y="139"/>
                  </a:cubicBezTo>
                  <a:cubicBezTo>
                    <a:pt x="158" y="166"/>
                    <a:pt x="158" y="166"/>
                    <a:pt x="158" y="166"/>
                  </a:cubicBezTo>
                  <a:cubicBezTo>
                    <a:pt x="147" y="174"/>
                    <a:pt x="132" y="178"/>
                    <a:pt x="116" y="178"/>
                  </a:cubicBezTo>
                  <a:cubicBezTo>
                    <a:pt x="80" y="178"/>
                    <a:pt x="54" y="151"/>
                    <a:pt x="54" y="113"/>
                  </a:cubicBezTo>
                  <a:cubicBezTo>
                    <a:pt x="54" y="112"/>
                    <a:pt x="54" y="112"/>
                    <a:pt x="54" y="112"/>
                  </a:cubicBezTo>
                  <a:cubicBezTo>
                    <a:pt x="54" y="77"/>
                    <a:pt x="80" y="48"/>
                    <a:pt x="113" y="48"/>
                  </a:cubicBezTo>
                  <a:cubicBezTo>
                    <a:pt x="137" y="48"/>
                    <a:pt x="151" y="56"/>
                    <a:pt x="167" y="69"/>
                  </a:cubicBezTo>
                  <a:cubicBezTo>
                    <a:pt x="169" y="71"/>
                    <a:pt x="169" y="71"/>
                    <a:pt x="169" y="71"/>
                  </a:cubicBezTo>
                  <a:cubicBezTo>
                    <a:pt x="201" y="31"/>
                    <a:pt x="201" y="31"/>
                    <a:pt x="201" y="31"/>
                  </a:cubicBezTo>
                  <a:cubicBezTo>
                    <a:pt x="199" y="30"/>
                    <a:pt x="199" y="30"/>
                    <a:pt x="199" y="30"/>
                  </a:cubicBezTo>
                  <a:cubicBezTo>
                    <a:pt x="174" y="9"/>
                    <a:pt x="150" y="0"/>
                    <a:pt x="114" y="0"/>
                  </a:cubicBezTo>
                  <a:cubicBezTo>
                    <a:pt x="50" y="0"/>
                    <a:pt x="0" y="49"/>
                    <a:pt x="0" y="113"/>
                  </a:cubicBezTo>
                  <a:cubicBezTo>
                    <a:pt x="0" y="113"/>
                    <a:pt x="0" y="113"/>
                    <a:pt x="0" y="113"/>
                  </a:cubicBezTo>
                  <a:cubicBezTo>
                    <a:pt x="0" y="178"/>
                    <a:pt x="48" y="225"/>
                    <a:pt x="114" y="225"/>
                  </a:cubicBezTo>
                  <a:cubicBezTo>
                    <a:pt x="149" y="225"/>
                    <a:pt x="180" y="214"/>
                    <a:pt x="207" y="191"/>
                  </a:cubicBezTo>
                  <a:cubicBezTo>
                    <a:pt x="208" y="190"/>
                    <a:pt x="208" y="190"/>
                    <a:pt x="208" y="190"/>
                  </a:cubicBezTo>
                  <a:cubicBezTo>
                    <a:pt x="208" y="94"/>
                    <a:pt x="208" y="94"/>
                    <a:pt x="208" y="94"/>
                  </a:cubicBezTo>
                  <a:cubicBezTo>
                    <a:pt x="110" y="94"/>
                    <a:pt x="110" y="94"/>
                    <a:pt x="110" y="94"/>
                  </a:cubicBezTo>
                  <a:lnTo>
                    <a:pt x="110" y="13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a:off x="8574088" y="2686051"/>
              <a:ext cx="693737" cy="820738"/>
            </a:xfrm>
            <a:custGeom>
              <a:avLst/>
              <a:gdLst>
                <a:gd name="T0" fmla="*/ 314 w 437"/>
                <a:gd name="T1" fmla="*/ 199 h 517"/>
                <a:gd name="T2" fmla="*/ 120 w 437"/>
                <a:gd name="T3" fmla="*/ 199 h 517"/>
                <a:gd name="T4" fmla="*/ 120 w 437"/>
                <a:gd name="T5" fmla="*/ 0 h 517"/>
                <a:gd name="T6" fmla="*/ 0 w 437"/>
                <a:gd name="T7" fmla="*/ 0 h 517"/>
                <a:gd name="T8" fmla="*/ 0 w 437"/>
                <a:gd name="T9" fmla="*/ 517 h 517"/>
                <a:gd name="T10" fmla="*/ 120 w 437"/>
                <a:gd name="T11" fmla="*/ 517 h 517"/>
                <a:gd name="T12" fmla="*/ 120 w 437"/>
                <a:gd name="T13" fmla="*/ 313 h 517"/>
                <a:gd name="T14" fmla="*/ 314 w 437"/>
                <a:gd name="T15" fmla="*/ 313 h 517"/>
                <a:gd name="T16" fmla="*/ 314 w 437"/>
                <a:gd name="T17" fmla="*/ 517 h 517"/>
                <a:gd name="T18" fmla="*/ 437 w 437"/>
                <a:gd name="T19" fmla="*/ 517 h 517"/>
                <a:gd name="T20" fmla="*/ 437 w 437"/>
                <a:gd name="T21" fmla="*/ 0 h 517"/>
                <a:gd name="T22" fmla="*/ 314 w 437"/>
                <a:gd name="T23" fmla="*/ 0 h 517"/>
                <a:gd name="T24" fmla="*/ 314 w 437"/>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7" h="517">
                  <a:moveTo>
                    <a:pt x="314" y="199"/>
                  </a:moveTo>
                  <a:lnTo>
                    <a:pt x="120" y="199"/>
                  </a:lnTo>
                  <a:lnTo>
                    <a:pt x="120" y="0"/>
                  </a:lnTo>
                  <a:lnTo>
                    <a:pt x="0" y="0"/>
                  </a:lnTo>
                  <a:lnTo>
                    <a:pt x="0" y="517"/>
                  </a:lnTo>
                  <a:lnTo>
                    <a:pt x="120" y="517"/>
                  </a:lnTo>
                  <a:lnTo>
                    <a:pt x="120" y="313"/>
                  </a:lnTo>
                  <a:lnTo>
                    <a:pt x="314" y="313"/>
                  </a:lnTo>
                  <a:lnTo>
                    <a:pt x="314" y="517"/>
                  </a:lnTo>
                  <a:lnTo>
                    <a:pt x="437" y="517"/>
                  </a:lnTo>
                  <a:lnTo>
                    <a:pt x="437" y="0"/>
                  </a:lnTo>
                  <a:lnTo>
                    <a:pt x="314" y="0"/>
                  </a:lnTo>
                  <a:lnTo>
                    <a:pt x="314" y="19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a:off x="9444038" y="2686051"/>
              <a:ext cx="679450" cy="820738"/>
            </a:xfrm>
            <a:custGeom>
              <a:avLst/>
              <a:gdLst>
                <a:gd name="T0" fmla="*/ 0 w 428"/>
                <a:gd name="T1" fmla="*/ 0 h 517"/>
                <a:gd name="T2" fmla="*/ 0 w 428"/>
                <a:gd name="T3" fmla="*/ 114 h 517"/>
                <a:gd name="T4" fmla="*/ 152 w 428"/>
                <a:gd name="T5" fmla="*/ 114 h 517"/>
                <a:gd name="T6" fmla="*/ 152 w 428"/>
                <a:gd name="T7" fmla="*/ 517 h 517"/>
                <a:gd name="T8" fmla="*/ 275 w 428"/>
                <a:gd name="T9" fmla="*/ 517 h 517"/>
                <a:gd name="T10" fmla="*/ 275 w 428"/>
                <a:gd name="T11" fmla="*/ 114 h 517"/>
                <a:gd name="T12" fmla="*/ 428 w 428"/>
                <a:gd name="T13" fmla="*/ 114 h 517"/>
                <a:gd name="T14" fmla="*/ 428 w 428"/>
                <a:gd name="T15" fmla="*/ 0 h 517"/>
                <a:gd name="T16" fmla="*/ 0 w 428"/>
                <a:gd name="T17"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517">
                  <a:moveTo>
                    <a:pt x="0" y="0"/>
                  </a:moveTo>
                  <a:lnTo>
                    <a:pt x="0" y="114"/>
                  </a:lnTo>
                  <a:lnTo>
                    <a:pt x="152" y="114"/>
                  </a:lnTo>
                  <a:lnTo>
                    <a:pt x="152" y="517"/>
                  </a:lnTo>
                  <a:lnTo>
                    <a:pt x="275" y="517"/>
                  </a:lnTo>
                  <a:lnTo>
                    <a:pt x="275" y="114"/>
                  </a:lnTo>
                  <a:lnTo>
                    <a:pt x="428" y="114"/>
                  </a:lnTo>
                  <a:lnTo>
                    <a:pt x="428"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p:cNvSpPr>
            <p:nvPr/>
          </p:nvSpPr>
          <p:spPr bwMode="auto">
            <a:xfrm>
              <a:off x="9440863" y="2301876"/>
              <a:ext cx="1089025" cy="384175"/>
            </a:xfrm>
            <a:custGeom>
              <a:avLst/>
              <a:gdLst>
                <a:gd name="T0" fmla="*/ 620 w 686"/>
                <a:gd name="T1" fmla="*/ 62 h 242"/>
                <a:gd name="T2" fmla="*/ 620 w 686"/>
                <a:gd name="T3" fmla="*/ 242 h 242"/>
                <a:gd name="T4" fmla="*/ 686 w 686"/>
                <a:gd name="T5" fmla="*/ 242 h 242"/>
                <a:gd name="T6" fmla="*/ 686 w 686"/>
                <a:gd name="T7" fmla="*/ 0 h 242"/>
                <a:gd name="T8" fmla="*/ 0 w 686"/>
                <a:gd name="T9" fmla="*/ 0 h 242"/>
                <a:gd name="T10" fmla="*/ 0 w 686"/>
                <a:gd name="T11" fmla="*/ 62 h 242"/>
                <a:gd name="T12" fmla="*/ 620 w 686"/>
                <a:gd name="T13" fmla="*/ 62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20" y="62"/>
                  </a:moveTo>
                  <a:lnTo>
                    <a:pt x="620" y="242"/>
                  </a:lnTo>
                  <a:lnTo>
                    <a:pt x="686" y="242"/>
                  </a:lnTo>
                  <a:lnTo>
                    <a:pt x="686" y="0"/>
                  </a:lnTo>
                  <a:lnTo>
                    <a:pt x="0" y="0"/>
                  </a:lnTo>
                  <a:lnTo>
                    <a:pt x="0" y="62"/>
                  </a:lnTo>
                  <a:lnTo>
                    <a:pt x="62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noEditPoints="1"/>
            </p:cNvSpPr>
            <p:nvPr/>
          </p:nvSpPr>
          <p:spPr bwMode="auto">
            <a:xfrm>
              <a:off x="10679113" y="2301876"/>
              <a:ext cx="219075" cy="219075"/>
            </a:xfrm>
            <a:custGeom>
              <a:avLst/>
              <a:gdLst>
                <a:gd name="T0" fmla="*/ 0 w 58"/>
                <a:gd name="T1" fmla="*/ 29 h 58"/>
                <a:gd name="T2" fmla="*/ 0 w 58"/>
                <a:gd name="T3" fmla="*/ 29 h 58"/>
                <a:gd name="T4" fmla="*/ 29 w 58"/>
                <a:gd name="T5" fmla="*/ 0 h 58"/>
                <a:gd name="T6" fmla="*/ 58 w 58"/>
                <a:gd name="T7" fmla="*/ 29 h 58"/>
                <a:gd name="T8" fmla="*/ 58 w 58"/>
                <a:gd name="T9" fmla="*/ 29 h 58"/>
                <a:gd name="T10" fmla="*/ 29 w 58"/>
                <a:gd name="T11" fmla="*/ 58 h 58"/>
                <a:gd name="T12" fmla="*/ 0 w 58"/>
                <a:gd name="T13" fmla="*/ 29 h 58"/>
                <a:gd name="T14" fmla="*/ 55 w 58"/>
                <a:gd name="T15" fmla="*/ 29 h 58"/>
                <a:gd name="T16" fmla="*/ 55 w 58"/>
                <a:gd name="T17" fmla="*/ 29 h 58"/>
                <a:gd name="T18" fmla="*/ 29 w 58"/>
                <a:gd name="T19" fmla="*/ 3 h 58"/>
                <a:gd name="T20" fmla="*/ 3 w 58"/>
                <a:gd name="T21" fmla="*/ 29 h 58"/>
                <a:gd name="T22" fmla="*/ 3 w 58"/>
                <a:gd name="T23" fmla="*/ 29 h 58"/>
                <a:gd name="T24" fmla="*/ 29 w 58"/>
                <a:gd name="T25" fmla="*/ 55 h 58"/>
                <a:gd name="T26" fmla="*/ 55 w 58"/>
                <a:gd name="T27" fmla="*/ 29 h 58"/>
                <a:gd name="T28" fmla="*/ 17 w 58"/>
                <a:gd name="T29" fmla="*/ 13 h 58"/>
                <a:gd name="T30" fmla="*/ 31 w 58"/>
                <a:gd name="T31" fmla="*/ 13 h 58"/>
                <a:gd name="T32" fmla="*/ 40 w 58"/>
                <a:gd name="T33" fmla="*/ 16 h 58"/>
                <a:gd name="T34" fmla="*/ 43 w 58"/>
                <a:gd name="T35" fmla="*/ 23 h 58"/>
                <a:gd name="T36" fmla="*/ 43 w 58"/>
                <a:gd name="T37" fmla="*/ 23 h 58"/>
                <a:gd name="T38" fmla="*/ 36 w 58"/>
                <a:gd name="T39" fmla="*/ 32 h 58"/>
                <a:gd name="T40" fmla="*/ 44 w 58"/>
                <a:gd name="T41" fmla="*/ 43 h 58"/>
                <a:gd name="T42" fmla="*/ 36 w 58"/>
                <a:gd name="T43" fmla="*/ 43 h 58"/>
                <a:gd name="T44" fmla="*/ 29 w 58"/>
                <a:gd name="T45" fmla="*/ 33 h 58"/>
                <a:gd name="T46" fmla="*/ 29 w 58"/>
                <a:gd name="T47" fmla="*/ 33 h 58"/>
                <a:gd name="T48" fmla="*/ 24 w 58"/>
                <a:gd name="T49" fmla="*/ 33 h 58"/>
                <a:gd name="T50" fmla="*/ 24 w 58"/>
                <a:gd name="T51" fmla="*/ 43 h 58"/>
                <a:gd name="T52" fmla="*/ 17 w 58"/>
                <a:gd name="T53" fmla="*/ 43 h 58"/>
                <a:gd name="T54" fmla="*/ 17 w 58"/>
                <a:gd name="T55" fmla="*/ 13 h 58"/>
                <a:gd name="T56" fmla="*/ 31 w 58"/>
                <a:gd name="T57" fmla="*/ 28 h 58"/>
                <a:gd name="T58" fmla="*/ 36 w 58"/>
                <a:gd name="T59" fmla="*/ 23 h 58"/>
                <a:gd name="T60" fmla="*/ 36 w 58"/>
                <a:gd name="T61" fmla="*/ 23 h 58"/>
                <a:gd name="T62" fmla="*/ 31 w 58"/>
                <a:gd name="T63" fmla="*/ 19 h 58"/>
                <a:gd name="T64" fmla="*/ 24 w 58"/>
                <a:gd name="T65" fmla="*/ 19 h 58"/>
                <a:gd name="T66" fmla="*/ 24 w 58"/>
                <a:gd name="T67" fmla="*/ 28 h 58"/>
                <a:gd name="T68" fmla="*/ 31 w 58"/>
                <a:gd name="T69"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 h="58">
                  <a:moveTo>
                    <a:pt x="0" y="29"/>
                  </a:moveTo>
                  <a:cubicBezTo>
                    <a:pt x="0" y="29"/>
                    <a:pt x="0" y="29"/>
                    <a:pt x="0" y="29"/>
                  </a:cubicBezTo>
                  <a:cubicBezTo>
                    <a:pt x="0" y="13"/>
                    <a:pt x="13" y="0"/>
                    <a:pt x="29" y="0"/>
                  </a:cubicBezTo>
                  <a:cubicBezTo>
                    <a:pt x="45" y="0"/>
                    <a:pt x="58" y="13"/>
                    <a:pt x="58" y="29"/>
                  </a:cubicBezTo>
                  <a:cubicBezTo>
                    <a:pt x="58" y="29"/>
                    <a:pt x="58" y="29"/>
                    <a:pt x="58" y="29"/>
                  </a:cubicBezTo>
                  <a:cubicBezTo>
                    <a:pt x="58" y="45"/>
                    <a:pt x="45" y="58"/>
                    <a:pt x="29" y="58"/>
                  </a:cubicBezTo>
                  <a:cubicBezTo>
                    <a:pt x="13" y="58"/>
                    <a:pt x="0" y="45"/>
                    <a:pt x="0" y="29"/>
                  </a:cubicBezTo>
                  <a:close/>
                  <a:moveTo>
                    <a:pt x="55" y="29"/>
                  </a:moveTo>
                  <a:cubicBezTo>
                    <a:pt x="55" y="29"/>
                    <a:pt x="55" y="29"/>
                    <a:pt x="55" y="29"/>
                  </a:cubicBezTo>
                  <a:cubicBezTo>
                    <a:pt x="55" y="14"/>
                    <a:pt x="44" y="3"/>
                    <a:pt x="29" y="3"/>
                  </a:cubicBezTo>
                  <a:cubicBezTo>
                    <a:pt x="14" y="3"/>
                    <a:pt x="3" y="15"/>
                    <a:pt x="3" y="29"/>
                  </a:cubicBezTo>
                  <a:cubicBezTo>
                    <a:pt x="3" y="29"/>
                    <a:pt x="3" y="29"/>
                    <a:pt x="3" y="29"/>
                  </a:cubicBezTo>
                  <a:cubicBezTo>
                    <a:pt x="3" y="43"/>
                    <a:pt x="14" y="55"/>
                    <a:pt x="29" y="55"/>
                  </a:cubicBezTo>
                  <a:cubicBezTo>
                    <a:pt x="44" y="55"/>
                    <a:pt x="55" y="43"/>
                    <a:pt x="55" y="29"/>
                  </a:cubicBezTo>
                  <a:close/>
                  <a:moveTo>
                    <a:pt x="17" y="13"/>
                  </a:moveTo>
                  <a:cubicBezTo>
                    <a:pt x="31" y="13"/>
                    <a:pt x="31" y="13"/>
                    <a:pt x="31" y="13"/>
                  </a:cubicBezTo>
                  <a:cubicBezTo>
                    <a:pt x="35" y="13"/>
                    <a:pt x="38" y="14"/>
                    <a:pt x="40" y="16"/>
                  </a:cubicBezTo>
                  <a:cubicBezTo>
                    <a:pt x="42" y="18"/>
                    <a:pt x="43" y="20"/>
                    <a:pt x="43" y="23"/>
                  </a:cubicBezTo>
                  <a:cubicBezTo>
                    <a:pt x="43" y="23"/>
                    <a:pt x="43" y="23"/>
                    <a:pt x="43" y="23"/>
                  </a:cubicBezTo>
                  <a:cubicBezTo>
                    <a:pt x="43" y="28"/>
                    <a:pt x="40" y="31"/>
                    <a:pt x="36" y="32"/>
                  </a:cubicBezTo>
                  <a:cubicBezTo>
                    <a:pt x="44" y="43"/>
                    <a:pt x="44" y="43"/>
                    <a:pt x="44" y="43"/>
                  </a:cubicBezTo>
                  <a:cubicBezTo>
                    <a:pt x="36" y="43"/>
                    <a:pt x="36" y="43"/>
                    <a:pt x="36" y="43"/>
                  </a:cubicBezTo>
                  <a:cubicBezTo>
                    <a:pt x="29" y="33"/>
                    <a:pt x="29" y="33"/>
                    <a:pt x="29" y="33"/>
                  </a:cubicBezTo>
                  <a:cubicBezTo>
                    <a:pt x="29" y="33"/>
                    <a:pt x="29" y="33"/>
                    <a:pt x="29" y="33"/>
                  </a:cubicBezTo>
                  <a:cubicBezTo>
                    <a:pt x="24" y="33"/>
                    <a:pt x="24" y="33"/>
                    <a:pt x="24" y="33"/>
                  </a:cubicBezTo>
                  <a:cubicBezTo>
                    <a:pt x="24" y="43"/>
                    <a:pt x="24" y="43"/>
                    <a:pt x="24" y="43"/>
                  </a:cubicBezTo>
                  <a:cubicBezTo>
                    <a:pt x="17" y="43"/>
                    <a:pt x="17" y="43"/>
                    <a:pt x="17" y="43"/>
                  </a:cubicBezTo>
                  <a:lnTo>
                    <a:pt x="17" y="13"/>
                  </a:lnTo>
                  <a:close/>
                  <a:moveTo>
                    <a:pt x="31" y="28"/>
                  </a:moveTo>
                  <a:cubicBezTo>
                    <a:pt x="34" y="28"/>
                    <a:pt x="36" y="26"/>
                    <a:pt x="36" y="23"/>
                  </a:cubicBezTo>
                  <a:cubicBezTo>
                    <a:pt x="36" y="23"/>
                    <a:pt x="36" y="23"/>
                    <a:pt x="36" y="23"/>
                  </a:cubicBezTo>
                  <a:cubicBezTo>
                    <a:pt x="36" y="20"/>
                    <a:pt x="34" y="19"/>
                    <a:pt x="31" y="19"/>
                  </a:cubicBezTo>
                  <a:cubicBezTo>
                    <a:pt x="24" y="19"/>
                    <a:pt x="24" y="19"/>
                    <a:pt x="24" y="19"/>
                  </a:cubicBezTo>
                  <a:cubicBezTo>
                    <a:pt x="24" y="28"/>
                    <a:pt x="24" y="28"/>
                    <a:pt x="24" y="28"/>
                  </a:cubicBezTo>
                  <a:lnTo>
                    <a:pt x="31"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Rectangle 1">
            <a:extLst>
              <a:ext uri="{FF2B5EF4-FFF2-40B4-BE49-F238E27FC236}">
                <a16:creationId xmlns:a16="http://schemas.microsoft.com/office/drawing/2014/main" id="{403893BB-7C96-4277-92C6-415F9B8518DD}"/>
              </a:ext>
            </a:extLst>
          </p:cNvPr>
          <p:cNvSpPr/>
          <p:nvPr userDrawn="1"/>
        </p:nvSpPr>
        <p:spPr>
          <a:xfrm>
            <a:off x="0" y="6361061"/>
            <a:ext cx="12192000" cy="4969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a:extLst>
              <a:ext uri="{FF2B5EF4-FFF2-40B4-BE49-F238E27FC236}">
                <a16:creationId xmlns:a16="http://schemas.microsoft.com/office/drawing/2014/main" id="{A5EB1381-2438-9152-D5CA-1CBACCE8D84F}"/>
              </a:ext>
            </a:extLst>
          </p:cNvPr>
          <p:cNvSpPr>
            <a:spLocks noGrp="1"/>
          </p:cNvSpPr>
          <p:nvPr>
            <p:ph type="title" hasCustomPrompt="1"/>
          </p:nvPr>
        </p:nvSpPr>
        <p:spPr>
          <a:xfrm>
            <a:off x="1084967" y="2014880"/>
            <a:ext cx="8059033" cy="1452705"/>
          </a:xfrm>
        </p:spPr>
        <p:txBody>
          <a:bodyPr wrap="square" anchor="t" anchorCtr="0">
            <a:spAutoFit/>
          </a:bodyPr>
          <a:lstStyle>
            <a:lvl1pPr>
              <a:defRPr lang="en-US" sz="4800" b="0" i="0" kern="1200" baseline="0" dirty="0">
                <a:solidFill>
                  <a:schemeClr val="bg2"/>
                </a:solidFill>
                <a:effectLst/>
                <a:latin typeface="+mn-lt"/>
                <a:ea typeface="+mn-ea"/>
                <a:cs typeface="+mn-cs"/>
              </a:defRPr>
            </a:lvl1pPr>
          </a:lstStyle>
          <a:p>
            <a:r>
              <a:rPr lang="en-US" dirty="0"/>
              <a:t>2026 Sample Title </a:t>
            </a:r>
            <a:br>
              <a:rPr lang="en-US" dirty="0"/>
            </a:br>
            <a:r>
              <a:rPr lang="en-US" dirty="0"/>
              <a:t>One Word is Red</a:t>
            </a:r>
          </a:p>
        </p:txBody>
      </p:sp>
      <p:sp>
        <p:nvSpPr>
          <p:cNvPr id="24" name="Content Placeholder 2">
            <a:extLst>
              <a:ext uri="{FF2B5EF4-FFF2-40B4-BE49-F238E27FC236}">
                <a16:creationId xmlns:a16="http://schemas.microsoft.com/office/drawing/2014/main" id="{86D55B19-2CC7-B11A-B745-01FE26855C31}"/>
              </a:ext>
            </a:extLst>
          </p:cNvPr>
          <p:cNvSpPr>
            <a:spLocks noGrp="1"/>
          </p:cNvSpPr>
          <p:nvPr>
            <p:ph idx="10" hasCustomPrompt="1"/>
          </p:nvPr>
        </p:nvSpPr>
        <p:spPr>
          <a:xfrm>
            <a:off x="1084967" y="5154053"/>
            <a:ext cx="5011033" cy="1207008"/>
          </a:xfrm>
        </p:spPr>
        <p:txBody>
          <a:bodyPr anchor="ctr" anchorCtr="0">
            <a:normAutofit/>
          </a:bodyPr>
          <a:lstStyle>
            <a:lvl1pPr marL="0" marR="0" indent="0" algn="l" defTabSz="914377" rtl="0" eaLnBrk="1" fontAlgn="auto" latinLnBrk="0" hangingPunct="1">
              <a:lnSpc>
                <a:spcPct val="90000"/>
              </a:lnSpc>
              <a:spcBef>
                <a:spcPts val="1000"/>
              </a:spcBef>
              <a:spcAft>
                <a:spcPts val="0"/>
              </a:spcAft>
              <a:buClr>
                <a:srgbClr val="EA1010"/>
              </a:buClr>
              <a:buSzPct val="75000"/>
              <a:buFont typeface="Wingdings" charset="2"/>
              <a:buNone/>
              <a:tabLst/>
              <a:defRPr lang="en-US" sz="1800" kern="1200" cap="none" baseline="0" dirty="0" smtClean="0">
                <a:solidFill>
                  <a:schemeClr val="bg2"/>
                </a:solidFill>
                <a:latin typeface="Arial"/>
                <a:ea typeface="+mj-ea"/>
                <a:cs typeface="Arial"/>
              </a:defRPr>
            </a:lvl1pPr>
            <a:lvl2pPr marL="457189" marR="0" indent="0" algn="l" defTabSz="914377" rtl="0" eaLnBrk="1" fontAlgn="auto" latinLnBrk="0" hangingPunct="1">
              <a:lnSpc>
                <a:spcPct val="90000"/>
              </a:lnSpc>
              <a:spcBef>
                <a:spcPts val="500"/>
              </a:spcBef>
              <a:spcAft>
                <a:spcPts val="0"/>
              </a:spcAft>
              <a:buClr>
                <a:srgbClr val="EA1010"/>
              </a:buClr>
              <a:buSzPct val="75000"/>
              <a:buFont typeface="Arial"/>
              <a:buNone/>
              <a:tabLst/>
              <a:defRPr lang="en-US" sz="1600" kern="1200" dirty="0" smtClean="0">
                <a:solidFill>
                  <a:srgbClr val="000000"/>
                </a:solidFill>
                <a:latin typeface="Arial"/>
                <a:ea typeface="+mj-ea"/>
                <a:cs typeface="Arial"/>
              </a:defRPr>
            </a:lvl2pPr>
          </a:lstStyle>
          <a:p>
            <a:pPr lvl="0"/>
            <a:r>
              <a:rPr lang="en-US" dirty="0"/>
              <a:t>Month 2026</a:t>
            </a:r>
          </a:p>
        </p:txBody>
      </p:sp>
      <p:sp>
        <p:nvSpPr>
          <p:cNvPr id="3" name="Content Placeholder 2">
            <a:extLst>
              <a:ext uri="{FF2B5EF4-FFF2-40B4-BE49-F238E27FC236}">
                <a16:creationId xmlns:a16="http://schemas.microsoft.com/office/drawing/2014/main" id="{C568EBB0-16C8-51F5-8295-29F4FD64A5F2}"/>
              </a:ext>
            </a:extLst>
          </p:cNvPr>
          <p:cNvSpPr>
            <a:spLocks noGrp="1"/>
          </p:cNvSpPr>
          <p:nvPr>
            <p:ph idx="1" hasCustomPrompt="1"/>
          </p:nvPr>
        </p:nvSpPr>
        <p:spPr>
          <a:xfrm>
            <a:off x="1084967" y="3481331"/>
            <a:ext cx="6506959" cy="1207008"/>
          </a:xfrm>
        </p:spPr>
        <p:txBody>
          <a:bodyPr anchor="t" anchorCtr="0">
            <a:noAutofit/>
          </a:bodyPr>
          <a:lstStyle>
            <a:lvl1pPr marL="0" marR="0" indent="0" algn="l" defTabSz="914377" rtl="0" eaLnBrk="1" fontAlgn="auto" latinLnBrk="0" hangingPunct="1">
              <a:lnSpc>
                <a:spcPct val="90000"/>
              </a:lnSpc>
              <a:spcBef>
                <a:spcPts val="1000"/>
              </a:spcBef>
              <a:spcAft>
                <a:spcPts val="0"/>
              </a:spcAft>
              <a:buClr>
                <a:srgbClr val="EA1010"/>
              </a:buClr>
              <a:buSzPct val="75000"/>
              <a:buFont typeface="Wingdings" charset="2"/>
              <a:buNone/>
              <a:tabLst/>
              <a:defRPr lang="en-US" sz="2133" kern="1200" dirty="0" smtClean="0">
                <a:solidFill>
                  <a:schemeClr val="bg2"/>
                </a:solidFill>
                <a:latin typeface="Arial"/>
                <a:ea typeface="+mj-ea"/>
                <a:cs typeface="Arial"/>
              </a:defRPr>
            </a:lvl1pPr>
            <a:lvl2pPr marL="457189" marR="0" indent="0" algn="l" defTabSz="914377" rtl="0" eaLnBrk="1" fontAlgn="auto" latinLnBrk="0" hangingPunct="1">
              <a:lnSpc>
                <a:spcPct val="90000"/>
              </a:lnSpc>
              <a:spcBef>
                <a:spcPts val="500"/>
              </a:spcBef>
              <a:spcAft>
                <a:spcPts val="0"/>
              </a:spcAft>
              <a:buClr>
                <a:srgbClr val="EA1010"/>
              </a:buClr>
              <a:buSzPct val="75000"/>
              <a:buFont typeface="Arial"/>
              <a:buNone/>
              <a:tabLst/>
              <a:defRPr lang="en-US" sz="2133" kern="1200" dirty="0" smtClean="0">
                <a:solidFill>
                  <a:schemeClr val="bg2"/>
                </a:solidFill>
                <a:latin typeface="+mn-lt"/>
                <a:ea typeface="+mn-ea"/>
                <a:cs typeface="+mn-cs"/>
              </a:defRPr>
            </a:lvl2pPr>
          </a:lstStyle>
          <a:p>
            <a:pPr lvl="0"/>
            <a:r>
              <a:rPr lang="en-US" dirty="0"/>
              <a:t>This is the sub header. Text here should be sentence case in 16 pt.</a:t>
            </a:r>
          </a:p>
          <a:p>
            <a:pPr marL="685783" lvl="1" indent="-228594" algn="l" defTabSz="914377" rtl="0" eaLnBrk="1" latinLnBrk="0" hangingPunct="1">
              <a:lnSpc>
                <a:spcPct val="90000"/>
              </a:lnSpc>
              <a:spcBef>
                <a:spcPts val="500"/>
              </a:spcBef>
              <a:buClr>
                <a:srgbClr val="EA1010"/>
              </a:buClr>
              <a:buSzPct val="75000"/>
              <a:buFont typeface="Arial"/>
              <a:buChar char="-"/>
            </a:pPr>
            <a:endParaRPr lang="en-US" dirty="0"/>
          </a:p>
        </p:txBody>
      </p:sp>
    </p:spTree>
    <p:extLst>
      <p:ext uri="{BB962C8B-B14F-4D97-AF65-F5344CB8AC3E}">
        <p14:creationId xmlns:p14="http://schemas.microsoft.com/office/powerpoint/2010/main" val="2626726812"/>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ext Centere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2081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900488"/>
            <a:ext cx="9144000" cy="93884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41518385"/>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27" name="Content Placeholder 2"/>
          <p:cNvSpPr>
            <a:spLocks noGrp="1"/>
          </p:cNvSpPr>
          <p:nvPr>
            <p:ph idx="1" hasCustomPrompt="1"/>
          </p:nvPr>
        </p:nvSpPr>
        <p:spPr>
          <a:xfrm>
            <a:off x="381001" y="1104901"/>
            <a:ext cx="5420781" cy="500380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7" name="Content Placeholder 2">
            <a:extLst>
              <a:ext uri="{FF2B5EF4-FFF2-40B4-BE49-F238E27FC236}">
                <a16:creationId xmlns:a16="http://schemas.microsoft.com/office/drawing/2014/main" id="{198A07BE-700A-4B88-AB11-BEF12A3482DC}"/>
              </a:ext>
            </a:extLst>
          </p:cNvPr>
          <p:cNvSpPr>
            <a:spLocks noGrp="1"/>
          </p:cNvSpPr>
          <p:nvPr>
            <p:ph idx="11" hasCustomPrompt="1"/>
          </p:nvPr>
        </p:nvSpPr>
        <p:spPr>
          <a:xfrm>
            <a:off x="6372728" y="1104901"/>
            <a:ext cx="5420781" cy="500380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Tree>
    <p:extLst>
      <p:ext uri="{BB962C8B-B14F-4D97-AF65-F5344CB8AC3E}">
        <p14:creationId xmlns:p14="http://schemas.microsoft.com/office/powerpoint/2010/main" val="38482474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lumn Layout">
    <p:spTree>
      <p:nvGrpSpPr>
        <p:cNvPr id="1" name=""/>
        <p:cNvGrpSpPr/>
        <p:nvPr/>
      </p:nvGrpSpPr>
      <p:grpSpPr>
        <a:xfrm>
          <a:off x="0" y="0"/>
          <a:ext cx="0" cy="0"/>
          <a:chOff x="0" y="0"/>
          <a:chExt cx="0" cy="0"/>
        </a:xfrm>
      </p:grpSpPr>
      <p:sp>
        <p:nvSpPr>
          <p:cNvPr id="29" name="Title Placeholder 1"/>
          <p:cNvSpPr>
            <a:spLocks noGrp="1"/>
          </p:cNvSpPr>
          <p:nvPr>
            <p:ph type="title"/>
          </p:nvPr>
        </p:nvSpPr>
        <p:spPr>
          <a:xfrm>
            <a:off x="381000" y="362481"/>
            <a:ext cx="11409447"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31" name="Content Placeholder 2"/>
          <p:cNvSpPr>
            <a:spLocks noGrp="1"/>
          </p:cNvSpPr>
          <p:nvPr>
            <p:ph idx="1" hasCustomPrompt="1"/>
          </p:nvPr>
        </p:nvSpPr>
        <p:spPr>
          <a:xfrm>
            <a:off x="381001" y="1104901"/>
            <a:ext cx="3552825" cy="5003800"/>
          </a:xfrm>
        </p:spPr>
        <p:txBody>
          <a:bodyPr/>
          <a:lstStyle>
            <a:lvl1pPr marL="228594" indent="-228594" algn="l" defTabSz="914377" rtl="0" eaLnBrk="1" latinLnBrk="0" hangingPunct="1">
              <a:lnSpc>
                <a:spcPct val="10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lnSpc>
                <a:spcPct val="100000"/>
              </a:lnSpc>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8" name="Content Placeholder 2">
            <a:extLst>
              <a:ext uri="{FF2B5EF4-FFF2-40B4-BE49-F238E27FC236}">
                <a16:creationId xmlns:a16="http://schemas.microsoft.com/office/drawing/2014/main" id="{DDDC4101-29BB-4907-9EF0-9D5EB8867FBD}"/>
              </a:ext>
            </a:extLst>
          </p:cNvPr>
          <p:cNvSpPr>
            <a:spLocks noGrp="1"/>
          </p:cNvSpPr>
          <p:nvPr>
            <p:ph idx="13" hasCustomPrompt="1"/>
          </p:nvPr>
        </p:nvSpPr>
        <p:spPr>
          <a:xfrm>
            <a:off x="4315328" y="1104901"/>
            <a:ext cx="3552825" cy="5003800"/>
          </a:xfrm>
        </p:spPr>
        <p:txBody>
          <a:bodyPr/>
          <a:lstStyle>
            <a:lvl1pPr marL="228594" indent="-228594" algn="l" defTabSz="914377" rtl="0" eaLnBrk="1" latinLnBrk="0" hangingPunct="1">
              <a:lnSpc>
                <a:spcPct val="10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lnSpc>
                <a:spcPct val="100000"/>
              </a:lnSpc>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10" name="Content Placeholder 2">
            <a:extLst>
              <a:ext uri="{FF2B5EF4-FFF2-40B4-BE49-F238E27FC236}">
                <a16:creationId xmlns:a16="http://schemas.microsoft.com/office/drawing/2014/main" id="{03DB341A-6DCF-4B83-9A51-C82CF280BDF4}"/>
              </a:ext>
            </a:extLst>
          </p:cNvPr>
          <p:cNvSpPr>
            <a:spLocks noGrp="1"/>
          </p:cNvSpPr>
          <p:nvPr>
            <p:ph idx="14" hasCustomPrompt="1"/>
          </p:nvPr>
        </p:nvSpPr>
        <p:spPr>
          <a:xfrm>
            <a:off x="8237623" y="1104901"/>
            <a:ext cx="3552825" cy="5003800"/>
          </a:xfrm>
        </p:spPr>
        <p:txBody>
          <a:bodyPr/>
          <a:lstStyle>
            <a:lvl1pPr marL="228594" indent="-228594" algn="l" defTabSz="914377" rtl="0" eaLnBrk="1" latinLnBrk="0" hangingPunct="1">
              <a:lnSpc>
                <a:spcPct val="10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lnSpc>
                <a:spcPct val="100000"/>
              </a:lnSpc>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Tree>
    <p:extLst>
      <p:ext uri="{BB962C8B-B14F-4D97-AF65-F5344CB8AC3E}">
        <p14:creationId xmlns:p14="http://schemas.microsoft.com/office/powerpoint/2010/main" val="2653024953"/>
      </p:ext>
    </p:extLst>
  </p:cSld>
  <p:clrMapOvr>
    <a:masterClrMapping/>
  </p:clrMapOvr>
  <p:extLst>
    <p:ext uri="{DCECCB84-F9BA-43D5-87BE-67443E8EF086}">
      <p15:sldGuideLst xmlns:p15="http://schemas.microsoft.com/office/powerpoint/2012/main">
        <p15:guide id="1" orient="horz" pos="259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Column Layout">
    <p:spTree>
      <p:nvGrpSpPr>
        <p:cNvPr id="1" name=""/>
        <p:cNvGrpSpPr/>
        <p:nvPr/>
      </p:nvGrpSpPr>
      <p:grpSpPr>
        <a:xfrm>
          <a:off x="0" y="0"/>
          <a:ext cx="0" cy="0"/>
          <a:chOff x="0" y="0"/>
          <a:chExt cx="0" cy="0"/>
        </a:xfrm>
      </p:grpSpPr>
      <p:sp>
        <p:nvSpPr>
          <p:cNvPr id="29" name="Title Placeholder 1"/>
          <p:cNvSpPr>
            <a:spLocks noGrp="1"/>
          </p:cNvSpPr>
          <p:nvPr>
            <p:ph type="title"/>
          </p:nvPr>
        </p:nvSpPr>
        <p:spPr>
          <a:xfrm>
            <a:off x="381000" y="362481"/>
            <a:ext cx="11429999"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31" name="Content Placeholder 2"/>
          <p:cNvSpPr>
            <a:spLocks noGrp="1"/>
          </p:cNvSpPr>
          <p:nvPr>
            <p:ph idx="1" hasCustomPrompt="1"/>
          </p:nvPr>
        </p:nvSpPr>
        <p:spPr>
          <a:xfrm>
            <a:off x="381001" y="1109243"/>
            <a:ext cx="2666999" cy="4999457"/>
          </a:xfrm>
        </p:spPr>
        <p:txBody>
          <a:bodyPr>
            <a:normAutofit/>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000" kern="1200" dirty="0" smtClean="0">
                <a:solidFill>
                  <a:schemeClr val="tx2"/>
                </a:solidFill>
                <a:latin typeface="+mn-lt"/>
                <a:ea typeface="+mn-ea"/>
                <a:cs typeface="+mn-cs"/>
              </a:defRPr>
            </a:lvl1pPr>
            <a:lvl2pPr marL="685783" indent="-228594">
              <a:defRPr lang="en-US" sz="2000"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27" name="Content Placeholder 2"/>
          <p:cNvSpPr>
            <a:spLocks noGrp="1"/>
          </p:cNvSpPr>
          <p:nvPr>
            <p:ph idx="10" hasCustomPrompt="1"/>
          </p:nvPr>
        </p:nvSpPr>
        <p:spPr>
          <a:xfrm>
            <a:off x="3295651" y="1109243"/>
            <a:ext cx="2666999" cy="4999457"/>
          </a:xfrm>
        </p:spPr>
        <p:txBody>
          <a:bodyPr>
            <a:normAutofit/>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000" kern="1200" dirty="0" smtClean="0">
                <a:solidFill>
                  <a:schemeClr val="tx2"/>
                </a:solidFill>
                <a:latin typeface="+mn-lt"/>
                <a:ea typeface="+mn-ea"/>
                <a:cs typeface="+mn-cs"/>
              </a:defRPr>
            </a:lvl1pPr>
            <a:lvl2pPr marL="685783" indent="-228594">
              <a:defRPr lang="en-US" sz="2000"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28" name="Content Placeholder 2"/>
          <p:cNvSpPr>
            <a:spLocks noGrp="1"/>
          </p:cNvSpPr>
          <p:nvPr>
            <p:ph idx="11" hasCustomPrompt="1"/>
          </p:nvPr>
        </p:nvSpPr>
        <p:spPr>
          <a:xfrm>
            <a:off x="6229351" y="1109243"/>
            <a:ext cx="2666999" cy="4999457"/>
          </a:xfrm>
        </p:spPr>
        <p:txBody>
          <a:bodyPr>
            <a:normAutofit/>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000" kern="1200" dirty="0" smtClean="0">
                <a:solidFill>
                  <a:schemeClr val="tx2"/>
                </a:solidFill>
                <a:latin typeface="+mn-lt"/>
                <a:ea typeface="+mn-ea"/>
                <a:cs typeface="+mn-cs"/>
              </a:defRPr>
            </a:lvl1pPr>
            <a:lvl2pPr marL="685783" indent="-228594">
              <a:defRPr lang="en-US" sz="2000"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30" name="Content Placeholder 2"/>
          <p:cNvSpPr>
            <a:spLocks noGrp="1"/>
          </p:cNvSpPr>
          <p:nvPr>
            <p:ph idx="12" hasCustomPrompt="1"/>
          </p:nvPr>
        </p:nvSpPr>
        <p:spPr>
          <a:xfrm>
            <a:off x="9144001" y="1109243"/>
            <a:ext cx="2666999" cy="4999457"/>
          </a:xfrm>
        </p:spPr>
        <p:txBody>
          <a:bodyPr>
            <a:normAutofit/>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000" kern="1200" dirty="0" smtClean="0">
                <a:solidFill>
                  <a:schemeClr val="tx2"/>
                </a:solidFill>
                <a:latin typeface="+mn-lt"/>
                <a:ea typeface="+mn-ea"/>
                <a:cs typeface="+mn-cs"/>
              </a:defRPr>
            </a:lvl1pPr>
            <a:lvl2pPr marL="685783" indent="-228594">
              <a:defRPr lang="en-US" sz="2000"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Tree>
    <p:extLst>
      <p:ext uri="{BB962C8B-B14F-4D97-AF65-F5344CB8AC3E}">
        <p14:creationId xmlns:p14="http://schemas.microsoft.com/office/powerpoint/2010/main" val="1383317621"/>
      </p:ext>
    </p:extLst>
  </p:cSld>
  <p:clrMapOvr>
    <a:masterClrMapping/>
  </p:clrMapOvr>
  <p:extLst>
    <p:ext uri="{DCECCB84-F9BA-43D5-87BE-67443E8EF086}">
      <p15:sldGuideLst xmlns:p15="http://schemas.microsoft.com/office/powerpoint/2012/main">
        <p15:guide id="1" orient="horz" pos="259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ext Centered Dark">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20813"/>
            <a:ext cx="9144000" cy="2387600"/>
          </a:xfrm>
        </p:spPr>
        <p:txBody>
          <a:bodyPr anchor="b"/>
          <a:lstStyle>
            <a:lvl1pPr algn="ctr">
              <a:defRPr sz="6000">
                <a:solidFill>
                  <a:schemeClr val="bg2"/>
                </a:solidFill>
              </a:defRPr>
            </a:lvl1pPr>
          </a:lstStyle>
          <a:p>
            <a:r>
              <a:rPr lang="en-US" dirty="0"/>
              <a:t>Click to edit Master title style</a:t>
            </a:r>
          </a:p>
        </p:txBody>
      </p:sp>
      <p:sp>
        <p:nvSpPr>
          <p:cNvPr id="3" name="Subtitle 2"/>
          <p:cNvSpPr>
            <a:spLocks noGrp="1"/>
          </p:cNvSpPr>
          <p:nvPr>
            <p:ph type="subTitle" idx="1"/>
          </p:nvPr>
        </p:nvSpPr>
        <p:spPr>
          <a:xfrm>
            <a:off x="1524000" y="3900488"/>
            <a:ext cx="9144000" cy="938849"/>
          </a:xfrm>
        </p:spPr>
        <p:txBody>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96909622"/>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Text Dark">
    <p:bg>
      <p:bgPr>
        <a:solidFill>
          <a:schemeClr val="tx2"/>
        </a:solidFill>
        <a:effectLst/>
      </p:bgPr>
    </p:bg>
    <p:spTree>
      <p:nvGrpSpPr>
        <p:cNvPr id="1" name=""/>
        <p:cNvGrpSpPr/>
        <p:nvPr/>
      </p:nvGrpSpPr>
      <p:grpSpPr>
        <a:xfrm>
          <a:off x="0" y="0"/>
          <a:ext cx="0" cy="0"/>
          <a:chOff x="0" y="0"/>
          <a:chExt cx="0" cy="0"/>
        </a:xfrm>
      </p:grpSpPr>
      <p:sp>
        <p:nvSpPr>
          <p:cNvPr id="26" name="Title Placeholder 1"/>
          <p:cNvSpPr>
            <a:spLocks noGrp="1"/>
          </p:cNvSpPr>
          <p:nvPr>
            <p:ph type="title"/>
          </p:nvPr>
        </p:nvSpPr>
        <p:spPr>
          <a:xfrm>
            <a:off x="381001" y="362481"/>
            <a:ext cx="10972800" cy="475720"/>
          </a:xfrm>
          <a:prstGeom prst="rect">
            <a:avLst/>
          </a:prstGeom>
        </p:spPr>
        <p:txBody>
          <a:bodyPr vert="horz" lIns="91440" tIns="45720" rIns="91440" bIns="45720" rtlCol="0" anchor="t" anchorCtr="0">
            <a:normAutofit/>
          </a:bodyPr>
          <a:lstStyle>
            <a:lvl1pPr>
              <a:defRPr>
                <a:solidFill>
                  <a:schemeClr val="bg2"/>
                </a:solidFill>
              </a:defRPr>
            </a:lvl1pPr>
          </a:lstStyle>
          <a:p>
            <a:r>
              <a:rPr lang="en-US" dirty="0"/>
              <a:t>Click to edit Master title style</a:t>
            </a:r>
          </a:p>
        </p:txBody>
      </p:sp>
      <p:sp>
        <p:nvSpPr>
          <p:cNvPr id="29" name="Content Placeholder 2"/>
          <p:cNvSpPr>
            <a:spLocks noGrp="1"/>
          </p:cNvSpPr>
          <p:nvPr>
            <p:ph idx="1" hasCustomPrompt="1"/>
          </p:nvPr>
        </p:nvSpPr>
        <p:spPr>
          <a:xfrm>
            <a:off x="381001" y="1104900"/>
            <a:ext cx="10932160" cy="487045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bg2"/>
                </a:solidFill>
                <a:latin typeface="+mn-lt"/>
                <a:ea typeface="+mn-ea"/>
                <a:cs typeface="+mn-cs"/>
              </a:defRPr>
            </a:lvl1pPr>
            <a:lvl2pPr marL="685783" indent="-228594">
              <a:defRPr lang="en-US" sz="2133" kern="1200" dirty="0" smtClean="0">
                <a:solidFill>
                  <a:schemeClr val="bg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Tree>
    <p:extLst>
      <p:ext uri="{BB962C8B-B14F-4D97-AF65-F5344CB8AC3E}">
        <p14:creationId xmlns:p14="http://schemas.microsoft.com/office/powerpoint/2010/main" val="10285849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Layout Dark Dots">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362481"/>
            <a:ext cx="10964779" cy="475720"/>
          </a:xfrm>
        </p:spPr>
        <p:txBody>
          <a:bodyPr/>
          <a:lstStyle>
            <a:lvl1pPr>
              <a:defRPr>
                <a:solidFill>
                  <a:schemeClr val="bg2"/>
                </a:solidFill>
              </a:defRPr>
            </a:lvl1pPr>
          </a:lstStyle>
          <a:p>
            <a:r>
              <a:rPr lang="en-US" dirty="0"/>
              <a:t>Click to edit Master title style</a:t>
            </a:r>
          </a:p>
        </p:txBody>
      </p:sp>
      <p:sp>
        <p:nvSpPr>
          <p:cNvPr id="27" name="Content Placeholder 2"/>
          <p:cNvSpPr>
            <a:spLocks noGrp="1"/>
          </p:cNvSpPr>
          <p:nvPr>
            <p:ph idx="1" hasCustomPrompt="1"/>
          </p:nvPr>
        </p:nvSpPr>
        <p:spPr>
          <a:xfrm>
            <a:off x="381001" y="1104901"/>
            <a:ext cx="5420781" cy="500380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bg2"/>
                </a:solidFill>
                <a:latin typeface="+mn-lt"/>
                <a:ea typeface="+mn-ea"/>
                <a:cs typeface="+mn-cs"/>
              </a:defRPr>
            </a:lvl1pPr>
            <a:lvl2pPr marL="685783" indent="-228594">
              <a:defRPr lang="en-US" sz="2133" kern="1200" dirty="0" smtClean="0">
                <a:solidFill>
                  <a:schemeClr val="bg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8" name="Content Placeholder 2">
            <a:extLst>
              <a:ext uri="{FF2B5EF4-FFF2-40B4-BE49-F238E27FC236}">
                <a16:creationId xmlns:a16="http://schemas.microsoft.com/office/drawing/2014/main" id="{3C20E1ED-FEAD-4602-9998-55FEDA1A1228}"/>
              </a:ext>
            </a:extLst>
          </p:cNvPr>
          <p:cNvSpPr>
            <a:spLocks noGrp="1"/>
          </p:cNvSpPr>
          <p:nvPr>
            <p:ph idx="11" hasCustomPrompt="1"/>
          </p:nvPr>
        </p:nvSpPr>
        <p:spPr>
          <a:xfrm>
            <a:off x="6372729" y="1104901"/>
            <a:ext cx="5420781" cy="500380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bg2"/>
                </a:solidFill>
                <a:latin typeface="+mn-lt"/>
                <a:ea typeface="+mn-ea"/>
                <a:cs typeface="+mn-cs"/>
              </a:defRPr>
            </a:lvl1pPr>
            <a:lvl2pPr marL="685783" indent="-228594">
              <a:defRPr lang="en-US" sz="2133" kern="1200" dirty="0" smtClean="0">
                <a:solidFill>
                  <a:schemeClr val="bg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Tree>
    <p:extLst>
      <p:ext uri="{BB962C8B-B14F-4D97-AF65-F5344CB8AC3E}">
        <p14:creationId xmlns:p14="http://schemas.microsoft.com/office/powerpoint/2010/main" val="13455567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lumn Layout Dark Dots">
    <p:bg>
      <p:bgPr>
        <a:solidFill>
          <a:schemeClr val="tx2"/>
        </a:solidFill>
        <a:effectLst/>
      </p:bgPr>
    </p:bg>
    <p:spTree>
      <p:nvGrpSpPr>
        <p:cNvPr id="1" name=""/>
        <p:cNvGrpSpPr/>
        <p:nvPr/>
      </p:nvGrpSpPr>
      <p:grpSpPr>
        <a:xfrm>
          <a:off x="0" y="0"/>
          <a:ext cx="0" cy="0"/>
          <a:chOff x="0" y="0"/>
          <a:chExt cx="0" cy="0"/>
        </a:xfrm>
      </p:grpSpPr>
      <p:sp>
        <p:nvSpPr>
          <p:cNvPr id="29" name="Title Placeholder 1"/>
          <p:cNvSpPr>
            <a:spLocks noGrp="1"/>
          </p:cNvSpPr>
          <p:nvPr>
            <p:ph type="title"/>
          </p:nvPr>
        </p:nvSpPr>
        <p:spPr>
          <a:xfrm>
            <a:off x="381001" y="362481"/>
            <a:ext cx="10972800" cy="475720"/>
          </a:xfrm>
          <a:prstGeom prst="rect">
            <a:avLst/>
          </a:prstGeom>
        </p:spPr>
        <p:txBody>
          <a:bodyPr vert="horz" lIns="91440" tIns="45720" rIns="91440" bIns="45720" rtlCol="0" anchor="t" anchorCtr="0">
            <a:normAutofit/>
          </a:bodyPr>
          <a:lstStyle>
            <a:lvl1pPr>
              <a:defRPr>
                <a:solidFill>
                  <a:schemeClr val="bg2"/>
                </a:solidFill>
              </a:defRPr>
            </a:lvl1pPr>
          </a:lstStyle>
          <a:p>
            <a:r>
              <a:rPr lang="en-US" dirty="0"/>
              <a:t>Click to edit Master title style</a:t>
            </a:r>
          </a:p>
        </p:txBody>
      </p:sp>
      <p:sp>
        <p:nvSpPr>
          <p:cNvPr id="31" name="Content Placeholder 2"/>
          <p:cNvSpPr>
            <a:spLocks noGrp="1"/>
          </p:cNvSpPr>
          <p:nvPr>
            <p:ph idx="1" hasCustomPrompt="1"/>
          </p:nvPr>
        </p:nvSpPr>
        <p:spPr>
          <a:xfrm>
            <a:off x="381001" y="1104901"/>
            <a:ext cx="3552825" cy="500380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bg2"/>
                </a:solidFill>
                <a:latin typeface="+mn-lt"/>
                <a:ea typeface="+mn-ea"/>
                <a:cs typeface="+mn-cs"/>
              </a:defRPr>
            </a:lvl1pPr>
            <a:lvl2pPr marL="685783" indent="-228594">
              <a:defRPr lang="en-US" sz="2133" kern="1200" dirty="0" smtClean="0">
                <a:solidFill>
                  <a:schemeClr val="bg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32" name="Content Placeholder 2"/>
          <p:cNvSpPr>
            <a:spLocks noGrp="1"/>
          </p:cNvSpPr>
          <p:nvPr>
            <p:ph idx="11" hasCustomPrompt="1"/>
          </p:nvPr>
        </p:nvSpPr>
        <p:spPr>
          <a:xfrm>
            <a:off x="4319586" y="1104901"/>
            <a:ext cx="3552825" cy="500380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bg2"/>
                </a:solidFill>
                <a:latin typeface="+mn-lt"/>
                <a:ea typeface="+mn-ea"/>
                <a:cs typeface="+mn-cs"/>
              </a:defRPr>
            </a:lvl1pPr>
            <a:lvl2pPr marL="685783" indent="-228594">
              <a:defRPr lang="en-US" sz="2133" kern="1200" dirty="0" smtClean="0">
                <a:solidFill>
                  <a:schemeClr val="bg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33" name="Content Placeholder 2"/>
          <p:cNvSpPr>
            <a:spLocks noGrp="1"/>
          </p:cNvSpPr>
          <p:nvPr>
            <p:ph idx="12" hasCustomPrompt="1"/>
          </p:nvPr>
        </p:nvSpPr>
        <p:spPr>
          <a:xfrm>
            <a:off x="8258175" y="1104901"/>
            <a:ext cx="3552825" cy="500380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bg2"/>
                </a:solidFill>
                <a:latin typeface="+mn-lt"/>
                <a:ea typeface="+mn-ea"/>
                <a:cs typeface="+mn-cs"/>
              </a:defRPr>
            </a:lvl1pPr>
            <a:lvl2pPr marL="685783" indent="-228594">
              <a:defRPr lang="en-US" sz="2133" kern="1200" dirty="0" smtClean="0">
                <a:solidFill>
                  <a:schemeClr val="bg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Tree>
    <p:extLst>
      <p:ext uri="{BB962C8B-B14F-4D97-AF65-F5344CB8AC3E}">
        <p14:creationId xmlns:p14="http://schemas.microsoft.com/office/powerpoint/2010/main" val="3944058907"/>
      </p:ext>
    </p:extLst>
  </p:cSld>
  <p:clrMapOvr>
    <a:masterClrMapping/>
  </p:clrMapOvr>
  <p:extLst>
    <p:ext uri="{DCECCB84-F9BA-43D5-87BE-67443E8EF086}">
      <p15:sldGuideLst xmlns:p15="http://schemas.microsoft.com/office/powerpoint/2012/main">
        <p15:guide id="1" orient="horz" pos="259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ur Column Layout Dark">
    <p:bg>
      <p:bgPr>
        <a:solidFill>
          <a:schemeClr val="tx2"/>
        </a:solidFill>
        <a:effectLst/>
      </p:bgPr>
    </p:bg>
    <p:spTree>
      <p:nvGrpSpPr>
        <p:cNvPr id="1" name=""/>
        <p:cNvGrpSpPr/>
        <p:nvPr/>
      </p:nvGrpSpPr>
      <p:grpSpPr>
        <a:xfrm>
          <a:off x="0" y="0"/>
          <a:ext cx="0" cy="0"/>
          <a:chOff x="0" y="0"/>
          <a:chExt cx="0" cy="0"/>
        </a:xfrm>
      </p:grpSpPr>
      <p:sp>
        <p:nvSpPr>
          <p:cNvPr id="29" name="Title Placeholder 1"/>
          <p:cNvSpPr>
            <a:spLocks noGrp="1"/>
          </p:cNvSpPr>
          <p:nvPr>
            <p:ph type="title"/>
          </p:nvPr>
        </p:nvSpPr>
        <p:spPr>
          <a:xfrm>
            <a:off x="381001" y="362481"/>
            <a:ext cx="10972800" cy="475720"/>
          </a:xfrm>
          <a:prstGeom prst="rect">
            <a:avLst/>
          </a:prstGeom>
        </p:spPr>
        <p:txBody>
          <a:bodyPr vert="horz" lIns="91440" tIns="45720" rIns="91440" bIns="45720" rtlCol="0" anchor="t" anchorCtr="0">
            <a:normAutofit/>
          </a:bodyPr>
          <a:lstStyle>
            <a:lvl1pPr>
              <a:defRPr>
                <a:solidFill>
                  <a:schemeClr val="bg2"/>
                </a:solidFill>
              </a:defRPr>
            </a:lvl1pPr>
          </a:lstStyle>
          <a:p>
            <a:r>
              <a:rPr lang="en-US" dirty="0"/>
              <a:t>Click to edit Master title style</a:t>
            </a:r>
          </a:p>
        </p:txBody>
      </p:sp>
      <p:sp>
        <p:nvSpPr>
          <p:cNvPr id="31" name="Content Placeholder 2"/>
          <p:cNvSpPr>
            <a:spLocks noGrp="1"/>
          </p:cNvSpPr>
          <p:nvPr>
            <p:ph idx="1" hasCustomPrompt="1"/>
          </p:nvPr>
        </p:nvSpPr>
        <p:spPr>
          <a:xfrm>
            <a:off x="381001" y="1109243"/>
            <a:ext cx="2666999" cy="4999457"/>
          </a:xfrm>
        </p:spPr>
        <p:txBody>
          <a:bodyPr>
            <a:normAutofit/>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000" kern="1200" dirty="0" smtClean="0">
                <a:solidFill>
                  <a:schemeClr val="bg2"/>
                </a:solidFill>
                <a:latin typeface="+mn-lt"/>
                <a:ea typeface="+mn-ea"/>
                <a:cs typeface="+mn-cs"/>
              </a:defRPr>
            </a:lvl1pPr>
            <a:lvl2pPr marL="685783" indent="-228594">
              <a:defRPr lang="en-US" sz="2000" kern="1200" dirty="0" smtClean="0">
                <a:solidFill>
                  <a:schemeClr val="bg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27" name="Content Placeholder 2"/>
          <p:cNvSpPr>
            <a:spLocks noGrp="1"/>
          </p:cNvSpPr>
          <p:nvPr>
            <p:ph idx="10" hasCustomPrompt="1"/>
          </p:nvPr>
        </p:nvSpPr>
        <p:spPr>
          <a:xfrm>
            <a:off x="3295651" y="1109243"/>
            <a:ext cx="2666999" cy="4999457"/>
          </a:xfrm>
        </p:spPr>
        <p:txBody>
          <a:bodyPr>
            <a:normAutofit/>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000" kern="1200" dirty="0" smtClean="0">
                <a:solidFill>
                  <a:schemeClr val="bg2"/>
                </a:solidFill>
                <a:latin typeface="+mn-lt"/>
                <a:ea typeface="+mn-ea"/>
                <a:cs typeface="+mn-cs"/>
              </a:defRPr>
            </a:lvl1pPr>
            <a:lvl2pPr marL="685783" indent="-228594">
              <a:defRPr lang="en-US" sz="2000" kern="1200" dirty="0" smtClean="0">
                <a:solidFill>
                  <a:schemeClr val="bg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28" name="Content Placeholder 2"/>
          <p:cNvSpPr>
            <a:spLocks noGrp="1"/>
          </p:cNvSpPr>
          <p:nvPr>
            <p:ph idx="11" hasCustomPrompt="1"/>
          </p:nvPr>
        </p:nvSpPr>
        <p:spPr>
          <a:xfrm>
            <a:off x="6229351" y="1109243"/>
            <a:ext cx="2666999" cy="4999457"/>
          </a:xfrm>
        </p:spPr>
        <p:txBody>
          <a:bodyPr>
            <a:normAutofit/>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000" kern="1200" dirty="0" smtClean="0">
                <a:solidFill>
                  <a:schemeClr val="bg2"/>
                </a:solidFill>
                <a:latin typeface="+mn-lt"/>
                <a:ea typeface="+mn-ea"/>
                <a:cs typeface="+mn-cs"/>
              </a:defRPr>
            </a:lvl1pPr>
            <a:lvl2pPr marL="685783" indent="-228594">
              <a:defRPr lang="en-US" sz="2000" kern="1200" dirty="0" smtClean="0">
                <a:solidFill>
                  <a:schemeClr val="bg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30" name="Content Placeholder 2"/>
          <p:cNvSpPr>
            <a:spLocks noGrp="1"/>
          </p:cNvSpPr>
          <p:nvPr>
            <p:ph idx="12" hasCustomPrompt="1"/>
          </p:nvPr>
        </p:nvSpPr>
        <p:spPr>
          <a:xfrm>
            <a:off x="9144001" y="1109243"/>
            <a:ext cx="2666999" cy="4999457"/>
          </a:xfrm>
        </p:spPr>
        <p:txBody>
          <a:bodyPr>
            <a:normAutofit/>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000" kern="1200" dirty="0" smtClean="0">
                <a:solidFill>
                  <a:schemeClr val="bg2"/>
                </a:solidFill>
                <a:latin typeface="+mn-lt"/>
                <a:ea typeface="+mn-ea"/>
                <a:cs typeface="+mn-cs"/>
              </a:defRPr>
            </a:lvl1pPr>
            <a:lvl2pPr marL="685783" indent="-228594">
              <a:defRPr lang="en-US" sz="2000" kern="1200" dirty="0" smtClean="0">
                <a:solidFill>
                  <a:schemeClr val="bg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Tree>
    <p:extLst>
      <p:ext uri="{BB962C8B-B14F-4D97-AF65-F5344CB8AC3E}">
        <p14:creationId xmlns:p14="http://schemas.microsoft.com/office/powerpoint/2010/main" val="2909491852"/>
      </p:ext>
    </p:extLst>
  </p:cSld>
  <p:clrMapOvr>
    <a:masterClrMapping/>
  </p:clrMapOvr>
  <p:extLst>
    <p:ext uri="{DCECCB84-F9BA-43D5-87BE-67443E8EF086}">
      <p15:sldGuideLst xmlns:p15="http://schemas.microsoft.com/office/powerpoint/2012/main">
        <p15:guide id="1" orient="horz" pos="259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Large Image">
    <p:spTree>
      <p:nvGrpSpPr>
        <p:cNvPr id="1" name=""/>
        <p:cNvGrpSpPr/>
        <p:nvPr/>
      </p:nvGrpSpPr>
      <p:grpSpPr>
        <a:xfrm>
          <a:off x="0" y="0"/>
          <a:ext cx="0" cy="0"/>
          <a:chOff x="0" y="0"/>
          <a:chExt cx="0" cy="0"/>
        </a:xfrm>
      </p:grpSpPr>
      <p:sp>
        <p:nvSpPr>
          <p:cNvPr id="26" name="Title Placeholder 1"/>
          <p:cNvSpPr>
            <a:spLocks noGrp="1"/>
          </p:cNvSpPr>
          <p:nvPr>
            <p:ph type="title"/>
          </p:nvPr>
        </p:nvSpPr>
        <p:spPr>
          <a:xfrm>
            <a:off x="381000" y="362481"/>
            <a:ext cx="11416509"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27" name="Picture Placeholder 2"/>
          <p:cNvSpPr>
            <a:spLocks noGrp="1"/>
          </p:cNvSpPr>
          <p:nvPr>
            <p:ph type="pic" sz="quarter" idx="11" hasCustomPrompt="1"/>
          </p:nvPr>
        </p:nvSpPr>
        <p:spPr>
          <a:xfrm>
            <a:off x="0" y="95693"/>
            <a:ext cx="12192000" cy="6305108"/>
          </a:xfrm>
          <a:prstGeom prst="rect">
            <a:avLst/>
          </a:prstGeom>
          <a:pattFill prst="pct5">
            <a:fgClr>
              <a:schemeClr val="accent1">
                <a:lumMod val="40000"/>
                <a:lumOff val="60000"/>
              </a:schemeClr>
            </a:fgClr>
            <a:bgClr>
              <a:schemeClr val="bg2"/>
            </a:bgClr>
          </a:pattFill>
          <a:effectLst/>
        </p:spPr>
        <p:txBody>
          <a:bodyPr anchor="ctr"/>
          <a:lstStyle>
            <a:lvl1pPr marL="0" indent="0" algn="ctr">
              <a:buNone/>
              <a:defRPr sz="1600" b="0" i="0" baseline="0">
                <a:solidFill>
                  <a:schemeClr val="accent3"/>
                </a:solidFill>
                <a:latin typeface="+mj-lt"/>
                <a:ea typeface="Source Sans Pro" charset="0"/>
                <a:cs typeface="Source Sans Pro" charset="0"/>
              </a:defRPr>
            </a:lvl1pPr>
          </a:lstStyle>
          <a:p>
            <a:r>
              <a:rPr lang="en-US" dirty="0"/>
              <a:t>Click to add image</a:t>
            </a:r>
          </a:p>
        </p:txBody>
      </p:sp>
    </p:spTree>
    <p:extLst>
      <p:ext uri="{BB962C8B-B14F-4D97-AF65-F5344CB8AC3E}">
        <p14:creationId xmlns:p14="http://schemas.microsoft.com/office/powerpoint/2010/main" val="3810730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5_Title Slide C1">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4BC35C-8255-6B3D-5866-AA3DD5F7CE27}"/>
              </a:ext>
            </a:extLst>
          </p:cNvPr>
          <p:cNvSpPr/>
          <p:nvPr userDrawn="1"/>
        </p:nvSpPr>
        <p:spPr>
          <a:xfrm>
            <a:off x="-1" y="95194"/>
            <a:ext cx="12192001" cy="6772274"/>
          </a:xfrm>
          <a:prstGeom prst="rect">
            <a:avLst/>
          </a:prstGeom>
          <a:gradFill>
            <a:gsLst>
              <a:gs pos="0">
                <a:schemeClr val="bg2"/>
              </a:gs>
              <a:gs pos="100000">
                <a:srgbClr val="F5F9F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B4B4D1FA-8317-19C6-6198-46CC6A6E72BC}"/>
              </a:ext>
            </a:extLst>
          </p:cNvPr>
          <p:cNvSpPr/>
          <p:nvPr userDrawn="1"/>
        </p:nvSpPr>
        <p:spPr>
          <a:xfrm>
            <a:off x="6433145" y="263222"/>
            <a:ext cx="5758855" cy="6509052"/>
          </a:xfrm>
          <a:custGeom>
            <a:avLst/>
            <a:gdLst>
              <a:gd name="connsiteX0" fmla="*/ 3035852 w 5371913"/>
              <a:gd name="connsiteY0" fmla="*/ 0 h 6071704"/>
              <a:gd name="connsiteX1" fmla="*/ 5182524 w 5371913"/>
              <a:gd name="connsiteY1" fmla="*/ 889180 h 6071704"/>
              <a:gd name="connsiteX2" fmla="*/ 5371913 w 5371913"/>
              <a:gd name="connsiteY2" fmla="*/ 1097561 h 6071704"/>
              <a:gd name="connsiteX3" fmla="*/ 5371913 w 5371913"/>
              <a:gd name="connsiteY3" fmla="*/ 4974143 h 6071704"/>
              <a:gd name="connsiteX4" fmla="*/ 5182524 w 5371913"/>
              <a:gd name="connsiteY4" fmla="*/ 5182524 h 6071704"/>
              <a:gd name="connsiteX5" fmla="*/ 3035852 w 5371913"/>
              <a:gd name="connsiteY5" fmla="*/ 6071704 h 6071704"/>
              <a:gd name="connsiteX6" fmla="*/ 0 w 5371913"/>
              <a:gd name="connsiteY6" fmla="*/ 3035852 h 6071704"/>
              <a:gd name="connsiteX7" fmla="*/ 3035852 w 5371913"/>
              <a:gd name="connsiteY7" fmla="*/ 0 h 607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71913" h="6071704">
                <a:moveTo>
                  <a:pt x="3035852" y="0"/>
                </a:moveTo>
                <a:cubicBezTo>
                  <a:pt x="3874179" y="0"/>
                  <a:pt x="4633143" y="339799"/>
                  <a:pt x="5182524" y="889180"/>
                </a:cubicBezTo>
                <a:lnTo>
                  <a:pt x="5371913" y="1097561"/>
                </a:lnTo>
                <a:lnTo>
                  <a:pt x="5371913" y="4974143"/>
                </a:lnTo>
                <a:lnTo>
                  <a:pt x="5182524" y="5182524"/>
                </a:lnTo>
                <a:cubicBezTo>
                  <a:pt x="4633143" y="5731905"/>
                  <a:pt x="3874179" y="6071704"/>
                  <a:pt x="3035852" y="6071704"/>
                </a:cubicBezTo>
                <a:cubicBezTo>
                  <a:pt x="1359197" y="6071704"/>
                  <a:pt x="0" y="4712507"/>
                  <a:pt x="0" y="3035852"/>
                </a:cubicBezTo>
                <a:cubicBezTo>
                  <a:pt x="0" y="1359197"/>
                  <a:pt x="1359197" y="0"/>
                  <a:pt x="3035852" y="0"/>
                </a:cubicBezTo>
                <a:close/>
              </a:path>
            </a:pathLst>
          </a:custGeom>
          <a:solidFill>
            <a:srgbClr val="F0F5F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09B58D05-CB5E-6175-ED30-C3F2649EA498}"/>
              </a:ext>
            </a:extLst>
          </p:cNvPr>
          <p:cNvSpPr/>
          <p:nvPr userDrawn="1"/>
        </p:nvSpPr>
        <p:spPr>
          <a:xfrm>
            <a:off x="7011940" y="842018"/>
            <a:ext cx="5180060" cy="5351461"/>
          </a:xfrm>
          <a:custGeom>
            <a:avLst/>
            <a:gdLst>
              <a:gd name="connsiteX0" fmla="*/ 2495946 w 4832008"/>
              <a:gd name="connsiteY0" fmla="*/ 0 h 4991892"/>
              <a:gd name="connsiteX1" fmla="*/ 4795748 w 4832008"/>
              <a:gd name="connsiteY1" fmla="*/ 1524411 h 4991892"/>
              <a:gd name="connsiteX2" fmla="*/ 4832008 w 4832008"/>
              <a:gd name="connsiteY2" fmla="*/ 1623481 h 4991892"/>
              <a:gd name="connsiteX3" fmla="*/ 4832008 w 4832008"/>
              <a:gd name="connsiteY3" fmla="*/ 3368411 h 4991892"/>
              <a:gd name="connsiteX4" fmla="*/ 4795748 w 4832008"/>
              <a:gd name="connsiteY4" fmla="*/ 3467481 h 4991892"/>
              <a:gd name="connsiteX5" fmla="*/ 2495946 w 4832008"/>
              <a:gd name="connsiteY5" fmla="*/ 4991892 h 4991892"/>
              <a:gd name="connsiteX6" fmla="*/ 0 w 4832008"/>
              <a:gd name="connsiteY6" fmla="*/ 2495946 h 4991892"/>
              <a:gd name="connsiteX7" fmla="*/ 2495946 w 4832008"/>
              <a:gd name="connsiteY7" fmla="*/ 0 h 499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2008" h="4991892">
                <a:moveTo>
                  <a:pt x="2495946" y="0"/>
                </a:moveTo>
                <a:cubicBezTo>
                  <a:pt x="3529801" y="0"/>
                  <a:pt x="4416843" y="628579"/>
                  <a:pt x="4795748" y="1524411"/>
                </a:cubicBezTo>
                <a:lnTo>
                  <a:pt x="4832008" y="1623481"/>
                </a:lnTo>
                <a:lnTo>
                  <a:pt x="4832008" y="3368411"/>
                </a:lnTo>
                <a:lnTo>
                  <a:pt x="4795748" y="3467481"/>
                </a:lnTo>
                <a:cubicBezTo>
                  <a:pt x="4416843" y="4363314"/>
                  <a:pt x="3529801" y="4991892"/>
                  <a:pt x="2495946" y="4991892"/>
                </a:cubicBezTo>
                <a:cubicBezTo>
                  <a:pt x="1117473" y="4991892"/>
                  <a:pt x="0" y="3874419"/>
                  <a:pt x="0" y="2495946"/>
                </a:cubicBezTo>
                <a:cubicBezTo>
                  <a:pt x="0" y="1117473"/>
                  <a:pt x="1117473" y="0"/>
                  <a:pt x="2495946" y="0"/>
                </a:cubicBezTo>
                <a:close/>
              </a:path>
            </a:pathLst>
          </a:custGeom>
          <a:solidFill>
            <a:srgbClr val="D5E4F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4" name="Picture 93">
            <a:extLst>
              <a:ext uri="{FF2B5EF4-FFF2-40B4-BE49-F238E27FC236}">
                <a16:creationId xmlns:a16="http://schemas.microsoft.com/office/drawing/2014/main" id="{B47D9942-8921-B84D-26A9-D30CB3B40D2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28" t="11933" r="5061" b="2055"/>
          <a:stretch/>
        </p:blipFill>
        <p:spPr>
          <a:xfrm>
            <a:off x="7621580" y="1424493"/>
            <a:ext cx="4186511" cy="4186511"/>
          </a:xfrm>
          <a:prstGeom prst="ellipse">
            <a:avLst/>
          </a:prstGeom>
        </p:spPr>
      </p:pic>
      <p:grpSp>
        <p:nvGrpSpPr>
          <p:cNvPr id="23" name="Group 22"/>
          <p:cNvGrpSpPr/>
          <p:nvPr userDrawn="1"/>
        </p:nvGrpSpPr>
        <p:grpSpPr>
          <a:xfrm>
            <a:off x="1245957" y="1175484"/>
            <a:ext cx="2027923" cy="376404"/>
            <a:chOff x="2336800" y="2301876"/>
            <a:chExt cx="8561388" cy="1589087"/>
          </a:xfrm>
          <a:solidFill>
            <a:schemeClr val="tx2"/>
          </a:solidFill>
        </p:grpSpPr>
        <p:sp>
          <p:nvSpPr>
            <p:cNvPr id="24" name="Freeform 23"/>
            <p:cNvSpPr>
              <a:spLocks/>
            </p:cNvSpPr>
            <p:nvPr/>
          </p:nvSpPr>
          <p:spPr bwMode="auto">
            <a:xfrm>
              <a:off x="5727700" y="3506788"/>
              <a:ext cx="1089025" cy="384175"/>
            </a:xfrm>
            <a:custGeom>
              <a:avLst/>
              <a:gdLst>
                <a:gd name="T0" fmla="*/ 66 w 686"/>
                <a:gd name="T1" fmla="*/ 180 h 242"/>
                <a:gd name="T2" fmla="*/ 66 w 686"/>
                <a:gd name="T3" fmla="*/ 0 h 242"/>
                <a:gd name="T4" fmla="*/ 0 w 686"/>
                <a:gd name="T5" fmla="*/ 0 h 242"/>
                <a:gd name="T6" fmla="*/ 0 w 686"/>
                <a:gd name="T7" fmla="*/ 242 h 242"/>
                <a:gd name="T8" fmla="*/ 686 w 686"/>
                <a:gd name="T9" fmla="*/ 242 h 242"/>
                <a:gd name="T10" fmla="*/ 686 w 686"/>
                <a:gd name="T11" fmla="*/ 180 h 242"/>
                <a:gd name="T12" fmla="*/ 66 w 686"/>
                <a:gd name="T13" fmla="*/ 180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6" y="180"/>
                  </a:moveTo>
                  <a:lnTo>
                    <a:pt x="66" y="0"/>
                  </a:lnTo>
                  <a:lnTo>
                    <a:pt x="0" y="0"/>
                  </a:lnTo>
                  <a:lnTo>
                    <a:pt x="0" y="242"/>
                  </a:lnTo>
                  <a:lnTo>
                    <a:pt x="686" y="242"/>
                  </a:lnTo>
                  <a:lnTo>
                    <a:pt x="686" y="180"/>
                  </a:lnTo>
                  <a:lnTo>
                    <a:pt x="66"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a:off x="2336800" y="2686051"/>
              <a:ext cx="695325" cy="820738"/>
            </a:xfrm>
            <a:custGeom>
              <a:avLst/>
              <a:gdLst>
                <a:gd name="T0" fmla="*/ 317 w 438"/>
                <a:gd name="T1" fmla="*/ 199 h 517"/>
                <a:gd name="T2" fmla="*/ 123 w 438"/>
                <a:gd name="T3" fmla="*/ 199 h 517"/>
                <a:gd name="T4" fmla="*/ 123 w 438"/>
                <a:gd name="T5" fmla="*/ 0 h 517"/>
                <a:gd name="T6" fmla="*/ 0 w 438"/>
                <a:gd name="T7" fmla="*/ 0 h 517"/>
                <a:gd name="T8" fmla="*/ 0 w 438"/>
                <a:gd name="T9" fmla="*/ 517 h 517"/>
                <a:gd name="T10" fmla="*/ 123 w 438"/>
                <a:gd name="T11" fmla="*/ 517 h 517"/>
                <a:gd name="T12" fmla="*/ 123 w 438"/>
                <a:gd name="T13" fmla="*/ 313 h 517"/>
                <a:gd name="T14" fmla="*/ 317 w 438"/>
                <a:gd name="T15" fmla="*/ 313 h 517"/>
                <a:gd name="T16" fmla="*/ 317 w 438"/>
                <a:gd name="T17" fmla="*/ 517 h 517"/>
                <a:gd name="T18" fmla="*/ 438 w 438"/>
                <a:gd name="T19" fmla="*/ 517 h 517"/>
                <a:gd name="T20" fmla="*/ 438 w 438"/>
                <a:gd name="T21" fmla="*/ 0 h 517"/>
                <a:gd name="T22" fmla="*/ 317 w 438"/>
                <a:gd name="T23" fmla="*/ 0 h 517"/>
                <a:gd name="T24" fmla="*/ 317 w 438"/>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 h="517">
                  <a:moveTo>
                    <a:pt x="317" y="199"/>
                  </a:moveTo>
                  <a:lnTo>
                    <a:pt x="123" y="199"/>
                  </a:lnTo>
                  <a:lnTo>
                    <a:pt x="123" y="0"/>
                  </a:lnTo>
                  <a:lnTo>
                    <a:pt x="0" y="0"/>
                  </a:lnTo>
                  <a:lnTo>
                    <a:pt x="0" y="517"/>
                  </a:lnTo>
                  <a:lnTo>
                    <a:pt x="123" y="517"/>
                  </a:lnTo>
                  <a:lnTo>
                    <a:pt x="123" y="313"/>
                  </a:lnTo>
                  <a:lnTo>
                    <a:pt x="317" y="313"/>
                  </a:lnTo>
                  <a:lnTo>
                    <a:pt x="317" y="517"/>
                  </a:lnTo>
                  <a:lnTo>
                    <a:pt x="438" y="517"/>
                  </a:lnTo>
                  <a:lnTo>
                    <a:pt x="438" y="0"/>
                  </a:lnTo>
                  <a:lnTo>
                    <a:pt x="317" y="0"/>
                  </a:lnTo>
                  <a:lnTo>
                    <a:pt x="317" y="1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Rectangle 43"/>
            <p:cNvSpPr>
              <a:spLocks noChangeArrowheads="1"/>
            </p:cNvSpPr>
            <p:nvPr/>
          </p:nvSpPr>
          <p:spPr bwMode="auto">
            <a:xfrm>
              <a:off x="3343275" y="2686051"/>
              <a:ext cx="195262" cy="820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4"/>
            <p:cNvSpPr>
              <a:spLocks noEditPoints="1"/>
            </p:cNvSpPr>
            <p:nvPr/>
          </p:nvSpPr>
          <p:spPr bwMode="auto">
            <a:xfrm>
              <a:off x="3849688" y="2686051"/>
              <a:ext cx="722312" cy="820738"/>
            </a:xfrm>
            <a:custGeom>
              <a:avLst/>
              <a:gdLst>
                <a:gd name="T0" fmla="*/ 183 w 192"/>
                <a:gd name="T1" fmla="*/ 73 h 218"/>
                <a:gd name="T2" fmla="*/ 183 w 192"/>
                <a:gd name="T3" fmla="*/ 72 h 218"/>
                <a:gd name="T4" fmla="*/ 164 w 192"/>
                <a:gd name="T5" fmla="*/ 22 h 218"/>
                <a:gd name="T6" fmla="*/ 100 w 192"/>
                <a:gd name="T7" fmla="*/ 0 h 218"/>
                <a:gd name="T8" fmla="*/ 0 w 192"/>
                <a:gd name="T9" fmla="*/ 0 h 218"/>
                <a:gd name="T10" fmla="*/ 0 w 192"/>
                <a:gd name="T11" fmla="*/ 218 h 218"/>
                <a:gd name="T12" fmla="*/ 52 w 192"/>
                <a:gd name="T13" fmla="*/ 218 h 218"/>
                <a:gd name="T14" fmla="*/ 52 w 192"/>
                <a:gd name="T15" fmla="*/ 149 h 218"/>
                <a:gd name="T16" fmla="*/ 85 w 192"/>
                <a:gd name="T17" fmla="*/ 149 h 218"/>
                <a:gd name="T18" fmla="*/ 131 w 192"/>
                <a:gd name="T19" fmla="*/ 218 h 218"/>
                <a:gd name="T20" fmla="*/ 192 w 192"/>
                <a:gd name="T21" fmla="*/ 218 h 218"/>
                <a:gd name="T22" fmla="*/ 139 w 192"/>
                <a:gd name="T23" fmla="*/ 140 h 218"/>
                <a:gd name="T24" fmla="*/ 183 w 192"/>
                <a:gd name="T25" fmla="*/ 73 h 218"/>
                <a:gd name="T26" fmla="*/ 131 w 192"/>
                <a:gd name="T27" fmla="*/ 75 h 218"/>
                <a:gd name="T28" fmla="*/ 131 w 192"/>
                <a:gd name="T29" fmla="*/ 75 h 218"/>
                <a:gd name="T30" fmla="*/ 97 w 192"/>
                <a:gd name="T31" fmla="*/ 103 h 218"/>
                <a:gd name="T32" fmla="*/ 52 w 192"/>
                <a:gd name="T33" fmla="*/ 103 h 218"/>
                <a:gd name="T34" fmla="*/ 52 w 192"/>
                <a:gd name="T35" fmla="*/ 47 h 218"/>
                <a:gd name="T36" fmla="*/ 96 w 192"/>
                <a:gd name="T37" fmla="*/ 47 h 218"/>
                <a:gd name="T38" fmla="*/ 131 w 192"/>
                <a:gd name="T39"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18">
                  <a:moveTo>
                    <a:pt x="183" y="73"/>
                  </a:moveTo>
                  <a:cubicBezTo>
                    <a:pt x="183" y="72"/>
                    <a:pt x="183" y="72"/>
                    <a:pt x="183" y="72"/>
                  </a:cubicBezTo>
                  <a:cubicBezTo>
                    <a:pt x="183" y="52"/>
                    <a:pt x="177" y="34"/>
                    <a:pt x="164" y="22"/>
                  </a:cubicBezTo>
                  <a:cubicBezTo>
                    <a:pt x="150" y="7"/>
                    <a:pt x="128"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cubicBezTo>
                    <a:pt x="139" y="140"/>
                    <a:pt x="139" y="140"/>
                    <a:pt x="139" y="140"/>
                  </a:cubicBezTo>
                  <a:cubicBezTo>
                    <a:pt x="167" y="129"/>
                    <a:pt x="183" y="105"/>
                    <a:pt x="183" y="73"/>
                  </a:cubicBezTo>
                  <a:close/>
                  <a:moveTo>
                    <a:pt x="131" y="75"/>
                  </a:moveTo>
                  <a:cubicBezTo>
                    <a:pt x="131" y="75"/>
                    <a:pt x="131" y="75"/>
                    <a:pt x="131" y="75"/>
                  </a:cubicBez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5"/>
            <p:cNvSpPr>
              <a:spLocks/>
            </p:cNvSpPr>
            <p:nvPr/>
          </p:nvSpPr>
          <p:spPr bwMode="auto">
            <a:xfrm>
              <a:off x="4792663" y="2686051"/>
              <a:ext cx="630237" cy="820738"/>
            </a:xfrm>
            <a:custGeom>
              <a:avLst/>
              <a:gdLst>
                <a:gd name="T0" fmla="*/ 123 w 397"/>
                <a:gd name="T1" fmla="*/ 405 h 517"/>
                <a:gd name="T2" fmla="*/ 123 w 397"/>
                <a:gd name="T3" fmla="*/ 311 h 517"/>
                <a:gd name="T4" fmla="*/ 360 w 397"/>
                <a:gd name="T5" fmla="*/ 311 h 517"/>
                <a:gd name="T6" fmla="*/ 360 w 397"/>
                <a:gd name="T7" fmla="*/ 201 h 517"/>
                <a:gd name="T8" fmla="*/ 123 w 397"/>
                <a:gd name="T9" fmla="*/ 201 h 517"/>
                <a:gd name="T10" fmla="*/ 123 w 397"/>
                <a:gd name="T11" fmla="*/ 109 h 517"/>
                <a:gd name="T12" fmla="*/ 393 w 397"/>
                <a:gd name="T13" fmla="*/ 109 h 517"/>
                <a:gd name="T14" fmla="*/ 393 w 397"/>
                <a:gd name="T15" fmla="*/ 0 h 517"/>
                <a:gd name="T16" fmla="*/ 0 w 397"/>
                <a:gd name="T17" fmla="*/ 0 h 517"/>
                <a:gd name="T18" fmla="*/ 0 w 397"/>
                <a:gd name="T19" fmla="*/ 517 h 517"/>
                <a:gd name="T20" fmla="*/ 397 w 397"/>
                <a:gd name="T21" fmla="*/ 517 h 517"/>
                <a:gd name="T22" fmla="*/ 397 w 397"/>
                <a:gd name="T23" fmla="*/ 405 h 517"/>
                <a:gd name="T24" fmla="*/ 123 w 397"/>
                <a:gd name="T25" fmla="*/ 405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7" h="517">
                  <a:moveTo>
                    <a:pt x="123" y="405"/>
                  </a:moveTo>
                  <a:lnTo>
                    <a:pt x="123" y="311"/>
                  </a:lnTo>
                  <a:lnTo>
                    <a:pt x="360" y="311"/>
                  </a:lnTo>
                  <a:lnTo>
                    <a:pt x="360" y="201"/>
                  </a:lnTo>
                  <a:lnTo>
                    <a:pt x="123" y="201"/>
                  </a:lnTo>
                  <a:lnTo>
                    <a:pt x="123" y="109"/>
                  </a:lnTo>
                  <a:lnTo>
                    <a:pt x="393" y="109"/>
                  </a:lnTo>
                  <a:lnTo>
                    <a:pt x="393" y="0"/>
                  </a:lnTo>
                  <a:lnTo>
                    <a:pt x="0" y="0"/>
                  </a:lnTo>
                  <a:lnTo>
                    <a:pt x="0" y="517"/>
                  </a:lnTo>
                  <a:lnTo>
                    <a:pt x="397" y="517"/>
                  </a:lnTo>
                  <a:lnTo>
                    <a:pt x="397" y="405"/>
                  </a:lnTo>
                  <a:lnTo>
                    <a:pt x="123"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6"/>
            <p:cNvSpPr>
              <a:spLocks noEditPoints="1"/>
            </p:cNvSpPr>
            <p:nvPr/>
          </p:nvSpPr>
          <p:spPr bwMode="auto">
            <a:xfrm>
              <a:off x="6118225" y="2686051"/>
              <a:ext cx="720725" cy="820738"/>
            </a:xfrm>
            <a:custGeom>
              <a:avLst/>
              <a:gdLst>
                <a:gd name="T0" fmla="*/ 139 w 192"/>
                <a:gd name="T1" fmla="*/ 140 h 218"/>
                <a:gd name="T2" fmla="*/ 183 w 192"/>
                <a:gd name="T3" fmla="*/ 73 h 218"/>
                <a:gd name="T4" fmla="*/ 183 w 192"/>
                <a:gd name="T5" fmla="*/ 72 h 218"/>
                <a:gd name="T6" fmla="*/ 164 w 192"/>
                <a:gd name="T7" fmla="*/ 22 h 218"/>
                <a:gd name="T8" fmla="*/ 100 w 192"/>
                <a:gd name="T9" fmla="*/ 0 h 218"/>
                <a:gd name="T10" fmla="*/ 0 w 192"/>
                <a:gd name="T11" fmla="*/ 0 h 218"/>
                <a:gd name="T12" fmla="*/ 0 w 192"/>
                <a:gd name="T13" fmla="*/ 218 h 218"/>
                <a:gd name="T14" fmla="*/ 52 w 192"/>
                <a:gd name="T15" fmla="*/ 218 h 218"/>
                <a:gd name="T16" fmla="*/ 52 w 192"/>
                <a:gd name="T17" fmla="*/ 149 h 218"/>
                <a:gd name="T18" fmla="*/ 85 w 192"/>
                <a:gd name="T19" fmla="*/ 149 h 218"/>
                <a:gd name="T20" fmla="*/ 131 w 192"/>
                <a:gd name="T21" fmla="*/ 218 h 218"/>
                <a:gd name="T22" fmla="*/ 192 w 192"/>
                <a:gd name="T23" fmla="*/ 218 h 218"/>
                <a:gd name="T24" fmla="*/ 139 w 192"/>
                <a:gd name="T25" fmla="*/ 140 h 218"/>
                <a:gd name="T26" fmla="*/ 131 w 192"/>
                <a:gd name="T27" fmla="*/ 75 h 218"/>
                <a:gd name="T28" fmla="*/ 97 w 192"/>
                <a:gd name="T29" fmla="*/ 103 h 218"/>
                <a:gd name="T30" fmla="*/ 52 w 192"/>
                <a:gd name="T31" fmla="*/ 103 h 218"/>
                <a:gd name="T32" fmla="*/ 52 w 192"/>
                <a:gd name="T33" fmla="*/ 47 h 218"/>
                <a:gd name="T34" fmla="*/ 96 w 192"/>
                <a:gd name="T35" fmla="*/ 47 h 218"/>
                <a:gd name="T36" fmla="*/ 131 w 192"/>
                <a:gd name="T37"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2" h="218">
                  <a:moveTo>
                    <a:pt x="139" y="140"/>
                  </a:moveTo>
                  <a:cubicBezTo>
                    <a:pt x="167" y="129"/>
                    <a:pt x="183" y="105"/>
                    <a:pt x="183" y="73"/>
                  </a:cubicBezTo>
                  <a:cubicBezTo>
                    <a:pt x="183" y="72"/>
                    <a:pt x="183" y="72"/>
                    <a:pt x="183" y="72"/>
                  </a:cubicBezTo>
                  <a:cubicBezTo>
                    <a:pt x="183" y="52"/>
                    <a:pt x="177" y="34"/>
                    <a:pt x="164" y="22"/>
                  </a:cubicBezTo>
                  <a:cubicBezTo>
                    <a:pt x="149" y="7"/>
                    <a:pt x="127"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lnTo>
                    <a:pt x="139" y="140"/>
                  </a:lnTo>
                  <a:close/>
                  <a:moveTo>
                    <a:pt x="131" y="75"/>
                  </a:move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Rectangle 47"/>
            <p:cNvSpPr>
              <a:spLocks noChangeArrowheads="1"/>
            </p:cNvSpPr>
            <p:nvPr/>
          </p:nvSpPr>
          <p:spPr bwMode="auto">
            <a:xfrm>
              <a:off x="7067550" y="2686051"/>
              <a:ext cx="195262" cy="8207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8"/>
            <p:cNvSpPr>
              <a:spLocks/>
            </p:cNvSpPr>
            <p:nvPr/>
          </p:nvSpPr>
          <p:spPr bwMode="auto">
            <a:xfrm>
              <a:off x="7526338" y="2670176"/>
              <a:ext cx="781050" cy="847725"/>
            </a:xfrm>
            <a:custGeom>
              <a:avLst/>
              <a:gdLst>
                <a:gd name="T0" fmla="*/ 110 w 208"/>
                <a:gd name="T1" fmla="*/ 139 h 225"/>
                <a:gd name="T2" fmla="*/ 158 w 208"/>
                <a:gd name="T3" fmla="*/ 139 h 225"/>
                <a:gd name="T4" fmla="*/ 158 w 208"/>
                <a:gd name="T5" fmla="*/ 166 h 225"/>
                <a:gd name="T6" fmla="*/ 116 w 208"/>
                <a:gd name="T7" fmla="*/ 178 h 225"/>
                <a:gd name="T8" fmla="*/ 54 w 208"/>
                <a:gd name="T9" fmla="*/ 113 h 225"/>
                <a:gd name="T10" fmla="*/ 54 w 208"/>
                <a:gd name="T11" fmla="*/ 112 h 225"/>
                <a:gd name="T12" fmla="*/ 113 w 208"/>
                <a:gd name="T13" fmla="*/ 48 h 225"/>
                <a:gd name="T14" fmla="*/ 167 w 208"/>
                <a:gd name="T15" fmla="*/ 69 h 225"/>
                <a:gd name="T16" fmla="*/ 169 w 208"/>
                <a:gd name="T17" fmla="*/ 71 h 225"/>
                <a:gd name="T18" fmla="*/ 201 w 208"/>
                <a:gd name="T19" fmla="*/ 31 h 225"/>
                <a:gd name="T20" fmla="*/ 199 w 208"/>
                <a:gd name="T21" fmla="*/ 30 h 225"/>
                <a:gd name="T22" fmla="*/ 114 w 208"/>
                <a:gd name="T23" fmla="*/ 0 h 225"/>
                <a:gd name="T24" fmla="*/ 0 w 208"/>
                <a:gd name="T25" fmla="*/ 113 h 225"/>
                <a:gd name="T26" fmla="*/ 0 w 208"/>
                <a:gd name="T27" fmla="*/ 113 h 225"/>
                <a:gd name="T28" fmla="*/ 114 w 208"/>
                <a:gd name="T29" fmla="*/ 225 h 225"/>
                <a:gd name="T30" fmla="*/ 207 w 208"/>
                <a:gd name="T31" fmla="*/ 191 h 225"/>
                <a:gd name="T32" fmla="*/ 208 w 208"/>
                <a:gd name="T33" fmla="*/ 190 h 225"/>
                <a:gd name="T34" fmla="*/ 208 w 208"/>
                <a:gd name="T35" fmla="*/ 94 h 225"/>
                <a:gd name="T36" fmla="*/ 110 w 208"/>
                <a:gd name="T37" fmla="*/ 94 h 225"/>
                <a:gd name="T38" fmla="*/ 110 w 208"/>
                <a:gd name="T39" fmla="*/ 13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8" h="225">
                  <a:moveTo>
                    <a:pt x="110" y="139"/>
                  </a:moveTo>
                  <a:cubicBezTo>
                    <a:pt x="158" y="139"/>
                    <a:pt x="158" y="139"/>
                    <a:pt x="158" y="139"/>
                  </a:cubicBezTo>
                  <a:cubicBezTo>
                    <a:pt x="158" y="166"/>
                    <a:pt x="158" y="166"/>
                    <a:pt x="158" y="166"/>
                  </a:cubicBezTo>
                  <a:cubicBezTo>
                    <a:pt x="147" y="174"/>
                    <a:pt x="132" y="178"/>
                    <a:pt x="116" y="178"/>
                  </a:cubicBezTo>
                  <a:cubicBezTo>
                    <a:pt x="80" y="178"/>
                    <a:pt x="54" y="151"/>
                    <a:pt x="54" y="113"/>
                  </a:cubicBezTo>
                  <a:cubicBezTo>
                    <a:pt x="54" y="112"/>
                    <a:pt x="54" y="112"/>
                    <a:pt x="54" y="112"/>
                  </a:cubicBezTo>
                  <a:cubicBezTo>
                    <a:pt x="54" y="77"/>
                    <a:pt x="80" y="48"/>
                    <a:pt x="113" y="48"/>
                  </a:cubicBezTo>
                  <a:cubicBezTo>
                    <a:pt x="137" y="48"/>
                    <a:pt x="151" y="56"/>
                    <a:pt x="167" y="69"/>
                  </a:cubicBezTo>
                  <a:cubicBezTo>
                    <a:pt x="169" y="71"/>
                    <a:pt x="169" y="71"/>
                    <a:pt x="169" y="71"/>
                  </a:cubicBezTo>
                  <a:cubicBezTo>
                    <a:pt x="201" y="31"/>
                    <a:pt x="201" y="31"/>
                    <a:pt x="201" y="31"/>
                  </a:cubicBezTo>
                  <a:cubicBezTo>
                    <a:pt x="199" y="30"/>
                    <a:pt x="199" y="30"/>
                    <a:pt x="199" y="30"/>
                  </a:cubicBezTo>
                  <a:cubicBezTo>
                    <a:pt x="174" y="9"/>
                    <a:pt x="150" y="0"/>
                    <a:pt x="114" y="0"/>
                  </a:cubicBezTo>
                  <a:cubicBezTo>
                    <a:pt x="50" y="0"/>
                    <a:pt x="0" y="49"/>
                    <a:pt x="0" y="113"/>
                  </a:cubicBezTo>
                  <a:cubicBezTo>
                    <a:pt x="0" y="113"/>
                    <a:pt x="0" y="113"/>
                    <a:pt x="0" y="113"/>
                  </a:cubicBezTo>
                  <a:cubicBezTo>
                    <a:pt x="0" y="178"/>
                    <a:pt x="48" y="225"/>
                    <a:pt x="114" y="225"/>
                  </a:cubicBezTo>
                  <a:cubicBezTo>
                    <a:pt x="149" y="225"/>
                    <a:pt x="180" y="214"/>
                    <a:pt x="207" y="191"/>
                  </a:cubicBezTo>
                  <a:cubicBezTo>
                    <a:pt x="208" y="190"/>
                    <a:pt x="208" y="190"/>
                    <a:pt x="208" y="190"/>
                  </a:cubicBezTo>
                  <a:cubicBezTo>
                    <a:pt x="208" y="94"/>
                    <a:pt x="208" y="94"/>
                    <a:pt x="208" y="94"/>
                  </a:cubicBezTo>
                  <a:cubicBezTo>
                    <a:pt x="110" y="94"/>
                    <a:pt x="110" y="94"/>
                    <a:pt x="110" y="94"/>
                  </a:cubicBezTo>
                  <a:lnTo>
                    <a:pt x="110" y="13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9"/>
            <p:cNvSpPr>
              <a:spLocks/>
            </p:cNvSpPr>
            <p:nvPr/>
          </p:nvSpPr>
          <p:spPr bwMode="auto">
            <a:xfrm>
              <a:off x="8574088" y="2686051"/>
              <a:ext cx="693737" cy="820738"/>
            </a:xfrm>
            <a:custGeom>
              <a:avLst/>
              <a:gdLst>
                <a:gd name="T0" fmla="*/ 314 w 437"/>
                <a:gd name="T1" fmla="*/ 199 h 517"/>
                <a:gd name="T2" fmla="*/ 120 w 437"/>
                <a:gd name="T3" fmla="*/ 199 h 517"/>
                <a:gd name="T4" fmla="*/ 120 w 437"/>
                <a:gd name="T5" fmla="*/ 0 h 517"/>
                <a:gd name="T6" fmla="*/ 0 w 437"/>
                <a:gd name="T7" fmla="*/ 0 h 517"/>
                <a:gd name="T8" fmla="*/ 0 w 437"/>
                <a:gd name="T9" fmla="*/ 517 h 517"/>
                <a:gd name="T10" fmla="*/ 120 w 437"/>
                <a:gd name="T11" fmla="*/ 517 h 517"/>
                <a:gd name="T12" fmla="*/ 120 w 437"/>
                <a:gd name="T13" fmla="*/ 313 h 517"/>
                <a:gd name="T14" fmla="*/ 314 w 437"/>
                <a:gd name="T15" fmla="*/ 313 h 517"/>
                <a:gd name="T16" fmla="*/ 314 w 437"/>
                <a:gd name="T17" fmla="*/ 517 h 517"/>
                <a:gd name="T18" fmla="*/ 437 w 437"/>
                <a:gd name="T19" fmla="*/ 517 h 517"/>
                <a:gd name="T20" fmla="*/ 437 w 437"/>
                <a:gd name="T21" fmla="*/ 0 h 517"/>
                <a:gd name="T22" fmla="*/ 314 w 437"/>
                <a:gd name="T23" fmla="*/ 0 h 517"/>
                <a:gd name="T24" fmla="*/ 314 w 437"/>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7" h="517">
                  <a:moveTo>
                    <a:pt x="314" y="199"/>
                  </a:moveTo>
                  <a:lnTo>
                    <a:pt x="120" y="199"/>
                  </a:lnTo>
                  <a:lnTo>
                    <a:pt x="120" y="0"/>
                  </a:lnTo>
                  <a:lnTo>
                    <a:pt x="0" y="0"/>
                  </a:lnTo>
                  <a:lnTo>
                    <a:pt x="0" y="517"/>
                  </a:lnTo>
                  <a:lnTo>
                    <a:pt x="120" y="517"/>
                  </a:lnTo>
                  <a:lnTo>
                    <a:pt x="120" y="313"/>
                  </a:lnTo>
                  <a:lnTo>
                    <a:pt x="314" y="313"/>
                  </a:lnTo>
                  <a:lnTo>
                    <a:pt x="314" y="517"/>
                  </a:lnTo>
                  <a:lnTo>
                    <a:pt x="437" y="517"/>
                  </a:lnTo>
                  <a:lnTo>
                    <a:pt x="437" y="0"/>
                  </a:lnTo>
                  <a:lnTo>
                    <a:pt x="314" y="0"/>
                  </a:lnTo>
                  <a:lnTo>
                    <a:pt x="314" y="19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50"/>
            <p:cNvSpPr>
              <a:spLocks/>
            </p:cNvSpPr>
            <p:nvPr/>
          </p:nvSpPr>
          <p:spPr bwMode="auto">
            <a:xfrm>
              <a:off x="9444038" y="2686051"/>
              <a:ext cx="679450" cy="820738"/>
            </a:xfrm>
            <a:custGeom>
              <a:avLst/>
              <a:gdLst>
                <a:gd name="T0" fmla="*/ 0 w 428"/>
                <a:gd name="T1" fmla="*/ 0 h 517"/>
                <a:gd name="T2" fmla="*/ 0 w 428"/>
                <a:gd name="T3" fmla="*/ 114 h 517"/>
                <a:gd name="T4" fmla="*/ 152 w 428"/>
                <a:gd name="T5" fmla="*/ 114 h 517"/>
                <a:gd name="T6" fmla="*/ 152 w 428"/>
                <a:gd name="T7" fmla="*/ 517 h 517"/>
                <a:gd name="T8" fmla="*/ 275 w 428"/>
                <a:gd name="T9" fmla="*/ 517 h 517"/>
                <a:gd name="T10" fmla="*/ 275 w 428"/>
                <a:gd name="T11" fmla="*/ 114 h 517"/>
                <a:gd name="T12" fmla="*/ 428 w 428"/>
                <a:gd name="T13" fmla="*/ 114 h 517"/>
                <a:gd name="T14" fmla="*/ 428 w 428"/>
                <a:gd name="T15" fmla="*/ 0 h 517"/>
                <a:gd name="T16" fmla="*/ 0 w 428"/>
                <a:gd name="T17"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517">
                  <a:moveTo>
                    <a:pt x="0" y="0"/>
                  </a:moveTo>
                  <a:lnTo>
                    <a:pt x="0" y="114"/>
                  </a:lnTo>
                  <a:lnTo>
                    <a:pt x="152" y="114"/>
                  </a:lnTo>
                  <a:lnTo>
                    <a:pt x="152" y="517"/>
                  </a:lnTo>
                  <a:lnTo>
                    <a:pt x="275" y="517"/>
                  </a:lnTo>
                  <a:lnTo>
                    <a:pt x="275" y="114"/>
                  </a:lnTo>
                  <a:lnTo>
                    <a:pt x="428" y="114"/>
                  </a:lnTo>
                  <a:lnTo>
                    <a:pt x="428"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51"/>
            <p:cNvSpPr>
              <a:spLocks/>
            </p:cNvSpPr>
            <p:nvPr/>
          </p:nvSpPr>
          <p:spPr bwMode="auto">
            <a:xfrm>
              <a:off x="9440863" y="2301876"/>
              <a:ext cx="1089025" cy="384175"/>
            </a:xfrm>
            <a:custGeom>
              <a:avLst/>
              <a:gdLst>
                <a:gd name="T0" fmla="*/ 620 w 686"/>
                <a:gd name="T1" fmla="*/ 62 h 242"/>
                <a:gd name="T2" fmla="*/ 620 w 686"/>
                <a:gd name="T3" fmla="*/ 242 h 242"/>
                <a:gd name="T4" fmla="*/ 686 w 686"/>
                <a:gd name="T5" fmla="*/ 242 h 242"/>
                <a:gd name="T6" fmla="*/ 686 w 686"/>
                <a:gd name="T7" fmla="*/ 0 h 242"/>
                <a:gd name="T8" fmla="*/ 0 w 686"/>
                <a:gd name="T9" fmla="*/ 0 h 242"/>
                <a:gd name="T10" fmla="*/ 0 w 686"/>
                <a:gd name="T11" fmla="*/ 62 h 242"/>
                <a:gd name="T12" fmla="*/ 620 w 686"/>
                <a:gd name="T13" fmla="*/ 62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20" y="62"/>
                  </a:moveTo>
                  <a:lnTo>
                    <a:pt x="620" y="242"/>
                  </a:lnTo>
                  <a:lnTo>
                    <a:pt x="686" y="242"/>
                  </a:lnTo>
                  <a:lnTo>
                    <a:pt x="686" y="0"/>
                  </a:lnTo>
                  <a:lnTo>
                    <a:pt x="0" y="0"/>
                  </a:lnTo>
                  <a:lnTo>
                    <a:pt x="0" y="62"/>
                  </a:lnTo>
                  <a:lnTo>
                    <a:pt x="62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52"/>
            <p:cNvSpPr>
              <a:spLocks noEditPoints="1"/>
            </p:cNvSpPr>
            <p:nvPr/>
          </p:nvSpPr>
          <p:spPr bwMode="auto">
            <a:xfrm>
              <a:off x="10679113" y="2301876"/>
              <a:ext cx="219075" cy="219075"/>
            </a:xfrm>
            <a:custGeom>
              <a:avLst/>
              <a:gdLst>
                <a:gd name="T0" fmla="*/ 0 w 58"/>
                <a:gd name="T1" fmla="*/ 29 h 58"/>
                <a:gd name="T2" fmla="*/ 0 w 58"/>
                <a:gd name="T3" fmla="*/ 29 h 58"/>
                <a:gd name="T4" fmla="*/ 29 w 58"/>
                <a:gd name="T5" fmla="*/ 0 h 58"/>
                <a:gd name="T6" fmla="*/ 58 w 58"/>
                <a:gd name="T7" fmla="*/ 29 h 58"/>
                <a:gd name="T8" fmla="*/ 58 w 58"/>
                <a:gd name="T9" fmla="*/ 29 h 58"/>
                <a:gd name="T10" fmla="*/ 29 w 58"/>
                <a:gd name="T11" fmla="*/ 58 h 58"/>
                <a:gd name="T12" fmla="*/ 0 w 58"/>
                <a:gd name="T13" fmla="*/ 29 h 58"/>
                <a:gd name="T14" fmla="*/ 55 w 58"/>
                <a:gd name="T15" fmla="*/ 29 h 58"/>
                <a:gd name="T16" fmla="*/ 55 w 58"/>
                <a:gd name="T17" fmla="*/ 29 h 58"/>
                <a:gd name="T18" fmla="*/ 29 w 58"/>
                <a:gd name="T19" fmla="*/ 3 h 58"/>
                <a:gd name="T20" fmla="*/ 3 w 58"/>
                <a:gd name="T21" fmla="*/ 29 h 58"/>
                <a:gd name="T22" fmla="*/ 3 w 58"/>
                <a:gd name="T23" fmla="*/ 29 h 58"/>
                <a:gd name="T24" fmla="*/ 29 w 58"/>
                <a:gd name="T25" fmla="*/ 55 h 58"/>
                <a:gd name="T26" fmla="*/ 55 w 58"/>
                <a:gd name="T27" fmla="*/ 29 h 58"/>
                <a:gd name="T28" fmla="*/ 17 w 58"/>
                <a:gd name="T29" fmla="*/ 13 h 58"/>
                <a:gd name="T30" fmla="*/ 31 w 58"/>
                <a:gd name="T31" fmla="*/ 13 h 58"/>
                <a:gd name="T32" fmla="*/ 40 w 58"/>
                <a:gd name="T33" fmla="*/ 16 h 58"/>
                <a:gd name="T34" fmla="*/ 43 w 58"/>
                <a:gd name="T35" fmla="*/ 23 h 58"/>
                <a:gd name="T36" fmla="*/ 43 w 58"/>
                <a:gd name="T37" fmla="*/ 23 h 58"/>
                <a:gd name="T38" fmla="*/ 36 w 58"/>
                <a:gd name="T39" fmla="*/ 32 h 58"/>
                <a:gd name="T40" fmla="*/ 44 w 58"/>
                <a:gd name="T41" fmla="*/ 43 h 58"/>
                <a:gd name="T42" fmla="*/ 36 w 58"/>
                <a:gd name="T43" fmla="*/ 43 h 58"/>
                <a:gd name="T44" fmla="*/ 29 w 58"/>
                <a:gd name="T45" fmla="*/ 33 h 58"/>
                <a:gd name="T46" fmla="*/ 29 w 58"/>
                <a:gd name="T47" fmla="*/ 33 h 58"/>
                <a:gd name="T48" fmla="*/ 24 w 58"/>
                <a:gd name="T49" fmla="*/ 33 h 58"/>
                <a:gd name="T50" fmla="*/ 24 w 58"/>
                <a:gd name="T51" fmla="*/ 43 h 58"/>
                <a:gd name="T52" fmla="*/ 17 w 58"/>
                <a:gd name="T53" fmla="*/ 43 h 58"/>
                <a:gd name="T54" fmla="*/ 17 w 58"/>
                <a:gd name="T55" fmla="*/ 13 h 58"/>
                <a:gd name="T56" fmla="*/ 31 w 58"/>
                <a:gd name="T57" fmla="*/ 28 h 58"/>
                <a:gd name="T58" fmla="*/ 36 w 58"/>
                <a:gd name="T59" fmla="*/ 23 h 58"/>
                <a:gd name="T60" fmla="*/ 36 w 58"/>
                <a:gd name="T61" fmla="*/ 23 h 58"/>
                <a:gd name="T62" fmla="*/ 31 w 58"/>
                <a:gd name="T63" fmla="*/ 19 h 58"/>
                <a:gd name="T64" fmla="*/ 24 w 58"/>
                <a:gd name="T65" fmla="*/ 19 h 58"/>
                <a:gd name="T66" fmla="*/ 24 w 58"/>
                <a:gd name="T67" fmla="*/ 28 h 58"/>
                <a:gd name="T68" fmla="*/ 31 w 58"/>
                <a:gd name="T69"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 h="58">
                  <a:moveTo>
                    <a:pt x="0" y="29"/>
                  </a:moveTo>
                  <a:cubicBezTo>
                    <a:pt x="0" y="29"/>
                    <a:pt x="0" y="29"/>
                    <a:pt x="0" y="29"/>
                  </a:cubicBezTo>
                  <a:cubicBezTo>
                    <a:pt x="0" y="13"/>
                    <a:pt x="13" y="0"/>
                    <a:pt x="29" y="0"/>
                  </a:cubicBezTo>
                  <a:cubicBezTo>
                    <a:pt x="45" y="0"/>
                    <a:pt x="58" y="13"/>
                    <a:pt x="58" y="29"/>
                  </a:cubicBezTo>
                  <a:cubicBezTo>
                    <a:pt x="58" y="29"/>
                    <a:pt x="58" y="29"/>
                    <a:pt x="58" y="29"/>
                  </a:cubicBezTo>
                  <a:cubicBezTo>
                    <a:pt x="58" y="45"/>
                    <a:pt x="45" y="58"/>
                    <a:pt x="29" y="58"/>
                  </a:cubicBezTo>
                  <a:cubicBezTo>
                    <a:pt x="13" y="58"/>
                    <a:pt x="0" y="45"/>
                    <a:pt x="0" y="29"/>
                  </a:cubicBezTo>
                  <a:close/>
                  <a:moveTo>
                    <a:pt x="55" y="29"/>
                  </a:moveTo>
                  <a:cubicBezTo>
                    <a:pt x="55" y="29"/>
                    <a:pt x="55" y="29"/>
                    <a:pt x="55" y="29"/>
                  </a:cubicBezTo>
                  <a:cubicBezTo>
                    <a:pt x="55" y="14"/>
                    <a:pt x="44" y="3"/>
                    <a:pt x="29" y="3"/>
                  </a:cubicBezTo>
                  <a:cubicBezTo>
                    <a:pt x="14" y="3"/>
                    <a:pt x="3" y="15"/>
                    <a:pt x="3" y="29"/>
                  </a:cubicBezTo>
                  <a:cubicBezTo>
                    <a:pt x="3" y="29"/>
                    <a:pt x="3" y="29"/>
                    <a:pt x="3" y="29"/>
                  </a:cubicBezTo>
                  <a:cubicBezTo>
                    <a:pt x="3" y="43"/>
                    <a:pt x="14" y="55"/>
                    <a:pt x="29" y="55"/>
                  </a:cubicBezTo>
                  <a:cubicBezTo>
                    <a:pt x="44" y="55"/>
                    <a:pt x="55" y="43"/>
                    <a:pt x="55" y="29"/>
                  </a:cubicBezTo>
                  <a:close/>
                  <a:moveTo>
                    <a:pt x="17" y="13"/>
                  </a:moveTo>
                  <a:cubicBezTo>
                    <a:pt x="31" y="13"/>
                    <a:pt x="31" y="13"/>
                    <a:pt x="31" y="13"/>
                  </a:cubicBezTo>
                  <a:cubicBezTo>
                    <a:pt x="35" y="13"/>
                    <a:pt x="38" y="14"/>
                    <a:pt x="40" y="16"/>
                  </a:cubicBezTo>
                  <a:cubicBezTo>
                    <a:pt x="42" y="18"/>
                    <a:pt x="43" y="20"/>
                    <a:pt x="43" y="23"/>
                  </a:cubicBezTo>
                  <a:cubicBezTo>
                    <a:pt x="43" y="23"/>
                    <a:pt x="43" y="23"/>
                    <a:pt x="43" y="23"/>
                  </a:cubicBezTo>
                  <a:cubicBezTo>
                    <a:pt x="43" y="28"/>
                    <a:pt x="40" y="31"/>
                    <a:pt x="36" y="32"/>
                  </a:cubicBezTo>
                  <a:cubicBezTo>
                    <a:pt x="44" y="43"/>
                    <a:pt x="44" y="43"/>
                    <a:pt x="44" y="43"/>
                  </a:cubicBezTo>
                  <a:cubicBezTo>
                    <a:pt x="36" y="43"/>
                    <a:pt x="36" y="43"/>
                    <a:pt x="36" y="43"/>
                  </a:cubicBezTo>
                  <a:cubicBezTo>
                    <a:pt x="29" y="33"/>
                    <a:pt x="29" y="33"/>
                    <a:pt x="29" y="33"/>
                  </a:cubicBezTo>
                  <a:cubicBezTo>
                    <a:pt x="29" y="33"/>
                    <a:pt x="29" y="33"/>
                    <a:pt x="29" y="33"/>
                  </a:cubicBezTo>
                  <a:cubicBezTo>
                    <a:pt x="24" y="33"/>
                    <a:pt x="24" y="33"/>
                    <a:pt x="24" y="33"/>
                  </a:cubicBezTo>
                  <a:cubicBezTo>
                    <a:pt x="24" y="43"/>
                    <a:pt x="24" y="43"/>
                    <a:pt x="24" y="43"/>
                  </a:cubicBezTo>
                  <a:cubicBezTo>
                    <a:pt x="17" y="43"/>
                    <a:pt x="17" y="43"/>
                    <a:pt x="17" y="43"/>
                  </a:cubicBezTo>
                  <a:lnTo>
                    <a:pt x="17" y="13"/>
                  </a:lnTo>
                  <a:close/>
                  <a:moveTo>
                    <a:pt x="31" y="28"/>
                  </a:moveTo>
                  <a:cubicBezTo>
                    <a:pt x="34" y="28"/>
                    <a:pt x="36" y="26"/>
                    <a:pt x="36" y="23"/>
                  </a:cubicBezTo>
                  <a:cubicBezTo>
                    <a:pt x="36" y="23"/>
                    <a:pt x="36" y="23"/>
                    <a:pt x="36" y="23"/>
                  </a:cubicBezTo>
                  <a:cubicBezTo>
                    <a:pt x="36" y="20"/>
                    <a:pt x="34" y="19"/>
                    <a:pt x="31" y="19"/>
                  </a:cubicBezTo>
                  <a:cubicBezTo>
                    <a:pt x="24" y="19"/>
                    <a:pt x="24" y="19"/>
                    <a:pt x="24" y="19"/>
                  </a:cubicBezTo>
                  <a:cubicBezTo>
                    <a:pt x="24" y="28"/>
                    <a:pt x="24" y="28"/>
                    <a:pt x="24" y="28"/>
                  </a:cubicBezTo>
                  <a:lnTo>
                    <a:pt x="31"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0" name="Title 1">
            <a:extLst>
              <a:ext uri="{FF2B5EF4-FFF2-40B4-BE49-F238E27FC236}">
                <a16:creationId xmlns:a16="http://schemas.microsoft.com/office/drawing/2014/main" id="{497EA8F6-394B-22D6-4164-98D8EA84C154}"/>
              </a:ext>
            </a:extLst>
          </p:cNvPr>
          <p:cNvSpPr>
            <a:spLocks noGrp="1"/>
          </p:cNvSpPr>
          <p:nvPr>
            <p:ph type="title" hasCustomPrompt="1"/>
          </p:nvPr>
        </p:nvSpPr>
        <p:spPr>
          <a:xfrm>
            <a:off x="1084967" y="2014880"/>
            <a:ext cx="5621273" cy="1452705"/>
          </a:xfrm>
        </p:spPr>
        <p:txBody>
          <a:bodyPr wrap="square" anchor="t" anchorCtr="0">
            <a:spAutoFit/>
          </a:bodyPr>
          <a:lstStyle>
            <a:lvl1pPr>
              <a:defRPr lang="en-US" sz="4800" b="0" i="0" kern="1200" baseline="0" dirty="0">
                <a:solidFill>
                  <a:schemeClr val="tx2"/>
                </a:solidFill>
                <a:effectLst/>
                <a:latin typeface="+mn-lt"/>
                <a:ea typeface="+mn-ea"/>
                <a:cs typeface="+mn-cs"/>
              </a:defRPr>
            </a:lvl1pPr>
          </a:lstStyle>
          <a:p>
            <a:r>
              <a:rPr lang="en-US" dirty="0"/>
              <a:t>2026 Sample Title </a:t>
            </a:r>
            <a:br>
              <a:rPr lang="en-US" dirty="0"/>
            </a:br>
            <a:r>
              <a:rPr lang="en-US" dirty="0"/>
              <a:t>One Word is Red</a:t>
            </a:r>
          </a:p>
        </p:txBody>
      </p:sp>
      <p:sp>
        <p:nvSpPr>
          <p:cNvPr id="31" name="Content Placeholder 2">
            <a:extLst>
              <a:ext uri="{FF2B5EF4-FFF2-40B4-BE49-F238E27FC236}">
                <a16:creationId xmlns:a16="http://schemas.microsoft.com/office/drawing/2014/main" id="{5FE96A89-55E9-34F4-A368-6EC4C27CAA4A}"/>
              </a:ext>
            </a:extLst>
          </p:cNvPr>
          <p:cNvSpPr>
            <a:spLocks noGrp="1"/>
          </p:cNvSpPr>
          <p:nvPr>
            <p:ph idx="1" hasCustomPrompt="1"/>
          </p:nvPr>
        </p:nvSpPr>
        <p:spPr>
          <a:xfrm>
            <a:off x="1084967" y="3481331"/>
            <a:ext cx="5621273" cy="1207008"/>
          </a:xfrm>
        </p:spPr>
        <p:txBody>
          <a:bodyPr anchor="t" anchorCtr="0">
            <a:noAutofit/>
          </a:bodyPr>
          <a:lstStyle>
            <a:lvl1pPr marL="0" marR="0" indent="0" algn="l" defTabSz="914377" rtl="0" eaLnBrk="1" fontAlgn="auto" latinLnBrk="0" hangingPunct="1">
              <a:lnSpc>
                <a:spcPct val="90000"/>
              </a:lnSpc>
              <a:spcBef>
                <a:spcPts val="1000"/>
              </a:spcBef>
              <a:spcAft>
                <a:spcPts val="0"/>
              </a:spcAft>
              <a:buClr>
                <a:srgbClr val="EA1010"/>
              </a:buClr>
              <a:buSzPct val="75000"/>
              <a:buFont typeface="Wingdings" charset="2"/>
              <a:buNone/>
              <a:tabLst/>
              <a:defRPr lang="en-US" sz="2133" kern="1200" dirty="0" smtClean="0">
                <a:solidFill>
                  <a:schemeClr val="tx2"/>
                </a:solidFill>
                <a:latin typeface="Arial"/>
                <a:ea typeface="+mj-ea"/>
                <a:cs typeface="Arial"/>
              </a:defRPr>
            </a:lvl1pPr>
            <a:lvl2pPr marL="457189" marR="0" indent="0" algn="l" defTabSz="914377" rtl="0" eaLnBrk="1" fontAlgn="auto" latinLnBrk="0" hangingPunct="1">
              <a:lnSpc>
                <a:spcPct val="90000"/>
              </a:lnSpc>
              <a:spcBef>
                <a:spcPts val="500"/>
              </a:spcBef>
              <a:spcAft>
                <a:spcPts val="0"/>
              </a:spcAft>
              <a:buClr>
                <a:srgbClr val="EA1010"/>
              </a:buClr>
              <a:buSzPct val="75000"/>
              <a:buFont typeface="Arial"/>
              <a:buNone/>
              <a:tabLst/>
              <a:defRPr lang="en-US" sz="2133" kern="1200" dirty="0" smtClean="0">
                <a:solidFill>
                  <a:schemeClr val="tx2"/>
                </a:solidFill>
                <a:latin typeface="+mn-lt"/>
                <a:ea typeface="+mn-ea"/>
                <a:cs typeface="+mn-cs"/>
              </a:defRPr>
            </a:lvl2pPr>
          </a:lstStyle>
          <a:p>
            <a:pPr lvl="0"/>
            <a:r>
              <a:rPr lang="en-US" dirty="0"/>
              <a:t>This is the sub header. Text here should be sentence case in 16 pt.</a:t>
            </a:r>
          </a:p>
          <a:p>
            <a:pPr marL="685783" lvl="1" indent="-228594" algn="l" defTabSz="914377" rtl="0" eaLnBrk="1" latinLnBrk="0" hangingPunct="1">
              <a:lnSpc>
                <a:spcPct val="90000"/>
              </a:lnSpc>
              <a:spcBef>
                <a:spcPts val="500"/>
              </a:spcBef>
              <a:buClr>
                <a:srgbClr val="EA1010"/>
              </a:buClr>
              <a:buSzPct val="75000"/>
              <a:buFont typeface="Arial"/>
              <a:buChar char="-"/>
            </a:pPr>
            <a:endParaRPr lang="en-US" dirty="0"/>
          </a:p>
        </p:txBody>
      </p:sp>
      <p:sp>
        <p:nvSpPr>
          <p:cNvPr id="32" name="Content Placeholder 2">
            <a:extLst>
              <a:ext uri="{FF2B5EF4-FFF2-40B4-BE49-F238E27FC236}">
                <a16:creationId xmlns:a16="http://schemas.microsoft.com/office/drawing/2014/main" id="{429F81A8-ECCD-292C-AA48-429DECD2D9D3}"/>
              </a:ext>
            </a:extLst>
          </p:cNvPr>
          <p:cNvSpPr>
            <a:spLocks noGrp="1"/>
          </p:cNvSpPr>
          <p:nvPr>
            <p:ph idx="10" hasCustomPrompt="1"/>
          </p:nvPr>
        </p:nvSpPr>
        <p:spPr>
          <a:xfrm>
            <a:off x="1084967" y="5154053"/>
            <a:ext cx="5523318" cy="1207008"/>
          </a:xfrm>
        </p:spPr>
        <p:txBody>
          <a:bodyPr anchor="ctr" anchorCtr="0">
            <a:normAutofit/>
          </a:bodyPr>
          <a:lstStyle>
            <a:lvl1pPr marL="0" marR="0" indent="0" algn="l" defTabSz="914377" rtl="0" eaLnBrk="1" fontAlgn="auto" latinLnBrk="0" hangingPunct="1">
              <a:lnSpc>
                <a:spcPct val="90000"/>
              </a:lnSpc>
              <a:spcBef>
                <a:spcPts val="1000"/>
              </a:spcBef>
              <a:spcAft>
                <a:spcPts val="0"/>
              </a:spcAft>
              <a:buClr>
                <a:srgbClr val="EA1010"/>
              </a:buClr>
              <a:buSzPct val="75000"/>
              <a:buFont typeface="Wingdings" charset="2"/>
              <a:buNone/>
              <a:tabLst/>
              <a:defRPr lang="en-US" sz="1800" kern="1200" cap="none" baseline="0" dirty="0" smtClean="0">
                <a:solidFill>
                  <a:schemeClr val="tx2"/>
                </a:solidFill>
                <a:latin typeface="Arial"/>
                <a:ea typeface="+mj-ea"/>
                <a:cs typeface="Arial"/>
              </a:defRPr>
            </a:lvl1pPr>
            <a:lvl2pPr marL="457189" marR="0" indent="0" algn="l" defTabSz="914377" rtl="0" eaLnBrk="1" fontAlgn="auto" latinLnBrk="0" hangingPunct="1">
              <a:lnSpc>
                <a:spcPct val="90000"/>
              </a:lnSpc>
              <a:spcBef>
                <a:spcPts val="500"/>
              </a:spcBef>
              <a:spcAft>
                <a:spcPts val="0"/>
              </a:spcAft>
              <a:buClr>
                <a:srgbClr val="EA1010"/>
              </a:buClr>
              <a:buSzPct val="75000"/>
              <a:buFont typeface="Arial"/>
              <a:buNone/>
              <a:tabLst/>
              <a:defRPr lang="en-US" sz="1600" kern="1200" dirty="0" smtClean="0">
                <a:solidFill>
                  <a:srgbClr val="000000"/>
                </a:solidFill>
                <a:latin typeface="Arial"/>
                <a:ea typeface="+mj-ea"/>
                <a:cs typeface="Arial"/>
              </a:defRPr>
            </a:lvl2pPr>
          </a:lstStyle>
          <a:p>
            <a:pPr lvl="0"/>
            <a:r>
              <a:rPr lang="en-US" dirty="0"/>
              <a:t>Month 2026</a:t>
            </a:r>
          </a:p>
        </p:txBody>
      </p:sp>
    </p:spTree>
    <p:extLst>
      <p:ext uri="{BB962C8B-B14F-4D97-AF65-F5344CB8AC3E}">
        <p14:creationId xmlns:p14="http://schemas.microsoft.com/office/powerpoint/2010/main" val="2617351701"/>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alf Image Three Column Layout">
    <p:spTree>
      <p:nvGrpSpPr>
        <p:cNvPr id="1" name=""/>
        <p:cNvGrpSpPr/>
        <p:nvPr/>
      </p:nvGrpSpPr>
      <p:grpSpPr>
        <a:xfrm>
          <a:off x="0" y="0"/>
          <a:ext cx="0" cy="0"/>
          <a:chOff x="0" y="0"/>
          <a:chExt cx="0" cy="0"/>
        </a:xfrm>
      </p:grpSpPr>
      <p:sp>
        <p:nvSpPr>
          <p:cNvPr id="24" name="Picture Placeholder 2"/>
          <p:cNvSpPr>
            <a:spLocks noGrp="1"/>
          </p:cNvSpPr>
          <p:nvPr>
            <p:ph type="pic" sz="quarter" idx="12" hasCustomPrompt="1"/>
          </p:nvPr>
        </p:nvSpPr>
        <p:spPr>
          <a:xfrm>
            <a:off x="0" y="76200"/>
            <a:ext cx="12192000" cy="2919313"/>
          </a:xfrm>
          <a:prstGeom prst="rect">
            <a:avLst/>
          </a:prstGeom>
          <a:pattFill prst="pct5">
            <a:fgClr>
              <a:schemeClr val="accent1">
                <a:lumMod val="40000"/>
                <a:lumOff val="60000"/>
              </a:schemeClr>
            </a:fgClr>
            <a:bgClr>
              <a:schemeClr val="bg2"/>
            </a:bgClr>
          </a:pattFill>
          <a:effectLst/>
        </p:spPr>
        <p:txBody>
          <a:bodyPr anchor="ctr"/>
          <a:lstStyle>
            <a:lvl1pPr marL="0" indent="0" algn="ctr">
              <a:buNone/>
              <a:defRPr sz="1600" b="0" i="0" baseline="0">
                <a:solidFill>
                  <a:schemeClr val="accent3"/>
                </a:solidFill>
                <a:latin typeface="+mj-lt"/>
                <a:ea typeface="Source Sans Pro" charset="0"/>
                <a:cs typeface="Source Sans Pro" charset="0"/>
              </a:defRPr>
            </a:lvl1pPr>
          </a:lstStyle>
          <a:p>
            <a:r>
              <a:rPr lang="en-US" dirty="0"/>
              <a:t>Add image here</a:t>
            </a:r>
          </a:p>
        </p:txBody>
      </p:sp>
      <p:sp>
        <p:nvSpPr>
          <p:cNvPr id="25" name="Content Placeholder 2"/>
          <p:cNvSpPr>
            <a:spLocks noGrp="1"/>
          </p:cNvSpPr>
          <p:nvPr>
            <p:ph idx="1" hasCustomPrompt="1"/>
          </p:nvPr>
        </p:nvSpPr>
        <p:spPr>
          <a:xfrm>
            <a:off x="636694" y="3271838"/>
            <a:ext cx="3297132" cy="2836862"/>
          </a:xfrm>
        </p:spPr>
        <p:txBody>
          <a:bodyPr>
            <a:normAutofit/>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1800" kern="1200" dirty="0" smtClean="0">
                <a:solidFill>
                  <a:schemeClr val="tx1"/>
                </a:solidFill>
                <a:latin typeface="+mn-lt"/>
                <a:ea typeface="+mn-ea"/>
                <a:cs typeface="+mn-cs"/>
              </a:defRPr>
            </a:lvl1pPr>
            <a:lvl2pPr marL="685783" indent="-228594">
              <a:defRPr lang="en-US" sz="1800" kern="1200" dirty="0" smtClean="0">
                <a:solidFill>
                  <a:schemeClr val="tx1"/>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26" name="Content Placeholder 2"/>
          <p:cNvSpPr>
            <a:spLocks noGrp="1"/>
          </p:cNvSpPr>
          <p:nvPr>
            <p:ph idx="10" hasCustomPrompt="1"/>
          </p:nvPr>
        </p:nvSpPr>
        <p:spPr>
          <a:xfrm>
            <a:off x="4447434" y="3271838"/>
            <a:ext cx="3297132" cy="2836862"/>
          </a:xfrm>
        </p:spPr>
        <p:txBody>
          <a:bodyPr>
            <a:normAutofit/>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1800" kern="1200" dirty="0" smtClean="0">
                <a:solidFill>
                  <a:schemeClr val="tx1"/>
                </a:solidFill>
                <a:latin typeface="+mn-lt"/>
                <a:ea typeface="+mn-ea"/>
                <a:cs typeface="+mn-cs"/>
              </a:defRPr>
            </a:lvl1pPr>
            <a:lvl2pPr marL="685783" indent="-228594">
              <a:defRPr lang="en-US" sz="1800" kern="1200" dirty="0" smtClean="0">
                <a:solidFill>
                  <a:schemeClr val="tx1"/>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29" name="Content Placeholder 2"/>
          <p:cNvSpPr>
            <a:spLocks noGrp="1"/>
          </p:cNvSpPr>
          <p:nvPr>
            <p:ph idx="13" hasCustomPrompt="1"/>
          </p:nvPr>
        </p:nvSpPr>
        <p:spPr>
          <a:xfrm>
            <a:off x="8258174" y="3271838"/>
            <a:ext cx="3297132" cy="2836862"/>
          </a:xfrm>
        </p:spPr>
        <p:txBody>
          <a:bodyPr>
            <a:normAutofit/>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1800" kern="1200" dirty="0" smtClean="0">
                <a:solidFill>
                  <a:schemeClr val="tx1"/>
                </a:solidFill>
                <a:latin typeface="+mn-lt"/>
                <a:ea typeface="+mn-ea"/>
                <a:cs typeface="+mn-cs"/>
              </a:defRPr>
            </a:lvl1pPr>
            <a:lvl2pPr marL="685783" indent="-228594">
              <a:defRPr lang="en-US" sz="1800" kern="1200" dirty="0" smtClean="0">
                <a:solidFill>
                  <a:schemeClr val="tx1"/>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Tree>
    <p:extLst>
      <p:ext uri="{BB962C8B-B14F-4D97-AF65-F5344CB8AC3E}">
        <p14:creationId xmlns:p14="http://schemas.microsoft.com/office/powerpoint/2010/main" val="40421738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alf Image Three Column Layout w Title">
    <p:spTree>
      <p:nvGrpSpPr>
        <p:cNvPr id="1" name=""/>
        <p:cNvGrpSpPr/>
        <p:nvPr/>
      </p:nvGrpSpPr>
      <p:grpSpPr>
        <a:xfrm>
          <a:off x="0" y="0"/>
          <a:ext cx="0" cy="0"/>
          <a:chOff x="0" y="0"/>
          <a:chExt cx="0" cy="0"/>
        </a:xfrm>
      </p:grpSpPr>
      <p:sp>
        <p:nvSpPr>
          <p:cNvPr id="24" name="Picture Placeholder 2"/>
          <p:cNvSpPr>
            <a:spLocks noGrp="1"/>
          </p:cNvSpPr>
          <p:nvPr>
            <p:ph type="pic" sz="quarter" idx="12" hasCustomPrompt="1"/>
          </p:nvPr>
        </p:nvSpPr>
        <p:spPr>
          <a:xfrm>
            <a:off x="0" y="82730"/>
            <a:ext cx="12192000" cy="2904074"/>
          </a:xfrm>
          <a:prstGeom prst="rect">
            <a:avLst/>
          </a:prstGeom>
          <a:pattFill prst="pct5">
            <a:fgClr>
              <a:schemeClr val="accent1">
                <a:lumMod val="40000"/>
                <a:lumOff val="60000"/>
              </a:schemeClr>
            </a:fgClr>
            <a:bgClr>
              <a:schemeClr val="bg2"/>
            </a:bgClr>
          </a:pattFill>
          <a:effectLst/>
        </p:spPr>
        <p:txBody>
          <a:bodyPr anchor="ctr"/>
          <a:lstStyle>
            <a:lvl1pPr marL="0" indent="0" algn="ctr">
              <a:buNone/>
              <a:defRPr sz="1600" b="0" i="0" baseline="0">
                <a:solidFill>
                  <a:schemeClr val="accent3"/>
                </a:solidFill>
                <a:latin typeface="+mj-lt"/>
                <a:ea typeface="Source Sans Pro" charset="0"/>
                <a:cs typeface="Source Sans Pro" charset="0"/>
              </a:defRPr>
            </a:lvl1pPr>
          </a:lstStyle>
          <a:p>
            <a:r>
              <a:rPr lang="en-US" dirty="0"/>
              <a:t>Add image here</a:t>
            </a:r>
          </a:p>
        </p:txBody>
      </p:sp>
      <p:sp>
        <p:nvSpPr>
          <p:cNvPr id="25" name="Content Placeholder 2"/>
          <p:cNvSpPr>
            <a:spLocks noGrp="1"/>
          </p:cNvSpPr>
          <p:nvPr>
            <p:ph idx="1" hasCustomPrompt="1"/>
          </p:nvPr>
        </p:nvSpPr>
        <p:spPr>
          <a:xfrm>
            <a:off x="636694" y="3271838"/>
            <a:ext cx="3297132" cy="2836862"/>
          </a:xfrm>
        </p:spPr>
        <p:txBody>
          <a:bodyPr>
            <a:normAutofit/>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1800" kern="1200" dirty="0" smtClean="0">
                <a:solidFill>
                  <a:schemeClr val="tx1"/>
                </a:solidFill>
                <a:latin typeface="+mn-lt"/>
                <a:ea typeface="+mn-ea"/>
                <a:cs typeface="+mn-cs"/>
              </a:defRPr>
            </a:lvl1pPr>
            <a:lvl2pPr marL="685783" indent="-228594">
              <a:defRPr lang="en-US" sz="1800" kern="1200" dirty="0" smtClean="0">
                <a:solidFill>
                  <a:schemeClr val="tx1"/>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26" name="Content Placeholder 2"/>
          <p:cNvSpPr>
            <a:spLocks noGrp="1"/>
          </p:cNvSpPr>
          <p:nvPr>
            <p:ph idx="10" hasCustomPrompt="1"/>
          </p:nvPr>
        </p:nvSpPr>
        <p:spPr>
          <a:xfrm>
            <a:off x="4447434" y="3271838"/>
            <a:ext cx="3297132" cy="2836862"/>
          </a:xfrm>
        </p:spPr>
        <p:txBody>
          <a:bodyPr>
            <a:normAutofit/>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1800" kern="1200" dirty="0" smtClean="0">
                <a:solidFill>
                  <a:schemeClr val="tx1"/>
                </a:solidFill>
                <a:latin typeface="+mn-lt"/>
                <a:ea typeface="+mn-ea"/>
                <a:cs typeface="+mn-cs"/>
              </a:defRPr>
            </a:lvl1pPr>
            <a:lvl2pPr marL="685783" indent="-228594">
              <a:defRPr lang="en-US" sz="1800" kern="1200" dirty="0" smtClean="0">
                <a:solidFill>
                  <a:schemeClr val="tx1"/>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29" name="Content Placeholder 2"/>
          <p:cNvSpPr>
            <a:spLocks noGrp="1"/>
          </p:cNvSpPr>
          <p:nvPr>
            <p:ph idx="13" hasCustomPrompt="1"/>
          </p:nvPr>
        </p:nvSpPr>
        <p:spPr>
          <a:xfrm>
            <a:off x="8258174" y="3271838"/>
            <a:ext cx="3297132" cy="2836862"/>
          </a:xfrm>
        </p:spPr>
        <p:txBody>
          <a:bodyPr>
            <a:normAutofit/>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1800" kern="1200" dirty="0" smtClean="0">
                <a:solidFill>
                  <a:schemeClr val="tx1"/>
                </a:solidFill>
                <a:latin typeface="+mn-lt"/>
                <a:ea typeface="+mn-ea"/>
                <a:cs typeface="+mn-cs"/>
              </a:defRPr>
            </a:lvl1pPr>
            <a:lvl2pPr marL="685783" indent="-228594">
              <a:defRPr lang="en-US" sz="1800" kern="1200" dirty="0" smtClean="0">
                <a:solidFill>
                  <a:schemeClr val="tx1"/>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2" name="Title 1"/>
          <p:cNvSpPr>
            <a:spLocks noGrp="1"/>
          </p:cNvSpPr>
          <p:nvPr>
            <p:ph type="title"/>
          </p:nvPr>
        </p:nvSpPr>
        <p:spPr>
          <a:solidFill>
            <a:schemeClr val="bg2"/>
          </a:solidFill>
        </p:spPr>
        <p:txBody>
          <a:bodyPr/>
          <a:lstStyle>
            <a:lvl1pPr>
              <a:defRPr>
                <a:solidFill>
                  <a:schemeClr val="tx2">
                    <a:lumMod val="85000"/>
                    <a:lumOff val="15000"/>
                  </a:schemeClr>
                </a:solidFill>
              </a:defRPr>
            </a:lvl1pPr>
          </a:lstStyle>
          <a:p>
            <a:r>
              <a:rPr lang="en-US" dirty="0"/>
              <a:t>Click to edit Master title style</a:t>
            </a:r>
          </a:p>
        </p:txBody>
      </p:sp>
    </p:spTree>
    <p:extLst>
      <p:ext uri="{BB962C8B-B14F-4D97-AF65-F5344CB8AC3E}">
        <p14:creationId xmlns:p14="http://schemas.microsoft.com/office/powerpoint/2010/main" val="27425527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ll Image Left">
    <p:spTree>
      <p:nvGrpSpPr>
        <p:cNvPr id="1" name=""/>
        <p:cNvGrpSpPr/>
        <p:nvPr/>
      </p:nvGrpSpPr>
      <p:grpSpPr>
        <a:xfrm>
          <a:off x="0" y="0"/>
          <a:ext cx="0" cy="0"/>
          <a:chOff x="0" y="0"/>
          <a:chExt cx="0" cy="0"/>
        </a:xfrm>
      </p:grpSpPr>
      <p:sp>
        <p:nvSpPr>
          <p:cNvPr id="26" name="Title Placeholder 1"/>
          <p:cNvSpPr>
            <a:spLocks noGrp="1"/>
          </p:cNvSpPr>
          <p:nvPr>
            <p:ph type="title"/>
          </p:nvPr>
        </p:nvSpPr>
        <p:spPr>
          <a:xfrm>
            <a:off x="3057913" y="362481"/>
            <a:ext cx="8764624"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29" name="Content Placeholder 2"/>
          <p:cNvSpPr>
            <a:spLocks noGrp="1"/>
          </p:cNvSpPr>
          <p:nvPr>
            <p:ph idx="1" hasCustomPrompt="1"/>
          </p:nvPr>
        </p:nvSpPr>
        <p:spPr>
          <a:xfrm>
            <a:off x="3047999" y="1104900"/>
            <a:ext cx="8749511" cy="487045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25" name="Picture Placeholder 2"/>
          <p:cNvSpPr>
            <a:spLocks noGrp="1"/>
          </p:cNvSpPr>
          <p:nvPr>
            <p:ph type="pic" sz="quarter" idx="11" hasCustomPrompt="1"/>
          </p:nvPr>
        </p:nvSpPr>
        <p:spPr>
          <a:xfrm>
            <a:off x="1" y="90487"/>
            <a:ext cx="2616200" cy="6321199"/>
          </a:xfrm>
          <a:prstGeom prst="rect">
            <a:avLst/>
          </a:prstGeom>
          <a:pattFill prst="pct5">
            <a:fgClr>
              <a:schemeClr val="accent1">
                <a:lumMod val="40000"/>
                <a:lumOff val="60000"/>
              </a:schemeClr>
            </a:fgClr>
            <a:bgClr>
              <a:schemeClr val="bg2"/>
            </a:bgClr>
          </a:pattFill>
          <a:ln>
            <a:noFill/>
          </a:ln>
          <a:effectLst/>
        </p:spPr>
        <p:txBody>
          <a:bodyPr anchor="ctr"/>
          <a:lstStyle>
            <a:lvl1pPr marL="0" indent="0" algn="ctr">
              <a:buNone/>
              <a:defRPr sz="1600" b="0" i="0" baseline="0">
                <a:solidFill>
                  <a:schemeClr val="accent3"/>
                </a:solidFill>
                <a:latin typeface="+mj-lt"/>
                <a:ea typeface="Source Sans Pro" charset="0"/>
                <a:cs typeface="Source Sans Pro" charset="0"/>
              </a:defRPr>
            </a:lvl1pPr>
          </a:lstStyle>
          <a:p>
            <a:r>
              <a:rPr lang="en-US" dirty="0"/>
              <a:t>Click to add image</a:t>
            </a:r>
          </a:p>
        </p:txBody>
      </p:sp>
    </p:spTree>
    <p:extLst>
      <p:ext uri="{BB962C8B-B14F-4D97-AF65-F5344CB8AC3E}">
        <p14:creationId xmlns:p14="http://schemas.microsoft.com/office/powerpoint/2010/main" val="41828032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25" name="Title Placeholder 1"/>
          <p:cNvSpPr>
            <a:spLocks noGrp="1"/>
          </p:cNvSpPr>
          <p:nvPr>
            <p:ph type="title"/>
          </p:nvPr>
        </p:nvSpPr>
        <p:spPr>
          <a:xfrm>
            <a:off x="5086850" y="362481"/>
            <a:ext cx="6735687"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28" name="Content Placeholder 2"/>
          <p:cNvSpPr>
            <a:spLocks noGrp="1"/>
          </p:cNvSpPr>
          <p:nvPr>
            <p:ph idx="1" hasCustomPrompt="1"/>
          </p:nvPr>
        </p:nvSpPr>
        <p:spPr>
          <a:xfrm>
            <a:off x="5067352" y="1104900"/>
            <a:ext cx="6730157" cy="487045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29" name="Picture Placeholder 2"/>
          <p:cNvSpPr>
            <a:spLocks noGrp="1"/>
          </p:cNvSpPr>
          <p:nvPr>
            <p:ph type="pic" sz="quarter" idx="11" hasCustomPrompt="1"/>
          </p:nvPr>
        </p:nvSpPr>
        <p:spPr>
          <a:xfrm>
            <a:off x="0" y="90488"/>
            <a:ext cx="4591049" cy="6305550"/>
          </a:xfrm>
          <a:prstGeom prst="rect">
            <a:avLst/>
          </a:prstGeom>
          <a:pattFill prst="pct5">
            <a:fgClr>
              <a:schemeClr val="accent1">
                <a:lumMod val="40000"/>
                <a:lumOff val="60000"/>
              </a:schemeClr>
            </a:fgClr>
            <a:bgClr>
              <a:schemeClr val="bg2"/>
            </a:bgClr>
          </a:pattFill>
          <a:effectLst/>
        </p:spPr>
        <p:txBody>
          <a:bodyPr anchor="ctr"/>
          <a:lstStyle>
            <a:lvl1pPr marL="0" indent="0" algn="ctr">
              <a:buNone/>
              <a:defRPr sz="1600" b="0" i="0" baseline="0">
                <a:solidFill>
                  <a:schemeClr val="accent3"/>
                </a:solidFill>
                <a:latin typeface="+mj-lt"/>
                <a:ea typeface="Source Sans Pro" charset="0"/>
                <a:cs typeface="Source Sans Pro" charset="0"/>
              </a:defRPr>
            </a:lvl1pPr>
          </a:lstStyle>
          <a:p>
            <a:r>
              <a:rPr lang="en-US" dirty="0"/>
              <a:t>Click to add image</a:t>
            </a:r>
          </a:p>
        </p:txBody>
      </p:sp>
    </p:spTree>
    <p:extLst>
      <p:ext uri="{BB962C8B-B14F-4D97-AF65-F5344CB8AC3E}">
        <p14:creationId xmlns:p14="http://schemas.microsoft.com/office/powerpoint/2010/main" val="22934659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ight Image">
    <p:spTree>
      <p:nvGrpSpPr>
        <p:cNvPr id="1" name=""/>
        <p:cNvGrpSpPr/>
        <p:nvPr/>
      </p:nvGrpSpPr>
      <p:grpSpPr>
        <a:xfrm>
          <a:off x="0" y="0"/>
          <a:ext cx="0" cy="0"/>
          <a:chOff x="0" y="0"/>
          <a:chExt cx="0" cy="0"/>
        </a:xfrm>
      </p:grpSpPr>
      <p:sp>
        <p:nvSpPr>
          <p:cNvPr id="25" name="Title Placeholder 1"/>
          <p:cNvSpPr>
            <a:spLocks noGrp="1"/>
          </p:cNvSpPr>
          <p:nvPr>
            <p:ph type="title"/>
          </p:nvPr>
        </p:nvSpPr>
        <p:spPr>
          <a:xfrm>
            <a:off x="381000" y="362481"/>
            <a:ext cx="6755185"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28" name="Content Placeholder 2"/>
          <p:cNvSpPr>
            <a:spLocks noGrp="1"/>
          </p:cNvSpPr>
          <p:nvPr>
            <p:ph idx="1" hasCustomPrompt="1"/>
          </p:nvPr>
        </p:nvSpPr>
        <p:spPr>
          <a:xfrm>
            <a:off x="381000" y="1104900"/>
            <a:ext cx="6730157" cy="487045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29" name="Picture Placeholder 2"/>
          <p:cNvSpPr>
            <a:spLocks noGrp="1"/>
          </p:cNvSpPr>
          <p:nvPr>
            <p:ph type="pic" sz="quarter" idx="11" hasCustomPrompt="1"/>
          </p:nvPr>
        </p:nvSpPr>
        <p:spPr>
          <a:xfrm>
            <a:off x="7600951" y="90488"/>
            <a:ext cx="4591049" cy="6305550"/>
          </a:xfrm>
          <a:prstGeom prst="rect">
            <a:avLst/>
          </a:prstGeom>
          <a:pattFill prst="pct5">
            <a:fgClr>
              <a:schemeClr val="accent1">
                <a:lumMod val="40000"/>
                <a:lumOff val="60000"/>
              </a:schemeClr>
            </a:fgClr>
            <a:bgClr>
              <a:schemeClr val="bg2"/>
            </a:bgClr>
          </a:pattFill>
          <a:effectLst/>
        </p:spPr>
        <p:txBody>
          <a:bodyPr anchor="ctr"/>
          <a:lstStyle>
            <a:lvl1pPr marL="0" indent="0" algn="ctr">
              <a:buNone/>
              <a:defRPr sz="1600" b="0" i="0" baseline="0">
                <a:solidFill>
                  <a:schemeClr val="accent3"/>
                </a:solidFill>
                <a:latin typeface="+mj-lt"/>
                <a:ea typeface="Source Sans Pro" charset="0"/>
                <a:cs typeface="Source Sans Pro" charset="0"/>
              </a:defRPr>
            </a:lvl1pPr>
          </a:lstStyle>
          <a:p>
            <a:r>
              <a:rPr lang="en-US" dirty="0"/>
              <a:t>Click to add image</a:t>
            </a:r>
          </a:p>
        </p:txBody>
      </p:sp>
    </p:spTree>
    <p:extLst>
      <p:ext uri="{BB962C8B-B14F-4D97-AF65-F5344CB8AC3E}">
        <p14:creationId xmlns:p14="http://schemas.microsoft.com/office/powerpoint/2010/main" val="35005434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Right Half">
    <p:spTree>
      <p:nvGrpSpPr>
        <p:cNvPr id="1" name=""/>
        <p:cNvGrpSpPr/>
        <p:nvPr/>
      </p:nvGrpSpPr>
      <p:grpSpPr>
        <a:xfrm>
          <a:off x="0" y="0"/>
          <a:ext cx="0" cy="0"/>
          <a:chOff x="0" y="0"/>
          <a:chExt cx="0" cy="0"/>
        </a:xfrm>
      </p:grpSpPr>
      <p:sp>
        <p:nvSpPr>
          <p:cNvPr id="25" name="Title Placeholder 1"/>
          <p:cNvSpPr>
            <a:spLocks noGrp="1"/>
          </p:cNvSpPr>
          <p:nvPr>
            <p:ph type="title"/>
          </p:nvPr>
        </p:nvSpPr>
        <p:spPr>
          <a:xfrm>
            <a:off x="381000" y="362481"/>
            <a:ext cx="5715001"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28" name="Content Placeholder 2"/>
          <p:cNvSpPr>
            <a:spLocks noGrp="1"/>
          </p:cNvSpPr>
          <p:nvPr>
            <p:ph idx="1" hasCustomPrompt="1"/>
          </p:nvPr>
        </p:nvSpPr>
        <p:spPr>
          <a:xfrm>
            <a:off x="381001" y="1104900"/>
            <a:ext cx="5715000" cy="487045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29" name="Picture Placeholder 2"/>
          <p:cNvSpPr>
            <a:spLocks noGrp="1"/>
          </p:cNvSpPr>
          <p:nvPr>
            <p:ph type="pic" sz="quarter" idx="11" hasCustomPrompt="1"/>
          </p:nvPr>
        </p:nvSpPr>
        <p:spPr>
          <a:xfrm>
            <a:off x="6390217" y="76200"/>
            <a:ext cx="5801783" cy="6324600"/>
          </a:xfrm>
          <a:prstGeom prst="rect">
            <a:avLst/>
          </a:prstGeom>
          <a:pattFill prst="pct5">
            <a:fgClr>
              <a:schemeClr val="accent1">
                <a:lumMod val="40000"/>
                <a:lumOff val="60000"/>
              </a:schemeClr>
            </a:fgClr>
            <a:bgClr>
              <a:schemeClr val="bg2"/>
            </a:bgClr>
          </a:pattFill>
          <a:ln>
            <a:noFill/>
          </a:ln>
          <a:effectLst/>
        </p:spPr>
        <p:txBody>
          <a:bodyPr anchor="ctr"/>
          <a:lstStyle>
            <a:lvl1pPr marL="0" indent="0" algn="ctr">
              <a:buNone/>
              <a:defRPr sz="1600" b="0" i="0" baseline="0">
                <a:solidFill>
                  <a:schemeClr val="accent3"/>
                </a:solidFill>
                <a:latin typeface="+mj-lt"/>
                <a:ea typeface="Source Sans Pro" charset="0"/>
                <a:cs typeface="Source Sans Pro" charset="0"/>
              </a:defRPr>
            </a:lvl1pPr>
          </a:lstStyle>
          <a:p>
            <a:r>
              <a:rPr lang="en-US" dirty="0"/>
              <a:t>Click to add image</a:t>
            </a:r>
          </a:p>
        </p:txBody>
      </p:sp>
    </p:spTree>
    <p:extLst>
      <p:ext uri="{BB962C8B-B14F-4D97-AF65-F5344CB8AC3E}">
        <p14:creationId xmlns:p14="http://schemas.microsoft.com/office/powerpoint/2010/main" val="21113754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Wide Image">
    <p:spTree>
      <p:nvGrpSpPr>
        <p:cNvPr id="1" name=""/>
        <p:cNvGrpSpPr/>
        <p:nvPr/>
      </p:nvGrpSpPr>
      <p:grpSpPr>
        <a:xfrm>
          <a:off x="0" y="0"/>
          <a:ext cx="0" cy="0"/>
          <a:chOff x="0" y="0"/>
          <a:chExt cx="0" cy="0"/>
        </a:xfrm>
      </p:grpSpPr>
      <p:sp>
        <p:nvSpPr>
          <p:cNvPr id="2" name="Title 1"/>
          <p:cNvSpPr>
            <a:spLocks noGrp="1"/>
          </p:cNvSpPr>
          <p:nvPr>
            <p:ph type="title"/>
          </p:nvPr>
        </p:nvSpPr>
        <p:spPr>
          <a:xfrm>
            <a:off x="381000" y="362481"/>
            <a:ext cx="11429999" cy="475720"/>
          </a:xfrm>
        </p:spPr>
        <p:txBody>
          <a:bodyPr/>
          <a:lstStyle/>
          <a:p>
            <a:r>
              <a:rPr lang="en-US"/>
              <a:t>Click to edit Master title style</a:t>
            </a:r>
          </a:p>
        </p:txBody>
      </p:sp>
      <p:sp>
        <p:nvSpPr>
          <p:cNvPr id="23" name="Picture Placeholder 2"/>
          <p:cNvSpPr>
            <a:spLocks noGrp="1"/>
          </p:cNvSpPr>
          <p:nvPr>
            <p:ph type="pic" sz="quarter" idx="11" hasCustomPrompt="1"/>
          </p:nvPr>
        </p:nvSpPr>
        <p:spPr>
          <a:xfrm>
            <a:off x="381000" y="3428999"/>
            <a:ext cx="11811000" cy="2212577"/>
          </a:xfrm>
          <a:prstGeom prst="rect">
            <a:avLst/>
          </a:prstGeom>
          <a:pattFill prst="pct5">
            <a:fgClr>
              <a:schemeClr val="accent1">
                <a:lumMod val="40000"/>
                <a:lumOff val="60000"/>
              </a:schemeClr>
            </a:fgClr>
            <a:bgClr>
              <a:schemeClr val="bg2"/>
            </a:bgClr>
          </a:pattFill>
          <a:effectLst/>
        </p:spPr>
        <p:txBody>
          <a:bodyPr anchor="ctr"/>
          <a:lstStyle>
            <a:lvl1pPr marL="0" indent="0" algn="ctr">
              <a:buNone/>
              <a:defRPr sz="1600" b="0" i="0" baseline="0">
                <a:solidFill>
                  <a:schemeClr val="accent3"/>
                </a:solidFill>
                <a:latin typeface="Source Sans Pro" charset="0"/>
                <a:ea typeface="Source Sans Pro" charset="0"/>
                <a:cs typeface="Source Sans Pro" charset="0"/>
              </a:defRPr>
            </a:lvl1pPr>
          </a:lstStyle>
          <a:p>
            <a:r>
              <a:rPr lang="en-US" dirty="0"/>
              <a:t>Click to add image</a:t>
            </a:r>
          </a:p>
        </p:txBody>
      </p:sp>
      <p:sp>
        <p:nvSpPr>
          <p:cNvPr id="24" name="Content Placeholder 2"/>
          <p:cNvSpPr>
            <a:spLocks noGrp="1"/>
          </p:cNvSpPr>
          <p:nvPr>
            <p:ph idx="1" hasCustomPrompt="1"/>
          </p:nvPr>
        </p:nvSpPr>
        <p:spPr>
          <a:xfrm>
            <a:off x="381000" y="1109244"/>
            <a:ext cx="11429999" cy="2053056"/>
          </a:xfrm>
        </p:spPr>
        <p:txBody>
          <a:bodyPr/>
          <a:lstStyle>
            <a:lvl1pPr marL="0" indent="0" algn="l" defTabSz="914377" rtl="0" eaLnBrk="1" latinLnBrk="0" hangingPunct="1">
              <a:lnSpc>
                <a:spcPct val="90000"/>
              </a:lnSpc>
              <a:spcBef>
                <a:spcPts val="1000"/>
              </a:spcBef>
              <a:buClr>
                <a:srgbClr val="EA1010"/>
              </a:buClr>
              <a:buSzPct val="75000"/>
              <a:buFont typeface="Wingdings" charset="2"/>
              <a:buNone/>
              <a:defRPr lang="en-US" sz="2400" kern="1200" dirty="0" smtClean="0">
                <a:solidFill>
                  <a:schemeClr val="tx1"/>
                </a:solidFill>
                <a:latin typeface="+mn-lt"/>
                <a:ea typeface="+mn-ea"/>
                <a:cs typeface="+mn-cs"/>
              </a:defRPr>
            </a:lvl1pPr>
            <a:lvl2pPr marL="685783" indent="-228594">
              <a:defRPr lang="en-US" sz="2133" kern="1200" dirty="0" smtClean="0">
                <a:solidFill>
                  <a:schemeClr val="tx1"/>
                </a:solidFill>
                <a:latin typeface="+mn-lt"/>
                <a:ea typeface="+mn-ea"/>
                <a:cs typeface="+mn-cs"/>
              </a:defRPr>
            </a:lvl2pPr>
          </a:lstStyle>
          <a:p>
            <a:pPr lvl="0"/>
            <a:r>
              <a:rPr lang="en-US" dirty="0"/>
              <a:t>Click to edit Master text styles</a:t>
            </a:r>
          </a:p>
        </p:txBody>
      </p:sp>
    </p:spTree>
    <p:extLst>
      <p:ext uri="{BB962C8B-B14F-4D97-AF65-F5344CB8AC3E}">
        <p14:creationId xmlns:p14="http://schemas.microsoft.com/office/powerpoint/2010/main" val="37638627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Wide Image Top">
    <p:spTree>
      <p:nvGrpSpPr>
        <p:cNvPr id="1" name=""/>
        <p:cNvGrpSpPr/>
        <p:nvPr/>
      </p:nvGrpSpPr>
      <p:grpSpPr>
        <a:xfrm>
          <a:off x="0" y="0"/>
          <a:ext cx="0" cy="0"/>
          <a:chOff x="0" y="0"/>
          <a:chExt cx="0" cy="0"/>
        </a:xfrm>
      </p:grpSpPr>
      <p:sp>
        <p:nvSpPr>
          <p:cNvPr id="2" name="Title 1"/>
          <p:cNvSpPr>
            <a:spLocks noGrp="1"/>
          </p:cNvSpPr>
          <p:nvPr>
            <p:ph type="title"/>
          </p:nvPr>
        </p:nvSpPr>
        <p:spPr>
          <a:xfrm>
            <a:off x="381000" y="1913658"/>
            <a:ext cx="11429999" cy="475720"/>
          </a:xfrm>
        </p:spPr>
        <p:txBody>
          <a:bodyPr/>
          <a:lstStyle/>
          <a:p>
            <a:r>
              <a:rPr lang="en-US"/>
              <a:t>Click to edit Master title style</a:t>
            </a:r>
          </a:p>
        </p:txBody>
      </p:sp>
      <p:sp>
        <p:nvSpPr>
          <p:cNvPr id="24" name="Content Placeholder 2"/>
          <p:cNvSpPr>
            <a:spLocks noGrp="1"/>
          </p:cNvSpPr>
          <p:nvPr>
            <p:ph idx="1" hasCustomPrompt="1"/>
          </p:nvPr>
        </p:nvSpPr>
        <p:spPr>
          <a:xfrm>
            <a:off x="381000" y="2660420"/>
            <a:ext cx="11429999" cy="3480029"/>
          </a:xfrm>
        </p:spPr>
        <p:txBody>
          <a:bodyPr/>
          <a:lstStyle>
            <a:lvl1pPr marL="0" indent="0" algn="l" defTabSz="914377" rtl="0" eaLnBrk="1" latinLnBrk="0" hangingPunct="1">
              <a:lnSpc>
                <a:spcPct val="90000"/>
              </a:lnSpc>
              <a:spcBef>
                <a:spcPts val="1000"/>
              </a:spcBef>
              <a:buClr>
                <a:srgbClr val="EA1010"/>
              </a:buClr>
              <a:buSzPct val="75000"/>
              <a:buFont typeface="Wingdings" charset="2"/>
              <a:buNone/>
              <a:defRPr lang="en-US" sz="2400" kern="1200" dirty="0" smtClean="0">
                <a:solidFill>
                  <a:schemeClr val="tx1"/>
                </a:solidFill>
                <a:latin typeface="+mn-lt"/>
                <a:ea typeface="+mn-ea"/>
                <a:cs typeface="+mn-cs"/>
              </a:defRPr>
            </a:lvl1pPr>
            <a:lvl2pPr marL="685783" indent="-228594">
              <a:defRPr lang="en-US" sz="2133" kern="1200" dirty="0" smtClean="0">
                <a:solidFill>
                  <a:schemeClr val="tx1"/>
                </a:solidFill>
                <a:latin typeface="+mn-lt"/>
                <a:ea typeface="+mn-ea"/>
                <a:cs typeface="+mn-cs"/>
              </a:defRPr>
            </a:lvl2pPr>
          </a:lstStyle>
          <a:p>
            <a:pPr lvl="0"/>
            <a:r>
              <a:rPr lang="en-US" dirty="0"/>
              <a:t>Click to edit Master text styles</a:t>
            </a:r>
          </a:p>
        </p:txBody>
      </p:sp>
      <p:sp>
        <p:nvSpPr>
          <p:cNvPr id="25" name="Picture Placeholder 2"/>
          <p:cNvSpPr>
            <a:spLocks noGrp="1"/>
          </p:cNvSpPr>
          <p:nvPr>
            <p:ph type="pic" sz="quarter" idx="12" hasCustomPrompt="1"/>
          </p:nvPr>
        </p:nvSpPr>
        <p:spPr>
          <a:xfrm>
            <a:off x="0" y="91439"/>
            <a:ext cx="12192000" cy="1533525"/>
          </a:xfrm>
          <a:prstGeom prst="rect">
            <a:avLst/>
          </a:prstGeom>
          <a:pattFill prst="pct5">
            <a:fgClr>
              <a:schemeClr val="accent1">
                <a:lumMod val="40000"/>
                <a:lumOff val="60000"/>
              </a:schemeClr>
            </a:fgClr>
            <a:bgClr>
              <a:schemeClr val="bg2"/>
            </a:bgClr>
          </a:pattFill>
          <a:ln>
            <a:noFill/>
          </a:ln>
          <a:effectLst/>
        </p:spPr>
        <p:txBody>
          <a:bodyPr anchor="ctr"/>
          <a:lstStyle>
            <a:lvl1pPr marL="0" indent="0" algn="ctr">
              <a:buNone/>
              <a:defRPr sz="1600" b="0" i="0" baseline="0">
                <a:solidFill>
                  <a:schemeClr val="accent3"/>
                </a:solidFill>
                <a:latin typeface="+mj-lt"/>
                <a:ea typeface="Source Sans Pro" charset="0"/>
                <a:cs typeface="Source Sans Pro" charset="0"/>
              </a:defRPr>
            </a:lvl1pPr>
          </a:lstStyle>
          <a:p>
            <a:r>
              <a:rPr lang="en-US" dirty="0"/>
              <a:t>Add image here</a:t>
            </a:r>
          </a:p>
        </p:txBody>
      </p:sp>
    </p:spTree>
    <p:extLst>
      <p:ext uri="{BB962C8B-B14F-4D97-AF65-F5344CB8AC3E}">
        <p14:creationId xmlns:p14="http://schemas.microsoft.com/office/powerpoint/2010/main" val="9930585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alf Image Light">
    <p:spTree>
      <p:nvGrpSpPr>
        <p:cNvPr id="1" name=""/>
        <p:cNvGrpSpPr/>
        <p:nvPr/>
      </p:nvGrpSpPr>
      <p:grpSpPr>
        <a:xfrm>
          <a:off x="0" y="0"/>
          <a:ext cx="0" cy="0"/>
          <a:chOff x="0" y="0"/>
          <a:chExt cx="0" cy="0"/>
        </a:xfrm>
      </p:grpSpPr>
      <p:sp>
        <p:nvSpPr>
          <p:cNvPr id="25" name="Content Placeholder 2"/>
          <p:cNvSpPr>
            <a:spLocks noGrp="1"/>
          </p:cNvSpPr>
          <p:nvPr>
            <p:ph idx="1" hasCustomPrompt="1"/>
          </p:nvPr>
        </p:nvSpPr>
        <p:spPr>
          <a:xfrm>
            <a:off x="6876288" y="1576324"/>
            <a:ext cx="4579112" cy="3744976"/>
          </a:xfrm>
        </p:spPr>
        <p:txBody>
          <a:bodyPr anchor="ctr" anchorCtr="0"/>
          <a:lstStyle>
            <a:lvl1pPr marL="0" indent="0" algn="l" defTabSz="914377" rtl="0" eaLnBrk="1" latinLnBrk="0" hangingPunct="1">
              <a:lnSpc>
                <a:spcPct val="100000"/>
              </a:lnSpc>
              <a:spcBef>
                <a:spcPts val="1000"/>
              </a:spcBef>
              <a:buClr>
                <a:srgbClr val="EA1010"/>
              </a:buClr>
              <a:buSzPct val="75000"/>
              <a:buFont typeface="Wingdings" charset="2"/>
              <a:buNone/>
              <a:defRPr lang="en-US" sz="2400" kern="1200" dirty="0" smtClean="0">
                <a:solidFill>
                  <a:schemeClr val="tx1">
                    <a:lumMod val="95000"/>
                    <a:lumOff val="5000"/>
                  </a:schemeClr>
                </a:solidFill>
                <a:latin typeface="+mn-lt"/>
                <a:ea typeface="+mn-ea"/>
                <a:cs typeface="+mn-cs"/>
              </a:defRPr>
            </a:lvl1pPr>
            <a:lvl2pPr marL="685783" indent="-228594">
              <a:defRPr lang="en-US" sz="2133" kern="1200" dirty="0" smtClean="0">
                <a:solidFill>
                  <a:schemeClr val="tx1"/>
                </a:solidFill>
                <a:latin typeface="+mn-lt"/>
                <a:ea typeface="+mn-ea"/>
                <a:cs typeface="+mn-cs"/>
              </a:defRPr>
            </a:lvl2pPr>
          </a:lstStyle>
          <a:p>
            <a:pPr lvl="0"/>
            <a:r>
              <a:rPr lang="en-US" dirty="0"/>
              <a:t>Click to edit Master text styles</a:t>
            </a:r>
          </a:p>
        </p:txBody>
      </p:sp>
      <p:sp>
        <p:nvSpPr>
          <p:cNvPr id="5" name="Picture Placeholder 2">
            <a:extLst>
              <a:ext uri="{FF2B5EF4-FFF2-40B4-BE49-F238E27FC236}">
                <a16:creationId xmlns:a16="http://schemas.microsoft.com/office/drawing/2014/main" id="{429A0014-D7A3-479C-A468-0F1918126179}"/>
              </a:ext>
            </a:extLst>
          </p:cNvPr>
          <p:cNvSpPr>
            <a:spLocks noGrp="1"/>
          </p:cNvSpPr>
          <p:nvPr>
            <p:ph type="pic" sz="quarter" idx="11" hasCustomPrompt="1"/>
          </p:nvPr>
        </p:nvSpPr>
        <p:spPr>
          <a:xfrm>
            <a:off x="0" y="76201"/>
            <a:ext cx="5801781" cy="6324600"/>
          </a:xfrm>
          <a:prstGeom prst="rect">
            <a:avLst/>
          </a:prstGeom>
          <a:pattFill prst="pct5">
            <a:fgClr>
              <a:schemeClr val="accent1">
                <a:lumMod val="40000"/>
                <a:lumOff val="60000"/>
              </a:schemeClr>
            </a:fgClr>
            <a:bgClr>
              <a:schemeClr val="bg2"/>
            </a:bgClr>
          </a:pattFill>
          <a:ln>
            <a:noFill/>
          </a:ln>
          <a:effectLst/>
        </p:spPr>
        <p:txBody>
          <a:bodyPr anchor="ctr"/>
          <a:lstStyle>
            <a:lvl1pPr marL="0" indent="0" algn="ctr">
              <a:buNone/>
              <a:defRPr sz="1600" b="0" i="0" baseline="0">
                <a:solidFill>
                  <a:schemeClr val="accent3"/>
                </a:solidFill>
                <a:latin typeface="+mj-lt"/>
                <a:ea typeface="Source Sans Pro" charset="0"/>
                <a:cs typeface="Source Sans Pro" charset="0"/>
              </a:defRPr>
            </a:lvl1pPr>
          </a:lstStyle>
          <a:p>
            <a:r>
              <a:rPr lang="en-US" dirty="0"/>
              <a:t>Click to add image</a:t>
            </a:r>
          </a:p>
        </p:txBody>
      </p:sp>
    </p:spTree>
    <p:extLst>
      <p:ext uri="{BB962C8B-B14F-4D97-AF65-F5344CB8AC3E}">
        <p14:creationId xmlns:p14="http://schemas.microsoft.com/office/powerpoint/2010/main" val="3622943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Half Red Dark">
    <p:spTree>
      <p:nvGrpSpPr>
        <p:cNvPr id="1" name=""/>
        <p:cNvGrpSpPr/>
        <p:nvPr/>
      </p:nvGrpSpPr>
      <p:grpSpPr>
        <a:xfrm>
          <a:off x="0" y="0"/>
          <a:ext cx="0" cy="0"/>
          <a:chOff x="0" y="0"/>
          <a:chExt cx="0" cy="0"/>
        </a:xfrm>
      </p:grpSpPr>
      <p:sp>
        <p:nvSpPr>
          <p:cNvPr id="2" name="Rectangle 1"/>
          <p:cNvSpPr/>
          <p:nvPr userDrawn="1"/>
        </p:nvSpPr>
        <p:spPr>
          <a:xfrm>
            <a:off x="5801782" y="79854"/>
            <a:ext cx="6390217" cy="63312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ontent Placeholder 2"/>
          <p:cNvSpPr>
            <a:spLocks noGrp="1"/>
          </p:cNvSpPr>
          <p:nvPr>
            <p:ph idx="1" hasCustomPrompt="1"/>
          </p:nvPr>
        </p:nvSpPr>
        <p:spPr>
          <a:xfrm>
            <a:off x="6876288" y="1576324"/>
            <a:ext cx="4579112" cy="3744976"/>
          </a:xfrm>
        </p:spPr>
        <p:txBody>
          <a:bodyPr anchor="ctr" anchorCtr="0"/>
          <a:lstStyle>
            <a:lvl1pPr marL="0" indent="0" algn="l" defTabSz="914377" rtl="0" eaLnBrk="1" latinLnBrk="0" hangingPunct="1">
              <a:lnSpc>
                <a:spcPct val="100000"/>
              </a:lnSpc>
              <a:spcBef>
                <a:spcPts val="1000"/>
              </a:spcBef>
              <a:buClr>
                <a:srgbClr val="EA1010"/>
              </a:buClr>
              <a:buSzPct val="75000"/>
              <a:buFont typeface="Wingdings" charset="2"/>
              <a:buNone/>
              <a:defRPr lang="en-US" sz="2400" kern="1200" dirty="0" smtClean="0">
                <a:solidFill>
                  <a:schemeClr val="bg1"/>
                </a:solidFill>
                <a:latin typeface="+mn-lt"/>
                <a:ea typeface="+mn-ea"/>
                <a:cs typeface="+mn-cs"/>
              </a:defRPr>
            </a:lvl1pPr>
            <a:lvl2pPr marL="685783" indent="-228594">
              <a:defRPr lang="en-US" sz="2133" kern="1200" dirty="0" smtClean="0">
                <a:solidFill>
                  <a:schemeClr val="tx1"/>
                </a:solidFill>
                <a:latin typeface="+mn-lt"/>
                <a:ea typeface="+mn-ea"/>
                <a:cs typeface="+mn-cs"/>
              </a:defRPr>
            </a:lvl2pPr>
          </a:lstStyle>
          <a:p>
            <a:pPr lvl="0"/>
            <a:r>
              <a:rPr lang="en-US" dirty="0"/>
              <a:t>Click to edit Master text styles</a:t>
            </a:r>
          </a:p>
        </p:txBody>
      </p:sp>
      <p:sp>
        <p:nvSpPr>
          <p:cNvPr id="6" name="Picture Placeholder 2">
            <a:extLst>
              <a:ext uri="{FF2B5EF4-FFF2-40B4-BE49-F238E27FC236}">
                <a16:creationId xmlns:a16="http://schemas.microsoft.com/office/drawing/2014/main" id="{4929ABC8-655D-475D-B3E7-7FA9C1579D2E}"/>
              </a:ext>
            </a:extLst>
          </p:cNvPr>
          <p:cNvSpPr>
            <a:spLocks noGrp="1"/>
          </p:cNvSpPr>
          <p:nvPr>
            <p:ph type="pic" sz="quarter" idx="11" hasCustomPrompt="1"/>
          </p:nvPr>
        </p:nvSpPr>
        <p:spPr>
          <a:xfrm>
            <a:off x="0" y="90487"/>
            <a:ext cx="5801781" cy="6331272"/>
          </a:xfrm>
          <a:prstGeom prst="rect">
            <a:avLst/>
          </a:prstGeom>
          <a:pattFill prst="pct5">
            <a:fgClr>
              <a:schemeClr val="accent1">
                <a:lumMod val="40000"/>
                <a:lumOff val="60000"/>
              </a:schemeClr>
            </a:fgClr>
            <a:bgClr>
              <a:schemeClr val="bg2"/>
            </a:bgClr>
          </a:pattFill>
          <a:ln>
            <a:noFill/>
          </a:ln>
          <a:effectLst/>
        </p:spPr>
        <p:txBody>
          <a:bodyPr anchor="ctr"/>
          <a:lstStyle>
            <a:lvl1pPr marL="0" indent="0" algn="ctr">
              <a:buNone/>
              <a:defRPr sz="1600" b="0" i="0" baseline="0">
                <a:solidFill>
                  <a:schemeClr val="accent3"/>
                </a:solidFill>
                <a:latin typeface="+mj-lt"/>
                <a:ea typeface="Source Sans Pro" charset="0"/>
                <a:cs typeface="Source Sans Pro" charset="0"/>
              </a:defRPr>
            </a:lvl1pPr>
          </a:lstStyle>
          <a:p>
            <a:r>
              <a:rPr lang="en-US" dirty="0"/>
              <a:t>Click to add image</a:t>
            </a:r>
          </a:p>
        </p:txBody>
      </p:sp>
      <p:sp>
        <p:nvSpPr>
          <p:cNvPr id="4" name="Rectangle 3">
            <a:extLst>
              <a:ext uri="{FF2B5EF4-FFF2-40B4-BE49-F238E27FC236}">
                <a16:creationId xmlns:a16="http://schemas.microsoft.com/office/drawing/2014/main" id="{F279563C-518E-D29A-36F3-62663F59787E}"/>
              </a:ext>
            </a:extLst>
          </p:cNvPr>
          <p:cNvSpPr/>
          <p:nvPr userDrawn="1"/>
        </p:nvSpPr>
        <p:spPr>
          <a:xfrm>
            <a:off x="0" y="0"/>
            <a:ext cx="12192000" cy="861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2726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4_Title Slide C4">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4BC35C-8255-6B3D-5866-AA3DD5F7CE27}"/>
              </a:ext>
            </a:extLst>
          </p:cNvPr>
          <p:cNvSpPr/>
          <p:nvPr userDrawn="1"/>
        </p:nvSpPr>
        <p:spPr>
          <a:xfrm>
            <a:off x="0" y="85726"/>
            <a:ext cx="12192001" cy="6772274"/>
          </a:xfrm>
          <a:prstGeom prst="rect">
            <a:avLst/>
          </a:prstGeom>
          <a:gradFill>
            <a:gsLst>
              <a:gs pos="0">
                <a:schemeClr val="bg2"/>
              </a:gs>
              <a:gs pos="100000">
                <a:srgbClr val="F5F9F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userDrawn="1"/>
        </p:nvGrpSpPr>
        <p:grpSpPr>
          <a:xfrm>
            <a:off x="1245957" y="1175484"/>
            <a:ext cx="2027923" cy="376404"/>
            <a:chOff x="2336800" y="2301876"/>
            <a:chExt cx="8561388" cy="1589087"/>
          </a:xfrm>
          <a:solidFill>
            <a:schemeClr val="tx2"/>
          </a:solidFill>
        </p:grpSpPr>
        <p:sp>
          <p:nvSpPr>
            <p:cNvPr id="24" name="Freeform 23"/>
            <p:cNvSpPr>
              <a:spLocks/>
            </p:cNvSpPr>
            <p:nvPr/>
          </p:nvSpPr>
          <p:spPr bwMode="auto">
            <a:xfrm>
              <a:off x="5727700" y="3506788"/>
              <a:ext cx="1089025" cy="384175"/>
            </a:xfrm>
            <a:custGeom>
              <a:avLst/>
              <a:gdLst>
                <a:gd name="T0" fmla="*/ 66 w 686"/>
                <a:gd name="T1" fmla="*/ 180 h 242"/>
                <a:gd name="T2" fmla="*/ 66 w 686"/>
                <a:gd name="T3" fmla="*/ 0 h 242"/>
                <a:gd name="T4" fmla="*/ 0 w 686"/>
                <a:gd name="T5" fmla="*/ 0 h 242"/>
                <a:gd name="T6" fmla="*/ 0 w 686"/>
                <a:gd name="T7" fmla="*/ 242 h 242"/>
                <a:gd name="T8" fmla="*/ 686 w 686"/>
                <a:gd name="T9" fmla="*/ 242 h 242"/>
                <a:gd name="T10" fmla="*/ 686 w 686"/>
                <a:gd name="T11" fmla="*/ 180 h 242"/>
                <a:gd name="T12" fmla="*/ 66 w 686"/>
                <a:gd name="T13" fmla="*/ 180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6" y="180"/>
                  </a:moveTo>
                  <a:lnTo>
                    <a:pt x="66" y="0"/>
                  </a:lnTo>
                  <a:lnTo>
                    <a:pt x="0" y="0"/>
                  </a:lnTo>
                  <a:lnTo>
                    <a:pt x="0" y="242"/>
                  </a:lnTo>
                  <a:lnTo>
                    <a:pt x="686" y="242"/>
                  </a:lnTo>
                  <a:lnTo>
                    <a:pt x="686" y="180"/>
                  </a:lnTo>
                  <a:lnTo>
                    <a:pt x="66"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a:off x="2336800" y="2686051"/>
              <a:ext cx="695325" cy="820738"/>
            </a:xfrm>
            <a:custGeom>
              <a:avLst/>
              <a:gdLst>
                <a:gd name="T0" fmla="*/ 317 w 438"/>
                <a:gd name="T1" fmla="*/ 199 h 517"/>
                <a:gd name="T2" fmla="*/ 123 w 438"/>
                <a:gd name="T3" fmla="*/ 199 h 517"/>
                <a:gd name="T4" fmla="*/ 123 w 438"/>
                <a:gd name="T5" fmla="*/ 0 h 517"/>
                <a:gd name="T6" fmla="*/ 0 w 438"/>
                <a:gd name="T7" fmla="*/ 0 h 517"/>
                <a:gd name="T8" fmla="*/ 0 w 438"/>
                <a:gd name="T9" fmla="*/ 517 h 517"/>
                <a:gd name="T10" fmla="*/ 123 w 438"/>
                <a:gd name="T11" fmla="*/ 517 h 517"/>
                <a:gd name="T12" fmla="*/ 123 w 438"/>
                <a:gd name="T13" fmla="*/ 313 h 517"/>
                <a:gd name="T14" fmla="*/ 317 w 438"/>
                <a:gd name="T15" fmla="*/ 313 h 517"/>
                <a:gd name="T16" fmla="*/ 317 w 438"/>
                <a:gd name="T17" fmla="*/ 517 h 517"/>
                <a:gd name="T18" fmla="*/ 438 w 438"/>
                <a:gd name="T19" fmla="*/ 517 h 517"/>
                <a:gd name="T20" fmla="*/ 438 w 438"/>
                <a:gd name="T21" fmla="*/ 0 h 517"/>
                <a:gd name="T22" fmla="*/ 317 w 438"/>
                <a:gd name="T23" fmla="*/ 0 h 517"/>
                <a:gd name="T24" fmla="*/ 317 w 438"/>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 h="517">
                  <a:moveTo>
                    <a:pt x="317" y="199"/>
                  </a:moveTo>
                  <a:lnTo>
                    <a:pt x="123" y="199"/>
                  </a:lnTo>
                  <a:lnTo>
                    <a:pt x="123" y="0"/>
                  </a:lnTo>
                  <a:lnTo>
                    <a:pt x="0" y="0"/>
                  </a:lnTo>
                  <a:lnTo>
                    <a:pt x="0" y="517"/>
                  </a:lnTo>
                  <a:lnTo>
                    <a:pt x="123" y="517"/>
                  </a:lnTo>
                  <a:lnTo>
                    <a:pt x="123" y="313"/>
                  </a:lnTo>
                  <a:lnTo>
                    <a:pt x="317" y="313"/>
                  </a:lnTo>
                  <a:lnTo>
                    <a:pt x="317" y="517"/>
                  </a:lnTo>
                  <a:lnTo>
                    <a:pt x="438" y="517"/>
                  </a:lnTo>
                  <a:lnTo>
                    <a:pt x="438" y="0"/>
                  </a:lnTo>
                  <a:lnTo>
                    <a:pt x="317" y="0"/>
                  </a:lnTo>
                  <a:lnTo>
                    <a:pt x="317" y="1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Rectangle 43"/>
            <p:cNvSpPr>
              <a:spLocks noChangeArrowheads="1"/>
            </p:cNvSpPr>
            <p:nvPr/>
          </p:nvSpPr>
          <p:spPr bwMode="auto">
            <a:xfrm>
              <a:off x="3343275" y="2686051"/>
              <a:ext cx="195262" cy="820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4"/>
            <p:cNvSpPr>
              <a:spLocks noEditPoints="1"/>
            </p:cNvSpPr>
            <p:nvPr/>
          </p:nvSpPr>
          <p:spPr bwMode="auto">
            <a:xfrm>
              <a:off x="3849688" y="2686051"/>
              <a:ext cx="722312" cy="820738"/>
            </a:xfrm>
            <a:custGeom>
              <a:avLst/>
              <a:gdLst>
                <a:gd name="T0" fmla="*/ 183 w 192"/>
                <a:gd name="T1" fmla="*/ 73 h 218"/>
                <a:gd name="T2" fmla="*/ 183 w 192"/>
                <a:gd name="T3" fmla="*/ 72 h 218"/>
                <a:gd name="T4" fmla="*/ 164 w 192"/>
                <a:gd name="T5" fmla="*/ 22 h 218"/>
                <a:gd name="T6" fmla="*/ 100 w 192"/>
                <a:gd name="T7" fmla="*/ 0 h 218"/>
                <a:gd name="T8" fmla="*/ 0 w 192"/>
                <a:gd name="T9" fmla="*/ 0 h 218"/>
                <a:gd name="T10" fmla="*/ 0 w 192"/>
                <a:gd name="T11" fmla="*/ 218 h 218"/>
                <a:gd name="T12" fmla="*/ 52 w 192"/>
                <a:gd name="T13" fmla="*/ 218 h 218"/>
                <a:gd name="T14" fmla="*/ 52 w 192"/>
                <a:gd name="T15" fmla="*/ 149 h 218"/>
                <a:gd name="T16" fmla="*/ 85 w 192"/>
                <a:gd name="T17" fmla="*/ 149 h 218"/>
                <a:gd name="T18" fmla="*/ 131 w 192"/>
                <a:gd name="T19" fmla="*/ 218 h 218"/>
                <a:gd name="T20" fmla="*/ 192 w 192"/>
                <a:gd name="T21" fmla="*/ 218 h 218"/>
                <a:gd name="T22" fmla="*/ 139 w 192"/>
                <a:gd name="T23" fmla="*/ 140 h 218"/>
                <a:gd name="T24" fmla="*/ 183 w 192"/>
                <a:gd name="T25" fmla="*/ 73 h 218"/>
                <a:gd name="T26" fmla="*/ 131 w 192"/>
                <a:gd name="T27" fmla="*/ 75 h 218"/>
                <a:gd name="T28" fmla="*/ 131 w 192"/>
                <a:gd name="T29" fmla="*/ 75 h 218"/>
                <a:gd name="T30" fmla="*/ 97 w 192"/>
                <a:gd name="T31" fmla="*/ 103 h 218"/>
                <a:gd name="T32" fmla="*/ 52 w 192"/>
                <a:gd name="T33" fmla="*/ 103 h 218"/>
                <a:gd name="T34" fmla="*/ 52 w 192"/>
                <a:gd name="T35" fmla="*/ 47 h 218"/>
                <a:gd name="T36" fmla="*/ 96 w 192"/>
                <a:gd name="T37" fmla="*/ 47 h 218"/>
                <a:gd name="T38" fmla="*/ 131 w 192"/>
                <a:gd name="T39"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18">
                  <a:moveTo>
                    <a:pt x="183" y="73"/>
                  </a:moveTo>
                  <a:cubicBezTo>
                    <a:pt x="183" y="72"/>
                    <a:pt x="183" y="72"/>
                    <a:pt x="183" y="72"/>
                  </a:cubicBezTo>
                  <a:cubicBezTo>
                    <a:pt x="183" y="52"/>
                    <a:pt x="177" y="34"/>
                    <a:pt x="164" y="22"/>
                  </a:cubicBezTo>
                  <a:cubicBezTo>
                    <a:pt x="150" y="7"/>
                    <a:pt x="128"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cubicBezTo>
                    <a:pt x="139" y="140"/>
                    <a:pt x="139" y="140"/>
                    <a:pt x="139" y="140"/>
                  </a:cubicBezTo>
                  <a:cubicBezTo>
                    <a:pt x="167" y="129"/>
                    <a:pt x="183" y="105"/>
                    <a:pt x="183" y="73"/>
                  </a:cubicBezTo>
                  <a:close/>
                  <a:moveTo>
                    <a:pt x="131" y="75"/>
                  </a:moveTo>
                  <a:cubicBezTo>
                    <a:pt x="131" y="75"/>
                    <a:pt x="131" y="75"/>
                    <a:pt x="131" y="75"/>
                  </a:cubicBez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5"/>
            <p:cNvSpPr>
              <a:spLocks/>
            </p:cNvSpPr>
            <p:nvPr/>
          </p:nvSpPr>
          <p:spPr bwMode="auto">
            <a:xfrm>
              <a:off x="4792663" y="2686051"/>
              <a:ext cx="630237" cy="820738"/>
            </a:xfrm>
            <a:custGeom>
              <a:avLst/>
              <a:gdLst>
                <a:gd name="T0" fmla="*/ 123 w 397"/>
                <a:gd name="T1" fmla="*/ 405 h 517"/>
                <a:gd name="T2" fmla="*/ 123 w 397"/>
                <a:gd name="T3" fmla="*/ 311 h 517"/>
                <a:gd name="T4" fmla="*/ 360 w 397"/>
                <a:gd name="T5" fmla="*/ 311 h 517"/>
                <a:gd name="T6" fmla="*/ 360 w 397"/>
                <a:gd name="T7" fmla="*/ 201 h 517"/>
                <a:gd name="T8" fmla="*/ 123 w 397"/>
                <a:gd name="T9" fmla="*/ 201 h 517"/>
                <a:gd name="T10" fmla="*/ 123 w 397"/>
                <a:gd name="T11" fmla="*/ 109 h 517"/>
                <a:gd name="T12" fmla="*/ 393 w 397"/>
                <a:gd name="T13" fmla="*/ 109 h 517"/>
                <a:gd name="T14" fmla="*/ 393 w 397"/>
                <a:gd name="T15" fmla="*/ 0 h 517"/>
                <a:gd name="T16" fmla="*/ 0 w 397"/>
                <a:gd name="T17" fmla="*/ 0 h 517"/>
                <a:gd name="T18" fmla="*/ 0 w 397"/>
                <a:gd name="T19" fmla="*/ 517 h 517"/>
                <a:gd name="T20" fmla="*/ 397 w 397"/>
                <a:gd name="T21" fmla="*/ 517 h 517"/>
                <a:gd name="T22" fmla="*/ 397 w 397"/>
                <a:gd name="T23" fmla="*/ 405 h 517"/>
                <a:gd name="T24" fmla="*/ 123 w 397"/>
                <a:gd name="T25" fmla="*/ 405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7" h="517">
                  <a:moveTo>
                    <a:pt x="123" y="405"/>
                  </a:moveTo>
                  <a:lnTo>
                    <a:pt x="123" y="311"/>
                  </a:lnTo>
                  <a:lnTo>
                    <a:pt x="360" y="311"/>
                  </a:lnTo>
                  <a:lnTo>
                    <a:pt x="360" y="201"/>
                  </a:lnTo>
                  <a:lnTo>
                    <a:pt x="123" y="201"/>
                  </a:lnTo>
                  <a:lnTo>
                    <a:pt x="123" y="109"/>
                  </a:lnTo>
                  <a:lnTo>
                    <a:pt x="393" y="109"/>
                  </a:lnTo>
                  <a:lnTo>
                    <a:pt x="393" y="0"/>
                  </a:lnTo>
                  <a:lnTo>
                    <a:pt x="0" y="0"/>
                  </a:lnTo>
                  <a:lnTo>
                    <a:pt x="0" y="517"/>
                  </a:lnTo>
                  <a:lnTo>
                    <a:pt x="397" y="517"/>
                  </a:lnTo>
                  <a:lnTo>
                    <a:pt x="397" y="405"/>
                  </a:lnTo>
                  <a:lnTo>
                    <a:pt x="123"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6"/>
            <p:cNvSpPr>
              <a:spLocks noEditPoints="1"/>
            </p:cNvSpPr>
            <p:nvPr/>
          </p:nvSpPr>
          <p:spPr bwMode="auto">
            <a:xfrm>
              <a:off x="6118225" y="2686051"/>
              <a:ext cx="720725" cy="820738"/>
            </a:xfrm>
            <a:custGeom>
              <a:avLst/>
              <a:gdLst>
                <a:gd name="T0" fmla="*/ 139 w 192"/>
                <a:gd name="T1" fmla="*/ 140 h 218"/>
                <a:gd name="T2" fmla="*/ 183 w 192"/>
                <a:gd name="T3" fmla="*/ 73 h 218"/>
                <a:gd name="T4" fmla="*/ 183 w 192"/>
                <a:gd name="T5" fmla="*/ 72 h 218"/>
                <a:gd name="T6" fmla="*/ 164 w 192"/>
                <a:gd name="T7" fmla="*/ 22 h 218"/>
                <a:gd name="T8" fmla="*/ 100 w 192"/>
                <a:gd name="T9" fmla="*/ 0 h 218"/>
                <a:gd name="T10" fmla="*/ 0 w 192"/>
                <a:gd name="T11" fmla="*/ 0 h 218"/>
                <a:gd name="T12" fmla="*/ 0 w 192"/>
                <a:gd name="T13" fmla="*/ 218 h 218"/>
                <a:gd name="T14" fmla="*/ 52 w 192"/>
                <a:gd name="T15" fmla="*/ 218 h 218"/>
                <a:gd name="T16" fmla="*/ 52 w 192"/>
                <a:gd name="T17" fmla="*/ 149 h 218"/>
                <a:gd name="T18" fmla="*/ 85 w 192"/>
                <a:gd name="T19" fmla="*/ 149 h 218"/>
                <a:gd name="T20" fmla="*/ 131 w 192"/>
                <a:gd name="T21" fmla="*/ 218 h 218"/>
                <a:gd name="T22" fmla="*/ 192 w 192"/>
                <a:gd name="T23" fmla="*/ 218 h 218"/>
                <a:gd name="T24" fmla="*/ 139 w 192"/>
                <a:gd name="T25" fmla="*/ 140 h 218"/>
                <a:gd name="T26" fmla="*/ 131 w 192"/>
                <a:gd name="T27" fmla="*/ 75 h 218"/>
                <a:gd name="T28" fmla="*/ 97 w 192"/>
                <a:gd name="T29" fmla="*/ 103 h 218"/>
                <a:gd name="T30" fmla="*/ 52 w 192"/>
                <a:gd name="T31" fmla="*/ 103 h 218"/>
                <a:gd name="T32" fmla="*/ 52 w 192"/>
                <a:gd name="T33" fmla="*/ 47 h 218"/>
                <a:gd name="T34" fmla="*/ 96 w 192"/>
                <a:gd name="T35" fmla="*/ 47 h 218"/>
                <a:gd name="T36" fmla="*/ 131 w 192"/>
                <a:gd name="T37"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2" h="218">
                  <a:moveTo>
                    <a:pt x="139" y="140"/>
                  </a:moveTo>
                  <a:cubicBezTo>
                    <a:pt x="167" y="129"/>
                    <a:pt x="183" y="105"/>
                    <a:pt x="183" y="73"/>
                  </a:cubicBezTo>
                  <a:cubicBezTo>
                    <a:pt x="183" y="72"/>
                    <a:pt x="183" y="72"/>
                    <a:pt x="183" y="72"/>
                  </a:cubicBezTo>
                  <a:cubicBezTo>
                    <a:pt x="183" y="52"/>
                    <a:pt x="177" y="34"/>
                    <a:pt x="164" y="22"/>
                  </a:cubicBezTo>
                  <a:cubicBezTo>
                    <a:pt x="149" y="7"/>
                    <a:pt x="127"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lnTo>
                    <a:pt x="139" y="140"/>
                  </a:lnTo>
                  <a:close/>
                  <a:moveTo>
                    <a:pt x="131" y="75"/>
                  </a:move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Rectangle 47"/>
            <p:cNvSpPr>
              <a:spLocks noChangeArrowheads="1"/>
            </p:cNvSpPr>
            <p:nvPr/>
          </p:nvSpPr>
          <p:spPr bwMode="auto">
            <a:xfrm>
              <a:off x="7067550" y="2686051"/>
              <a:ext cx="195262" cy="8207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8"/>
            <p:cNvSpPr>
              <a:spLocks/>
            </p:cNvSpPr>
            <p:nvPr/>
          </p:nvSpPr>
          <p:spPr bwMode="auto">
            <a:xfrm>
              <a:off x="7526338" y="2670176"/>
              <a:ext cx="781050" cy="847725"/>
            </a:xfrm>
            <a:custGeom>
              <a:avLst/>
              <a:gdLst>
                <a:gd name="T0" fmla="*/ 110 w 208"/>
                <a:gd name="T1" fmla="*/ 139 h 225"/>
                <a:gd name="T2" fmla="*/ 158 w 208"/>
                <a:gd name="T3" fmla="*/ 139 h 225"/>
                <a:gd name="T4" fmla="*/ 158 w 208"/>
                <a:gd name="T5" fmla="*/ 166 h 225"/>
                <a:gd name="T6" fmla="*/ 116 w 208"/>
                <a:gd name="T7" fmla="*/ 178 h 225"/>
                <a:gd name="T8" fmla="*/ 54 w 208"/>
                <a:gd name="T9" fmla="*/ 113 h 225"/>
                <a:gd name="T10" fmla="*/ 54 w 208"/>
                <a:gd name="T11" fmla="*/ 112 h 225"/>
                <a:gd name="T12" fmla="*/ 113 w 208"/>
                <a:gd name="T13" fmla="*/ 48 h 225"/>
                <a:gd name="T14" fmla="*/ 167 w 208"/>
                <a:gd name="T15" fmla="*/ 69 h 225"/>
                <a:gd name="T16" fmla="*/ 169 w 208"/>
                <a:gd name="T17" fmla="*/ 71 h 225"/>
                <a:gd name="T18" fmla="*/ 201 w 208"/>
                <a:gd name="T19" fmla="*/ 31 h 225"/>
                <a:gd name="T20" fmla="*/ 199 w 208"/>
                <a:gd name="T21" fmla="*/ 30 h 225"/>
                <a:gd name="T22" fmla="*/ 114 w 208"/>
                <a:gd name="T23" fmla="*/ 0 h 225"/>
                <a:gd name="T24" fmla="*/ 0 w 208"/>
                <a:gd name="T25" fmla="*/ 113 h 225"/>
                <a:gd name="T26" fmla="*/ 0 w 208"/>
                <a:gd name="T27" fmla="*/ 113 h 225"/>
                <a:gd name="T28" fmla="*/ 114 w 208"/>
                <a:gd name="T29" fmla="*/ 225 h 225"/>
                <a:gd name="T30" fmla="*/ 207 w 208"/>
                <a:gd name="T31" fmla="*/ 191 h 225"/>
                <a:gd name="T32" fmla="*/ 208 w 208"/>
                <a:gd name="T33" fmla="*/ 190 h 225"/>
                <a:gd name="T34" fmla="*/ 208 w 208"/>
                <a:gd name="T35" fmla="*/ 94 h 225"/>
                <a:gd name="T36" fmla="*/ 110 w 208"/>
                <a:gd name="T37" fmla="*/ 94 h 225"/>
                <a:gd name="T38" fmla="*/ 110 w 208"/>
                <a:gd name="T39" fmla="*/ 13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8" h="225">
                  <a:moveTo>
                    <a:pt x="110" y="139"/>
                  </a:moveTo>
                  <a:cubicBezTo>
                    <a:pt x="158" y="139"/>
                    <a:pt x="158" y="139"/>
                    <a:pt x="158" y="139"/>
                  </a:cubicBezTo>
                  <a:cubicBezTo>
                    <a:pt x="158" y="166"/>
                    <a:pt x="158" y="166"/>
                    <a:pt x="158" y="166"/>
                  </a:cubicBezTo>
                  <a:cubicBezTo>
                    <a:pt x="147" y="174"/>
                    <a:pt x="132" y="178"/>
                    <a:pt x="116" y="178"/>
                  </a:cubicBezTo>
                  <a:cubicBezTo>
                    <a:pt x="80" y="178"/>
                    <a:pt x="54" y="151"/>
                    <a:pt x="54" y="113"/>
                  </a:cubicBezTo>
                  <a:cubicBezTo>
                    <a:pt x="54" y="112"/>
                    <a:pt x="54" y="112"/>
                    <a:pt x="54" y="112"/>
                  </a:cubicBezTo>
                  <a:cubicBezTo>
                    <a:pt x="54" y="77"/>
                    <a:pt x="80" y="48"/>
                    <a:pt x="113" y="48"/>
                  </a:cubicBezTo>
                  <a:cubicBezTo>
                    <a:pt x="137" y="48"/>
                    <a:pt x="151" y="56"/>
                    <a:pt x="167" y="69"/>
                  </a:cubicBezTo>
                  <a:cubicBezTo>
                    <a:pt x="169" y="71"/>
                    <a:pt x="169" y="71"/>
                    <a:pt x="169" y="71"/>
                  </a:cubicBezTo>
                  <a:cubicBezTo>
                    <a:pt x="201" y="31"/>
                    <a:pt x="201" y="31"/>
                    <a:pt x="201" y="31"/>
                  </a:cubicBezTo>
                  <a:cubicBezTo>
                    <a:pt x="199" y="30"/>
                    <a:pt x="199" y="30"/>
                    <a:pt x="199" y="30"/>
                  </a:cubicBezTo>
                  <a:cubicBezTo>
                    <a:pt x="174" y="9"/>
                    <a:pt x="150" y="0"/>
                    <a:pt x="114" y="0"/>
                  </a:cubicBezTo>
                  <a:cubicBezTo>
                    <a:pt x="50" y="0"/>
                    <a:pt x="0" y="49"/>
                    <a:pt x="0" y="113"/>
                  </a:cubicBezTo>
                  <a:cubicBezTo>
                    <a:pt x="0" y="113"/>
                    <a:pt x="0" y="113"/>
                    <a:pt x="0" y="113"/>
                  </a:cubicBezTo>
                  <a:cubicBezTo>
                    <a:pt x="0" y="178"/>
                    <a:pt x="48" y="225"/>
                    <a:pt x="114" y="225"/>
                  </a:cubicBezTo>
                  <a:cubicBezTo>
                    <a:pt x="149" y="225"/>
                    <a:pt x="180" y="214"/>
                    <a:pt x="207" y="191"/>
                  </a:cubicBezTo>
                  <a:cubicBezTo>
                    <a:pt x="208" y="190"/>
                    <a:pt x="208" y="190"/>
                    <a:pt x="208" y="190"/>
                  </a:cubicBezTo>
                  <a:cubicBezTo>
                    <a:pt x="208" y="94"/>
                    <a:pt x="208" y="94"/>
                    <a:pt x="208" y="94"/>
                  </a:cubicBezTo>
                  <a:cubicBezTo>
                    <a:pt x="110" y="94"/>
                    <a:pt x="110" y="94"/>
                    <a:pt x="110" y="94"/>
                  </a:cubicBezTo>
                  <a:lnTo>
                    <a:pt x="110" y="13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9"/>
            <p:cNvSpPr>
              <a:spLocks/>
            </p:cNvSpPr>
            <p:nvPr/>
          </p:nvSpPr>
          <p:spPr bwMode="auto">
            <a:xfrm>
              <a:off x="8574088" y="2686051"/>
              <a:ext cx="693737" cy="820738"/>
            </a:xfrm>
            <a:custGeom>
              <a:avLst/>
              <a:gdLst>
                <a:gd name="T0" fmla="*/ 314 w 437"/>
                <a:gd name="T1" fmla="*/ 199 h 517"/>
                <a:gd name="T2" fmla="*/ 120 w 437"/>
                <a:gd name="T3" fmla="*/ 199 h 517"/>
                <a:gd name="T4" fmla="*/ 120 w 437"/>
                <a:gd name="T5" fmla="*/ 0 h 517"/>
                <a:gd name="T6" fmla="*/ 0 w 437"/>
                <a:gd name="T7" fmla="*/ 0 h 517"/>
                <a:gd name="T8" fmla="*/ 0 w 437"/>
                <a:gd name="T9" fmla="*/ 517 h 517"/>
                <a:gd name="T10" fmla="*/ 120 w 437"/>
                <a:gd name="T11" fmla="*/ 517 h 517"/>
                <a:gd name="T12" fmla="*/ 120 w 437"/>
                <a:gd name="T13" fmla="*/ 313 h 517"/>
                <a:gd name="T14" fmla="*/ 314 w 437"/>
                <a:gd name="T15" fmla="*/ 313 h 517"/>
                <a:gd name="T16" fmla="*/ 314 w 437"/>
                <a:gd name="T17" fmla="*/ 517 h 517"/>
                <a:gd name="T18" fmla="*/ 437 w 437"/>
                <a:gd name="T19" fmla="*/ 517 h 517"/>
                <a:gd name="T20" fmla="*/ 437 w 437"/>
                <a:gd name="T21" fmla="*/ 0 h 517"/>
                <a:gd name="T22" fmla="*/ 314 w 437"/>
                <a:gd name="T23" fmla="*/ 0 h 517"/>
                <a:gd name="T24" fmla="*/ 314 w 437"/>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7" h="517">
                  <a:moveTo>
                    <a:pt x="314" y="199"/>
                  </a:moveTo>
                  <a:lnTo>
                    <a:pt x="120" y="199"/>
                  </a:lnTo>
                  <a:lnTo>
                    <a:pt x="120" y="0"/>
                  </a:lnTo>
                  <a:lnTo>
                    <a:pt x="0" y="0"/>
                  </a:lnTo>
                  <a:lnTo>
                    <a:pt x="0" y="517"/>
                  </a:lnTo>
                  <a:lnTo>
                    <a:pt x="120" y="517"/>
                  </a:lnTo>
                  <a:lnTo>
                    <a:pt x="120" y="313"/>
                  </a:lnTo>
                  <a:lnTo>
                    <a:pt x="314" y="313"/>
                  </a:lnTo>
                  <a:lnTo>
                    <a:pt x="314" y="517"/>
                  </a:lnTo>
                  <a:lnTo>
                    <a:pt x="437" y="517"/>
                  </a:lnTo>
                  <a:lnTo>
                    <a:pt x="437" y="0"/>
                  </a:lnTo>
                  <a:lnTo>
                    <a:pt x="314" y="0"/>
                  </a:lnTo>
                  <a:lnTo>
                    <a:pt x="314" y="19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50"/>
            <p:cNvSpPr>
              <a:spLocks/>
            </p:cNvSpPr>
            <p:nvPr/>
          </p:nvSpPr>
          <p:spPr bwMode="auto">
            <a:xfrm>
              <a:off x="9444038" y="2686051"/>
              <a:ext cx="679450" cy="820738"/>
            </a:xfrm>
            <a:custGeom>
              <a:avLst/>
              <a:gdLst>
                <a:gd name="T0" fmla="*/ 0 w 428"/>
                <a:gd name="T1" fmla="*/ 0 h 517"/>
                <a:gd name="T2" fmla="*/ 0 w 428"/>
                <a:gd name="T3" fmla="*/ 114 h 517"/>
                <a:gd name="T4" fmla="*/ 152 w 428"/>
                <a:gd name="T5" fmla="*/ 114 h 517"/>
                <a:gd name="T6" fmla="*/ 152 w 428"/>
                <a:gd name="T7" fmla="*/ 517 h 517"/>
                <a:gd name="T8" fmla="*/ 275 w 428"/>
                <a:gd name="T9" fmla="*/ 517 h 517"/>
                <a:gd name="T10" fmla="*/ 275 w 428"/>
                <a:gd name="T11" fmla="*/ 114 h 517"/>
                <a:gd name="T12" fmla="*/ 428 w 428"/>
                <a:gd name="T13" fmla="*/ 114 h 517"/>
                <a:gd name="T14" fmla="*/ 428 w 428"/>
                <a:gd name="T15" fmla="*/ 0 h 517"/>
                <a:gd name="T16" fmla="*/ 0 w 428"/>
                <a:gd name="T17"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517">
                  <a:moveTo>
                    <a:pt x="0" y="0"/>
                  </a:moveTo>
                  <a:lnTo>
                    <a:pt x="0" y="114"/>
                  </a:lnTo>
                  <a:lnTo>
                    <a:pt x="152" y="114"/>
                  </a:lnTo>
                  <a:lnTo>
                    <a:pt x="152" y="517"/>
                  </a:lnTo>
                  <a:lnTo>
                    <a:pt x="275" y="517"/>
                  </a:lnTo>
                  <a:lnTo>
                    <a:pt x="275" y="114"/>
                  </a:lnTo>
                  <a:lnTo>
                    <a:pt x="428" y="114"/>
                  </a:lnTo>
                  <a:lnTo>
                    <a:pt x="428"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51"/>
            <p:cNvSpPr>
              <a:spLocks/>
            </p:cNvSpPr>
            <p:nvPr/>
          </p:nvSpPr>
          <p:spPr bwMode="auto">
            <a:xfrm>
              <a:off x="9440863" y="2301876"/>
              <a:ext cx="1089025" cy="384175"/>
            </a:xfrm>
            <a:custGeom>
              <a:avLst/>
              <a:gdLst>
                <a:gd name="T0" fmla="*/ 620 w 686"/>
                <a:gd name="T1" fmla="*/ 62 h 242"/>
                <a:gd name="T2" fmla="*/ 620 w 686"/>
                <a:gd name="T3" fmla="*/ 242 h 242"/>
                <a:gd name="T4" fmla="*/ 686 w 686"/>
                <a:gd name="T5" fmla="*/ 242 h 242"/>
                <a:gd name="T6" fmla="*/ 686 w 686"/>
                <a:gd name="T7" fmla="*/ 0 h 242"/>
                <a:gd name="T8" fmla="*/ 0 w 686"/>
                <a:gd name="T9" fmla="*/ 0 h 242"/>
                <a:gd name="T10" fmla="*/ 0 w 686"/>
                <a:gd name="T11" fmla="*/ 62 h 242"/>
                <a:gd name="T12" fmla="*/ 620 w 686"/>
                <a:gd name="T13" fmla="*/ 62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20" y="62"/>
                  </a:moveTo>
                  <a:lnTo>
                    <a:pt x="620" y="242"/>
                  </a:lnTo>
                  <a:lnTo>
                    <a:pt x="686" y="242"/>
                  </a:lnTo>
                  <a:lnTo>
                    <a:pt x="686" y="0"/>
                  </a:lnTo>
                  <a:lnTo>
                    <a:pt x="0" y="0"/>
                  </a:lnTo>
                  <a:lnTo>
                    <a:pt x="0" y="62"/>
                  </a:lnTo>
                  <a:lnTo>
                    <a:pt x="62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52"/>
            <p:cNvSpPr>
              <a:spLocks noEditPoints="1"/>
            </p:cNvSpPr>
            <p:nvPr/>
          </p:nvSpPr>
          <p:spPr bwMode="auto">
            <a:xfrm>
              <a:off x="10679113" y="2301876"/>
              <a:ext cx="219075" cy="219075"/>
            </a:xfrm>
            <a:custGeom>
              <a:avLst/>
              <a:gdLst>
                <a:gd name="T0" fmla="*/ 0 w 58"/>
                <a:gd name="T1" fmla="*/ 29 h 58"/>
                <a:gd name="T2" fmla="*/ 0 w 58"/>
                <a:gd name="T3" fmla="*/ 29 h 58"/>
                <a:gd name="T4" fmla="*/ 29 w 58"/>
                <a:gd name="T5" fmla="*/ 0 h 58"/>
                <a:gd name="T6" fmla="*/ 58 w 58"/>
                <a:gd name="T7" fmla="*/ 29 h 58"/>
                <a:gd name="T8" fmla="*/ 58 w 58"/>
                <a:gd name="T9" fmla="*/ 29 h 58"/>
                <a:gd name="T10" fmla="*/ 29 w 58"/>
                <a:gd name="T11" fmla="*/ 58 h 58"/>
                <a:gd name="T12" fmla="*/ 0 w 58"/>
                <a:gd name="T13" fmla="*/ 29 h 58"/>
                <a:gd name="T14" fmla="*/ 55 w 58"/>
                <a:gd name="T15" fmla="*/ 29 h 58"/>
                <a:gd name="T16" fmla="*/ 55 w 58"/>
                <a:gd name="T17" fmla="*/ 29 h 58"/>
                <a:gd name="T18" fmla="*/ 29 w 58"/>
                <a:gd name="T19" fmla="*/ 3 h 58"/>
                <a:gd name="T20" fmla="*/ 3 w 58"/>
                <a:gd name="T21" fmla="*/ 29 h 58"/>
                <a:gd name="T22" fmla="*/ 3 w 58"/>
                <a:gd name="T23" fmla="*/ 29 h 58"/>
                <a:gd name="T24" fmla="*/ 29 w 58"/>
                <a:gd name="T25" fmla="*/ 55 h 58"/>
                <a:gd name="T26" fmla="*/ 55 w 58"/>
                <a:gd name="T27" fmla="*/ 29 h 58"/>
                <a:gd name="T28" fmla="*/ 17 w 58"/>
                <a:gd name="T29" fmla="*/ 13 h 58"/>
                <a:gd name="T30" fmla="*/ 31 w 58"/>
                <a:gd name="T31" fmla="*/ 13 h 58"/>
                <a:gd name="T32" fmla="*/ 40 w 58"/>
                <a:gd name="T33" fmla="*/ 16 h 58"/>
                <a:gd name="T34" fmla="*/ 43 w 58"/>
                <a:gd name="T35" fmla="*/ 23 h 58"/>
                <a:gd name="T36" fmla="*/ 43 w 58"/>
                <a:gd name="T37" fmla="*/ 23 h 58"/>
                <a:gd name="T38" fmla="*/ 36 w 58"/>
                <a:gd name="T39" fmla="*/ 32 h 58"/>
                <a:gd name="T40" fmla="*/ 44 w 58"/>
                <a:gd name="T41" fmla="*/ 43 h 58"/>
                <a:gd name="T42" fmla="*/ 36 w 58"/>
                <a:gd name="T43" fmla="*/ 43 h 58"/>
                <a:gd name="T44" fmla="*/ 29 w 58"/>
                <a:gd name="T45" fmla="*/ 33 h 58"/>
                <a:gd name="T46" fmla="*/ 29 w 58"/>
                <a:gd name="T47" fmla="*/ 33 h 58"/>
                <a:gd name="T48" fmla="*/ 24 w 58"/>
                <a:gd name="T49" fmla="*/ 33 h 58"/>
                <a:gd name="T50" fmla="*/ 24 w 58"/>
                <a:gd name="T51" fmla="*/ 43 h 58"/>
                <a:gd name="T52" fmla="*/ 17 w 58"/>
                <a:gd name="T53" fmla="*/ 43 h 58"/>
                <a:gd name="T54" fmla="*/ 17 w 58"/>
                <a:gd name="T55" fmla="*/ 13 h 58"/>
                <a:gd name="T56" fmla="*/ 31 w 58"/>
                <a:gd name="T57" fmla="*/ 28 h 58"/>
                <a:gd name="T58" fmla="*/ 36 w 58"/>
                <a:gd name="T59" fmla="*/ 23 h 58"/>
                <a:gd name="T60" fmla="*/ 36 w 58"/>
                <a:gd name="T61" fmla="*/ 23 h 58"/>
                <a:gd name="T62" fmla="*/ 31 w 58"/>
                <a:gd name="T63" fmla="*/ 19 h 58"/>
                <a:gd name="T64" fmla="*/ 24 w 58"/>
                <a:gd name="T65" fmla="*/ 19 h 58"/>
                <a:gd name="T66" fmla="*/ 24 w 58"/>
                <a:gd name="T67" fmla="*/ 28 h 58"/>
                <a:gd name="T68" fmla="*/ 31 w 58"/>
                <a:gd name="T69"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 h="58">
                  <a:moveTo>
                    <a:pt x="0" y="29"/>
                  </a:moveTo>
                  <a:cubicBezTo>
                    <a:pt x="0" y="29"/>
                    <a:pt x="0" y="29"/>
                    <a:pt x="0" y="29"/>
                  </a:cubicBezTo>
                  <a:cubicBezTo>
                    <a:pt x="0" y="13"/>
                    <a:pt x="13" y="0"/>
                    <a:pt x="29" y="0"/>
                  </a:cubicBezTo>
                  <a:cubicBezTo>
                    <a:pt x="45" y="0"/>
                    <a:pt x="58" y="13"/>
                    <a:pt x="58" y="29"/>
                  </a:cubicBezTo>
                  <a:cubicBezTo>
                    <a:pt x="58" y="29"/>
                    <a:pt x="58" y="29"/>
                    <a:pt x="58" y="29"/>
                  </a:cubicBezTo>
                  <a:cubicBezTo>
                    <a:pt x="58" y="45"/>
                    <a:pt x="45" y="58"/>
                    <a:pt x="29" y="58"/>
                  </a:cubicBezTo>
                  <a:cubicBezTo>
                    <a:pt x="13" y="58"/>
                    <a:pt x="0" y="45"/>
                    <a:pt x="0" y="29"/>
                  </a:cubicBezTo>
                  <a:close/>
                  <a:moveTo>
                    <a:pt x="55" y="29"/>
                  </a:moveTo>
                  <a:cubicBezTo>
                    <a:pt x="55" y="29"/>
                    <a:pt x="55" y="29"/>
                    <a:pt x="55" y="29"/>
                  </a:cubicBezTo>
                  <a:cubicBezTo>
                    <a:pt x="55" y="14"/>
                    <a:pt x="44" y="3"/>
                    <a:pt x="29" y="3"/>
                  </a:cubicBezTo>
                  <a:cubicBezTo>
                    <a:pt x="14" y="3"/>
                    <a:pt x="3" y="15"/>
                    <a:pt x="3" y="29"/>
                  </a:cubicBezTo>
                  <a:cubicBezTo>
                    <a:pt x="3" y="29"/>
                    <a:pt x="3" y="29"/>
                    <a:pt x="3" y="29"/>
                  </a:cubicBezTo>
                  <a:cubicBezTo>
                    <a:pt x="3" y="43"/>
                    <a:pt x="14" y="55"/>
                    <a:pt x="29" y="55"/>
                  </a:cubicBezTo>
                  <a:cubicBezTo>
                    <a:pt x="44" y="55"/>
                    <a:pt x="55" y="43"/>
                    <a:pt x="55" y="29"/>
                  </a:cubicBezTo>
                  <a:close/>
                  <a:moveTo>
                    <a:pt x="17" y="13"/>
                  </a:moveTo>
                  <a:cubicBezTo>
                    <a:pt x="31" y="13"/>
                    <a:pt x="31" y="13"/>
                    <a:pt x="31" y="13"/>
                  </a:cubicBezTo>
                  <a:cubicBezTo>
                    <a:pt x="35" y="13"/>
                    <a:pt x="38" y="14"/>
                    <a:pt x="40" y="16"/>
                  </a:cubicBezTo>
                  <a:cubicBezTo>
                    <a:pt x="42" y="18"/>
                    <a:pt x="43" y="20"/>
                    <a:pt x="43" y="23"/>
                  </a:cubicBezTo>
                  <a:cubicBezTo>
                    <a:pt x="43" y="23"/>
                    <a:pt x="43" y="23"/>
                    <a:pt x="43" y="23"/>
                  </a:cubicBezTo>
                  <a:cubicBezTo>
                    <a:pt x="43" y="28"/>
                    <a:pt x="40" y="31"/>
                    <a:pt x="36" y="32"/>
                  </a:cubicBezTo>
                  <a:cubicBezTo>
                    <a:pt x="44" y="43"/>
                    <a:pt x="44" y="43"/>
                    <a:pt x="44" y="43"/>
                  </a:cubicBezTo>
                  <a:cubicBezTo>
                    <a:pt x="36" y="43"/>
                    <a:pt x="36" y="43"/>
                    <a:pt x="36" y="43"/>
                  </a:cubicBezTo>
                  <a:cubicBezTo>
                    <a:pt x="29" y="33"/>
                    <a:pt x="29" y="33"/>
                    <a:pt x="29" y="33"/>
                  </a:cubicBezTo>
                  <a:cubicBezTo>
                    <a:pt x="29" y="33"/>
                    <a:pt x="29" y="33"/>
                    <a:pt x="29" y="33"/>
                  </a:cubicBezTo>
                  <a:cubicBezTo>
                    <a:pt x="24" y="33"/>
                    <a:pt x="24" y="33"/>
                    <a:pt x="24" y="33"/>
                  </a:cubicBezTo>
                  <a:cubicBezTo>
                    <a:pt x="24" y="43"/>
                    <a:pt x="24" y="43"/>
                    <a:pt x="24" y="43"/>
                  </a:cubicBezTo>
                  <a:cubicBezTo>
                    <a:pt x="17" y="43"/>
                    <a:pt x="17" y="43"/>
                    <a:pt x="17" y="43"/>
                  </a:cubicBezTo>
                  <a:lnTo>
                    <a:pt x="17" y="13"/>
                  </a:lnTo>
                  <a:close/>
                  <a:moveTo>
                    <a:pt x="31" y="28"/>
                  </a:moveTo>
                  <a:cubicBezTo>
                    <a:pt x="34" y="28"/>
                    <a:pt x="36" y="26"/>
                    <a:pt x="36" y="23"/>
                  </a:cubicBezTo>
                  <a:cubicBezTo>
                    <a:pt x="36" y="23"/>
                    <a:pt x="36" y="23"/>
                    <a:pt x="36" y="23"/>
                  </a:cubicBezTo>
                  <a:cubicBezTo>
                    <a:pt x="36" y="20"/>
                    <a:pt x="34" y="19"/>
                    <a:pt x="31" y="19"/>
                  </a:cubicBezTo>
                  <a:cubicBezTo>
                    <a:pt x="24" y="19"/>
                    <a:pt x="24" y="19"/>
                    <a:pt x="24" y="19"/>
                  </a:cubicBezTo>
                  <a:cubicBezTo>
                    <a:pt x="24" y="28"/>
                    <a:pt x="24" y="28"/>
                    <a:pt x="24" y="28"/>
                  </a:cubicBezTo>
                  <a:lnTo>
                    <a:pt x="31"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6" name="Freeform: Shape 15">
            <a:extLst>
              <a:ext uri="{FF2B5EF4-FFF2-40B4-BE49-F238E27FC236}">
                <a16:creationId xmlns:a16="http://schemas.microsoft.com/office/drawing/2014/main" id="{9C643F36-F3C3-71A8-A91A-B0E6E1417754}"/>
              </a:ext>
            </a:extLst>
          </p:cNvPr>
          <p:cNvSpPr/>
          <p:nvPr userDrawn="1"/>
        </p:nvSpPr>
        <p:spPr>
          <a:xfrm>
            <a:off x="6433145" y="263222"/>
            <a:ext cx="5758855" cy="6509052"/>
          </a:xfrm>
          <a:custGeom>
            <a:avLst/>
            <a:gdLst>
              <a:gd name="connsiteX0" fmla="*/ 3035852 w 5371913"/>
              <a:gd name="connsiteY0" fmla="*/ 0 h 6071704"/>
              <a:gd name="connsiteX1" fmla="*/ 5182524 w 5371913"/>
              <a:gd name="connsiteY1" fmla="*/ 889180 h 6071704"/>
              <a:gd name="connsiteX2" fmla="*/ 5371913 w 5371913"/>
              <a:gd name="connsiteY2" fmla="*/ 1097561 h 6071704"/>
              <a:gd name="connsiteX3" fmla="*/ 5371913 w 5371913"/>
              <a:gd name="connsiteY3" fmla="*/ 4974143 h 6071704"/>
              <a:gd name="connsiteX4" fmla="*/ 5182524 w 5371913"/>
              <a:gd name="connsiteY4" fmla="*/ 5182524 h 6071704"/>
              <a:gd name="connsiteX5" fmla="*/ 3035852 w 5371913"/>
              <a:gd name="connsiteY5" fmla="*/ 6071704 h 6071704"/>
              <a:gd name="connsiteX6" fmla="*/ 0 w 5371913"/>
              <a:gd name="connsiteY6" fmla="*/ 3035852 h 6071704"/>
              <a:gd name="connsiteX7" fmla="*/ 3035852 w 5371913"/>
              <a:gd name="connsiteY7" fmla="*/ 0 h 607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71913" h="6071704">
                <a:moveTo>
                  <a:pt x="3035852" y="0"/>
                </a:moveTo>
                <a:cubicBezTo>
                  <a:pt x="3874179" y="0"/>
                  <a:pt x="4633143" y="339799"/>
                  <a:pt x="5182524" y="889180"/>
                </a:cubicBezTo>
                <a:lnTo>
                  <a:pt x="5371913" y="1097561"/>
                </a:lnTo>
                <a:lnTo>
                  <a:pt x="5371913" y="4974143"/>
                </a:lnTo>
                <a:lnTo>
                  <a:pt x="5182524" y="5182524"/>
                </a:lnTo>
                <a:cubicBezTo>
                  <a:pt x="4633143" y="5731905"/>
                  <a:pt x="3874179" y="6071704"/>
                  <a:pt x="3035852" y="6071704"/>
                </a:cubicBezTo>
                <a:cubicBezTo>
                  <a:pt x="1359197" y="6071704"/>
                  <a:pt x="0" y="4712507"/>
                  <a:pt x="0" y="3035852"/>
                </a:cubicBezTo>
                <a:cubicBezTo>
                  <a:pt x="0" y="1359197"/>
                  <a:pt x="1359197" y="0"/>
                  <a:pt x="3035852" y="0"/>
                </a:cubicBezTo>
                <a:close/>
              </a:path>
            </a:pathLst>
          </a:cu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614E2426-62BC-84B0-3F84-307B7D96E719}"/>
              </a:ext>
            </a:extLst>
          </p:cNvPr>
          <p:cNvSpPr/>
          <p:nvPr userDrawn="1"/>
        </p:nvSpPr>
        <p:spPr>
          <a:xfrm>
            <a:off x="7011940" y="842018"/>
            <a:ext cx="5180060" cy="5351461"/>
          </a:xfrm>
          <a:custGeom>
            <a:avLst/>
            <a:gdLst>
              <a:gd name="connsiteX0" fmla="*/ 2495946 w 4832008"/>
              <a:gd name="connsiteY0" fmla="*/ 0 h 4991892"/>
              <a:gd name="connsiteX1" fmla="*/ 4795748 w 4832008"/>
              <a:gd name="connsiteY1" fmla="*/ 1524411 h 4991892"/>
              <a:gd name="connsiteX2" fmla="*/ 4832008 w 4832008"/>
              <a:gd name="connsiteY2" fmla="*/ 1623481 h 4991892"/>
              <a:gd name="connsiteX3" fmla="*/ 4832008 w 4832008"/>
              <a:gd name="connsiteY3" fmla="*/ 3368411 h 4991892"/>
              <a:gd name="connsiteX4" fmla="*/ 4795748 w 4832008"/>
              <a:gd name="connsiteY4" fmla="*/ 3467481 h 4991892"/>
              <a:gd name="connsiteX5" fmla="*/ 2495946 w 4832008"/>
              <a:gd name="connsiteY5" fmla="*/ 4991892 h 4991892"/>
              <a:gd name="connsiteX6" fmla="*/ 0 w 4832008"/>
              <a:gd name="connsiteY6" fmla="*/ 2495946 h 4991892"/>
              <a:gd name="connsiteX7" fmla="*/ 2495946 w 4832008"/>
              <a:gd name="connsiteY7" fmla="*/ 0 h 499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2008" h="4991892">
                <a:moveTo>
                  <a:pt x="2495946" y="0"/>
                </a:moveTo>
                <a:cubicBezTo>
                  <a:pt x="3529801" y="0"/>
                  <a:pt x="4416843" y="628579"/>
                  <a:pt x="4795748" y="1524411"/>
                </a:cubicBezTo>
                <a:lnTo>
                  <a:pt x="4832008" y="1623481"/>
                </a:lnTo>
                <a:lnTo>
                  <a:pt x="4832008" y="3368411"/>
                </a:lnTo>
                <a:lnTo>
                  <a:pt x="4795748" y="3467481"/>
                </a:lnTo>
                <a:cubicBezTo>
                  <a:pt x="4416843" y="4363314"/>
                  <a:pt x="3529801" y="4991892"/>
                  <a:pt x="2495946" y="4991892"/>
                </a:cubicBezTo>
                <a:cubicBezTo>
                  <a:pt x="1117473" y="4991892"/>
                  <a:pt x="0" y="3874419"/>
                  <a:pt x="0" y="2495946"/>
                </a:cubicBezTo>
                <a:cubicBezTo>
                  <a:pt x="0" y="1117473"/>
                  <a:pt x="1117473" y="0"/>
                  <a:pt x="2495946" y="0"/>
                </a:cubicBezTo>
                <a:close/>
              </a:path>
            </a:pathLst>
          </a:cu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Oval 17">
            <a:extLst>
              <a:ext uri="{FF2B5EF4-FFF2-40B4-BE49-F238E27FC236}">
                <a16:creationId xmlns:a16="http://schemas.microsoft.com/office/drawing/2014/main" id="{B503C979-2BCF-4F98-0490-1EA65A3A0D47}"/>
              </a:ext>
            </a:extLst>
          </p:cNvPr>
          <p:cNvSpPr/>
          <p:nvPr userDrawn="1"/>
        </p:nvSpPr>
        <p:spPr>
          <a:xfrm>
            <a:off x="7820062" y="1651156"/>
            <a:ext cx="3733184" cy="3733184"/>
          </a:xfrm>
          <a:prstGeom prst="ellipse">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0B15A18-2C9D-C510-2758-7FB7F24289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38698" y="674649"/>
            <a:ext cx="4012567" cy="5994935"/>
          </a:xfrm>
          <a:prstGeom prst="rect">
            <a:avLst/>
          </a:prstGeom>
          <a:effectLst>
            <a:outerShdw blurRad="152400" dir="5400000" algn="t" rotWithShape="0">
              <a:schemeClr val="accent1">
                <a:alpha val="40000"/>
              </a:schemeClr>
            </a:outerShdw>
          </a:effectLst>
        </p:spPr>
      </p:pic>
      <p:sp>
        <p:nvSpPr>
          <p:cNvPr id="20" name="Title 1">
            <a:extLst>
              <a:ext uri="{FF2B5EF4-FFF2-40B4-BE49-F238E27FC236}">
                <a16:creationId xmlns:a16="http://schemas.microsoft.com/office/drawing/2014/main" id="{D19CA3D6-E790-F215-8EE8-1BA849942FF5}"/>
              </a:ext>
            </a:extLst>
          </p:cNvPr>
          <p:cNvSpPr>
            <a:spLocks noGrp="1"/>
          </p:cNvSpPr>
          <p:nvPr>
            <p:ph type="title" hasCustomPrompt="1"/>
          </p:nvPr>
        </p:nvSpPr>
        <p:spPr>
          <a:xfrm>
            <a:off x="1084967" y="2014880"/>
            <a:ext cx="5621273" cy="1452705"/>
          </a:xfrm>
        </p:spPr>
        <p:txBody>
          <a:bodyPr wrap="square" anchor="t" anchorCtr="0">
            <a:spAutoFit/>
          </a:bodyPr>
          <a:lstStyle>
            <a:lvl1pPr>
              <a:defRPr lang="en-US" sz="4800" b="0" i="0" kern="1200" baseline="0" dirty="0">
                <a:solidFill>
                  <a:schemeClr val="tx2"/>
                </a:solidFill>
                <a:effectLst/>
                <a:latin typeface="+mn-lt"/>
                <a:ea typeface="+mn-ea"/>
                <a:cs typeface="+mn-cs"/>
              </a:defRPr>
            </a:lvl1pPr>
          </a:lstStyle>
          <a:p>
            <a:r>
              <a:rPr lang="en-US" dirty="0"/>
              <a:t>2026 Sample Title </a:t>
            </a:r>
            <a:br>
              <a:rPr lang="en-US" dirty="0"/>
            </a:br>
            <a:r>
              <a:rPr lang="en-US" dirty="0"/>
              <a:t>One Word is Red</a:t>
            </a:r>
          </a:p>
        </p:txBody>
      </p:sp>
      <p:sp>
        <p:nvSpPr>
          <p:cNvPr id="21" name="Content Placeholder 2">
            <a:extLst>
              <a:ext uri="{FF2B5EF4-FFF2-40B4-BE49-F238E27FC236}">
                <a16:creationId xmlns:a16="http://schemas.microsoft.com/office/drawing/2014/main" id="{EFA99A20-0C2F-3634-6FA2-DB992A2275FD}"/>
              </a:ext>
            </a:extLst>
          </p:cNvPr>
          <p:cNvSpPr>
            <a:spLocks noGrp="1"/>
          </p:cNvSpPr>
          <p:nvPr>
            <p:ph idx="1" hasCustomPrompt="1"/>
          </p:nvPr>
        </p:nvSpPr>
        <p:spPr>
          <a:xfrm>
            <a:off x="1084967" y="3481331"/>
            <a:ext cx="5621273" cy="1207008"/>
          </a:xfrm>
        </p:spPr>
        <p:txBody>
          <a:bodyPr anchor="t" anchorCtr="0">
            <a:noAutofit/>
          </a:bodyPr>
          <a:lstStyle>
            <a:lvl1pPr marL="0" marR="0" indent="0" algn="l" defTabSz="914377" rtl="0" eaLnBrk="1" fontAlgn="auto" latinLnBrk="0" hangingPunct="1">
              <a:lnSpc>
                <a:spcPct val="90000"/>
              </a:lnSpc>
              <a:spcBef>
                <a:spcPts val="1000"/>
              </a:spcBef>
              <a:spcAft>
                <a:spcPts val="0"/>
              </a:spcAft>
              <a:buClr>
                <a:srgbClr val="EA1010"/>
              </a:buClr>
              <a:buSzPct val="75000"/>
              <a:buFont typeface="Wingdings" charset="2"/>
              <a:buNone/>
              <a:tabLst/>
              <a:defRPr lang="en-US" sz="2133" kern="1200" dirty="0" smtClean="0">
                <a:solidFill>
                  <a:schemeClr val="tx2"/>
                </a:solidFill>
                <a:latin typeface="Arial"/>
                <a:ea typeface="+mj-ea"/>
                <a:cs typeface="Arial"/>
              </a:defRPr>
            </a:lvl1pPr>
            <a:lvl2pPr marL="457189" marR="0" indent="0" algn="l" defTabSz="914377" rtl="0" eaLnBrk="1" fontAlgn="auto" latinLnBrk="0" hangingPunct="1">
              <a:lnSpc>
                <a:spcPct val="90000"/>
              </a:lnSpc>
              <a:spcBef>
                <a:spcPts val="500"/>
              </a:spcBef>
              <a:spcAft>
                <a:spcPts val="0"/>
              </a:spcAft>
              <a:buClr>
                <a:srgbClr val="EA1010"/>
              </a:buClr>
              <a:buSzPct val="75000"/>
              <a:buFont typeface="Arial"/>
              <a:buNone/>
              <a:tabLst/>
              <a:defRPr lang="en-US" sz="2133" kern="1200" dirty="0" smtClean="0">
                <a:solidFill>
                  <a:schemeClr val="tx2"/>
                </a:solidFill>
                <a:latin typeface="+mn-lt"/>
                <a:ea typeface="+mn-ea"/>
                <a:cs typeface="+mn-cs"/>
              </a:defRPr>
            </a:lvl2pPr>
          </a:lstStyle>
          <a:p>
            <a:pPr lvl="0"/>
            <a:r>
              <a:rPr lang="en-US" dirty="0"/>
              <a:t>This is the sub header. Text here should be sentence case in 16 pt.</a:t>
            </a:r>
          </a:p>
          <a:p>
            <a:pPr marL="685783" lvl="1" indent="-228594" algn="l" defTabSz="914377" rtl="0" eaLnBrk="1" latinLnBrk="0" hangingPunct="1">
              <a:lnSpc>
                <a:spcPct val="90000"/>
              </a:lnSpc>
              <a:spcBef>
                <a:spcPts val="500"/>
              </a:spcBef>
              <a:buClr>
                <a:srgbClr val="EA1010"/>
              </a:buClr>
              <a:buSzPct val="75000"/>
              <a:buFont typeface="Arial"/>
              <a:buChar char="-"/>
            </a:pPr>
            <a:endParaRPr lang="en-US" dirty="0"/>
          </a:p>
        </p:txBody>
      </p:sp>
      <p:sp>
        <p:nvSpPr>
          <p:cNvPr id="22" name="Content Placeholder 2">
            <a:extLst>
              <a:ext uri="{FF2B5EF4-FFF2-40B4-BE49-F238E27FC236}">
                <a16:creationId xmlns:a16="http://schemas.microsoft.com/office/drawing/2014/main" id="{12BE9B87-C875-F465-A810-9C14562B09A7}"/>
              </a:ext>
            </a:extLst>
          </p:cNvPr>
          <p:cNvSpPr>
            <a:spLocks noGrp="1"/>
          </p:cNvSpPr>
          <p:nvPr>
            <p:ph idx="10" hasCustomPrompt="1"/>
          </p:nvPr>
        </p:nvSpPr>
        <p:spPr>
          <a:xfrm>
            <a:off x="1084967" y="5154053"/>
            <a:ext cx="5523318" cy="1207008"/>
          </a:xfrm>
        </p:spPr>
        <p:txBody>
          <a:bodyPr anchor="ctr" anchorCtr="0">
            <a:normAutofit/>
          </a:bodyPr>
          <a:lstStyle>
            <a:lvl1pPr marL="0" marR="0" indent="0" algn="l" defTabSz="914377" rtl="0" eaLnBrk="1" fontAlgn="auto" latinLnBrk="0" hangingPunct="1">
              <a:lnSpc>
                <a:spcPct val="90000"/>
              </a:lnSpc>
              <a:spcBef>
                <a:spcPts val="1000"/>
              </a:spcBef>
              <a:spcAft>
                <a:spcPts val="0"/>
              </a:spcAft>
              <a:buClr>
                <a:srgbClr val="EA1010"/>
              </a:buClr>
              <a:buSzPct val="75000"/>
              <a:buFont typeface="Wingdings" charset="2"/>
              <a:buNone/>
              <a:tabLst/>
              <a:defRPr lang="en-US" sz="1800" kern="1200" cap="none" baseline="0" dirty="0" smtClean="0">
                <a:solidFill>
                  <a:schemeClr val="tx2"/>
                </a:solidFill>
                <a:latin typeface="Arial"/>
                <a:ea typeface="+mj-ea"/>
                <a:cs typeface="Arial"/>
              </a:defRPr>
            </a:lvl1pPr>
            <a:lvl2pPr marL="457189" marR="0" indent="0" algn="l" defTabSz="914377" rtl="0" eaLnBrk="1" fontAlgn="auto" latinLnBrk="0" hangingPunct="1">
              <a:lnSpc>
                <a:spcPct val="90000"/>
              </a:lnSpc>
              <a:spcBef>
                <a:spcPts val="500"/>
              </a:spcBef>
              <a:spcAft>
                <a:spcPts val="0"/>
              </a:spcAft>
              <a:buClr>
                <a:srgbClr val="EA1010"/>
              </a:buClr>
              <a:buSzPct val="75000"/>
              <a:buFont typeface="Arial"/>
              <a:buNone/>
              <a:tabLst/>
              <a:defRPr lang="en-US" sz="1600" kern="1200" dirty="0" smtClean="0">
                <a:solidFill>
                  <a:srgbClr val="000000"/>
                </a:solidFill>
                <a:latin typeface="Arial"/>
                <a:ea typeface="+mj-ea"/>
                <a:cs typeface="Arial"/>
              </a:defRPr>
            </a:lvl2pPr>
          </a:lstStyle>
          <a:p>
            <a:pPr lvl="0"/>
            <a:r>
              <a:rPr lang="en-US" dirty="0"/>
              <a:t>Month 2026</a:t>
            </a:r>
          </a:p>
        </p:txBody>
      </p:sp>
    </p:spTree>
    <p:extLst>
      <p:ext uri="{BB962C8B-B14F-4D97-AF65-F5344CB8AC3E}">
        <p14:creationId xmlns:p14="http://schemas.microsoft.com/office/powerpoint/2010/main" val="3615336418"/>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alf Red">
    <p:spTree>
      <p:nvGrpSpPr>
        <p:cNvPr id="1" name=""/>
        <p:cNvGrpSpPr/>
        <p:nvPr/>
      </p:nvGrpSpPr>
      <p:grpSpPr>
        <a:xfrm>
          <a:off x="0" y="0"/>
          <a:ext cx="0" cy="0"/>
          <a:chOff x="0" y="0"/>
          <a:chExt cx="0" cy="0"/>
        </a:xfrm>
      </p:grpSpPr>
      <p:sp>
        <p:nvSpPr>
          <p:cNvPr id="24" name="Rectangle 23"/>
          <p:cNvSpPr/>
          <p:nvPr userDrawn="1"/>
        </p:nvSpPr>
        <p:spPr>
          <a:xfrm>
            <a:off x="0" y="-1"/>
            <a:ext cx="12192000" cy="9144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5801782" y="73891"/>
            <a:ext cx="6390217" cy="63478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
          <p:cNvSpPr>
            <a:spLocks noGrp="1"/>
          </p:cNvSpPr>
          <p:nvPr>
            <p:ph idx="1" hasCustomPrompt="1"/>
          </p:nvPr>
        </p:nvSpPr>
        <p:spPr>
          <a:xfrm>
            <a:off x="6876288" y="1576324"/>
            <a:ext cx="4579112" cy="3744976"/>
          </a:xfrm>
        </p:spPr>
        <p:txBody>
          <a:bodyPr anchor="ctr" anchorCtr="0"/>
          <a:lstStyle>
            <a:lvl1pPr marL="0" indent="0" algn="l" defTabSz="914377" rtl="0" eaLnBrk="1" latinLnBrk="0" hangingPunct="1">
              <a:lnSpc>
                <a:spcPct val="100000"/>
              </a:lnSpc>
              <a:spcBef>
                <a:spcPts val="1000"/>
              </a:spcBef>
              <a:buClr>
                <a:srgbClr val="EA1010"/>
              </a:buClr>
              <a:buSzPct val="75000"/>
              <a:buFont typeface="Wingdings" charset="2"/>
              <a:buNone/>
              <a:defRPr lang="en-US" sz="2400" kern="1200" dirty="0" smtClean="0">
                <a:solidFill>
                  <a:schemeClr val="bg1"/>
                </a:solidFill>
                <a:latin typeface="+mn-lt"/>
                <a:ea typeface="+mn-ea"/>
                <a:cs typeface="+mn-cs"/>
              </a:defRPr>
            </a:lvl1pPr>
            <a:lvl2pPr marL="685783" indent="-228594">
              <a:defRPr lang="en-US" sz="2133" kern="1200" dirty="0" smtClean="0">
                <a:solidFill>
                  <a:schemeClr val="tx1"/>
                </a:solidFill>
                <a:latin typeface="+mn-lt"/>
                <a:ea typeface="+mn-ea"/>
                <a:cs typeface="+mn-cs"/>
              </a:defRPr>
            </a:lvl2pPr>
          </a:lstStyle>
          <a:p>
            <a:pPr lvl="0"/>
            <a:r>
              <a:rPr lang="en-US" dirty="0"/>
              <a:t>Click to edit Master text styles</a:t>
            </a:r>
          </a:p>
        </p:txBody>
      </p:sp>
      <p:sp>
        <p:nvSpPr>
          <p:cNvPr id="7" name="Picture Placeholder 2">
            <a:extLst>
              <a:ext uri="{FF2B5EF4-FFF2-40B4-BE49-F238E27FC236}">
                <a16:creationId xmlns:a16="http://schemas.microsoft.com/office/drawing/2014/main" id="{8B55AA08-3569-4ED7-8AB9-2C6EDE59A37B}"/>
              </a:ext>
            </a:extLst>
          </p:cNvPr>
          <p:cNvSpPr>
            <a:spLocks noGrp="1"/>
          </p:cNvSpPr>
          <p:nvPr>
            <p:ph type="pic" sz="quarter" idx="11" hasCustomPrompt="1"/>
          </p:nvPr>
        </p:nvSpPr>
        <p:spPr>
          <a:xfrm>
            <a:off x="0" y="90486"/>
            <a:ext cx="5801781" cy="6331273"/>
          </a:xfrm>
          <a:prstGeom prst="rect">
            <a:avLst/>
          </a:prstGeom>
          <a:pattFill prst="pct5">
            <a:fgClr>
              <a:schemeClr val="accent1">
                <a:lumMod val="40000"/>
                <a:lumOff val="60000"/>
              </a:schemeClr>
            </a:fgClr>
            <a:bgClr>
              <a:schemeClr val="bg2"/>
            </a:bgClr>
          </a:pattFill>
          <a:ln>
            <a:noFill/>
          </a:ln>
          <a:effectLst/>
        </p:spPr>
        <p:txBody>
          <a:bodyPr anchor="ctr"/>
          <a:lstStyle>
            <a:lvl1pPr marL="0" indent="0" algn="ctr">
              <a:buNone/>
              <a:defRPr sz="1600" b="0" i="0" baseline="0">
                <a:solidFill>
                  <a:schemeClr val="accent3"/>
                </a:solidFill>
                <a:latin typeface="+mj-lt"/>
                <a:ea typeface="Source Sans Pro" charset="0"/>
                <a:cs typeface="Source Sans Pro" charset="0"/>
              </a:defRPr>
            </a:lvl1pPr>
          </a:lstStyle>
          <a:p>
            <a:r>
              <a:rPr lang="en-US" dirty="0"/>
              <a:t>Click to add image</a:t>
            </a:r>
          </a:p>
        </p:txBody>
      </p:sp>
      <p:sp>
        <p:nvSpPr>
          <p:cNvPr id="5" name="Rectangle 4">
            <a:extLst>
              <a:ext uri="{FF2B5EF4-FFF2-40B4-BE49-F238E27FC236}">
                <a16:creationId xmlns:a16="http://schemas.microsoft.com/office/drawing/2014/main" id="{1096632F-4708-B00D-8B4D-9AE630BFD558}"/>
              </a:ext>
            </a:extLst>
          </p:cNvPr>
          <p:cNvSpPr/>
          <p:nvPr userDrawn="1"/>
        </p:nvSpPr>
        <p:spPr>
          <a:xfrm>
            <a:off x="0" y="0"/>
            <a:ext cx="12192000" cy="957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09208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alf Gray">
    <p:spTree>
      <p:nvGrpSpPr>
        <p:cNvPr id="1" name=""/>
        <p:cNvGrpSpPr/>
        <p:nvPr/>
      </p:nvGrpSpPr>
      <p:grpSpPr>
        <a:xfrm>
          <a:off x="0" y="0"/>
          <a:ext cx="0" cy="0"/>
          <a:chOff x="0" y="0"/>
          <a:chExt cx="0" cy="0"/>
        </a:xfrm>
      </p:grpSpPr>
      <p:sp>
        <p:nvSpPr>
          <p:cNvPr id="2" name="Rectangle 1"/>
          <p:cNvSpPr/>
          <p:nvPr userDrawn="1"/>
        </p:nvSpPr>
        <p:spPr>
          <a:xfrm>
            <a:off x="5801782" y="76200"/>
            <a:ext cx="6390217" cy="6355085"/>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ontent Placeholder 2"/>
          <p:cNvSpPr>
            <a:spLocks noGrp="1"/>
          </p:cNvSpPr>
          <p:nvPr>
            <p:ph idx="1" hasCustomPrompt="1"/>
          </p:nvPr>
        </p:nvSpPr>
        <p:spPr>
          <a:xfrm>
            <a:off x="6876288" y="1576324"/>
            <a:ext cx="4579112" cy="3744976"/>
          </a:xfrm>
        </p:spPr>
        <p:txBody>
          <a:bodyPr anchor="ctr" anchorCtr="0"/>
          <a:lstStyle>
            <a:lvl1pPr marL="0" indent="0" algn="l" defTabSz="914377" rtl="0" eaLnBrk="1" latinLnBrk="0" hangingPunct="1">
              <a:lnSpc>
                <a:spcPct val="100000"/>
              </a:lnSpc>
              <a:spcBef>
                <a:spcPts val="1000"/>
              </a:spcBef>
              <a:buClr>
                <a:srgbClr val="EA1010"/>
              </a:buClr>
              <a:buSzPct val="75000"/>
              <a:buFont typeface="Wingdings" charset="2"/>
              <a:buNone/>
              <a:defRPr lang="en-US" sz="2400" kern="1200" dirty="0" smtClean="0">
                <a:solidFill>
                  <a:schemeClr val="bg1"/>
                </a:solidFill>
                <a:latin typeface="+mn-lt"/>
                <a:ea typeface="+mn-ea"/>
                <a:cs typeface="+mn-cs"/>
              </a:defRPr>
            </a:lvl1pPr>
            <a:lvl2pPr marL="685783" indent="-228594">
              <a:defRPr lang="en-US" sz="2133" kern="1200" dirty="0" smtClean="0">
                <a:solidFill>
                  <a:schemeClr val="tx1"/>
                </a:solidFill>
                <a:latin typeface="+mn-lt"/>
                <a:ea typeface="+mn-ea"/>
                <a:cs typeface="+mn-cs"/>
              </a:defRPr>
            </a:lvl2pPr>
          </a:lstStyle>
          <a:p>
            <a:pPr lvl="0"/>
            <a:r>
              <a:rPr lang="en-US" dirty="0"/>
              <a:t>Click to edit Master text styles</a:t>
            </a:r>
          </a:p>
        </p:txBody>
      </p:sp>
      <p:sp>
        <p:nvSpPr>
          <p:cNvPr id="6" name="Picture Placeholder 2">
            <a:extLst>
              <a:ext uri="{FF2B5EF4-FFF2-40B4-BE49-F238E27FC236}">
                <a16:creationId xmlns:a16="http://schemas.microsoft.com/office/drawing/2014/main" id="{F43FAF51-E28C-48CD-BFFA-FE5F497973ED}"/>
              </a:ext>
            </a:extLst>
          </p:cNvPr>
          <p:cNvSpPr>
            <a:spLocks noGrp="1"/>
          </p:cNvSpPr>
          <p:nvPr>
            <p:ph type="pic" sz="quarter" idx="11" hasCustomPrompt="1"/>
          </p:nvPr>
        </p:nvSpPr>
        <p:spPr>
          <a:xfrm>
            <a:off x="0" y="90487"/>
            <a:ext cx="5801781" cy="6310314"/>
          </a:xfrm>
          <a:prstGeom prst="rect">
            <a:avLst/>
          </a:prstGeom>
          <a:pattFill prst="pct5">
            <a:fgClr>
              <a:schemeClr val="accent1">
                <a:lumMod val="40000"/>
                <a:lumOff val="60000"/>
              </a:schemeClr>
            </a:fgClr>
            <a:bgClr>
              <a:schemeClr val="bg2"/>
            </a:bgClr>
          </a:pattFill>
          <a:ln>
            <a:noFill/>
          </a:ln>
          <a:effectLst/>
        </p:spPr>
        <p:txBody>
          <a:bodyPr anchor="ctr"/>
          <a:lstStyle>
            <a:lvl1pPr marL="0" indent="0" algn="ctr">
              <a:buNone/>
              <a:defRPr sz="1600" b="0" i="0" baseline="0">
                <a:solidFill>
                  <a:schemeClr val="accent3"/>
                </a:solidFill>
                <a:latin typeface="+mj-lt"/>
                <a:ea typeface="Source Sans Pro" charset="0"/>
                <a:cs typeface="Source Sans Pro" charset="0"/>
              </a:defRPr>
            </a:lvl1pPr>
          </a:lstStyle>
          <a:p>
            <a:r>
              <a:rPr lang="en-US" dirty="0"/>
              <a:t>Click to add image</a:t>
            </a:r>
          </a:p>
        </p:txBody>
      </p:sp>
    </p:spTree>
    <p:extLst>
      <p:ext uri="{BB962C8B-B14F-4D97-AF65-F5344CB8AC3E}">
        <p14:creationId xmlns:p14="http://schemas.microsoft.com/office/powerpoint/2010/main" val="20952303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 &amp; A Dark">
    <p:bg>
      <p:bgPr>
        <a:solidFill>
          <a:schemeClr val="tx1"/>
        </a:solidFill>
        <a:effectLst/>
      </p:bgPr>
    </p:bg>
    <p:spTree>
      <p:nvGrpSpPr>
        <p:cNvPr id="1" name=""/>
        <p:cNvGrpSpPr/>
        <p:nvPr/>
      </p:nvGrpSpPr>
      <p:grpSpPr>
        <a:xfrm>
          <a:off x="0" y="0"/>
          <a:ext cx="0" cy="0"/>
          <a:chOff x="0" y="0"/>
          <a:chExt cx="0" cy="0"/>
        </a:xfrm>
      </p:grpSpPr>
      <p:sp>
        <p:nvSpPr>
          <p:cNvPr id="25" name="Rectangle 24"/>
          <p:cNvSpPr/>
          <p:nvPr userDrawn="1"/>
        </p:nvSpPr>
        <p:spPr>
          <a:xfrm>
            <a:off x="0" y="-1"/>
            <a:ext cx="12192000"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6" name="Group 405"/>
          <p:cNvGrpSpPr/>
          <p:nvPr userDrawn="1"/>
        </p:nvGrpSpPr>
        <p:grpSpPr>
          <a:xfrm>
            <a:off x="1240352" y="1172762"/>
            <a:ext cx="2041691" cy="378960"/>
            <a:chOff x="2336800" y="2301876"/>
            <a:chExt cx="8561388" cy="1589087"/>
          </a:xfrm>
          <a:solidFill>
            <a:schemeClr val="bg2"/>
          </a:solidFill>
        </p:grpSpPr>
        <p:sp>
          <p:nvSpPr>
            <p:cNvPr id="407" name="Freeform 406"/>
            <p:cNvSpPr>
              <a:spLocks/>
            </p:cNvSpPr>
            <p:nvPr/>
          </p:nvSpPr>
          <p:spPr bwMode="auto">
            <a:xfrm>
              <a:off x="5727700" y="3506788"/>
              <a:ext cx="1089025" cy="384175"/>
            </a:xfrm>
            <a:custGeom>
              <a:avLst/>
              <a:gdLst>
                <a:gd name="T0" fmla="*/ 66 w 686"/>
                <a:gd name="T1" fmla="*/ 180 h 242"/>
                <a:gd name="T2" fmla="*/ 66 w 686"/>
                <a:gd name="T3" fmla="*/ 0 h 242"/>
                <a:gd name="T4" fmla="*/ 0 w 686"/>
                <a:gd name="T5" fmla="*/ 0 h 242"/>
                <a:gd name="T6" fmla="*/ 0 w 686"/>
                <a:gd name="T7" fmla="*/ 242 h 242"/>
                <a:gd name="T8" fmla="*/ 686 w 686"/>
                <a:gd name="T9" fmla="*/ 242 h 242"/>
                <a:gd name="T10" fmla="*/ 686 w 686"/>
                <a:gd name="T11" fmla="*/ 180 h 242"/>
                <a:gd name="T12" fmla="*/ 66 w 686"/>
                <a:gd name="T13" fmla="*/ 180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6" y="180"/>
                  </a:moveTo>
                  <a:lnTo>
                    <a:pt x="66" y="0"/>
                  </a:lnTo>
                  <a:lnTo>
                    <a:pt x="0" y="0"/>
                  </a:lnTo>
                  <a:lnTo>
                    <a:pt x="0" y="242"/>
                  </a:lnTo>
                  <a:lnTo>
                    <a:pt x="686" y="242"/>
                  </a:lnTo>
                  <a:lnTo>
                    <a:pt x="686" y="180"/>
                  </a:lnTo>
                  <a:lnTo>
                    <a:pt x="66"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8" name="Freeform 407"/>
            <p:cNvSpPr>
              <a:spLocks/>
            </p:cNvSpPr>
            <p:nvPr/>
          </p:nvSpPr>
          <p:spPr bwMode="auto">
            <a:xfrm>
              <a:off x="2336800" y="2686051"/>
              <a:ext cx="695325" cy="820738"/>
            </a:xfrm>
            <a:custGeom>
              <a:avLst/>
              <a:gdLst>
                <a:gd name="T0" fmla="*/ 317 w 438"/>
                <a:gd name="T1" fmla="*/ 199 h 517"/>
                <a:gd name="T2" fmla="*/ 123 w 438"/>
                <a:gd name="T3" fmla="*/ 199 h 517"/>
                <a:gd name="T4" fmla="*/ 123 w 438"/>
                <a:gd name="T5" fmla="*/ 0 h 517"/>
                <a:gd name="T6" fmla="*/ 0 w 438"/>
                <a:gd name="T7" fmla="*/ 0 h 517"/>
                <a:gd name="T8" fmla="*/ 0 w 438"/>
                <a:gd name="T9" fmla="*/ 517 h 517"/>
                <a:gd name="T10" fmla="*/ 123 w 438"/>
                <a:gd name="T11" fmla="*/ 517 h 517"/>
                <a:gd name="T12" fmla="*/ 123 w 438"/>
                <a:gd name="T13" fmla="*/ 313 h 517"/>
                <a:gd name="T14" fmla="*/ 317 w 438"/>
                <a:gd name="T15" fmla="*/ 313 h 517"/>
                <a:gd name="T16" fmla="*/ 317 w 438"/>
                <a:gd name="T17" fmla="*/ 517 h 517"/>
                <a:gd name="T18" fmla="*/ 438 w 438"/>
                <a:gd name="T19" fmla="*/ 517 h 517"/>
                <a:gd name="T20" fmla="*/ 438 w 438"/>
                <a:gd name="T21" fmla="*/ 0 h 517"/>
                <a:gd name="T22" fmla="*/ 317 w 438"/>
                <a:gd name="T23" fmla="*/ 0 h 517"/>
                <a:gd name="T24" fmla="*/ 317 w 438"/>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 h="517">
                  <a:moveTo>
                    <a:pt x="317" y="199"/>
                  </a:moveTo>
                  <a:lnTo>
                    <a:pt x="123" y="199"/>
                  </a:lnTo>
                  <a:lnTo>
                    <a:pt x="123" y="0"/>
                  </a:lnTo>
                  <a:lnTo>
                    <a:pt x="0" y="0"/>
                  </a:lnTo>
                  <a:lnTo>
                    <a:pt x="0" y="517"/>
                  </a:lnTo>
                  <a:lnTo>
                    <a:pt x="123" y="517"/>
                  </a:lnTo>
                  <a:lnTo>
                    <a:pt x="123" y="313"/>
                  </a:lnTo>
                  <a:lnTo>
                    <a:pt x="317" y="313"/>
                  </a:lnTo>
                  <a:lnTo>
                    <a:pt x="317" y="517"/>
                  </a:lnTo>
                  <a:lnTo>
                    <a:pt x="438" y="517"/>
                  </a:lnTo>
                  <a:lnTo>
                    <a:pt x="438" y="0"/>
                  </a:lnTo>
                  <a:lnTo>
                    <a:pt x="317" y="0"/>
                  </a:lnTo>
                  <a:lnTo>
                    <a:pt x="317" y="1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9" name="Rectangle 408"/>
            <p:cNvSpPr>
              <a:spLocks noChangeArrowheads="1"/>
            </p:cNvSpPr>
            <p:nvPr/>
          </p:nvSpPr>
          <p:spPr bwMode="auto">
            <a:xfrm>
              <a:off x="3343275" y="2686051"/>
              <a:ext cx="195262" cy="820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0" name="Freeform 409"/>
            <p:cNvSpPr>
              <a:spLocks noEditPoints="1"/>
            </p:cNvSpPr>
            <p:nvPr/>
          </p:nvSpPr>
          <p:spPr bwMode="auto">
            <a:xfrm>
              <a:off x="3849688" y="2686051"/>
              <a:ext cx="722312" cy="820738"/>
            </a:xfrm>
            <a:custGeom>
              <a:avLst/>
              <a:gdLst>
                <a:gd name="T0" fmla="*/ 183 w 192"/>
                <a:gd name="T1" fmla="*/ 73 h 218"/>
                <a:gd name="T2" fmla="*/ 183 w 192"/>
                <a:gd name="T3" fmla="*/ 72 h 218"/>
                <a:gd name="T4" fmla="*/ 164 w 192"/>
                <a:gd name="T5" fmla="*/ 22 h 218"/>
                <a:gd name="T6" fmla="*/ 100 w 192"/>
                <a:gd name="T7" fmla="*/ 0 h 218"/>
                <a:gd name="T8" fmla="*/ 0 w 192"/>
                <a:gd name="T9" fmla="*/ 0 h 218"/>
                <a:gd name="T10" fmla="*/ 0 w 192"/>
                <a:gd name="T11" fmla="*/ 218 h 218"/>
                <a:gd name="T12" fmla="*/ 52 w 192"/>
                <a:gd name="T13" fmla="*/ 218 h 218"/>
                <a:gd name="T14" fmla="*/ 52 w 192"/>
                <a:gd name="T15" fmla="*/ 149 h 218"/>
                <a:gd name="T16" fmla="*/ 85 w 192"/>
                <a:gd name="T17" fmla="*/ 149 h 218"/>
                <a:gd name="T18" fmla="*/ 131 w 192"/>
                <a:gd name="T19" fmla="*/ 218 h 218"/>
                <a:gd name="T20" fmla="*/ 192 w 192"/>
                <a:gd name="T21" fmla="*/ 218 h 218"/>
                <a:gd name="T22" fmla="*/ 139 w 192"/>
                <a:gd name="T23" fmla="*/ 140 h 218"/>
                <a:gd name="T24" fmla="*/ 183 w 192"/>
                <a:gd name="T25" fmla="*/ 73 h 218"/>
                <a:gd name="T26" fmla="*/ 131 w 192"/>
                <a:gd name="T27" fmla="*/ 75 h 218"/>
                <a:gd name="T28" fmla="*/ 131 w 192"/>
                <a:gd name="T29" fmla="*/ 75 h 218"/>
                <a:gd name="T30" fmla="*/ 97 w 192"/>
                <a:gd name="T31" fmla="*/ 103 h 218"/>
                <a:gd name="T32" fmla="*/ 52 w 192"/>
                <a:gd name="T33" fmla="*/ 103 h 218"/>
                <a:gd name="T34" fmla="*/ 52 w 192"/>
                <a:gd name="T35" fmla="*/ 47 h 218"/>
                <a:gd name="T36" fmla="*/ 96 w 192"/>
                <a:gd name="T37" fmla="*/ 47 h 218"/>
                <a:gd name="T38" fmla="*/ 131 w 192"/>
                <a:gd name="T39"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18">
                  <a:moveTo>
                    <a:pt x="183" y="73"/>
                  </a:moveTo>
                  <a:cubicBezTo>
                    <a:pt x="183" y="72"/>
                    <a:pt x="183" y="72"/>
                    <a:pt x="183" y="72"/>
                  </a:cubicBezTo>
                  <a:cubicBezTo>
                    <a:pt x="183" y="52"/>
                    <a:pt x="177" y="34"/>
                    <a:pt x="164" y="22"/>
                  </a:cubicBezTo>
                  <a:cubicBezTo>
                    <a:pt x="150" y="7"/>
                    <a:pt x="128"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cubicBezTo>
                    <a:pt x="139" y="140"/>
                    <a:pt x="139" y="140"/>
                    <a:pt x="139" y="140"/>
                  </a:cubicBezTo>
                  <a:cubicBezTo>
                    <a:pt x="167" y="129"/>
                    <a:pt x="183" y="105"/>
                    <a:pt x="183" y="73"/>
                  </a:cubicBezTo>
                  <a:close/>
                  <a:moveTo>
                    <a:pt x="131" y="75"/>
                  </a:moveTo>
                  <a:cubicBezTo>
                    <a:pt x="131" y="75"/>
                    <a:pt x="131" y="75"/>
                    <a:pt x="131" y="75"/>
                  </a:cubicBez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1" name="Freeform 410"/>
            <p:cNvSpPr>
              <a:spLocks/>
            </p:cNvSpPr>
            <p:nvPr/>
          </p:nvSpPr>
          <p:spPr bwMode="auto">
            <a:xfrm>
              <a:off x="4792663" y="2686051"/>
              <a:ext cx="630237" cy="820738"/>
            </a:xfrm>
            <a:custGeom>
              <a:avLst/>
              <a:gdLst>
                <a:gd name="T0" fmla="*/ 123 w 397"/>
                <a:gd name="T1" fmla="*/ 405 h 517"/>
                <a:gd name="T2" fmla="*/ 123 w 397"/>
                <a:gd name="T3" fmla="*/ 311 h 517"/>
                <a:gd name="T4" fmla="*/ 360 w 397"/>
                <a:gd name="T5" fmla="*/ 311 h 517"/>
                <a:gd name="T6" fmla="*/ 360 w 397"/>
                <a:gd name="T7" fmla="*/ 201 h 517"/>
                <a:gd name="T8" fmla="*/ 123 w 397"/>
                <a:gd name="T9" fmla="*/ 201 h 517"/>
                <a:gd name="T10" fmla="*/ 123 w 397"/>
                <a:gd name="T11" fmla="*/ 109 h 517"/>
                <a:gd name="T12" fmla="*/ 393 w 397"/>
                <a:gd name="T13" fmla="*/ 109 h 517"/>
                <a:gd name="T14" fmla="*/ 393 w 397"/>
                <a:gd name="T15" fmla="*/ 0 h 517"/>
                <a:gd name="T16" fmla="*/ 0 w 397"/>
                <a:gd name="T17" fmla="*/ 0 h 517"/>
                <a:gd name="T18" fmla="*/ 0 w 397"/>
                <a:gd name="T19" fmla="*/ 517 h 517"/>
                <a:gd name="T20" fmla="*/ 397 w 397"/>
                <a:gd name="T21" fmla="*/ 517 h 517"/>
                <a:gd name="T22" fmla="*/ 397 w 397"/>
                <a:gd name="T23" fmla="*/ 405 h 517"/>
                <a:gd name="T24" fmla="*/ 123 w 397"/>
                <a:gd name="T25" fmla="*/ 405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7" h="517">
                  <a:moveTo>
                    <a:pt x="123" y="405"/>
                  </a:moveTo>
                  <a:lnTo>
                    <a:pt x="123" y="311"/>
                  </a:lnTo>
                  <a:lnTo>
                    <a:pt x="360" y="311"/>
                  </a:lnTo>
                  <a:lnTo>
                    <a:pt x="360" y="201"/>
                  </a:lnTo>
                  <a:lnTo>
                    <a:pt x="123" y="201"/>
                  </a:lnTo>
                  <a:lnTo>
                    <a:pt x="123" y="109"/>
                  </a:lnTo>
                  <a:lnTo>
                    <a:pt x="393" y="109"/>
                  </a:lnTo>
                  <a:lnTo>
                    <a:pt x="393" y="0"/>
                  </a:lnTo>
                  <a:lnTo>
                    <a:pt x="0" y="0"/>
                  </a:lnTo>
                  <a:lnTo>
                    <a:pt x="0" y="517"/>
                  </a:lnTo>
                  <a:lnTo>
                    <a:pt x="397" y="517"/>
                  </a:lnTo>
                  <a:lnTo>
                    <a:pt x="397" y="405"/>
                  </a:lnTo>
                  <a:lnTo>
                    <a:pt x="123"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2" name="Freeform 411"/>
            <p:cNvSpPr>
              <a:spLocks noEditPoints="1"/>
            </p:cNvSpPr>
            <p:nvPr/>
          </p:nvSpPr>
          <p:spPr bwMode="auto">
            <a:xfrm>
              <a:off x="6118225" y="2686051"/>
              <a:ext cx="720725" cy="820738"/>
            </a:xfrm>
            <a:custGeom>
              <a:avLst/>
              <a:gdLst>
                <a:gd name="T0" fmla="*/ 139 w 192"/>
                <a:gd name="T1" fmla="*/ 140 h 218"/>
                <a:gd name="T2" fmla="*/ 183 w 192"/>
                <a:gd name="T3" fmla="*/ 73 h 218"/>
                <a:gd name="T4" fmla="*/ 183 w 192"/>
                <a:gd name="T5" fmla="*/ 72 h 218"/>
                <a:gd name="T6" fmla="*/ 164 w 192"/>
                <a:gd name="T7" fmla="*/ 22 h 218"/>
                <a:gd name="T8" fmla="*/ 100 w 192"/>
                <a:gd name="T9" fmla="*/ 0 h 218"/>
                <a:gd name="T10" fmla="*/ 0 w 192"/>
                <a:gd name="T11" fmla="*/ 0 h 218"/>
                <a:gd name="T12" fmla="*/ 0 w 192"/>
                <a:gd name="T13" fmla="*/ 218 h 218"/>
                <a:gd name="T14" fmla="*/ 52 w 192"/>
                <a:gd name="T15" fmla="*/ 218 h 218"/>
                <a:gd name="T16" fmla="*/ 52 w 192"/>
                <a:gd name="T17" fmla="*/ 149 h 218"/>
                <a:gd name="T18" fmla="*/ 85 w 192"/>
                <a:gd name="T19" fmla="*/ 149 h 218"/>
                <a:gd name="T20" fmla="*/ 131 w 192"/>
                <a:gd name="T21" fmla="*/ 218 h 218"/>
                <a:gd name="T22" fmla="*/ 192 w 192"/>
                <a:gd name="T23" fmla="*/ 218 h 218"/>
                <a:gd name="T24" fmla="*/ 139 w 192"/>
                <a:gd name="T25" fmla="*/ 140 h 218"/>
                <a:gd name="T26" fmla="*/ 131 w 192"/>
                <a:gd name="T27" fmla="*/ 75 h 218"/>
                <a:gd name="T28" fmla="*/ 97 w 192"/>
                <a:gd name="T29" fmla="*/ 103 h 218"/>
                <a:gd name="T30" fmla="*/ 52 w 192"/>
                <a:gd name="T31" fmla="*/ 103 h 218"/>
                <a:gd name="T32" fmla="*/ 52 w 192"/>
                <a:gd name="T33" fmla="*/ 47 h 218"/>
                <a:gd name="T34" fmla="*/ 96 w 192"/>
                <a:gd name="T35" fmla="*/ 47 h 218"/>
                <a:gd name="T36" fmla="*/ 131 w 192"/>
                <a:gd name="T37"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2" h="218">
                  <a:moveTo>
                    <a:pt x="139" y="140"/>
                  </a:moveTo>
                  <a:cubicBezTo>
                    <a:pt x="167" y="129"/>
                    <a:pt x="183" y="105"/>
                    <a:pt x="183" y="73"/>
                  </a:cubicBezTo>
                  <a:cubicBezTo>
                    <a:pt x="183" y="72"/>
                    <a:pt x="183" y="72"/>
                    <a:pt x="183" y="72"/>
                  </a:cubicBezTo>
                  <a:cubicBezTo>
                    <a:pt x="183" y="52"/>
                    <a:pt x="177" y="34"/>
                    <a:pt x="164" y="22"/>
                  </a:cubicBezTo>
                  <a:cubicBezTo>
                    <a:pt x="149" y="7"/>
                    <a:pt x="127"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lnTo>
                    <a:pt x="139" y="140"/>
                  </a:lnTo>
                  <a:close/>
                  <a:moveTo>
                    <a:pt x="131" y="75"/>
                  </a:move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3" name="Rectangle 412"/>
            <p:cNvSpPr>
              <a:spLocks noChangeArrowheads="1"/>
            </p:cNvSpPr>
            <p:nvPr/>
          </p:nvSpPr>
          <p:spPr bwMode="auto">
            <a:xfrm>
              <a:off x="7067550" y="2686051"/>
              <a:ext cx="195262" cy="8207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4" name="Freeform 413"/>
            <p:cNvSpPr>
              <a:spLocks/>
            </p:cNvSpPr>
            <p:nvPr/>
          </p:nvSpPr>
          <p:spPr bwMode="auto">
            <a:xfrm>
              <a:off x="7526338" y="2670176"/>
              <a:ext cx="781050" cy="847725"/>
            </a:xfrm>
            <a:custGeom>
              <a:avLst/>
              <a:gdLst>
                <a:gd name="T0" fmla="*/ 110 w 208"/>
                <a:gd name="T1" fmla="*/ 139 h 225"/>
                <a:gd name="T2" fmla="*/ 158 w 208"/>
                <a:gd name="T3" fmla="*/ 139 h 225"/>
                <a:gd name="T4" fmla="*/ 158 w 208"/>
                <a:gd name="T5" fmla="*/ 166 h 225"/>
                <a:gd name="T6" fmla="*/ 116 w 208"/>
                <a:gd name="T7" fmla="*/ 178 h 225"/>
                <a:gd name="T8" fmla="*/ 54 w 208"/>
                <a:gd name="T9" fmla="*/ 113 h 225"/>
                <a:gd name="T10" fmla="*/ 54 w 208"/>
                <a:gd name="T11" fmla="*/ 112 h 225"/>
                <a:gd name="T12" fmla="*/ 113 w 208"/>
                <a:gd name="T13" fmla="*/ 48 h 225"/>
                <a:gd name="T14" fmla="*/ 167 w 208"/>
                <a:gd name="T15" fmla="*/ 69 h 225"/>
                <a:gd name="T16" fmla="*/ 169 w 208"/>
                <a:gd name="T17" fmla="*/ 71 h 225"/>
                <a:gd name="T18" fmla="*/ 201 w 208"/>
                <a:gd name="T19" fmla="*/ 31 h 225"/>
                <a:gd name="T20" fmla="*/ 199 w 208"/>
                <a:gd name="T21" fmla="*/ 30 h 225"/>
                <a:gd name="T22" fmla="*/ 114 w 208"/>
                <a:gd name="T23" fmla="*/ 0 h 225"/>
                <a:gd name="T24" fmla="*/ 0 w 208"/>
                <a:gd name="T25" fmla="*/ 113 h 225"/>
                <a:gd name="T26" fmla="*/ 0 w 208"/>
                <a:gd name="T27" fmla="*/ 113 h 225"/>
                <a:gd name="T28" fmla="*/ 114 w 208"/>
                <a:gd name="T29" fmla="*/ 225 h 225"/>
                <a:gd name="T30" fmla="*/ 207 w 208"/>
                <a:gd name="T31" fmla="*/ 191 h 225"/>
                <a:gd name="T32" fmla="*/ 208 w 208"/>
                <a:gd name="T33" fmla="*/ 190 h 225"/>
                <a:gd name="T34" fmla="*/ 208 w 208"/>
                <a:gd name="T35" fmla="*/ 94 h 225"/>
                <a:gd name="T36" fmla="*/ 110 w 208"/>
                <a:gd name="T37" fmla="*/ 94 h 225"/>
                <a:gd name="T38" fmla="*/ 110 w 208"/>
                <a:gd name="T39" fmla="*/ 13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8" h="225">
                  <a:moveTo>
                    <a:pt x="110" y="139"/>
                  </a:moveTo>
                  <a:cubicBezTo>
                    <a:pt x="158" y="139"/>
                    <a:pt x="158" y="139"/>
                    <a:pt x="158" y="139"/>
                  </a:cubicBezTo>
                  <a:cubicBezTo>
                    <a:pt x="158" y="166"/>
                    <a:pt x="158" y="166"/>
                    <a:pt x="158" y="166"/>
                  </a:cubicBezTo>
                  <a:cubicBezTo>
                    <a:pt x="147" y="174"/>
                    <a:pt x="132" y="178"/>
                    <a:pt x="116" y="178"/>
                  </a:cubicBezTo>
                  <a:cubicBezTo>
                    <a:pt x="80" y="178"/>
                    <a:pt x="54" y="151"/>
                    <a:pt x="54" y="113"/>
                  </a:cubicBezTo>
                  <a:cubicBezTo>
                    <a:pt x="54" y="112"/>
                    <a:pt x="54" y="112"/>
                    <a:pt x="54" y="112"/>
                  </a:cubicBezTo>
                  <a:cubicBezTo>
                    <a:pt x="54" y="77"/>
                    <a:pt x="80" y="48"/>
                    <a:pt x="113" y="48"/>
                  </a:cubicBezTo>
                  <a:cubicBezTo>
                    <a:pt x="137" y="48"/>
                    <a:pt x="151" y="56"/>
                    <a:pt x="167" y="69"/>
                  </a:cubicBezTo>
                  <a:cubicBezTo>
                    <a:pt x="169" y="71"/>
                    <a:pt x="169" y="71"/>
                    <a:pt x="169" y="71"/>
                  </a:cubicBezTo>
                  <a:cubicBezTo>
                    <a:pt x="201" y="31"/>
                    <a:pt x="201" y="31"/>
                    <a:pt x="201" y="31"/>
                  </a:cubicBezTo>
                  <a:cubicBezTo>
                    <a:pt x="199" y="30"/>
                    <a:pt x="199" y="30"/>
                    <a:pt x="199" y="30"/>
                  </a:cubicBezTo>
                  <a:cubicBezTo>
                    <a:pt x="174" y="9"/>
                    <a:pt x="150" y="0"/>
                    <a:pt x="114" y="0"/>
                  </a:cubicBezTo>
                  <a:cubicBezTo>
                    <a:pt x="50" y="0"/>
                    <a:pt x="0" y="49"/>
                    <a:pt x="0" y="113"/>
                  </a:cubicBezTo>
                  <a:cubicBezTo>
                    <a:pt x="0" y="113"/>
                    <a:pt x="0" y="113"/>
                    <a:pt x="0" y="113"/>
                  </a:cubicBezTo>
                  <a:cubicBezTo>
                    <a:pt x="0" y="178"/>
                    <a:pt x="48" y="225"/>
                    <a:pt x="114" y="225"/>
                  </a:cubicBezTo>
                  <a:cubicBezTo>
                    <a:pt x="149" y="225"/>
                    <a:pt x="180" y="214"/>
                    <a:pt x="207" y="191"/>
                  </a:cubicBezTo>
                  <a:cubicBezTo>
                    <a:pt x="208" y="190"/>
                    <a:pt x="208" y="190"/>
                    <a:pt x="208" y="190"/>
                  </a:cubicBezTo>
                  <a:cubicBezTo>
                    <a:pt x="208" y="94"/>
                    <a:pt x="208" y="94"/>
                    <a:pt x="208" y="94"/>
                  </a:cubicBezTo>
                  <a:cubicBezTo>
                    <a:pt x="110" y="94"/>
                    <a:pt x="110" y="94"/>
                    <a:pt x="110" y="94"/>
                  </a:cubicBezTo>
                  <a:lnTo>
                    <a:pt x="110" y="13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5" name="Freeform 414"/>
            <p:cNvSpPr>
              <a:spLocks/>
            </p:cNvSpPr>
            <p:nvPr/>
          </p:nvSpPr>
          <p:spPr bwMode="auto">
            <a:xfrm>
              <a:off x="8574088" y="2686051"/>
              <a:ext cx="693737" cy="820738"/>
            </a:xfrm>
            <a:custGeom>
              <a:avLst/>
              <a:gdLst>
                <a:gd name="T0" fmla="*/ 314 w 437"/>
                <a:gd name="T1" fmla="*/ 199 h 517"/>
                <a:gd name="T2" fmla="*/ 120 w 437"/>
                <a:gd name="T3" fmla="*/ 199 h 517"/>
                <a:gd name="T4" fmla="*/ 120 w 437"/>
                <a:gd name="T5" fmla="*/ 0 h 517"/>
                <a:gd name="T6" fmla="*/ 0 w 437"/>
                <a:gd name="T7" fmla="*/ 0 h 517"/>
                <a:gd name="T8" fmla="*/ 0 w 437"/>
                <a:gd name="T9" fmla="*/ 517 h 517"/>
                <a:gd name="T10" fmla="*/ 120 w 437"/>
                <a:gd name="T11" fmla="*/ 517 h 517"/>
                <a:gd name="T12" fmla="*/ 120 w 437"/>
                <a:gd name="T13" fmla="*/ 313 h 517"/>
                <a:gd name="T14" fmla="*/ 314 w 437"/>
                <a:gd name="T15" fmla="*/ 313 h 517"/>
                <a:gd name="T16" fmla="*/ 314 w 437"/>
                <a:gd name="T17" fmla="*/ 517 h 517"/>
                <a:gd name="T18" fmla="*/ 437 w 437"/>
                <a:gd name="T19" fmla="*/ 517 h 517"/>
                <a:gd name="T20" fmla="*/ 437 w 437"/>
                <a:gd name="T21" fmla="*/ 0 h 517"/>
                <a:gd name="T22" fmla="*/ 314 w 437"/>
                <a:gd name="T23" fmla="*/ 0 h 517"/>
                <a:gd name="T24" fmla="*/ 314 w 437"/>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7" h="517">
                  <a:moveTo>
                    <a:pt x="314" y="199"/>
                  </a:moveTo>
                  <a:lnTo>
                    <a:pt x="120" y="199"/>
                  </a:lnTo>
                  <a:lnTo>
                    <a:pt x="120" y="0"/>
                  </a:lnTo>
                  <a:lnTo>
                    <a:pt x="0" y="0"/>
                  </a:lnTo>
                  <a:lnTo>
                    <a:pt x="0" y="517"/>
                  </a:lnTo>
                  <a:lnTo>
                    <a:pt x="120" y="517"/>
                  </a:lnTo>
                  <a:lnTo>
                    <a:pt x="120" y="313"/>
                  </a:lnTo>
                  <a:lnTo>
                    <a:pt x="314" y="313"/>
                  </a:lnTo>
                  <a:lnTo>
                    <a:pt x="314" y="517"/>
                  </a:lnTo>
                  <a:lnTo>
                    <a:pt x="437" y="517"/>
                  </a:lnTo>
                  <a:lnTo>
                    <a:pt x="437" y="0"/>
                  </a:lnTo>
                  <a:lnTo>
                    <a:pt x="314" y="0"/>
                  </a:lnTo>
                  <a:lnTo>
                    <a:pt x="314" y="19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6" name="Freeform 415"/>
            <p:cNvSpPr>
              <a:spLocks/>
            </p:cNvSpPr>
            <p:nvPr/>
          </p:nvSpPr>
          <p:spPr bwMode="auto">
            <a:xfrm>
              <a:off x="9444038" y="2686051"/>
              <a:ext cx="679450" cy="820738"/>
            </a:xfrm>
            <a:custGeom>
              <a:avLst/>
              <a:gdLst>
                <a:gd name="T0" fmla="*/ 0 w 428"/>
                <a:gd name="T1" fmla="*/ 0 h 517"/>
                <a:gd name="T2" fmla="*/ 0 w 428"/>
                <a:gd name="T3" fmla="*/ 114 h 517"/>
                <a:gd name="T4" fmla="*/ 152 w 428"/>
                <a:gd name="T5" fmla="*/ 114 h 517"/>
                <a:gd name="T6" fmla="*/ 152 w 428"/>
                <a:gd name="T7" fmla="*/ 517 h 517"/>
                <a:gd name="T8" fmla="*/ 275 w 428"/>
                <a:gd name="T9" fmla="*/ 517 h 517"/>
                <a:gd name="T10" fmla="*/ 275 w 428"/>
                <a:gd name="T11" fmla="*/ 114 h 517"/>
                <a:gd name="T12" fmla="*/ 428 w 428"/>
                <a:gd name="T13" fmla="*/ 114 h 517"/>
                <a:gd name="T14" fmla="*/ 428 w 428"/>
                <a:gd name="T15" fmla="*/ 0 h 517"/>
                <a:gd name="T16" fmla="*/ 0 w 428"/>
                <a:gd name="T17"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517">
                  <a:moveTo>
                    <a:pt x="0" y="0"/>
                  </a:moveTo>
                  <a:lnTo>
                    <a:pt x="0" y="114"/>
                  </a:lnTo>
                  <a:lnTo>
                    <a:pt x="152" y="114"/>
                  </a:lnTo>
                  <a:lnTo>
                    <a:pt x="152" y="517"/>
                  </a:lnTo>
                  <a:lnTo>
                    <a:pt x="275" y="517"/>
                  </a:lnTo>
                  <a:lnTo>
                    <a:pt x="275" y="114"/>
                  </a:lnTo>
                  <a:lnTo>
                    <a:pt x="428" y="114"/>
                  </a:lnTo>
                  <a:lnTo>
                    <a:pt x="428"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7" name="Freeform 416"/>
            <p:cNvSpPr>
              <a:spLocks/>
            </p:cNvSpPr>
            <p:nvPr/>
          </p:nvSpPr>
          <p:spPr bwMode="auto">
            <a:xfrm>
              <a:off x="9440863" y="2301876"/>
              <a:ext cx="1089025" cy="384175"/>
            </a:xfrm>
            <a:custGeom>
              <a:avLst/>
              <a:gdLst>
                <a:gd name="T0" fmla="*/ 620 w 686"/>
                <a:gd name="T1" fmla="*/ 62 h 242"/>
                <a:gd name="T2" fmla="*/ 620 w 686"/>
                <a:gd name="T3" fmla="*/ 242 h 242"/>
                <a:gd name="T4" fmla="*/ 686 w 686"/>
                <a:gd name="T5" fmla="*/ 242 h 242"/>
                <a:gd name="T6" fmla="*/ 686 w 686"/>
                <a:gd name="T7" fmla="*/ 0 h 242"/>
                <a:gd name="T8" fmla="*/ 0 w 686"/>
                <a:gd name="T9" fmla="*/ 0 h 242"/>
                <a:gd name="T10" fmla="*/ 0 w 686"/>
                <a:gd name="T11" fmla="*/ 62 h 242"/>
                <a:gd name="T12" fmla="*/ 620 w 686"/>
                <a:gd name="T13" fmla="*/ 62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20" y="62"/>
                  </a:moveTo>
                  <a:lnTo>
                    <a:pt x="620" y="242"/>
                  </a:lnTo>
                  <a:lnTo>
                    <a:pt x="686" y="242"/>
                  </a:lnTo>
                  <a:lnTo>
                    <a:pt x="686" y="0"/>
                  </a:lnTo>
                  <a:lnTo>
                    <a:pt x="0" y="0"/>
                  </a:lnTo>
                  <a:lnTo>
                    <a:pt x="0" y="62"/>
                  </a:lnTo>
                  <a:lnTo>
                    <a:pt x="62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8" name="Freeform 417"/>
            <p:cNvSpPr>
              <a:spLocks noEditPoints="1"/>
            </p:cNvSpPr>
            <p:nvPr/>
          </p:nvSpPr>
          <p:spPr bwMode="auto">
            <a:xfrm>
              <a:off x="10679113" y="2301876"/>
              <a:ext cx="219075" cy="219075"/>
            </a:xfrm>
            <a:custGeom>
              <a:avLst/>
              <a:gdLst>
                <a:gd name="T0" fmla="*/ 0 w 58"/>
                <a:gd name="T1" fmla="*/ 29 h 58"/>
                <a:gd name="T2" fmla="*/ 0 w 58"/>
                <a:gd name="T3" fmla="*/ 29 h 58"/>
                <a:gd name="T4" fmla="*/ 29 w 58"/>
                <a:gd name="T5" fmla="*/ 0 h 58"/>
                <a:gd name="T6" fmla="*/ 58 w 58"/>
                <a:gd name="T7" fmla="*/ 29 h 58"/>
                <a:gd name="T8" fmla="*/ 58 w 58"/>
                <a:gd name="T9" fmla="*/ 29 h 58"/>
                <a:gd name="T10" fmla="*/ 29 w 58"/>
                <a:gd name="T11" fmla="*/ 58 h 58"/>
                <a:gd name="T12" fmla="*/ 0 w 58"/>
                <a:gd name="T13" fmla="*/ 29 h 58"/>
                <a:gd name="T14" fmla="*/ 55 w 58"/>
                <a:gd name="T15" fmla="*/ 29 h 58"/>
                <a:gd name="T16" fmla="*/ 55 w 58"/>
                <a:gd name="T17" fmla="*/ 29 h 58"/>
                <a:gd name="T18" fmla="*/ 29 w 58"/>
                <a:gd name="T19" fmla="*/ 3 h 58"/>
                <a:gd name="T20" fmla="*/ 3 w 58"/>
                <a:gd name="T21" fmla="*/ 29 h 58"/>
                <a:gd name="T22" fmla="*/ 3 w 58"/>
                <a:gd name="T23" fmla="*/ 29 h 58"/>
                <a:gd name="T24" fmla="*/ 29 w 58"/>
                <a:gd name="T25" fmla="*/ 55 h 58"/>
                <a:gd name="T26" fmla="*/ 55 w 58"/>
                <a:gd name="T27" fmla="*/ 29 h 58"/>
                <a:gd name="T28" fmla="*/ 17 w 58"/>
                <a:gd name="T29" fmla="*/ 13 h 58"/>
                <a:gd name="T30" fmla="*/ 31 w 58"/>
                <a:gd name="T31" fmla="*/ 13 h 58"/>
                <a:gd name="T32" fmla="*/ 40 w 58"/>
                <a:gd name="T33" fmla="*/ 16 h 58"/>
                <a:gd name="T34" fmla="*/ 43 w 58"/>
                <a:gd name="T35" fmla="*/ 23 h 58"/>
                <a:gd name="T36" fmla="*/ 43 w 58"/>
                <a:gd name="T37" fmla="*/ 23 h 58"/>
                <a:gd name="T38" fmla="*/ 36 w 58"/>
                <a:gd name="T39" fmla="*/ 32 h 58"/>
                <a:gd name="T40" fmla="*/ 44 w 58"/>
                <a:gd name="T41" fmla="*/ 43 h 58"/>
                <a:gd name="T42" fmla="*/ 36 w 58"/>
                <a:gd name="T43" fmla="*/ 43 h 58"/>
                <a:gd name="T44" fmla="*/ 29 w 58"/>
                <a:gd name="T45" fmla="*/ 33 h 58"/>
                <a:gd name="T46" fmla="*/ 29 w 58"/>
                <a:gd name="T47" fmla="*/ 33 h 58"/>
                <a:gd name="T48" fmla="*/ 24 w 58"/>
                <a:gd name="T49" fmla="*/ 33 h 58"/>
                <a:gd name="T50" fmla="*/ 24 w 58"/>
                <a:gd name="T51" fmla="*/ 43 h 58"/>
                <a:gd name="T52" fmla="*/ 17 w 58"/>
                <a:gd name="T53" fmla="*/ 43 h 58"/>
                <a:gd name="T54" fmla="*/ 17 w 58"/>
                <a:gd name="T55" fmla="*/ 13 h 58"/>
                <a:gd name="T56" fmla="*/ 31 w 58"/>
                <a:gd name="T57" fmla="*/ 28 h 58"/>
                <a:gd name="T58" fmla="*/ 36 w 58"/>
                <a:gd name="T59" fmla="*/ 23 h 58"/>
                <a:gd name="T60" fmla="*/ 36 w 58"/>
                <a:gd name="T61" fmla="*/ 23 h 58"/>
                <a:gd name="T62" fmla="*/ 31 w 58"/>
                <a:gd name="T63" fmla="*/ 19 h 58"/>
                <a:gd name="T64" fmla="*/ 24 w 58"/>
                <a:gd name="T65" fmla="*/ 19 h 58"/>
                <a:gd name="T66" fmla="*/ 24 w 58"/>
                <a:gd name="T67" fmla="*/ 28 h 58"/>
                <a:gd name="T68" fmla="*/ 31 w 58"/>
                <a:gd name="T69"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 h="58">
                  <a:moveTo>
                    <a:pt x="0" y="29"/>
                  </a:moveTo>
                  <a:cubicBezTo>
                    <a:pt x="0" y="29"/>
                    <a:pt x="0" y="29"/>
                    <a:pt x="0" y="29"/>
                  </a:cubicBezTo>
                  <a:cubicBezTo>
                    <a:pt x="0" y="13"/>
                    <a:pt x="13" y="0"/>
                    <a:pt x="29" y="0"/>
                  </a:cubicBezTo>
                  <a:cubicBezTo>
                    <a:pt x="45" y="0"/>
                    <a:pt x="58" y="13"/>
                    <a:pt x="58" y="29"/>
                  </a:cubicBezTo>
                  <a:cubicBezTo>
                    <a:pt x="58" y="29"/>
                    <a:pt x="58" y="29"/>
                    <a:pt x="58" y="29"/>
                  </a:cubicBezTo>
                  <a:cubicBezTo>
                    <a:pt x="58" y="45"/>
                    <a:pt x="45" y="58"/>
                    <a:pt x="29" y="58"/>
                  </a:cubicBezTo>
                  <a:cubicBezTo>
                    <a:pt x="13" y="58"/>
                    <a:pt x="0" y="45"/>
                    <a:pt x="0" y="29"/>
                  </a:cubicBezTo>
                  <a:close/>
                  <a:moveTo>
                    <a:pt x="55" y="29"/>
                  </a:moveTo>
                  <a:cubicBezTo>
                    <a:pt x="55" y="29"/>
                    <a:pt x="55" y="29"/>
                    <a:pt x="55" y="29"/>
                  </a:cubicBezTo>
                  <a:cubicBezTo>
                    <a:pt x="55" y="14"/>
                    <a:pt x="44" y="3"/>
                    <a:pt x="29" y="3"/>
                  </a:cubicBezTo>
                  <a:cubicBezTo>
                    <a:pt x="14" y="3"/>
                    <a:pt x="3" y="15"/>
                    <a:pt x="3" y="29"/>
                  </a:cubicBezTo>
                  <a:cubicBezTo>
                    <a:pt x="3" y="29"/>
                    <a:pt x="3" y="29"/>
                    <a:pt x="3" y="29"/>
                  </a:cubicBezTo>
                  <a:cubicBezTo>
                    <a:pt x="3" y="43"/>
                    <a:pt x="14" y="55"/>
                    <a:pt x="29" y="55"/>
                  </a:cubicBezTo>
                  <a:cubicBezTo>
                    <a:pt x="44" y="55"/>
                    <a:pt x="55" y="43"/>
                    <a:pt x="55" y="29"/>
                  </a:cubicBezTo>
                  <a:close/>
                  <a:moveTo>
                    <a:pt x="17" y="13"/>
                  </a:moveTo>
                  <a:cubicBezTo>
                    <a:pt x="31" y="13"/>
                    <a:pt x="31" y="13"/>
                    <a:pt x="31" y="13"/>
                  </a:cubicBezTo>
                  <a:cubicBezTo>
                    <a:pt x="35" y="13"/>
                    <a:pt x="38" y="14"/>
                    <a:pt x="40" y="16"/>
                  </a:cubicBezTo>
                  <a:cubicBezTo>
                    <a:pt x="42" y="18"/>
                    <a:pt x="43" y="20"/>
                    <a:pt x="43" y="23"/>
                  </a:cubicBezTo>
                  <a:cubicBezTo>
                    <a:pt x="43" y="23"/>
                    <a:pt x="43" y="23"/>
                    <a:pt x="43" y="23"/>
                  </a:cubicBezTo>
                  <a:cubicBezTo>
                    <a:pt x="43" y="28"/>
                    <a:pt x="40" y="31"/>
                    <a:pt x="36" y="32"/>
                  </a:cubicBezTo>
                  <a:cubicBezTo>
                    <a:pt x="44" y="43"/>
                    <a:pt x="44" y="43"/>
                    <a:pt x="44" y="43"/>
                  </a:cubicBezTo>
                  <a:cubicBezTo>
                    <a:pt x="36" y="43"/>
                    <a:pt x="36" y="43"/>
                    <a:pt x="36" y="43"/>
                  </a:cubicBezTo>
                  <a:cubicBezTo>
                    <a:pt x="29" y="33"/>
                    <a:pt x="29" y="33"/>
                    <a:pt x="29" y="33"/>
                  </a:cubicBezTo>
                  <a:cubicBezTo>
                    <a:pt x="29" y="33"/>
                    <a:pt x="29" y="33"/>
                    <a:pt x="29" y="33"/>
                  </a:cubicBezTo>
                  <a:cubicBezTo>
                    <a:pt x="24" y="33"/>
                    <a:pt x="24" y="33"/>
                    <a:pt x="24" y="33"/>
                  </a:cubicBezTo>
                  <a:cubicBezTo>
                    <a:pt x="24" y="43"/>
                    <a:pt x="24" y="43"/>
                    <a:pt x="24" y="43"/>
                  </a:cubicBezTo>
                  <a:cubicBezTo>
                    <a:pt x="17" y="43"/>
                    <a:pt x="17" y="43"/>
                    <a:pt x="17" y="43"/>
                  </a:cubicBezTo>
                  <a:lnTo>
                    <a:pt x="17" y="13"/>
                  </a:lnTo>
                  <a:close/>
                  <a:moveTo>
                    <a:pt x="31" y="28"/>
                  </a:moveTo>
                  <a:cubicBezTo>
                    <a:pt x="34" y="28"/>
                    <a:pt x="36" y="26"/>
                    <a:pt x="36" y="23"/>
                  </a:cubicBezTo>
                  <a:cubicBezTo>
                    <a:pt x="36" y="23"/>
                    <a:pt x="36" y="23"/>
                    <a:pt x="36" y="23"/>
                  </a:cubicBezTo>
                  <a:cubicBezTo>
                    <a:pt x="36" y="20"/>
                    <a:pt x="34" y="19"/>
                    <a:pt x="31" y="19"/>
                  </a:cubicBezTo>
                  <a:cubicBezTo>
                    <a:pt x="24" y="19"/>
                    <a:pt x="24" y="19"/>
                    <a:pt x="24" y="19"/>
                  </a:cubicBezTo>
                  <a:cubicBezTo>
                    <a:pt x="24" y="28"/>
                    <a:pt x="24" y="28"/>
                    <a:pt x="24" y="28"/>
                  </a:cubicBezTo>
                  <a:lnTo>
                    <a:pt x="31"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7" name="Group 186"/>
          <p:cNvGrpSpPr/>
          <p:nvPr userDrawn="1"/>
        </p:nvGrpSpPr>
        <p:grpSpPr>
          <a:xfrm>
            <a:off x="1240352" y="2650470"/>
            <a:ext cx="2727961" cy="1490504"/>
            <a:chOff x="2586038" y="1530350"/>
            <a:chExt cx="7016751" cy="3833813"/>
          </a:xfrm>
        </p:grpSpPr>
        <p:sp>
          <p:nvSpPr>
            <p:cNvPr id="188" name="Freeform 5"/>
            <p:cNvSpPr>
              <a:spLocks/>
            </p:cNvSpPr>
            <p:nvPr userDrawn="1"/>
          </p:nvSpPr>
          <p:spPr bwMode="auto">
            <a:xfrm>
              <a:off x="5902326" y="1530350"/>
              <a:ext cx="3700463" cy="3432175"/>
            </a:xfrm>
            <a:custGeom>
              <a:avLst/>
              <a:gdLst>
                <a:gd name="T0" fmla="*/ 28 w 985"/>
                <a:gd name="T1" fmla="*/ 0 h 912"/>
                <a:gd name="T2" fmla="*/ 957 w 985"/>
                <a:gd name="T3" fmla="*/ 0 h 912"/>
                <a:gd name="T4" fmla="*/ 985 w 985"/>
                <a:gd name="T5" fmla="*/ 28 h 912"/>
                <a:gd name="T6" fmla="*/ 985 w 985"/>
                <a:gd name="T7" fmla="*/ 613 h 912"/>
                <a:gd name="T8" fmla="*/ 957 w 985"/>
                <a:gd name="T9" fmla="*/ 641 h 912"/>
                <a:gd name="T10" fmla="*/ 522 w 985"/>
                <a:gd name="T11" fmla="*/ 641 h 912"/>
                <a:gd name="T12" fmla="*/ 494 w 985"/>
                <a:gd name="T13" fmla="*/ 669 h 912"/>
                <a:gd name="T14" fmla="*/ 494 w 985"/>
                <a:gd name="T15" fmla="*/ 876 h 912"/>
                <a:gd name="T16" fmla="*/ 450 w 985"/>
                <a:gd name="T17" fmla="*/ 899 h 912"/>
                <a:gd name="T18" fmla="*/ 103 w 985"/>
                <a:gd name="T19" fmla="*/ 646 h 912"/>
                <a:gd name="T20" fmla="*/ 87 w 985"/>
                <a:gd name="T21" fmla="*/ 641 h 912"/>
                <a:gd name="T22" fmla="*/ 28 w 985"/>
                <a:gd name="T23" fmla="*/ 641 h 912"/>
                <a:gd name="T24" fmla="*/ 0 w 985"/>
                <a:gd name="T25" fmla="*/ 613 h 912"/>
                <a:gd name="T26" fmla="*/ 0 w 985"/>
                <a:gd name="T27" fmla="*/ 28 h 912"/>
                <a:gd name="T28" fmla="*/ 28 w 985"/>
                <a:gd name="T29" fmla="*/ 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5" h="912">
                  <a:moveTo>
                    <a:pt x="28" y="0"/>
                  </a:moveTo>
                  <a:cubicBezTo>
                    <a:pt x="957" y="0"/>
                    <a:pt x="957" y="0"/>
                    <a:pt x="957" y="0"/>
                  </a:cubicBezTo>
                  <a:cubicBezTo>
                    <a:pt x="973" y="0"/>
                    <a:pt x="985" y="13"/>
                    <a:pt x="985" y="28"/>
                  </a:cubicBezTo>
                  <a:cubicBezTo>
                    <a:pt x="985" y="613"/>
                    <a:pt x="985" y="613"/>
                    <a:pt x="985" y="613"/>
                  </a:cubicBezTo>
                  <a:cubicBezTo>
                    <a:pt x="985" y="629"/>
                    <a:pt x="973" y="641"/>
                    <a:pt x="957" y="641"/>
                  </a:cubicBezTo>
                  <a:cubicBezTo>
                    <a:pt x="522" y="641"/>
                    <a:pt x="522" y="641"/>
                    <a:pt x="522" y="641"/>
                  </a:cubicBezTo>
                  <a:cubicBezTo>
                    <a:pt x="506" y="641"/>
                    <a:pt x="494" y="654"/>
                    <a:pt x="494" y="669"/>
                  </a:cubicBezTo>
                  <a:cubicBezTo>
                    <a:pt x="494" y="876"/>
                    <a:pt x="494" y="876"/>
                    <a:pt x="494" y="876"/>
                  </a:cubicBezTo>
                  <a:cubicBezTo>
                    <a:pt x="494" y="899"/>
                    <a:pt x="468" y="912"/>
                    <a:pt x="450" y="899"/>
                  </a:cubicBezTo>
                  <a:cubicBezTo>
                    <a:pt x="103" y="646"/>
                    <a:pt x="103" y="646"/>
                    <a:pt x="103" y="646"/>
                  </a:cubicBezTo>
                  <a:cubicBezTo>
                    <a:pt x="98" y="643"/>
                    <a:pt x="93" y="641"/>
                    <a:pt x="87" y="641"/>
                  </a:cubicBezTo>
                  <a:cubicBezTo>
                    <a:pt x="28" y="641"/>
                    <a:pt x="28" y="641"/>
                    <a:pt x="28" y="641"/>
                  </a:cubicBezTo>
                  <a:cubicBezTo>
                    <a:pt x="12" y="641"/>
                    <a:pt x="0" y="629"/>
                    <a:pt x="0" y="613"/>
                  </a:cubicBezTo>
                  <a:cubicBezTo>
                    <a:pt x="0" y="28"/>
                    <a:pt x="0" y="28"/>
                    <a:pt x="0" y="28"/>
                  </a:cubicBezTo>
                  <a:cubicBezTo>
                    <a:pt x="0" y="13"/>
                    <a:pt x="12" y="0"/>
                    <a:pt x="28" y="0"/>
                  </a:cubicBezTo>
                  <a:close/>
                </a:path>
              </a:pathLst>
            </a:custGeom>
            <a:solidFill>
              <a:schemeClr val="tx2">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6"/>
            <p:cNvSpPr>
              <a:spLocks/>
            </p:cNvSpPr>
            <p:nvPr userDrawn="1"/>
          </p:nvSpPr>
          <p:spPr bwMode="auto">
            <a:xfrm>
              <a:off x="2586038" y="1933575"/>
              <a:ext cx="3700463" cy="3430588"/>
            </a:xfrm>
            <a:custGeom>
              <a:avLst/>
              <a:gdLst>
                <a:gd name="T0" fmla="*/ 957 w 985"/>
                <a:gd name="T1" fmla="*/ 0 h 912"/>
                <a:gd name="T2" fmla="*/ 27 w 985"/>
                <a:gd name="T3" fmla="*/ 0 h 912"/>
                <a:gd name="T4" fmla="*/ 0 w 985"/>
                <a:gd name="T5" fmla="*/ 28 h 912"/>
                <a:gd name="T6" fmla="*/ 0 w 985"/>
                <a:gd name="T7" fmla="*/ 613 h 912"/>
                <a:gd name="T8" fmla="*/ 27 w 985"/>
                <a:gd name="T9" fmla="*/ 641 h 912"/>
                <a:gd name="T10" fmla="*/ 463 w 985"/>
                <a:gd name="T11" fmla="*/ 641 h 912"/>
                <a:gd name="T12" fmla="*/ 491 w 985"/>
                <a:gd name="T13" fmla="*/ 669 h 912"/>
                <a:gd name="T14" fmla="*/ 491 w 985"/>
                <a:gd name="T15" fmla="*/ 876 h 912"/>
                <a:gd name="T16" fmla="*/ 535 w 985"/>
                <a:gd name="T17" fmla="*/ 899 h 912"/>
                <a:gd name="T18" fmla="*/ 881 w 985"/>
                <a:gd name="T19" fmla="*/ 646 h 912"/>
                <a:gd name="T20" fmla="*/ 898 w 985"/>
                <a:gd name="T21" fmla="*/ 641 h 912"/>
                <a:gd name="T22" fmla="*/ 957 w 985"/>
                <a:gd name="T23" fmla="*/ 641 h 912"/>
                <a:gd name="T24" fmla="*/ 985 w 985"/>
                <a:gd name="T25" fmla="*/ 613 h 912"/>
                <a:gd name="T26" fmla="*/ 985 w 985"/>
                <a:gd name="T27" fmla="*/ 28 h 912"/>
                <a:gd name="T28" fmla="*/ 957 w 985"/>
                <a:gd name="T29" fmla="*/ 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5" h="912">
                  <a:moveTo>
                    <a:pt x="957" y="0"/>
                  </a:moveTo>
                  <a:cubicBezTo>
                    <a:pt x="27" y="0"/>
                    <a:pt x="27" y="0"/>
                    <a:pt x="27" y="0"/>
                  </a:cubicBezTo>
                  <a:cubicBezTo>
                    <a:pt x="12" y="0"/>
                    <a:pt x="0" y="12"/>
                    <a:pt x="0" y="28"/>
                  </a:cubicBezTo>
                  <a:cubicBezTo>
                    <a:pt x="0" y="613"/>
                    <a:pt x="0" y="613"/>
                    <a:pt x="0" y="613"/>
                  </a:cubicBezTo>
                  <a:cubicBezTo>
                    <a:pt x="0" y="628"/>
                    <a:pt x="12" y="641"/>
                    <a:pt x="27" y="641"/>
                  </a:cubicBezTo>
                  <a:cubicBezTo>
                    <a:pt x="463" y="641"/>
                    <a:pt x="463" y="641"/>
                    <a:pt x="463" y="641"/>
                  </a:cubicBezTo>
                  <a:cubicBezTo>
                    <a:pt x="478" y="641"/>
                    <a:pt x="491" y="653"/>
                    <a:pt x="491" y="669"/>
                  </a:cubicBezTo>
                  <a:cubicBezTo>
                    <a:pt x="491" y="876"/>
                    <a:pt x="491" y="876"/>
                    <a:pt x="491" y="876"/>
                  </a:cubicBezTo>
                  <a:cubicBezTo>
                    <a:pt x="491" y="899"/>
                    <a:pt x="517" y="912"/>
                    <a:pt x="535" y="899"/>
                  </a:cubicBezTo>
                  <a:cubicBezTo>
                    <a:pt x="881" y="646"/>
                    <a:pt x="881" y="646"/>
                    <a:pt x="881" y="646"/>
                  </a:cubicBezTo>
                  <a:cubicBezTo>
                    <a:pt x="886" y="643"/>
                    <a:pt x="892" y="641"/>
                    <a:pt x="898" y="641"/>
                  </a:cubicBezTo>
                  <a:cubicBezTo>
                    <a:pt x="957" y="641"/>
                    <a:pt x="957" y="641"/>
                    <a:pt x="957" y="641"/>
                  </a:cubicBezTo>
                  <a:cubicBezTo>
                    <a:pt x="972" y="641"/>
                    <a:pt x="985" y="628"/>
                    <a:pt x="985" y="613"/>
                  </a:cubicBezTo>
                  <a:cubicBezTo>
                    <a:pt x="985" y="28"/>
                    <a:pt x="985" y="28"/>
                    <a:pt x="985" y="28"/>
                  </a:cubicBezTo>
                  <a:cubicBezTo>
                    <a:pt x="985" y="12"/>
                    <a:pt x="972" y="0"/>
                    <a:pt x="95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7"/>
            <p:cNvSpPr>
              <a:spLocks noEditPoints="1"/>
            </p:cNvSpPr>
            <p:nvPr userDrawn="1"/>
          </p:nvSpPr>
          <p:spPr bwMode="auto">
            <a:xfrm>
              <a:off x="3746501" y="2339975"/>
              <a:ext cx="1495425" cy="1614488"/>
            </a:xfrm>
            <a:custGeom>
              <a:avLst/>
              <a:gdLst>
                <a:gd name="T0" fmla="*/ 398 w 398"/>
                <a:gd name="T1" fmla="*/ 386 h 429"/>
                <a:gd name="T2" fmla="*/ 355 w 398"/>
                <a:gd name="T3" fmla="*/ 418 h 429"/>
                <a:gd name="T4" fmla="*/ 300 w 398"/>
                <a:gd name="T5" fmla="*/ 429 h 429"/>
                <a:gd name="T6" fmla="*/ 245 w 398"/>
                <a:gd name="T7" fmla="*/ 422 h 429"/>
                <a:gd name="T8" fmla="*/ 197 w 398"/>
                <a:gd name="T9" fmla="*/ 397 h 429"/>
                <a:gd name="T10" fmla="*/ 142 w 398"/>
                <a:gd name="T11" fmla="*/ 347 h 429"/>
                <a:gd name="T12" fmla="*/ 68 w 398"/>
                <a:gd name="T13" fmla="*/ 314 h 429"/>
                <a:gd name="T14" fmla="*/ 18 w 398"/>
                <a:gd name="T15" fmla="*/ 254 h 429"/>
                <a:gd name="T16" fmla="*/ 0 w 398"/>
                <a:gd name="T17" fmla="*/ 176 h 429"/>
                <a:gd name="T18" fmla="*/ 24 w 398"/>
                <a:gd name="T19" fmla="*/ 85 h 429"/>
                <a:gd name="T20" fmla="*/ 92 w 398"/>
                <a:gd name="T21" fmla="*/ 22 h 429"/>
                <a:gd name="T22" fmla="*/ 189 w 398"/>
                <a:gd name="T23" fmla="*/ 0 h 429"/>
                <a:gd name="T24" fmla="*/ 287 w 398"/>
                <a:gd name="T25" fmla="*/ 22 h 429"/>
                <a:gd name="T26" fmla="*/ 355 w 398"/>
                <a:gd name="T27" fmla="*/ 85 h 429"/>
                <a:gd name="T28" fmla="*/ 379 w 398"/>
                <a:gd name="T29" fmla="*/ 176 h 429"/>
                <a:gd name="T30" fmla="*/ 350 w 398"/>
                <a:gd name="T31" fmla="*/ 274 h 429"/>
                <a:gd name="T32" fmla="*/ 271 w 398"/>
                <a:gd name="T33" fmla="*/ 336 h 429"/>
                <a:gd name="T34" fmla="*/ 285 w 398"/>
                <a:gd name="T35" fmla="*/ 347 h 429"/>
                <a:gd name="T36" fmla="*/ 302 w 398"/>
                <a:gd name="T37" fmla="*/ 350 h 429"/>
                <a:gd name="T38" fmla="*/ 349 w 398"/>
                <a:gd name="T39" fmla="*/ 329 h 429"/>
                <a:gd name="T40" fmla="*/ 398 w 398"/>
                <a:gd name="T41" fmla="*/ 386 h 429"/>
                <a:gd name="T42" fmla="*/ 151 w 398"/>
                <a:gd name="T43" fmla="*/ 102 h 429"/>
                <a:gd name="T44" fmla="*/ 124 w 398"/>
                <a:gd name="T45" fmla="*/ 131 h 429"/>
                <a:gd name="T46" fmla="*/ 114 w 398"/>
                <a:gd name="T47" fmla="*/ 176 h 429"/>
                <a:gd name="T48" fmla="*/ 124 w 398"/>
                <a:gd name="T49" fmla="*/ 220 h 429"/>
                <a:gd name="T50" fmla="*/ 151 w 398"/>
                <a:gd name="T51" fmla="*/ 250 h 429"/>
                <a:gd name="T52" fmla="*/ 189 w 398"/>
                <a:gd name="T53" fmla="*/ 260 h 429"/>
                <a:gd name="T54" fmla="*/ 228 w 398"/>
                <a:gd name="T55" fmla="*/ 250 h 429"/>
                <a:gd name="T56" fmla="*/ 255 w 398"/>
                <a:gd name="T57" fmla="*/ 220 h 429"/>
                <a:gd name="T58" fmla="*/ 265 w 398"/>
                <a:gd name="T59" fmla="*/ 176 h 429"/>
                <a:gd name="T60" fmla="*/ 255 w 398"/>
                <a:gd name="T61" fmla="*/ 131 h 429"/>
                <a:gd name="T62" fmla="*/ 228 w 398"/>
                <a:gd name="T63" fmla="*/ 102 h 429"/>
                <a:gd name="T64" fmla="*/ 189 w 398"/>
                <a:gd name="T65" fmla="*/ 92 h 429"/>
                <a:gd name="T66" fmla="*/ 151 w 398"/>
                <a:gd name="T67" fmla="*/ 102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429">
                  <a:moveTo>
                    <a:pt x="398" y="386"/>
                  </a:moveTo>
                  <a:cubicBezTo>
                    <a:pt x="386" y="400"/>
                    <a:pt x="372" y="411"/>
                    <a:pt x="355" y="418"/>
                  </a:cubicBezTo>
                  <a:cubicBezTo>
                    <a:pt x="338" y="425"/>
                    <a:pt x="320" y="429"/>
                    <a:pt x="300" y="429"/>
                  </a:cubicBezTo>
                  <a:cubicBezTo>
                    <a:pt x="279" y="429"/>
                    <a:pt x="261" y="427"/>
                    <a:pt x="245" y="422"/>
                  </a:cubicBezTo>
                  <a:cubicBezTo>
                    <a:pt x="229" y="417"/>
                    <a:pt x="213" y="408"/>
                    <a:pt x="197" y="397"/>
                  </a:cubicBezTo>
                  <a:cubicBezTo>
                    <a:pt x="181" y="385"/>
                    <a:pt x="163" y="368"/>
                    <a:pt x="142" y="347"/>
                  </a:cubicBezTo>
                  <a:cubicBezTo>
                    <a:pt x="114" y="341"/>
                    <a:pt x="89" y="330"/>
                    <a:pt x="68" y="314"/>
                  </a:cubicBezTo>
                  <a:cubicBezTo>
                    <a:pt x="46" y="298"/>
                    <a:pt x="30" y="278"/>
                    <a:pt x="18" y="254"/>
                  </a:cubicBezTo>
                  <a:cubicBezTo>
                    <a:pt x="6" y="230"/>
                    <a:pt x="0" y="204"/>
                    <a:pt x="0" y="176"/>
                  </a:cubicBezTo>
                  <a:cubicBezTo>
                    <a:pt x="0" y="142"/>
                    <a:pt x="8" y="112"/>
                    <a:pt x="24" y="85"/>
                  </a:cubicBezTo>
                  <a:cubicBezTo>
                    <a:pt x="40" y="58"/>
                    <a:pt x="63" y="37"/>
                    <a:pt x="92" y="22"/>
                  </a:cubicBezTo>
                  <a:cubicBezTo>
                    <a:pt x="121" y="7"/>
                    <a:pt x="153" y="0"/>
                    <a:pt x="189" y="0"/>
                  </a:cubicBezTo>
                  <a:cubicBezTo>
                    <a:pt x="226" y="0"/>
                    <a:pt x="258" y="7"/>
                    <a:pt x="287" y="22"/>
                  </a:cubicBezTo>
                  <a:cubicBezTo>
                    <a:pt x="316" y="37"/>
                    <a:pt x="339" y="58"/>
                    <a:pt x="355" y="85"/>
                  </a:cubicBezTo>
                  <a:cubicBezTo>
                    <a:pt x="371" y="112"/>
                    <a:pt x="379" y="142"/>
                    <a:pt x="379" y="176"/>
                  </a:cubicBezTo>
                  <a:cubicBezTo>
                    <a:pt x="379" y="213"/>
                    <a:pt x="370" y="245"/>
                    <a:pt x="350" y="274"/>
                  </a:cubicBezTo>
                  <a:cubicBezTo>
                    <a:pt x="331" y="302"/>
                    <a:pt x="304" y="323"/>
                    <a:pt x="271" y="336"/>
                  </a:cubicBezTo>
                  <a:cubicBezTo>
                    <a:pt x="276" y="341"/>
                    <a:pt x="280" y="345"/>
                    <a:pt x="285" y="347"/>
                  </a:cubicBezTo>
                  <a:cubicBezTo>
                    <a:pt x="290" y="349"/>
                    <a:pt x="296" y="350"/>
                    <a:pt x="302" y="350"/>
                  </a:cubicBezTo>
                  <a:cubicBezTo>
                    <a:pt x="319" y="350"/>
                    <a:pt x="334" y="343"/>
                    <a:pt x="349" y="329"/>
                  </a:cubicBezTo>
                  <a:lnTo>
                    <a:pt x="398" y="386"/>
                  </a:lnTo>
                  <a:close/>
                  <a:moveTo>
                    <a:pt x="151" y="102"/>
                  </a:moveTo>
                  <a:cubicBezTo>
                    <a:pt x="140" y="109"/>
                    <a:pt x="131" y="119"/>
                    <a:pt x="124" y="131"/>
                  </a:cubicBezTo>
                  <a:cubicBezTo>
                    <a:pt x="117" y="144"/>
                    <a:pt x="114" y="159"/>
                    <a:pt x="114" y="176"/>
                  </a:cubicBezTo>
                  <a:cubicBezTo>
                    <a:pt x="114" y="193"/>
                    <a:pt x="117" y="208"/>
                    <a:pt x="124" y="220"/>
                  </a:cubicBezTo>
                  <a:cubicBezTo>
                    <a:pt x="131" y="233"/>
                    <a:pt x="140" y="243"/>
                    <a:pt x="151" y="250"/>
                  </a:cubicBezTo>
                  <a:cubicBezTo>
                    <a:pt x="163" y="256"/>
                    <a:pt x="175" y="260"/>
                    <a:pt x="189" y="260"/>
                  </a:cubicBezTo>
                  <a:cubicBezTo>
                    <a:pt x="204" y="260"/>
                    <a:pt x="216" y="256"/>
                    <a:pt x="228" y="250"/>
                  </a:cubicBezTo>
                  <a:cubicBezTo>
                    <a:pt x="239" y="243"/>
                    <a:pt x="248" y="233"/>
                    <a:pt x="255" y="220"/>
                  </a:cubicBezTo>
                  <a:cubicBezTo>
                    <a:pt x="262" y="208"/>
                    <a:pt x="265" y="193"/>
                    <a:pt x="265" y="176"/>
                  </a:cubicBezTo>
                  <a:cubicBezTo>
                    <a:pt x="265" y="159"/>
                    <a:pt x="262" y="144"/>
                    <a:pt x="255" y="131"/>
                  </a:cubicBezTo>
                  <a:cubicBezTo>
                    <a:pt x="248" y="119"/>
                    <a:pt x="239" y="109"/>
                    <a:pt x="228" y="102"/>
                  </a:cubicBezTo>
                  <a:cubicBezTo>
                    <a:pt x="216" y="95"/>
                    <a:pt x="204" y="92"/>
                    <a:pt x="189" y="92"/>
                  </a:cubicBezTo>
                  <a:cubicBezTo>
                    <a:pt x="175" y="92"/>
                    <a:pt x="163" y="95"/>
                    <a:pt x="151"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8"/>
            <p:cNvSpPr>
              <a:spLocks noEditPoints="1"/>
            </p:cNvSpPr>
            <p:nvPr userDrawn="1"/>
          </p:nvSpPr>
          <p:spPr bwMode="auto">
            <a:xfrm>
              <a:off x="7093377" y="2054224"/>
              <a:ext cx="1523999" cy="1266824"/>
            </a:xfrm>
            <a:custGeom>
              <a:avLst/>
              <a:gdLst>
                <a:gd name="T0" fmla="*/ 629 w 960"/>
                <a:gd name="T1" fmla="*/ 659 h 798"/>
                <a:gd name="T2" fmla="*/ 326 w 960"/>
                <a:gd name="T3" fmla="*/ 659 h 798"/>
                <a:gd name="T4" fmla="*/ 274 w 960"/>
                <a:gd name="T5" fmla="*/ 798 h 798"/>
                <a:gd name="T6" fmla="*/ 0 w 960"/>
                <a:gd name="T7" fmla="*/ 798 h 798"/>
                <a:gd name="T8" fmla="*/ 350 w 960"/>
                <a:gd name="T9" fmla="*/ 0 h 798"/>
                <a:gd name="T10" fmla="*/ 613 w 960"/>
                <a:gd name="T11" fmla="*/ 0 h 798"/>
                <a:gd name="T12" fmla="*/ 960 w 960"/>
                <a:gd name="T13" fmla="*/ 798 h 798"/>
                <a:gd name="T14" fmla="*/ 684 w 960"/>
                <a:gd name="T15" fmla="*/ 798 h 798"/>
                <a:gd name="T16" fmla="*/ 629 w 960"/>
                <a:gd name="T17" fmla="*/ 659 h 798"/>
                <a:gd name="T18" fmla="*/ 556 w 960"/>
                <a:gd name="T19" fmla="*/ 464 h 798"/>
                <a:gd name="T20" fmla="*/ 478 w 960"/>
                <a:gd name="T21" fmla="*/ 265 h 798"/>
                <a:gd name="T22" fmla="*/ 402 w 960"/>
                <a:gd name="T23" fmla="*/ 464 h 798"/>
                <a:gd name="T24" fmla="*/ 556 w 960"/>
                <a:gd name="T25" fmla="*/ 464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0" h="798">
                  <a:moveTo>
                    <a:pt x="629" y="659"/>
                  </a:moveTo>
                  <a:lnTo>
                    <a:pt x="326" y="659"/>
                  </a:lnTo>
                  <a:lnTo>
                    <a:pt x="274" y="798"/>
                  </a:lnTo>
                  <a:lnTo>
                    <a:pt x="0" y="798"/>
                  </a:lnTo>
                  <a:lnTo>
                    <a:pt x="350" y="0"/>
                  </a:lnTo>
                  <a:lnTo>
                    <a:pt x="613" y="0"/>
                  </a:lnTo>
                  <a:lnTo>
                    <a:pt x="960" y="798"/>
                  </a:lnTo>
                  <a:lnTo>
                    <a:pt x="684" y="798"/>
                  </a:lnTo>
                  <a:lnTo>
                    <a:pt x="629" y="659"/>
                  </a:lnTo>
                  <a:close/>
                  <a:moveTo>
                    <a:pt x="556" y="464"/>
                  </a:moveTo>
                  <a:lnTo>
                    <a:pt x="478" y="265"/>
                  </a:lnTo>
                  <a:lnTo>
                    <a:pt x="402" y="464"/>
                  </a:lnTo>
                  <a:lnTo>
                    <a:pt x="556" y="4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952080574"/>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5_Thank You Dark">
    <p:bg>
      <p:bgPr>
        <a:solidFill>
          <a:schemeClr val="tx1"/>
        </a:solidFill>
        <a:effectLst/>
      </p:bgPr>
    </p:bg>
    <p:spTree>
      <p:nvGrpSpPr>
        <p:cNvPr id="1" name=""/>
        <p:cNvGrpSpPr/>
        <p:nvPr/>
      </p:nvGrpSpPr>
      <p:grpSpPr>
        <a:xfrm>
          <a:off x="0" y="0"/>
          <a:ext cx="0" cy="0"/>
          <a:chOff x="0" y="0"/>
          <a:chExt cx="0" cy="0"/>
        </a:xfrm>
      </p:grpSpPr>
      <p:sp>
        <p:nvSpPr>
          <p:cNvPr id="227" name="Freeform 104"/>
          <p:cNvSpPr>
            <a:spLocks/>
          </p:cNvSpPr>
          <p:nvPr userDrawn="1"/>
        </p:nvSpPr>
        <p:spPr bwMode="auto">
          <a:xfrm>
            <a:off x="1219141" y="1909514"/>
            <a:ext cx="442343" cy="507290"/>
          </a:xfrm>
          <a:custGeom>
            <a:avLst/>
            <a:gdLst>
              <a:gd name="T0" fmla="*/ 184 w 504"/>
              <a:gd name="T1" fmla="*/ 109 h 578"/>
              <a:gd name="T2" fmla="*/ 0 w 504"/>
              <a:gd name="T3" fmla="*/ 109 h 578"/>
              <a:gd name="T4" fmla="*/ 0 w 504"/>
              <a:gd name="T5" fmla="*/ 0 h 578"/>
              <a:gd name="T6" fmla="*/ 504 w 504"/>
              <a:gd name="T7" fmla="*/ 0 h 578"/>
              <a:gd name="T8" fmla="*/ 504 w 504"/>
              <a:gd name="T9" fmla="*/ 109 h 578"/>
              <a:gd name="T10" fmla="*/ 317 w 504"/>
              <a:gd name="T11" fmla="*/ 109 h 578"/>
              <a:gd name="T12" fmla="*/ 317 w 504"/>
              <a:gd name="T13" fmla="*/ 578 h 578"/>
              <a:gd name="T14" fmla="*/ 184 w 504"/>
              <a:gd name="T15" fmla="*/ 578 h 578"/>
              <a:gd name="T16" fmla="*/ 184 w 504"/>
              <a:gd name="T17" fmla="*/ 109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4" h="578">
                <a:moveTo>
                  <a:pt x="184" y="109"/>
                </a:moveTo>
                <a:lnTo>
                  <a:pt x="0" y="109"/>
                </a:lnTo>
                <a:lnTo>
                  <a:pt x="0" y="0"/>
                </a:lnTo>
                <a:lnTo>
                  <a:pt x="504" y="0"/>
                </a:lnTo>
                <a:lnTo>
                  <a:pt x="504" y="109"/>
                </a:lnTo>
                <a:lnTo>
                  <a:pt x="317" y="109"/>
                </a:lnTo>
                <a:lnTo>
                  <a:pt x="317" y="578"/>
                </a:lnTo>
                <a:lnTo>
                  <a:pt x="184" y="578"/>
                </a:lnTo>
                <a:lnTo>
                  <a:pt x="184" y="109"/>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228" name="Freeform 105"/>
          <p:cNvSpPr>
            <a:spLocks/>
          </p:cNvSpPr>
          <p:nvPr userDrawn="1"/>
        </p:nvSpPr>
        <p:spPr bwMode="auto">
          <a:xfrm>
            <a:off x="1715899" y="1879673"/>
            <a:ext cx="399338" cy="537131"/>
          </a:xfrm>
          <a:custGeom>
            <a:avLst/>
            <a:gdLst>
              <a:gd name="T0" fmla="*/ 291 w 328"/>
              <a:gd name="T1" fmla="*/ 152 h 441"/>
              <a:gd name="T2" fmla="*/ 328 w 328"/>
              <a:gd name="T3" fmla="*/ 258 h 441"/>
              <a:gd name="T4" fmla="*/ 328 w 328"/>
              <a:gd name="T5" fmla="*/ 441 h 441"/>
              <a:gd name="T6" fmla="*/ 235 w 328"/>
              <a:gd name="T7" fmla="*/ 441 h 441"/>
              <a:gd name="T8" fmla="*/ 235 w 328"/>
              <a:gd name="T9" fmla="*/ 272 h 441"/>
              <a:gd name="T10" fmla="*/ 218 w 328"/>
              <a:gd name="T11" fmla="*/ 215 h 441"/>
              <a:gd name="T12" fmla="*/ 170 w 328"/>
              <a:gd name="T13" fmla="*/ 197 h 441"/>
              <a:gd name="T14" fmla="*/ 114 w 328"/>
              <a:gd name="T15" fmla="*/ 218 h 441"/>
              <a:gd name="T16" fmla="*/ 93 w 328"/>
              <a:gd name="T17" fmla="*/ 283 h 441"/>
              <a:gd name="T18" fmla="*/ 93 w 328"/>
              <a:gd name="T19" fmla="*/ 441 h 441"/>
              <a:gd name="T20" fmla="*/ 0 w 328"/>
              <a:gd name="T21" fmla="*/ 441 h 441"/>
              <a:gd name="T22" fmla="*/ 0 w 328"/>
              <a:gd name="T23" fmla="*/ 0 h 441"/>
              <a:gd name="T24" fmla="*/ 93 w 328"/>
              <a:gd name="T25" fmla="*/ 0 h 441"/>
              <a:gd name="T26" fmla="*/ 93 w 328"/>
              <a:gd name="T27" fmla="*/ 154 h 441"/>
              <a:gd name="T28" fmla="*/ 138 w 328"/>
              <a:gd name="T29" fmla="*/ 126 h 441"/>
              <a:gd name="T30" fmla="*/ 195 w 328"/>
              <a:gd name="T31" fmla="*/ 116 h 441"/>
              <a:gd name="T32" fmla="*/ 291 w 328"/>
              <a:gd name="T33" fmla="*/ 152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8" h="441">
                <a:moveTo>
                  <a:pt x="291" y="152"/>
                </a:moveTo>
                <a:cubicBezTo>
                  <a:pt x="315" y="176"/>
                  <a:pt x="328" y="211"/>
                  <a:pt x="328" y="258"/>
                </a:cubicBezTo>
                <a:cubicBezTo>
                  <a:pt x="328" y="441"/>
                  <a:pt x="328" y="441"/>
                  <a:pt x="328" y="441"/>
                </a:cubicBezTo>
                <a:cubicBezTo>
                  <a:pt x="235" y="441"/>
                  <a:pt x="235" y="441"/>
                  <a:pt x="235" y="441"/>
                </a:cubicBezTo>
                <a:cubicBezTo>
                  <a:pt x="235" y="272"/>
                  <a:pt x="235" y="272"/>
                  <a:pt x="235" y="272"/>
                </a:cubicBezTo>
                <a:cubicBezTo>
                  <a:pt x="235" y="247"/>
                  <a:pt x="229" y="228"/>
                  <a:pt x="218" y="215"/>
                </a:cubicBezTo>
                <a:cubicBezTo>
                  <a:pt x="207" y="203"/>
                  <a:pt x="191" y="197"/>
                  <a:pt x="170" y="197"/>
                </a:cubicBezTo>
                <a:cubicBezTo>
                  <a:pt x="146" y="197"/>
                  <a:pt x="128" y="204"/>
                  <a:pt x="114" y="218"/>
                </a:cubicBezTo>
                <a:cubicBezTo>
                  <a:pt x="100" y="233"/>
                  <a:pt x="93" y="254"/>
                  <a:pt x="93" y="283"/>
                </a:cubicBezTo>
                <a:cubicBezTo>
                  <a:pt x="93" y="441"/>
                  <a:pt x="93" y="441"/>
                  <a:pt x="93" y="441"/>
                </a:cubicBezTo>
                <a:cubicBezTo>
                  <a:pt x="0" y="441"/>
                  <a:pt x="0" y="441"/>
                  <a:pt x="0" y="441"/>
                </a:cubicBezTo>
                <a:cubicBezTo>
                  <a:pt x="0" y="0"/>
                  <a:pt x="0" y="0"/>
                  <a:pt x="0" y="0"/>
                </a:cubicBezTo>
                <a:cubicBezTo>
                  <a:pt x="93" y="0"/>
                  <a:pt x="93" y="0"/>
                  <a:pt x="93" y="0"/>
                </a:cubicBezTo>
                <a:cubicBezTo>
                  <a:pt x="93" y="154"/>
                  <a:pt x="93" y="154"/>
                  <a:pt x="93" y="154"/>
                </a:cubicBezTo>
                <a:cubicBezTo>
                  <a:pt x="105" y="142"/>
                  <a:pt x="120" y="133"/>
                  <a:pt x="138" y="126"/>
                </a:cubicBezTo>
                <a:cubicBezTo>
                  <a:pt x="155" y="120"/>
                  <a:pt x="174" y="116"/>
                  <a:pt x="195" y="116"/>
                </a:cubicBezTo>
                <a:cubicBezTo>
                  <a:pt x="234" y="116"/>
                  <a:pt x="267" y="128"/>
                  <a:pt x="291" y="152"/>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229" name="Freeform 106"/>
          <p:cNvSpPr>
            <a:spLocks noEditPoints="1"/>
          </p:cNvSpPr>
          <p:nvPr userDrawn="1"/>
        </p:nvSpPr>
        <p:spPr bwMode="auto">
          <a:xfrm>
            <a:off x="2192471" y="2020977"/>
            <a:ext cx="370375" cy="401971"/>
          </a:xfrm>
          <a:custGeom>
            <a:avLst/>
            <a:gdLst>
              <a:gd name="T0" fmla="*/ 264 w 304"/>
              <a:gd name="T1" fmla="*/ 36 h 330"/>
              <a:gd name="T2" fmla="*/ 304 w 304"/>
              <a:gd name="T3" fmla="*/ 143 h 330"/>
              <a:gd name="T4" fmla="*/ 304 w 304"/>
              <a:gd name="T5" fmla="*/ 325 h 330"/>
              <a:gd name="T6" fmla="*/ 217 w 304"/>
              <a:gd name="T7" fmla="*/ 325 h 330"/>
              <a:gd name="T8" fmla="*/ 217 w 304"/>
              <a:gd name="T9" fmla="*/ 286 h 330"/>
              <a:gd name="T10" fmla="*/ 119 w 304"/>
              <a:gd name="T11" fmla="*/ 330 h 330"/>
              <a:gd name="T12" fmla="*/ 55 w 304"/>
              <a:gd name="T13" fmla="*/ 318 h 330"/>
              <a:gd name="T14" fmla="*/ 14 w 304"/>
              <a:gd name="T15" fmla="*/ 283 h 330"/>
              <a:gd name="T16" fmla="*/ 0 w 304"/>
              <a:gd name="T17" fmla="*/ 233 h 330"/>
              <a:gd name="T18" fmla="*/ 33 w 304"/>
              <a:gd name="T19" fmla="*/ 163 h 330"/>
              <a:gd name="T20" fmla="*/ 137 w 304"/>
              <a:gd name="T21" fmla="*/ 137 h 330"/>
              <a:gd name="T22" fmla="*/ 211 w 304"/>
              <a:gd name="T23" fmla="*/ 137 h 330"/>
              <a:gd name="T24" fmla="*/ 193 w 304"/>
              <a:gd name="T25" fmla="*/ 91 h 330"/>
              <a:gd name="T26" fmla="*/ 137 w 304"/>
              <a:gd name="T27" fmla="*/ 74 h 330"/>
              <a:gd name="T28" fmla="*/ 87 w 304"/>
              <a:gd name="T29" fmla="*/ 82 h 330"/>
              <a:gd name="T30" fmla="*/ 45 w 304"/>
              <a:gd name="T31" fmla="*/ 104 h 330"/>
              <a:gd name="T32" fmla="*/ 12 w 304"/>
              <a:gd name="T33" fmla="*/ 39 h 330"/>
              <a:gd name="T34" fmla="*/ 74 w 304"/>
              <a:gd name="T35" fmla="*/ 10 h 330"/>
              <a:gd name="T36" fmla="*/ 150 w 304"/>
              <a:gd name="T37" fmla="*/ 0 h 330"/>
              <a:gd name="T38" fmla="*/ 264 w 304"/>
              <a:gd name="T39" fmla="*/ 36 h 330"/>
              <a:gd name="T40" fmla="*/ 185 w 304"/>
              <a:gd name="T41" fmla="*/ 257 h 330"/>
              <a:gd name="T42" fmla="*/ 211 w 304"/>
              <a:gd name="T43" fmla="*/ 224 h 330"/>
              <a:gd name="T44" fmla="*/ 211 w 304"/>
              <a:gd name="T45" fmla="*/ 191 h 330"/>
              <a:gd name="T46" fmla="*/ 147 w 304"/>
              <a:gd name="T47" fmla="*/ 191 h 330"/>
              <a:gd name="T48" fmla="*/ 90 w 304"/>
              <a:gd name="T49" fmla="*/ 229 h 330"/>
              <a:gd name="T50" fmla="*/ 104 w 304"/>
              <a:gd name="T51" fmla="*/ 257 h 330"/>
              <a:gd name="T52" fmla="*/ 143 w 304"/>
              <a:gd name="T53" fmla="*/ 268 h 330"/>
              <a:gd name="T54" fmla="*/ 185 w 304"/>
              <a:gd name="T55" fmla="*/ 257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4" h="330">
                <a:moveTo>
                  <a:pt x="264" y="36"/>
                </a:moveTo>
                <a:cubicBezTo>
                  <a:pt x="291" y="59"/>
                  <a:pt x="304" y="95"/>
                  <a:pt x="304" y="143"/>
                </a:cubicBezTo>
                <a:cubicBezTo>
                  <a:pt x="304" y="325"/>
                  <a:pt x="304" y="325"/>
                  <a:pt x="304" y="325"/>
                </a:cubicBezTo>
                <a:cubicBezTo>
                  <a:pt x="217" y="325"/>
                  <a:pt x="217" y="325"/>
                  <a:pt x="217" y="325"/>
                </a:cubicBezTo>
                <a:cubicBezTo>
                  <a:pt x="217" y="286"/>
                  <a:pt x="217" y="286"/>
                  <a:pt x="217" y="286"/>
                </a:cubicBezTo>
                <a:cubicBezTo>
                  <a:pt x="200" y="315"/>
                  <a:pt x="167" y="330"/>
                  <a:pt x="119" y="330"/>
                </a:cubicBezTo>
                <a:cubicBezTo>
                  <a:pt x="95" y="330"/>
                  <a:pt x="73" y="326"/>
                  <a:pt x="55" y="318"/>
                </a:cubicBezTo>
                <a:cubicBezTo>
                  <a:pt x="37" y="309"/>
                  <a:pt x="23" y="298"/>
                  <a:pt x="14" y="283"/>
                </a:cubicBezTo>
                <a:cubicBezTo>
                  <a:pt x="4" y="268"/>
                  <a:pt x="0" y="252"/>
                  <a:pt x="0" y="233"/>
                </a:cubicBezTo>
                <a:cubicBezTo>
                  <a:pt x="0" y="203"/>
                  <a:pt x="11" y="180"/>
                  <a:pt x="33" y="163"/>
                </a:cubicBezTo>
                <a:cubicBezTo>
                  <a:pt x="56" y="146"/>
                  <a:pt x="90" y="137"/>
                  <a:pt x="137" y="137"/>
                </a:cubicBezTo>
                <a:cubicBezTo>
                  <a:pt x="211" y="137"/>
                  <a:pt x="211" y="137"/>
                  <a:pt x="211" y="137"/>
                </a:cubicBezTo>
                <a:cubicBezTo>
                  <a:pt x="211" y="117"/>
                  <a:pt x="205" y="101"/>
                  <a:pt x="193" y="91"/>
                </a:cubicBezTo>
                <a:cubicBezTo>
                  <a:pt x="180" y="80"/>
                  <a:pt x="162" y="74"/>
                  <a:pt x="137" y="74"/>
                </a:cubicBezTo>
                <a:cubicBezTo>
                  <a:pt x="120" y="74"/>
                  <a:pt x="103" y="77"/>
                  <a:pt x="87" y="82"/>
                </a:cubicBezTo>
                <a:cubicBezTo>
                  <a:pt x="70" y="88"/>
                  <a:pt x="56" y="95"/>
                  <a:pt x="45" y="104"/>
                </a:cubicBezTo>
                <a:cubicBezTo>
                  <a:pt x="12" y="39"/>
                  <a:pt x="12" y="39"/>
                  <a:pt x="12" y="39"/>
                </a:cubicBezTo>
                <a:cubicBezTo>
                  <a:pt x="29" y="27"/>
                  <a:pt x="50" y="17"/>
                  <a:pt x="74" y="10"/>
                </a:cubicBezTo>
                <a:cubicBezTo>
                  <a:pt x="99" y="4"/>
                  <a:pt x="124" y="0"/>
                  <a:pt x="150" y="0"/>
                </a:cubicBezTo>
                <a:cubicBezTo>
                  <a:pt x="199" y="0"/>
                  <a:pt x="237" y="12"/>
                  <a:pt x="264" y="36"/>
                </a:cubicBezTo>
                <a:close/>
                <a:moveTo>
                  <a:pt x="185" y="257"/>
                </a:moveTo>
                <a:cubicBezTo>
                  <a:pt x="197" y="249"/>
                  <a:pt x="206" y="239"/>
                  <a:pt x="211" y="224"/>
                </a:cubicBezTo>
                <a:cubicBezTo>
                  <a:pt x="211" y="191"/>
                  <a:pt x="211" y="191"/>
                  <a:pt x="211" y="191"/>
                </a:cubicBezTo>
                <a:cubicBezTo>
                  <a:pt x="147" y="191"/>
                  <a:pt x="147" y="191"/>
                  <a:pt x="147" y="191"/>
                </a:cubicBezTo>
                <a:cubicBezTo>
                  <a:pt x="109" y="191"/>
                  <a:pt x="90" y="204"/>
                  <a:pt x="90" y="229"/>
                </a:cubicBezTo>
                <a:cubicBezTo>
                  <a:pt x="90" y="241"/>
                  <a:pt x="95" y="250"/>
                  <a:pt x="104" y="257"/>
                </a:cubicBezTo>
                <a:cubicBezTo>
                  <a:pt x="113" y="264"/>
                  <a:pt x="126" y="268"/>
                  <a:pt x="143" y="268"/>
                </a:cubicBezTo>
                <a:cubicBezTo>
                  <a:pt x="158" y="268"/>
                  <a:pt x="173" y="264"/>
                  <a:pt x="185" y="257"/>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230" name="Freeform 107"/>
          <p:cNvSpPr>
            <a:spLocks/>
          </p:cNvSpPr>
          <p:nvPr userDrawn="1"/>
        </p:nvSpPr>
        <p:spPr bwMode="auto">
          <a:xfrm>
            <a:off x="2664655" y="2020977"/>
            <a:ext cx="398460" cy="395827"/>
          </a:xfrm>
          <a:custGeom>
            <a:avLst/>
            <a:gdLst>
              <a:gd name="T0" fmla="*/ 291 w 327"/>
              <a:gd name="T1" fmla="*/ 36 h 325"/>
              <a:gd name="T2" fmla="*/ 327 w 327"/>
              <a:gd name="T3" fmla="*/ 142 h 325"/>
              <a:gd name="T4" fmla="*/ 327 w 327"/>
              <a:gd name="T5" fmla="*/ 325 h 325"/>
              <a:gd name="T6" fmla="*/ 234 w 327"/>
              <a:gd name="T7" fmla="*/ 325 h 325"/>
              <a:gd name="T8" fmla="*/ 234 w 327"/>
              <a:gd name="T9" fmla="*/ 156 h 325"/>
              <a:gd name="T10" fmla="*/ 218 w 327"/>
              <a:gd name="T11" fmla="*/ 99 h 325"/>
              <a:gd name="T12" fmla="*/ 170 w 327"/>
              <a:gd name="T13" fmla="*/ 81 h 325"/>
              <a:gd name="T14" fmla="*/ 114 w 327"/>
              <a:gd name="T15" fmla="*/ 102 h 325"/>
              <a:gd name="T16" fmla="*/ 93 w 327"/>
              <a:gd name="T17" fmla="*/ 167 h 325"/>
              <a:gd name="T18" fmla="*/ 93 w 327"/>
              <a:gd name="T19" fmla="*/ 325 h 325"/>
              <a:gd name="T20" fmla="*/ 0 w 327"/>
              <a:gd name="T21" fmla="*/ 325 h 325"/>
              <a:gd name="T22" fmla="*/ 0 w 327"/>
              <a:gd name="T23" fmla="*/ 5 h 325"/>
              <a:gd name="T24" fmla="*/ 89 w 327"/>
              <a:gd name="T25" fmla="*/ 5 h 325"/>
              <a:gd name="T26" fmla="*/ 89 w 327"/>
              <a:gd name="T27" fmla="*/ 43 h 325"/>
              <a:gd name="T28" fmla="*/ 134 w 327"/>
              <a:gd name="T29" fmla="*/ 11 h 325"/>
              <a:gd name="T30" fmla="*/ 195 w 327"/>
              <a:gd name="T31" fmla="*/ 0 h 325"/>
              <a:gd name="T32" fmla="*/ 291 w 327"/>
              <a:gd name="T33" fmla="*/ 36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7" h="325">
                <a:moveTo>
                  <a:pt x="291" y="36"/>
                </a:moveTo>
                <a:cubicBezTo>
                  <a:pt x="315" y="60"/>
                  <a:pt x="327" y="95"/>
                  <a:pt x="327" y="142"/>
                </a:cubicBezTo>
                <a:cubicBezTo>
                  <a:pt x="327" y="325"/>
                  <a:pt x="327" y="325"/>
                  <a:pt x="327" y="325"/>
                </a:cubicBezTo>
                <a:cubicBezTo>
                  <a:pt x="234" y="325"/>
                  <a:pt x="234" y="325"/>
                  <a:pt x="234" y="325"/>
                </a:cubicBezTo>
                <a:cubicBezTo>
                  <a:pt x="234" y="156"/>
                  <a:pt x="234" y="156"/>
                  <a:pt x="234" y="156"/>
                </a:cubicBezTo>
                <a:cubicBezTo>
                  <a:pt x="234" y="131"/>
                  <a:pt x="229" y="112"/>
                  <a:pt x="218" y="99"/>
                </a:cubicBezTo>
                <a:cubicBezTo>
                  <a:pt x="207" y="87"/>
                  <a:pt x="191" y="81"/>
                  <a:pt x="170" y="81"/>
                </a:cubicBezTo>
                <a:cubicBezTo>
                  <a:pt x="146" y="81"/>
                  <a:pt x="127" y="88"/>
                  <a:pt x="114" y="102"/>
                </a:cubicBezTo>
                <a:cubicBezTo>
                  <a:pt x="100" y="117"/>
                  <a:pt x="93" y="138"/>
                  <a:pt x="93" y="167"/>
                </a:cubicBezTo>
                <a:cubicBezTo>
                  <a:pt x="93" y="325"/>
                  <a:pt x="93" y="325"/>
                  <a:pt x="93" y="325"/>
                </a:cubicBezTo>
                <a:cubicBezTo>
                  <a:pt x="0" y="325"/>
                  <a:pt x="0" y="325"/>
                  <a:pt x="0" y="325"/>
                </a:cubicBezTo>
                <a:cubicBezTo>
                  <a:pt x="0" y="5"/>
                  <a:pt x="0" y="5"/>
                  <a:pt x="0" y="5"/>
                </a:cubicBezTo>
                <a:cubicBezTo>
                  <a:pt x="89" y="5"/>
                  <a:pt x="89" y="5"/>
                  <a:pt x="89" y="5"/>
                </a:cubicBezTo>
                <a:cubicBezTo>
                  <a:pt x="89" y="43"/>
                  <a:pt x="89" y="43"/>
                  <a:pt x="89" y="43"/>
                </a:cubicBezTo>
                <a:cubicBezTo>
                  <a:pt x="101" y="29"/>
                  <a:pt x="116" y="19"/>
                  <a:pt x="134" y="11"/>
                </a:cubicBezTo>
                <a:cubicBezTo>
                  <a:pt x="153" y="4"/>
                  <a:pt x="173" y="0"/>
                  <a:pt x="195" y="0"/>
                </a:cubicBezTo>
                <a:cubicBezTo>
                  <a:pt x="234" y="0"/>
                  <a:pt x="266" y="12"/>
                  <a:pt x="291" y="36"/>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231" name="Freeform 108"/>
          <p:cNvSpPr>
            <a:spLocks/>
          </p:cNvSpPr>
          <p:nvPr userDrawn="1"/>
        </p:nvSpPr>
        <p:spPr bwMode="auto">
          <a:xfrm>
            <a:off x="3165802" y="1879673"/>
            <a:ext cx="429179" cy="537131"/>
          </a:xfrm>
          <a:custGeom>
            <a:avLst/>
            <a:gdLst>
              <a:gd name="T0" fmla="*/ 192 w 489"/>
              <a:gd name="T1" fmla="*/ 438 h 612"/>
              <a:gd name="T2" fmla="*/ 129 w 489"/>
              <a:gd name="T3" fmla="*/ 500 h 612"/>
              <a:gd name="T4" fmla="*/ 129 w 489"/>
              <a:gd name="T5" fmla="*/ 612 h 612"/>
              <a:gd name="T6" fmla="*/ 0 w 489"/>
              <a:gd name="T7" fmla="*/ 612 h 612"/>
              <a:gd name="T8" fmla="*/ 0 w 489"/>
              <a:gd name="T9" fmla="*/ 0 h 612"/>
              <a:gd name="T10" fmla="*/ 129 w 489"/>
              <a:gd name="T11" fmla="*/ 0 h 612"/>
              <a:gd name="T12" fmla="*/ 129 w 489"/>
              <a:gd name="T13" fmla="*/ 347 h 612"/>
              <a:gd name="T14" fmla="*/ 318 w 489"/>
              <a:gd name="T15" fmla="*/ 168 h 612"/>
              <a:gd name="T16" fmla="*/ 472 w 489"/>
              <a:gd name="T17" fmla="*/ 168 h 612"/>
              <a:gd name="T18" fmla="*/ 286 w 489"/>
              <a:gd name="T19" fmla="*/ 356 h 612"/>
              <a:gd name="T20" fmla="*/ 489 w 489"/>
              <a:gd name="T21" fmla="*/ 612 h 612"/>
              <a:gd name="T22" fmla="*/ 332 w 489"/>
              <a:gd name="T23" fmla="*/ 612 h 612"/>
              <a:gd name="T24" fmla="*/ 192 w 489"/>
              <a:gd name="T25" fmla="*/ 438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9" h="612">
                <a:moveTo>
                  <a:pt x="192" y="438"/>
                </a:moveTo>
                <a:lnTo>
                  <a:pt x="129" y="500"/>
                </a:lnTo>
                <a:lnTo>
                  <a:pt x="129" y="612"/>
                </a:lnTo>
                <a:lnTo>
                  <a:pt x="0" y="612"/>
                </a:lnTo>
                <a:lnTo>
                  <a:pt x="0" y="0"/>
                </a:lnTo>
                <a:lnTo>
                  <a:pt x="129" y="0"/>
                </a:lnTo>
                <a:lnTo>
                  <a:pt x="129" y="347"/>
                </a:lnTo>
                <a:lnTo>
                  <a:pt x="318" y="168"/>
                </a:lnTo>
                <a:lnTo>
                  <a:pt x="472" y="168"/>
                </a:lnTo>
                <a:lnTo>
                  <a:pt x="286" y="356"/>
                </a:lnTo>
                <a:lnTo>
                  <a:pt x="489" y="612"/>
                </a:lnTo>
                <a:lnTo>
                  <a:pt x="332" y="612"/>
                </a:lnTo>
                <a:lnTo>
                  <a:pt x="192" y="438"/>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232" name="Freeform 109"/>
          <p:cNvSpPr>
            <a:spLocks/>
          </p:cNvSpPr>
          <p:nvPr userDrawn="1"/>
        </p:nvSpPr>
        <p:spPr bwMode="auto">
          <a:xfrm>
            <a:off x="3790700" y="2027121"/>
            <a:ext cx="447609" cy="537131"/>
          </a:xfrm>
          <a:custGeom>
            <a:avLst/>
            <a:gdLst>
              <a:gd name="T0" fmla="*/ 367 w 367"/>
              <a:gd name="T1" fmla="*/ 0 h 441"/>
              <a:gd name="T2" fmla="*/ 222 w 367"/>
              <a:gd name="T3" fmla="*/ 340 h 441"/>
              <a:gd name="T4" fmla="*/ 168 w 367"/>
              <a:gd name="T5" fmla="*/ 418 h 441"/>
              <a:gd name="T6" fmla="*/ 89 w 367"/>
              <a:gd name="T7" fmla="*/ 441 h 441"/>
              <a:gd name="T8" fmla="*/ 40 w 367"/>
              <a:gd name="T9" fmla="*/ 433 h 441"/>
              <a:gd name="T10" fmla="*/ 0 w 367"/>
              <a:gd name="T11" fmla="*/ 412 h 441"/>
              <a:gd name="T12" fmla="*/ 34 w 367"/>
              <a:gd name="T13" fmla="*/ 345 h 441"/>
              <a:gd name="T14" fmla="*/ 59 w 367"/>
              <a:gd name="T15" fmla="*/ 360 h 441"/>
              <a:gd name="T16" fmla="*/ 86 w 367"/>
              <a:gd name="T17" fmla="*/ 366 h 441"/>
              <a:gd name="T18" fmla="*/ 117 w 367"/>
              <a:gd name="T19" fmla="*/ 356 h 441"/>
              <a:gd name="T20" fmla="*/ 139 w 367"/>
              <a:gd name="T21" fmla="*/ 326 h 441"/>
              <a:gd name="T22" fmla="*/ 140 w 367"/>
              <a:gd name="T23" fmla="*/ 323 h 441"/>
              <a:gd name="T24" fmla="*/ 1 w 367"/>
              <a:gd name="T25" fmla="*/ 0 h 441"/>
              <a:gd name="T26" fmla="*/ 97 w 367"/>
              <a:gd name="T27" fmla="*/ 0 h 441"/>
              <a:gd name="T28" fmla="*/ 187 w 367"/>
              <a:gd name="T29" fmla="*/ 217 h 441"/>
              <a:gd name="T30" fmla="*/ 277 w 367"/>
              <a:gd name="T31" fmla="*/ 0 h 441"/>
              <a:gd name="T32" fmla="*/ 367 w 367"/>
              <a:gd name="T3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7" h="441">
                <a:moveTo>
                  <a:pt x="367" y="0"/>
                </a:moveTo>
                <a:cubicBezTo>
                  <a:pt x="222" y="340"/>
                  <a:pt x="222" y="340"/>
                  <a:pt x="222" y="340"/>
                </a:cubicBezTo>
                <a:cubicBezTo>
                  <a:pt x="207" y="377"/>
                  <a:pt x="189" y="403"/>
                  <a:pt x="168" y="418"/>
                </a:cubicBezTo>
                <a:cubicBezTo>
                  <a:pt x="146" y="433"/>
                  <a:pt x="120" y="441"/>
                  <a:pt x="89" y="441"/>
                </a:cubicBezTo>
                <a:cubicBezTo>
                  <a:pt x="73" y="441"/>
                  <a:pt x="56" y="438"/>
                  <a:pt x="40" y="433"/>
                </a:cubicBezTo>
                <a:cubicBezTo>
                  <a:pt x="24" y="428"/>
                  <a:pt x="10" y="421"/>
                  <a:pt x="0" y="412"/>
                </a:cubicBezTo>
                <a:cubicBezTo>
                  <a:pt x="34" y="345"/>
                  <a:pt x="34" y="345"/>
                  <a:pt x="34" y="345"/>
                </a:cubicBezTo>
                <a:cubicBezTo>
                  <a:pt x="41" y="352"/>
                  <a:pt x="49" y="357"/>
                  <a:pt x="59" y="360"/>
                </a:cubicBezTo>
                <a:cubicBezTo>
                  <a:pt x="68" y="364"/>
                  <a:pt x="77" y="366"/>
                  <a:pt x="86" y="366"/>
                </a:cubicBezTo>
                <a:cubicBezTo>
                  <a:pt x="99" y="366"/>
                  <a:pt x="109" y="363"/>
                  <a:pt x="117" y="356"/>
                </a:cubicBezTo>
                <a:cubicBezTo>
                  <a:pt x="125" y="350"/>
                  <a:pt x="132" y="340"/>
                  <a:pt x="139" y="326"/>
                </a:cubicBezTo>
                <a:cubicBezTo>
                  <a:pt x="140" y="323"/>
                  <a:pt x="140" y="323"/>
                  <a:pt x="140" y="323"/>
                </a:cubicBezTo>
                <a:cubicBezTo>
                  <a:pt x="1" y="0"/>
                  <a:pt x="1" y="0"/>
                  <a:pt x="1" y="0"/>
                </a:cubicBezTo>
                <a:cubicBezTo>
                  <a:pt x="97" y="0"/>
                  <a:pt x="97" y="0"/>
                  <a:pt x="97" y="0"/>
                </a:cubicBezTo>
                <a:cubicBezTo>
                  <a:pt x="187" y="217"/>
                  <a:pt x="187" y="217"/>
                  <a:pt x="187" y="217"/>
                </a:cubicBezTo>
                <a:cubicBezTo>
                  <a:pt x="277" y="0"/>
                  <a:pt x="277" y="0"/>
                  <a:pt x="277" y="0"/>
                </a:cubicBezTo>
                <a:lnTo>
                  <a:pt x="367"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233" name="Freeform 110"/>
          <p:cNvSpPr>
            <a:spLocks noEditPoints="1"/>
          </p:cNvSpPr>
          <p:nvPr userDrawn="1"/>
        </p:nvSpPr>
        <p:spPr bwMode="auto">
          <a:xfrm>
            <a:off x="4244452" y="2020977"/>
            <a:ext cx="428301" cy="401971"/>
          </a:xfrm>
          <a:custGeom>
            <a:avLst/>
            <a:gdLst>
              <a:gd name="T0" fmla="*/ 85 w 352"/>
              <a:gd name="T1" fmla="*/ 309 h 330"/>
              <a:gd name="T2" fmla="*/ 23 w 352"/>
              <a:gd name="T3" fmla="*/ 250 h 330"/>
              <a:gd name="T4" fmla="*/ 0 w 352"/>
              <a:gd name="T5" fmla="*/ 165 h 330"/>
              <a:gd name="T6" fmla="*/ 23 w 352"/>
              <a:gd name="T7" fmla="*/ 80 h 330"/>
              <a:gd name="T8" fmla="*/ 85 w 352"/>
              <a:gd name="T9" fmla="*/ 21 h 330"/>
              <a:gd name="T10" fmla="*/ 176 w 352"/>
              <a:gd name="T11" fmla="*/ 0 h 330"/>
              <a:gd name="T12" fmla="*/ 267 w 352"/>
              <a:gd name="T13" fmla="*/ 21 h 330"/>
              <a:gd name="T14" fmla="*/ 329 w 352"/>
              <a:gd name="T15" fmla="*/ 80 h 330"/>
              <a:gd name="T16" fmla="*/ 352 w 352"/>
              <a:gd name="T17" fmla="*/ 165 h 330"/>
              <a:gd name="T18" fmla="*/ 329 w 352"/>
              <a:gd name="T19" fmla="*/ 250 h 330"/>
              <a:gd name="T20" fmla="*/ 267 w 352"/>
              <a:gd name="T21" fmla="*/ 309 h 330"/>
              <a:gd name="T22" fmla="*/ 176 w 352"/>
              <a:gd name="T23" fmla="*/ 330 h 330"/>
              <a:gd name="T24" fmla="*/ 85 w 352"/>
              <a:gd name="T25" fmla="*/ 309 h 330"/>
              <a:gd name="T26" fmla="*/ 235 w 352"/>
              <a:gd name="T27" fmla="*/ 230 h 330"/>
              <a:gd name="T28" fmla="*/ 258 w 352"/>
              <a:gd name="T29" fmla="*/ 165 h 330"/>
              <a:gd name="T30" fmla="*/ 235 w 352"/>
              <a:gd name="T31" fmla="*/ 101 h 330"/>
              <a:gd name="T32" fmla="*/ 176 w 352"/>
              <a:gd name="T33" fmla="*/ 77 h 330"/>
              <a:gd name="T34" fmla="*/ 117 w 352"/>
              <a:gd name="T35" fmla="*/ 101 h 330"/>
              <a:gd name="T36" fmla="*/ 94 w 352"/>
              <a:gd name="T37" fmla="*/ 165 h 330"/>
              <a:gd name="T38" fmla="*/ 117 w 352"/>
              <a:gd name="T39" fmla="*/ 230 h 330"/>
              <a:gd name="T40" fmla="*/ 176 w 352"/>
              <a:gd name="T41" fmla="*/ 254 h 330"/>
              <a:gd name="T42" fmla="*/ 235 w 352"/>
              <a:gd name="T43" fmla="*/ 23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2" h="330">
                <a:moveTo>
                  <a:pt x="85" y="309"/>
                </a:moveTo>
                <a:cubicBezTo>
                  <a:pt x="59" y="295"/>
                  <a:pt x="38" y="275"/>
                  <a:pt x="23" y="250"/>
                </a:cubicBezTo>
                <a:cubicBezTo>
                  <a:pt x="8" y="225"/>
                  <a:pt x="0" y="197"/>
                  <a:pt x="0" y="165"/>
                </a:cubicBezTo>
                <a:cubicBezTo>
                  <a:pt x="0" y="134"/>
                  <a:pt x="8" y="105"/>
                  <a:pt x="23" y="80"/>
                </a:cubicBezTo>
                <a:cubicBezTo>
                  <a:pt x="38" y="55"/>
                  <a:pt x="59" y="36"/>
                  <a:pt x="85" y="21"/>
                </a:cubicBezTo>
                <a:cubicBezTo>
                  <a:pt x="112" y="7"/>
                  <a:pt x="143" y="0"/>
                  <a:pt x="176" y="0"/>
                </a:cubicBezTo>
                <a:cubicBezTo>
                  <a:pt x="210" y="0"/>
                  <a:pt x="240" y="7"/>
                  <a:pt x="267" y="21"/>
                </a:cubicBezTo>
                <a:cubicBezTo>
                  <a:pt x="293" y="36"/>
                  <a:pt x="314" y="55"/>
                  <a:pt x="329" y="80"/>
                </a:cubicBezTo>
                <a:cubicBezTo>
                  <a:pt x="344" y="105"/>
                  <a:pt x="352" y="134"/>
                  <a:pt x="352" y="165"/>
                </a:cubicBezTo>
                <a:cubicBezTo>
                  <a:pt x="352" y="197"/>
                  <a:pt x="344" y="225"/>
                  <a:pt x="329" y="250"/>
                </a:cubicBezTo>
                <a:cubicBezTo>
                  <a:pt x="314" y="275"/>
                  <a:pt x="293" y="295"/>
                  <a:pt x="267" y="309"/>
                </a:cubicBezTo>
                <a:cubicBezTo>
                  <a:pt x="240" y="323"/>
                  <a:pt x="210" y="330"/>
                  <a:pt x="176" y="330"/>
                </a:cubicBezTo>
                <a:cubicBezTo>
                  <a:pt x="143" y="330"/>
                  <a:pt x="112" y="323"/>
                  <a:pt x="85" y="309"/>
                </a:cubicBezTo>
                <a:close/>
                <a:moveTo>
                  <a:pt x="235" y="230"/>
                </a:moveTo>
                <a:cubicBezTo>
                  <a:pt x="250" y="214"/>
                  <a:pt x="258" y="192"/>
                  <a:pt x="258" y="165"/>
                </a:cubicBezTo>
                <a:cubicBezTo>
                  <a:pt x="258" y="138"/>
                  <a:pt x="250" y="117"/>
                  <a:pt x="235" y="101"/>
                </a:cubicBezTo>
                <a:cubicBezTo>
                  <a:pt x="220" y="85"/>
                  <a:pt x="200" y="77"/>
                  <a:pt x="176" y="77"/>
                </a:cubicBezTo>
                <a:cubicBezTo>
                  <a:pt x="152" y="77"/>
                  <a:pt x="133" y="85"/>
                  <a:pt x="117" y="101"/>
                </a:cubicBezTo>
                <a:cubicBezTo>
                  <a:pt x="102" y="117"/>
                  <a:pt x="94" y="138"/>
                  <a:pt x="94" y="165"/>
                </a:cubicBezTo>
                <a:cubicBezTo>
                  <a:pt x="94" y="192"/>
                  <a:pt x="102" y="214"/>
                  <a:pt x="117" y="230"/>
                </a:cubicBezTo>
                <a:cubicBezTo>
                  <a:pt x="133" y="246"/>
                  <a:pt x="152" y="254"/>
                  <a:pt x="176" y="254"/>
                </a:cubicBezTo>
                <a:cubicBezTo>
                  <a:pt x="200" y="254"/>
                  <a:pt x="220" y="246"/>
                  <a:pt x="235" y="230"/>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234" name="Freeform 111"/>
          <p:cNvSpPr>
            <a:spLocks/>
          </p:cNvSpPr>
          <p:nvPr userDrawn="1"/>
        </p:nvSpPr>
        <p:spPr bwMode="auto">
          <a:xfrm>
            <a:off x="4745600" y="2027121"/>
            <a:ext cx="396705" cy="395827"/>
          </a:xfrm>
          <a:custGeom>
            <a:avLst/>
            <a:gdLst>
              <a:gd name="T0" fmla="*/ 325 w 325"/>
              <a:gd name="T1" fmla="*/ 0 h 325"/>
              <a:gd name="T2" fmla="*/ 325 w 325"/>
              <a:gd name="T3" fmla="*/ 320 h 325"/>
              <a:gd name="T4" fmla="*/ 236 w 325"/>
              <a:gd name="T5" fmla="*/ 320 h 325"/>
              <a:gd name="T6" fmla="*/ 236 w 325"/>
              <a:gd name="T7" fmla="*/ 282 h 325"/>
              <a:gd name="T8" fmla="*/ 192 w 325"/>
              <a:gd name="T9" fmla="*/ 314 h 325"/>
              <a:gd name="T10" fmla="*/ 137 w 325"/>
              <a:gd name="T11" fmla="*/ 325 h 325"/>
              <a:gd name="T12" fmla="*/ 37 w 325"/>
              <a:gd name="T13" fmla="*/ 289 h 325"/>
              <a:gd name="T14" fmla="*/ 0 w 325"/>
              <a:gd name="T15" fmla="*/ 181 h 325"/>
              <a:gd name="T16" fmla="*/ 0 w 325"/>
              <a:gd name="T17" fmla="*/ 0 h 325"/>
              <a:gd name="T18" fmla="*/ 93 w 325"/>
              <a:gd name="T19" fmla="*/ 0 h 325"/>
              <a:gd name="T20" fmla="*/ 93 w 325"/>
              <a:gd name="T21" fmla="*/ 167 h 325"/>
              <a:gd name="T22" fmla="*/ 158 w 325"/>
              <a:gd name="T23" fmla="*/ 245 h 325"/>
              <a:gd name="T24" fmla="*/ 211 w 325"/>
              <a:gd name="T25" fmla="*/ 223 h 325"/>
              <a:gd name="T26" fmla="*/ 232 w 325"/>
              <a:gd name="T27" fmla="*/ 158 h 325"/>
              <a:gd name="T28" fmla="*/ 232 w 325"/>
              <a:gd name="T29" fmla="*/ 0 h 325"/>
              <a:gd name="T30" fmla="*/ 325 w 325"/>
              <a:gd name="T31"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5" h="325">
                <a:moveTo>
                  <a:pt x="325" y="0"/>
                </a:moveTo>
                <a:cubicBezTo>
                  <a:pt x="325" y="320"/>
                  <a:pt x="325" y="320"/>
                  <a:pt x="325" y="320"/>
                </a:cubicBezTo>
                <a:cubicBezTo>
                  <a:pt x="236" y="320"/>
                  <a:pt x="236" y="320"/>
                  <a:pt x="236" y="320"/>
                </a:cubicBezTo>
                <a:cubicBezTo>
                  <a:pt x="236" y="282"/>
                  <a:pt x="236" y="282"/>
                  <a:pt x="236" y="282"/>
                </a:cubicBezTo>
                <a:cubicBezTo>
                  <a:pt x="224" y="296"/>
                  <a:pt x="209" y="307"/>
                  <a:pt x="192" y="314"/>
                </a:cubicBezTo>
                <a:cubicBezTo>
                  <a:pt x="175" y="322"/>
                  <a:pt x="157" y="325"/>
                  <a:pt x="137" y="325"/>
                </a:cubicBezTo>
                <a:cubicBezTo>
                  <a:pt x="95" y="325"/>
                  <a:pt x="62" y="313"/>
                  <a:pt x="37" y="289"/>
                </a:cubicBezTo>
                <a:cubicBezTo>
                  <a:pt x="12" y="265"/>
                  <a:pt x="0" y="229"/>
                  <a:pt x="0" y="181"/>
                </a:cubicBezTo>
                <a:cubicBezTo>
                  <a:pt x="0" y="0"/>
                  <a:pt x="0" y="0"/>
                  <a:pt x="0" y="0"/>
                </a:cubicBezTo>
                <a:cubicBezTo>
                  <a:pt x="93" y="0"/>
                  <a:pt x="93" y="0"/>
                  <a:pt x="93" y="0"/>
                </a:cubicBezTo>
                <a:cubicBezTo>
                  <a:pt x="93" y="167"/>
                  <a:pt x="93" y="167"/>
                  <a:pt x="93" y="167"/>
                </a:cubicBezTo>
                <a:cubicBezTo>
                  <a:pt x="93" y="219"/>
                  <a:pt x="115" y="245"/>
                  <a:pt x="158" y="245"/>
                </a:cubicBezTo>
                <a:cubicBezTo>
                  <a:pt x="180" y="245"/>
                  <a:pt x="198" y="238"/>
                  <a:pt x="211" y="223"/>
                </a:cubicBezTo>
                <a:cubicBezTo>
                  <a:pt x="225" y="209"/>
                  <a:pt x="232" y="187"/>
                  <a:pt x="232" y="158"/>
                </a:cubicBezTo>
                <a:cubicBezTo>
                  <a:pt x="232" y="0"/>
                  <a:pt x="232" y="0"/>
                  <a:pt x="232" y="0"/>
                </a:cubicBezTo>
                <a:lnTo>
                  <a:pt x="325"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235" name="Freeform 112"/>
          <p:cNvSpPr>
            <a:spLocks/>
          </p:cNvSpPr>
          <p:nvPr userDrawn="1"/>
        </p:nvSpPr>
        <p:spPr bwMode="auto">
          <a:xfrm>
            <a:off x="5218661" y="2282521"/>
            <a:ext cx="141304" cy="140426"/>
          </a:xfrm>
          <a:custGeom>
            <a:avLst/>
            <a:gdLst>
              <a:gd name="T0" fmla="*/ 17 w 116"/>
              <a:gd name="T1" fmla="*/ 99 h 115"/>
              <a:gd name="T2" fmla="*/ 0 w 116"/>
              <a:gd name="T3" fmla="*/ 57 h 115"/>
              <a:gd name="T4" fmla="*/ 17 w 116"/>
              <a:gd name="T5" fmla="*/ 15 h 115"/>
              <a:gd name="T6" fmla="*/ 58 w 116"/>
              <a:gd name="T7" fmla="*/ 0 h 115"/>
              <a:gd name="T8" fmla="*/ 99 w 116"/>
              <a:gd name="T9" fmla="*/ 15 h 115"/>
              <a:gd name="T10" fmla="*/ 116 w 116"/>
              <a:gd name="T11" fmla="*/ 57 h 115"/>
              <a:gd name="T12" fmla="*/ 99 w 116"/>
              <a:gd name="T13" fmla="*/ 99 h 115"/>
              <a:gd name="T14" fmla="*/ 58 w 116"/>
              <a:gd name="T15" fmla="*/ 115 h 115"/>
              <a:gd name="T16" fmla="*/ 17 w 116"/>
              <a:gd name="T17" fmla="*/ 9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15">
                <a:moveTo>
                  <a:pt x="17" y="99"/>
                </a:moveTo>
                <a:cubicBezTo>
                  <a:pt x="6" y="87"/>
                  <a:pt x="0" y="74"/>
                  <a:pt x="0" y="57"/>
                </a:cubicBezTo>
                <a:cubicBezTo>
                  <a:pt x="0" y="40"/>
                  <a:pt x="6" y="26"/>
                  <a:pt x="17" y="15"/>
                </a:cubicBezTo>
                <a:cubicBezTo>
                  <a:pt x="28" y="5"/>
                  <a:pt x="42" y="0"/>
                  <a:pt x="58" y="0"/>
                </a:cubicBezTo>
                <a:cubicBezTo>
                  <a:pt x="74" y="0"/>
                  <a:pt x="88" y="5"/>
                  <a:pt x="99" y="15"/>
                </a:cubicBezTo>
                <a:cubicBezTo>
                  <a:pt x="110" y="26"/>
                  <a:pt x="116" y="40"/>
                  <a:pt x="116" y="57"/>
                </a:cubicBezTo>
                <a:cubicBezTo>
                  <a:pt x="116" y="74"/>
                  <a:pt x="110" y="87"/>
                  <a:pt x="99" y="99"/>
                </a:cubicBezTo>
                <a:cubicBezTo>
                  <a:pt x="88" y="110"/>
                  <a:pt x="74" y="115"/>
                  <a:pt x="58" y="115"/>
                </a:cubicBezTo>
                <a:cubicBezTo>
                  <a:pt x="42" y="115"/>
                  <a:pt x="28" y="110"/>
                  <a:pt x="17" y="99"/>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406" name="Group 405"/>
          <p:cNvGrpSpPr/>
          <p:nvPr userDrawn="1"/>
        </p:nvGrpSpPr>
        <p:grpSpPr>
          <a:xfrm>
            <a:off x="1240352" y="1172762"/>
            <a:ext cx="2041691" cy="378960"/>
            <a:chOff x="2336800" y="2301876"/>
            <a:chExt cx="8561388" cy="1589087"/>
          </a:xfrm>
          <a:solidFill>
            <a:schemeClr val="bg2"/>
          </a:solidFill>
        </p:grpSpPr>
        <p:sp>
          <p:nvSpPr>
            <p:cNvPr id="407" name="Freeform 406"/>
            <p:cNvSpPr>
              <a:spLocks/>
            </p:cNvSpPr>
            <p:nvPr/>
          </p:nvSpPr>
          <p:spPr bwMode="auto">
            <a:xfrm>
              <a:off x="5727700" y="3506788"/>
              <a:ext cx="1089025" cy="384175"/>
            </a:xfrm>
            <a:custGeom>
              <a:avLst/>
              <a:gdLst>
                <a:gd name="T0" fmla="*/ 66 w 686"/>
                <a:gd name="T1" fmla="*/ 180 h 242"/>
                <a:gd name="T2" fmla="*/ 66 w 686"/>
                <a:gd name="T3" fmla="*/ 0 h 242"/>
                <a:gd name="T4" fmla="*/ 0 w 686"/>
                <a:gd name="T5" fmla="*/ 0 h 242"/>
                <a:gd name="T6" fmla="*/ 0 w 686"/>
                <a:gd name="T7" fmla="*/ 242 h 242"/>
                <a:gd name="T8" fmla="*/ 686 w 686"/>
                <a:gd name="T9" fmla="*/ 242 h 242"/>
                <a:gd name="T10" fmla="*/ 686 w 686"/>
                <a:gd name="T11" fmla="*/ 180 h 242"/>
                <a:gd name="T12" fmla="*/ 66 w 686"/>
                <a:gd name="T13" fmla="*/ 180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6" y="180"/>
                  </a:moveTo>
                  <a:lnTo>
                    <a:pt x="66" y="0"/>
                  </a:lnTo>
                  <a:lnTo>
                    <a:pt x="0" y="0"/>
                  </a:lnTo>
                  <a:lnTo>
                    <a:pt x="0" y="242"/>
                  </a:lnTo>
                  <a:lnTo>
                    <a:pt x="686" y="242"/>
                  </a:lnTo>
                  <a:lnTo>
                    <a:pt x="686" y="180"/>
                  </a:lnTo>
                  <a:lnTo>
                    <a:pt x="66"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8" name="Freeform 407"/>
            <p:cNvSpPr>
              <a:spLocks/>
            </p:cNvSpPr>
            <p:nvPr/>
          </p:nvSpPr>
          <p:spPr bwMode="auto">
            <a:xfrm>
              <a:off x="2336800" y="2686051"/>
              <a:ext cx="695325" cy="820738"/>
            </a:xfrm>
            <a:custGeom>
              <a:avLst/>
              <a:gdLst>
                <a:gd name="T0" fmla="*/ 317 w 438"/>
                <a:gd name="T1" fmla="*/ 199 h 517"/>
                <a:gd name="T2" fmla="*/ 123 w 438"/>
                <a:gd name="T3" fmla="*/ 199 h 517"/>
                <a:gd name="T4" fmla="*/ 123 w 438"/>
                <a:gd name="T5" fmla="*/ 0 h 517"/>
                <a:gd name="T6" fmla="*/ 0 w 438"/>
                <a:gd name="T7" fmla="*/ 0 h 517"/>
                <a:gd name="T8" fmla="*/ 0 w 438"/>
                <a:gd name="T9" fmla="*/ 517 h 517"/>
                <a:gd name="T10" fmla="*/ 123 w 438"/>
                <a:gd name="T11" fmla="*/ 517 h 517"/>
                <a:gd name="T12" fmla="*/ 123 w 438"/>
                <a:gd name="T13" fmla="*/ 313 h 517"/>
                <a:gd name="T14" fmla="*/ 317 w 438"/>
                <a:gd name="T15" fmla="*/ 313 h 517"/>
                <a:gd name="T16" fmla="*/ 317 w 438"/>
                <a:gd name="T17" fmla="*/ 517 h 517"/>
                <a:gd name="T18" fmla="*/ 438 w 438"/>
                <a:gd name="T19" fmla="*/ 517 h 517"/>
                <a:gd name="T20" fmla="*/ 438 w 438"/>
                <a:gd name="T21" fmla="*/ 0 h 517"/>
                <a:gd name="T22" fmla="*/ 317 w 438"/>
                <a:gd name="T23" fmla="*/ 0 h 517"/>
                <a:gd name="T24" fmla="*/ 317 w 438"/>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 h="517">
                  <a:moveTo>
                    <a:pt x="317" y="199"/>
                  </a:moveTo>
                  <a:lnTo>
                    <a:pt x="123" y="199"/>
                  </a:lnTo>
                  <a:lnTo>
                    <a:pt x="123" y="0"/>
                  </a:lnTo>
                  <a:lnTo>
                    <a:pt x="0" y="0"/>
                  </a:lnTo>
                  <a:lnTo>
                    <a:pt x="0" y="517"/>
                  </a:lnTo>
                  <a:lnTo>
                    <a:pt x="123" y="517"/>
                  </a:lnTo>
                  <a:lnTo>
                    <a:pt x="123" y="313"/>
                  </a:lnTo>
                  <a:lnTo>
                    <a:pt x="317" y="313"/>
                  </a:lnTo>
                  <a:lnTo>
                    <a:pt x="317" y="517"/>
                  </a:lnTo>
                  <a:lnTo>
                    <a:pt x="438" y="517"/>
                  </a:lnTo>
                  <a:lnTo>
                    <a:pt x="438" y="0"/>
                  </a:lnTo>
                  <a:lnTo>
                    <a:pt x="317" y="0"/>
                  </a:lnTo>
                  <a:lnTo>
                    <a:pt x="317" y="1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9" name="Rectangle 408"/>
            <p:cNvSpPr>
              <a:spLocks noChangeArrowheads="1"/>
            </p:cNvSpPr>
            <p:nvPr/>
          </p:nvSpPr>
          <p:spPr bwMode="auto">
            <a:xfrm>
              <a:off x="3343275" y="2686051"/>
              <a:ext cx="195262" cy="820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0" name="Freeform 409"/>
            <p:cNvSpPr>
              <a:spLocks noEditPoints="1"/>
            </p:cNvSpPr>
            <p:nvPr/>
          </p:nvSpPr>
          <p:spPr bwMode="auto">
            <a:xfrm>
              <a:off x="3849688" y="2686051"/>
              <a:ext cx="722312" cy="820738"/>
            </a:xfrm>
            <a:custGeom>
              <a:avLst/>
              <a:gdLst>
                <a:gd name="T0" fmla="*/ 183 w 192"/>
                <a:gd name="T1" fmla="*/ 73 h 218"/>
                <a:gd name="T2" fmla="*/ 183 w 192"/>
                <a:gd name="T3" fmla="*/ 72 h 218"/>
                <a:gd name="T4" fmla="*/ 164 w 192"/>
                <a:gd name="T5" fmla="*/ 22 h 218"/>
                <a:gd name="T6" fmla="*/ 100 w 192"/>
                <a:gd name="T7" fmla="*/ 0 h 218"/>
                <a:gd name="T8" fmla="*/ 0 w 192"/>
                <a:gd name="T9" fmla="*/ 0 h 218"/>
                <a:gd name="T10" fmla="*/ 0 w 192"/>
                <a:gd name="T11" fmla="*/ 218 h 218"/>
                <a:gd name="T12" fmla="*/ 52 w 192"/>
                <a:gd name="T13" fmla="*/ 218 h 218"/>
                <a:gd name="T14" fmla="*/ 52 w 192"/>
                <a:gd name="T15" fmla="*/ 149 h 218"/>
                <a:gd name="T16" fmla="*/ 85 w 192"/>
                <a:gd name="T17" fmla="*/ 149 h 218"/>
                <a:gd name="T18" fmla="*/ 131 w 192"/>
                <a:gd name="T19" fmla="*/ 218 h 218"/>
                <a:gd name="T20" fmla="*/ 192 w 192"/>
                <a:gd name="T21" fmla="*/ 218 h 218"/>
                <a:gd name="T22" fmla="*/ 139 w 192"/>
                <a:gd name="T23" fmla="*/ 140 h 218"/>
                <a:gd name="T24" fmla="*/ 183 w 192"/>
                <a:gd name="T25" fmla="*/ 73 h 218"/>
                <a:gd name="T26" fmla="*/ 131 w 192"/>
                <a:gd name="T27" fmla="*/ 75 h 218"/>
                <a:gd name="T28" fmla="*/ 131 w 192"/>
                <a:gd name="T29" fmla="*/ 75 h 218"/>
                <a:gd name="T30" fmla="*/ 97 w 192"/>
                <a:gd name="T31" fmla="*/ 103 h 218"/>
                <a:gd name="T32" fmla="*/ 52 w 192"/>
                <a:gd name="T33" fmla="*/ 103 h 218"/>
                <a:gd name="T34" fmla="*/ 52 w 192"/>
                <a:gd name="T35" fmla="*/ 47 h 218"/>
                <a:gd name="T36" fmla="*/ 96 w 192"/>
                <a:gd name="T37" fmla="*/ 47 h 218"/>
                <a:gd name="T38" fmla="*/ 131 w 192"/>
                <a:gd name="T39"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18">
                  <a:moveTo>
                    <a:pt x="183" y="73"/>
                  </a:moveTo>
                  <a:cubicBezTo>
                    <a:pt x="183" y="72"/>
                    <a:pt x="183" y="72"/>
                    <a:pt x="183" y="72"/>
                  </a:cubicBezTo>
                  <a:cubicBezTo>
                    <a:pt x="183" y="52"/>
                    <a:pt x="177" y="34"/>
                    <a:pt x="164" y="22"/>
                  </a:cubicBezTo>
                  <a:cubicBezTo>
                    <a:pt x="150" y="7"/>
                    <a:pt x="128"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cubicBezTo>
                    <a:pt x="139" y="140"/>
                    <a:pt x="139" y="140"/>
                    <a:pt x="139" y="140"/>
                  </a:cubicBezTo>
                  <a:cubicBezTo>
                    <a:pt x="167" y="129"/>
                    <a:pt x="183" y="105"/>
                    <a:pt x="183" y="73"/>
                  </a:cubicBezTo>
                  <a:close/>
                  <a:moveTo>
                    <a:pt x="131" y="75"/>
                  </a:moveTo>
                  <a:cubicBezTo>
                    <a:pt x="131" y="75"/>
                    <a:pt x="131" y="75"/>
                    <a:pt x="131" y="75"/>
                  </a:cubicBez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1" name="Freeform 410"/>
            <p:cNvSpPr>
              <a:spLocks/>
            </p:cNvSpPr>
            <p:nvPr/>
          </p:nvSpPr>
          <p:spPr bwMode="auto">
            <a:xfrm>
              <a:off x="4792663" y="2686051"/>
              <a:ext cx="630237" cy="820738"/>
            </a:xfrm>
            <a:custGeom>
              <a:avLst/>
              <a:gdLst>
                <a:gd name="T0" fmla="*/ 123 w 397"/>
                <a:gd name="T1" fmla="*/ 405 h 517"/>
                <a:gd name="T2" fmla="*/ 123 w 397"/>
                <a:gd name="T3" fmla="*/ 311 h 517"/>
                <a:gd name="T4" fmla="*/ 360 w 397"/>
                <a:gd name="T5" fmla="*/ 311 h 517"/>
                <a:gd name="T6" fmla="*/ 360 w 397"/>
                <a:gd name="T7" fmla="*/ 201 h 517"/>
                <a:gd name="T8" fmla="*/ 123 w 397"/>
                <a:gd name="T9" fmla="*/ 201 h 517"/>
                <a:gd name="T10" fmla="*/ 123 w 397"/>
                <a:gd name="T11" fmla="*/ 109 h 517"/>
                <a:gd name="T12" fmla="*/ 393 w 397"/>
                <a:gd name="T13" fmla="*/ 109 h 517"/>
                <a:gd name="T14" fmla="*/ 393 w 397"/>
                <a:gd name="T15" fmla="*/ 0 h 517"/>
                <a:gd name="T16" fmla="*/ 0 w 397"/>
                <a:gd name="T17" fmla="*/ 0 h 517"/>
                <a:gd name="T18" fmla="*/ 0 w 397"/>
                <a:gd name="T19" fmla="*/ 517 h 517"/>
                <a:gd name="T20" fmla="*/ 397 w 397"/>
                <a:gd name="T21" fmla="*/ 517 h 517"/>
                <a:gd name="T22" fmla="*/ 397 w 397"/>
                <a:gd name="T23" fmla="*/ 405 h 517"/>
                <a:gd name="T24" fmla="*/ 123 w 397"/>
                <a:gd name="T25" fmla="*/ 405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7" h="517">
                  <a:moveTo>
                    <a:pt x="123" y="405"/>
                  </a:moveTo>
                  <a:lnTo>
                    <a:pt x="123" y="311"/>
                  </a:lnTo>
                  <a:lnTo>
                    <a:pt x="360" y="311"/>
                  </a:lnTo>
                  <a:lnTo>
                    <a:pt x="360" y="201"/>
                  </a:lnTo>
                  <a:lnTo>
                    <a:pt x="123" y="201"/>
                  </a:lnTo>
                  <a:lnTo>
                    <a:pt x="123" y="109"/>
                  </a:lnTo>
                  <a:lnTo>
                    <a:pt x="393" y="109"/>
                  </a:lnTo>
                  <a:lnTo>
                    <a:pt x="393" y="0"/>
                  </a:lnTo>
                  <a:lnTo>
                    <a:pt x="0" y="0"/>
                  </a:lnTo>
                  <a:lnTo>
                    <a:pt x="0" y="517"/>
                  </a:lnTo>
                  <a:lnTo>
                    <a:pt x="397" y="517"/>
                  </a:lnTo>
                  <a:lnTo>
                    <a:pt x="397" y="405"/>
                  </a:lnTo>
                  <a:lnTo>
                    <a:pt x="123"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2" name="Freeform 411"/>
            <p:cNvSpPr>
              <a:spLocks noEditPoints="1"/>
            </p:cNvSpPr>
            <p:nvPr/>
          </p:nvSpPr>
          <p:spPr bwMode="auto">
            <a:xfrm>
              <a:off x="6118225" y="2686051"/>
              <a:ext cx="720725" cy="820738"/>
            </a:xfrm>
            <a:custGeom>
              <a:avLst/>
              <a:gdLst>
                <a:gd name="T0" fmla="*/ 139 w 192"/>
                <a:gd name="T1" fmla="*/ 140 h 218"/>
                <a:gd name="T2" fmla="*/ 183 w 192"/>
                <a:gd name="T3" fmla="*/ 73 h 218"/>
                <a:gd name="T4" fmla="*/ 183 w 192"/>
                <a:gd name="T5" fmla="*/ 72 h 218"/>
                <a:gd name="T6" fmla="*/ 164 w 192"/>
                <a:gd name="T7" fmla="*/ 22 h 218"/>
                <a:gd name="T8" fmla="*/ 100 w 192"/>
                <a:gd name="T9" fmla="*/ 0 h 218"/>
                <a:gd name="T10" fmla="*/ 0 w 192"/>
                <a:gd name="T11" fmla="*/ 0 h 218"/>
                <a:gd name="T12" fmla="*/ 0 w 192"/>
                <a:gd name="T13" fmla="*/ 218 h 218"/>
                <a:gd name="T14" fmla="*/ 52 w 192"/>
                <a:gd name="T15" fmla="*/ 218 h 218"/>
                <a:gd name="T16" fmla="*/ 52 w 192"/>
                <a:gd name="T17" fmla="*/ 149 h 218"/>
                <a:gd name="T18" fmla="*/ 85 w 192"/>
                <a:gd name="T19" fmla="*/ 149 h 218"/>
                <a:gd name="T20" fmla="*/ 131 w 192"/>
                <a:gd name="T21" fmla="*/ 218 h 218"/>
                <a:gd name="T22" fmla="*/ 192 w 192"/>
                <a:gd name="T23" fmla="*/ 218 h 218"/>
                <a:gd name="T24" fmla="*/ 139 w 192"/>
                <a:gd name="T25" fmla="*/ 140 h 218"/>
                <a:gd name="T26" fmla="*/ 131 w 192"/>
                <a:gd name="T27" fmla="*/ 75 h 218"/>
                <a:gd name="T28" fmla="*/ 97 w 192"/>
                <a:gd name="T29" fmla="*/ 103 h 218"/>
                <a:gd name="T30" fmla="*/ 52 w 192"/>
                <a:gd name="T31" fmla="*/ 103 h 218"/>
                <a:gd name="T32" fmla="*/ 52 w 192"/>
                <a:gd name="T33" fmla="*/ 47 h 218"/>
                <a:gd name="T34" fmla="*/ 96 w 192"/>
                <a:gd name="T35" fmla="*/ 47 h 218"/>
                <a:gd name="T36" fmla="*/ 131 w 192"/>
                <a:gd name="T37"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2" h="218">
                  <a:moveTo>
                    <a:pt x="139" y="140"/>
                  </a:moveTo>
                  <a:cubicBezTo>
                    <a:pt x="167" y="129"/>
                    <a:pt x="183" y="105"/>
                    <a:pt x="183" y="73"/>
                  </a:cubicBezTo>
                  <a:cubicBezTo>
                    <a:pt x="183" y="72"/>
                    <a:pt x="183" y="72"/>
                    <a:pt x="183" y="72"/>
                  </a:cubicBezTo>
                  <a:cubicBezTo>
                    <a:pt x="183" y="52"/>
                    <a:pt x="177" y="34"/>
                    <a:pt x="164" y="22"/>
                  </a:cubicBezTo>
                  <a:cubicBezTo>
                    <a:pt x="149" y="7"/>
                    <a:pt x="127"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lnTo>
                    <a:pt x="139" y="140"/>
                  </a:lnTo>
                  <a:close/>
                  <a:moveTo>
                    <a:pt x="131" y="75"/>
                  </a:move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3" name="Rectangle 412"/>
            <p:cNvSpPr>
              <a:spLocks noChangeArrowheads="1"/>
            </p:cNvSpPr>
            <p:nvPr/>
          </p:nvSpPr>
          <p:spPr bwMode="auto">
            <a:xfrm>
              <a:off x="7067550" y="2686051"/>
              <a:ext cx="195262" cy="8207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4" name="Freeform 413"/>
            <p:cNvSpPr>
              <a:spLocks/>
            </p:cNvSpPr>
            <p:nvPr/>
          </p:nvSpPr>
          <p:spPr bwMode="auto">
            <a:xfrm>
              <a:off x="7526338" y="2670176"/>
              <a:ext cx="781050" cy="847725"/>
            </a:xfrm>
            <a:custGeom>
              <a:avLst/>
              <a:gdLst>
                <a:gd name="T0" fmla="*/ 110 w 208"/>
                <a:gd name="T1" fmla="*/ 139 h 225"/>
                <a:gd name="T2" fmla="*/ 158 w 208"/>
                <a:gd name="T3" fmla="*/ 139 h 225"/>
                <a:gd name="T4" fmla="*/ 158 w 208"/>
                <a:gd name="T5" fmla="*/ 166 h 225"/>
                <a:gd name="T6" fmla="*/ 116 w 208"/>
                <a:gd name="T7" fmla="*/ 178 h 225"/>
                <a:gd name="T8" fmla="*/ 54 w 208"/>
                <a:gd name="T9" fmla="*/ 113 h 225"/>
                <a:gd name="T10" fmla="*/ 54 w 208"/>
                <a:gd name="T11" fmla="*/ 112 h 225"/>
                <a:gd name="T12" fmla="*/ 113 w 208"/>
                <a:gd name="T13" fmla="*/ 48 h 225"/>
                <a:gd name="T14" fmla="*/ 167 w 208"/>
                <a:gd name="T15" fmla="*/ 69 h 225"/>
                <a:gd name="T16" fmla="*/ 169 w 208"/>
                <a:gd name="T17" fmla="*/ 71 h 225"/>
                <a:gd name="T18" fmla="*/ 201 w 208"/>
                <a:gd name="T19" fmla="*/ 31 h 225"/>
                <a:gd name="T20" fmla="*/ 199 w 208"/>
                <a:gd name="T21" fmla="*/ 30 h 225"/>
                <a:gd name="T22" fmla="*/ 114 w 208"/>
                <a:gd name="T23" fmla="*/ 0 h 225"/>
                <a:gd name="T24" fmla="*/ 0 w 208"/>
                <a:gd name="T25" fmla="*/ 113 h 225"/>
                <a:gd name="T26" fmla="*/ 0 w 208"/>
                <a:gd name="T27" fmla="*/ 113 h 225"/>
                <a:gd name="T28" fmla="*/ 114 w 208"/>
                <a:gd name="T29" fmla="*/ 225 h 225"/>
                <a:gd name="T30" fmla="*/ 207 w 208"/>
                <a:gd name="T31" fmla="*/ 191 h 225"/>
                <a:gd name="T32" fmla="*/ 208 w 208"/>
                <a:gd name="T33" fmla="*/ 190 h 225"/>
                <a:gd name="T34" fmla="*/ 208 w 208"/>
                <a:gd name="T35" fmla="*/ 94 h 225"/>
                <a:gd name="T36" fmla="*/ 110 w 208"/>
                <a:gd name="T37" fmla="*/ 94 h 225"/>
                <a:gd name="T38" fmla="*/ 110 w 208"/>
                <a:gd name="T39" fmla="*/ 13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8" h="225">
                  <a:moveTo>
                    <a:pt x="110" y="139"/>
                  </a:moveTo>
                  <a:cubicBezTo>
                    <a:pt x="158" y="139"/>
                    <a:pt x="158" y="139"/>
                    <a:pt x="158" y="139"/>
                  </a:cubicBezTo>
                  <a:cubicBezTo>
                    <a:pt x="158" y="166"/>
                    <a:pt x="158" y="166"/>
                    <a:pt x="158" y="166"/>
                  </a:cubicBezTo>
                  <a:cubicBezTo>
                    <a:pt x="147" y="174"/>
                    <a:pt x="132" y="178"/>
                    <a:pt x="116" y="178"/>
                  </a:cubicBezTo>
                  <a:cubicBezTo>
                    <a:pt x="80" y="178"/>
                    <a:pt x="54" y="151"/>
                    <a:pt x="54" y="113"/>
                  </a:cubicBezTo>
                  <a:cubicBezTo>
                    <a:pt x="54" y="112"/>
                    <a:pt x="54" y="112"/>
                    <a:pt x="54" y="112"/>
                  </a:cubicBezTo>
                  <a:cubicBezTo>
                    <a:pt x="54" y="77"/>
                    <a:pt x="80" y="48"/>
                    <a:pt x="113" y="48"/>
                  </a:cubicBezTo>
                  <a:cubicBezTo>
                    <a:pt x="137" y="48"/>
                    <a:pt x="151" y="56"/>
                    <a:pt x="167" y="69"/>
                  </a:cubicBezTo>
                  <a:cubicBezTo>
                    <a:pt x="169" y="71"/>
                    <a:pt x="169" y="71"/>
                    <a:pt x="169" y="71"/>
                  </a:cubicBezTo>
                  <a:cubicBezTo>
                    <a:pt x="201" y="31"/>
                    <a:pt x="201" y="31"/>
                    <a:pt x="201" y="31"/>
                  </a:cubicBezTo>
                  <a:cubicBezTo>
                    <a:pt x="199" y="30"/>
                    <a:pt x="199" y="30"/>
                    <a:pt x="199" y="30"/>
                  </a:cubicBezTo>
                  <a:cubicBezTo>
                    <a:pt x="174" y="9"/>
                    <a:pt x="150" y="0"/>
                    <a:pt x="114" y="0"/>
                  </a:cubicBezTo>
                  <a:cubicBezTo>
                    <a:pt x="50" y="0"/>
                    <a:pt x="0" y="49"/>
                    <a:pt x="0" y="113"/>
                  </a:cubicBezTo>
                  <a:cubicBezTo>
                    <a:pt x="0" y="113"/>
                    <a:pt x="0" y="113"/>
                    <a:pt x="0" y="113"/>
                  </a:cubicBezTo>
                  <a:cubicBezTo>
                    <a:pt x="0" y="178"/>
                    <a:pt x="48" y="225"/>
                    <a:pt x="114" y="225"/>
                  </a:cubicBezTo>
                  <a:cubicBezTo>
                    <a:pt x="149" y="225"/>
                    <a:pt x="180" y="214"/>
                    <a:pt x="207" y="191"/>
                  </a:cubicBezTo>
                  <a:cubicBezTo>
                    <a:pt x="208" y="190"/>
                    <a:pt x="208" y="190"/>
                    <a:pt x="208" y="190"/>
                  </a:cubicBezTo>
                  <a:cubicBezTo>
                    <a:pt x="208" y="94"/>
                    <a:pt x="208" y="94"/>
                    <a:pt x="208" y="94"/>
                  </a:cubicBezTo>
                  <a:cubicBezTo>
                    <a:pt x="110" y="94"/>
                    <a:pt x="110" y="94"/>
                    <a:pt x="110" y="94"/>
                  </a:cubicBezTo>
                  <a:lnTo>
                    <a:pt x="110" y="13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5" name="Freeform 414"/>
            <p:cNvSpPr>
              <a:spLocks/>
            </p:cNvSpPr>
            <p:nvPr/>
          </p:nvSpPr>
          <p:spPr bwMode="auto">
            <a:xfrm>
              <a:off x="8574088" y="2686051"/>
              <a:ext cx="693737" cy="820738"/>
            </a:xfrm>
            <a:custGeom>
              <a:avLst/>
              <a:gdLst>
                <a:gd name="T0" fmla="*/ 314 w 437"/>
                <a:gd name="T1" fmla="*/ 199 h 517"/>
                <a:gd name="T2" fmla="*/ 120 w 437"/>
                <a:gd name="T3" fmla="*/ 199 h 517"/>
                <a:gd name="T4" fmla="*/ 120 w 437"/>
                <a:gd name="T5" fmla="*/ 0 h 517"/>
                <a:gd name="T6" fmla="*/ 0 w 437"/>
                <a:gd name="T7" fmla="*/ 0 h 517"/>
                <a:gd name="T8" fmla="*/ 0 w 437"/>
                <a:gd name="T9" fmla="*/ 517 h 517"/>
                <a:gd name="T10" fmla="*/ 120 w 437"/>
                <a:gd name="T11" fmla="*/ 517 h 517"/>
                <a:gd name="T12" fmla="*/ 120 w 437"/>
                <a:gd name="T13" fmla="*/ 313 h 517"/>
                <a:gd name="T14" fmla="*/ 314 w 437"/>
                <a:gd name="T15" fmla="*/ 313 h 517"/>
                <a:gd name="T16" fmla="*/ 314 w 437"/>
                <a:gd name="T17" fmla="*/ 517 h 517"/>
                <a:gd name="T18" fmla="*/ 437 w 437"/>
                <a:gd name="T19" fmla="*/ 517 h 517"/>
                <a:gd name="T20" fmla="*/ 437 w 437"/>
                <a:gd name="T21" fmla="*/ 0 h 517"/>
                <a:gd name="T22" fmla="*/ 314 w 437"/>
                <a:gd name="T23" fmla="*/ 0 h 517"/>
                <a:gd name="T24" fmla="*/ 314 w 437"/>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7" h="517">
                  <a:moveTo>
                    <a:pt x="314" y="199"/>
                  </a:moveTo>
                  <a:lnTo>
                    <a:pt x="120" y="199"/>
                  </a:lnTo>
                  <a:lnTo>
                    <a:pt x="120" y="0"/>
                  </a:lnTo>
                  <a:lnTo>
                    <a:pt x="0" y="0"/>
                  </a:lnTo>
                  <a:lnTo>
                    <a:pt x="0" y="517"/>
                  </a:lnTo>
                  <a:lnTo>
                    <a:pt x="120" y="517"/>
                  </a:lnTo>
                  <a:lnTo>
                    <a:pt x="120" y="313"/>
                  </a:lnTo>
                  <a:lnTo>
                    <a:pt x="314" y="313"/>
                  </a:lnTo>
                  <a:lnTo>
                    <a:pt x="314" y="517"/>
                  </a:lnTo>
                  <a:lnTo>
                    <a:pt x="437" y="517"/>
                  </a:lnTo>
                  <a:lnTo>
                    <a:pt x="437" y="0"/>
                  </a:lnTo>
                  <a:lnTo>
                    <a:pt x="314" y="0"/>
                  </a:lnTo>
                  <a:lnTo>
                    <a:pt x="314" y="19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6" name="Freeform 415"/>
            <p:cNvSpPr>
              <a:spLocks/>
            </p:cNvSpPr>
            <p:nvPr/>
          </p:nvSpPr>
          <p:spPr bwMode="auto">
            <a:xfrm>
              <a:off x="9444038" y="2686051"/>
              <a:ext cx="679450" cy="820738"/>
            </a:xfrm>
            <a:custGeom>
              <a:avLst/>
              <a:gdLst>
                <a:gd name="T0" fmla="*/ 0 w 428"/>
                <a:gd name="T1" fmla="*/ 0 h 517"/>
                <a:gd name="T2" fmla="*/ 0 w 428"/>
                <a:gd name="T3" fmla="*/ 114 h 517"/>
                <a:gd name="T4" fmla="*/ 152 w 428"/>
                <a:gd name="T5" fmla="*/ 114 h 517"/>
                <a:gd name="T6" fmla="*/ 152 w 428"/>
                <a:gd name="T7" fmla="*/ 517 h 517"/>
                <a:gd name="T8" fmla="*/ 275 w 428"/>
                <a:gd name="T9" fmla="*/ 517 h 517"/>
                <a:gd name="T10" fmla="*/ 275 w 428"/>
                <a:gd name="T11" fmla="*/ 114 h 517"/>
                <a:gd name="T12" fmla="*/ 428 w 428"/>
                <a:gd name="T13" fmla="*/ 114 h 517"/>
                <a:gd name="T14" fmla="*/ 428 w 428"/>
                <a:gd name="T15" fmla="*/ 0 h 517"/>
                <a:gd name="T16" fmla="*/ 0 w 428"/>
                <a:gd name="T17"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517">
                  <a:moveTo>
                    <a:pt x="0" y="0"/>
                  </a:moveTo>
                  <a:lnTo>
                    <a:pt x="0" y="114"/>
                  </a:lnTo>
                  <a:lnTo>
                    <a:pt x="152" y="114"/>
                  </a:lnTo>
                  <a:lnTo>
                    <a:pt x="152" y="517"/>
                  </a:lnTo>
                  <a:lnTo>
                    <a:pt x="275" y="517"/>
                  </a:lnTo>
                  <a:lnTo>
                    <a:pt x="275" y="114"/>
                  </a:lnTo>
                  <a:lnTo>
                    <a:pt x="428" y="114"/>
                  </a:lnTo>
                  <a:lnTo>
                    <a:pt x="428"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7" name="Freeform 416"/>
            <p:cNvSpPr>
              <a:spLocks/>
            </p:cNvSpPr>
            <p:nvPr/>
          </p:nvSpPr>
          <p:spPr bwMode="auto">
            <a:xfrm>
              <a:off x="9440863" y="2301876"/>
              <a:ext cx="1089025" cy="384175"/>
            </a:xfrm>
            <a:custGeom>
              <a:avLst/>
              <a:gdLst>
                <a:gd name="T0" fmla="*/ 620 w 686"/>
                <a:gd name="T1" fmla="*/ 62 h 242"/>
                <a:gd name="T2" fmla="*/ 620 w 686"/>
                <a:gd name="T3" fmla="*/ 242 h 242"/>
                <a:gd name="T4" fmla="*/ 686 w 686"/>
                <a:gd name="T5" fmla="*/ 242 h 242"/>
                <a:gd name="T6" fmla="*/ 686 w 686"/>
                <a:gd name="T7" fmla="*/ 0 h 242"/>
                <a:gd name="T8" fmla="*/ 0 w 686"/>
                <a:gd name="T9" fmla="*/ 0 h 242"/>
                <a:gd name="T10" fmla="*/ 0 w 686"/>
                <a:gd name="T11" fmla="*/ 62 h 242"/>
                <a:gd name="T12" fmla="*/ 620 w 686"/>
                <a:gd name="T13" fmla="*/ 62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20" y="62"/>
                  </a:moveTo>
                  <a:lnTo>
                    <a:pt x="620" y="242"/>
                  </a:lnTo>
                  <a:lnTo>
                    <a:pt x="686" y="242"/>
                  </a:lnTo>
                  <a:lnTo>
                    <a:pt x="686" y="0"/>
                  </a:lnTo>
                  <a:lnTo>
                    <a:pt x="0" y="0"/>
                  </a:lnTo>
                  <a:lnTo>
                    <a:pt x="0" y="62"/>
                  </a:lnTo>
                  <a:lnTo>
                    <a:pt x="62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8" name="Freeform 417"/>
            <p:cNvSpPr>
              <a:spLocks noEditPoints="1"/>
            </p:cNvSpPr>
            <p:nvPr/>
          </p:nvSpPr>
          <p:spPr bwMode="auto">
            <a:xfrm>
              <a:off x="10679113" y="2301876"/>
              <a:ext cx="219075" cy="219075"/>
            </a:xfrm>
            <a:custGeom>
              <a:avLst/>
              <a:gdLst>
                <a:gd name="T0" fmla="*/ 0 w 58"/>
                <a:gd name="T1" fmla="*/ 29 h 58"/>
                <a:gd name="T2" fmla="*/ 0 w 58"/>
                <a:gd name="T3" fmla="*/ 29 h 58"/>
                <a:gd name="T4" fmla="*/ 29 w 58"/>
                <a:gd name="T5" fmla="*/ 0 h 58"/>
                <a:gd name="T6" fmla="*/ 58 w 58"/>
                <a:gd name="T7" fmla="*/ 29 h 58"/>
                <a:gd name="T8" fmla="*/ 58 w 58"/>
                <a:gd name="T9" fmla="*/ 29 h 58"/>
                <a:gd name="T10" fmla="*/ 29 w 58"/>
                <a:gd name="T11" fmla="*/ 58 h 58"/>
                <a:gd name="T12" fmla="*/ 0 w 58"/>
                <a:gd name="T13" fmla="*/ 29 h 58"/>
                <a:gd name="T14" fmla="*/ 55 w 58"/>
                <a:gd name="T15" fmla="*/ 29 h 58"/>
                <a:gd name="T16" fmla="*/ 55 w 58"/>
                <a:gd name="T17" fmla="*/ 29 h 58"/>
                <a:gd name="T18" fmla="*/ 29 w 58"/>
                <a:gd name="T19" fmla="*/ 3 h 58"/>
                <a:gd name="T20" fmla="*/ 3 w 58"/>
                <a:gd name="T21" fmla="*/ 29 h 58"/>
                <a:gd name="T22" fmla="*/ 3 w 58"/>
                <a:gd name="T23" fmla="*/ 29 h 58"/>
                <a:gd name="T24" fmla="*/ 29 w 58"/>
                <a:gd name="T25" fmla="*/ 55 h 58"/>
                <a:gd name="T26" fmla="*/ 55 w 58"/>
                <a:gd name="T27" fmla="*/ 29 h 58"/>
                <a:gd name="T28" fmla="*/ 17 w 58"/>
                <a:gd name="T29" fmla="*/ 13 h 58"/>
                <a:gd name="T30" fmla="*/ 31 w 58"/>
                <a:gd name="T31" fmla="*/ 13 h 58"/>
                <a:gd name="T32" fmla="*/ 40 w 58"/>
                <a:gd name="T33" fmla="*/ 16 h 58"/>
                <a:gd name="T34" fmla="*/ 43 w 58"/>
                <a:gd name="T35" fmla="*/ 23 h 58"/>
                <a:gd name="T36" fmla="*/ 43 w 58"/>
                <a:gd name="T37" fmla="*/ 23 h 58"/>
                <a:gd name="T38" fmla="*/ 36 w 58"/>
                <a:gd name="T39" fmla="*/ 32 h 58"/>
                <a:gd name="T40" fmla="*/ 44 w 58"/>
                <a:gd name="T41" fmla="*/ 43 h 58"/>
                <a:gd name="T42" fmla="*/ 36 w 58"/>
                <a:gd name="T43" fmla="*/ 43 h 58"/>
                <a:gd name="T44" fmla="*/ 29 w 58"/>
                <a:gd name="T45" fmla="*/ 33 h 58"/>
                <a:gd name="T46" fmla="*/ 29 w 58"/>
                <a:gd name="T47" fmla="*/ 33 h 58"/>
                <a:gd name="T48" fmla="*/ 24 w 58"/>
                <a:gd name="T49" fmla="*/ 33 h 58"/>
                <a:gd name="T50" fmla="*/ 24 w 58"/>
                <a:gd name="T51" fmla="*/ 43 h 58"/>
                <a:gd name="T52" fmla="*/ 17 w 58"/>
                <a:gd name="T53" fmla="*/ 43 h 58"/>
                <a:gd name="T54" fmla="*/ 17 w 58"/>
                <a:gd name="T55" fmla="*/ 13 h 58"/>
                <a:gd name="T56" fmla="*/ 31 w 58"/>
                <a:gd name="T57" fmla="*/ 28 h 58"/>
                <a:gd name="T58" fmla="*/ 36 w 58"/>
                <a:gd name="T59" fmla="*/ 23 h 58"/>
                <a:gd name="T60" fmla="*/ 36 w 58"/>
                <a:gd name="T61" fmla="*/ 23 h 58"/>
                <a:gd name="T62" fmla="*/ 31 w 58"/>
                <a:gd name="T63" fmla="*/ 19 h 58"/>
                <a:gd name="T64" fmla="*/ 24 w 58"/>
                <a:gd name="T65" fmla="*/ 19 h 58"/>
                <a:gd name="T66" fmla="*/ 24 w 58"/>
                <a:gd name="T67" fmla="*/ 28 h 58"/>
                <a:gd name="T68" fmla="*/ 31 w 58"/>
                <a:gd name="T69"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 h="58">
                  <a:moveTo>
                    <a:pt x="0" y="29"/>
                  </a:moveTo>
                  <a:cubicBezTo>
                    <a:pt x="0" y="29"/>
                    <a:pt x="0" y="29"/>
                    <a:pt x="0" y="29"/>
                  </a:cubicBezTo>
                  <a:cubicBezTo>
                    <a:pt x="0" y="13"/>
                    <a:pt x="13" y="0"/>
                    <a:pt x="29" y="0"/>
                  </a:cubicBezTo>
                  <a:cubicBezTo>
                    <a:pt x="45" y="0"/>
                    <a:pt x="58" y="13"/>
                    <a:pt x="58" y="29"/>
                  </a:cubicBezTo>
                  <a:cubicBezTo>
                    <a:pt x="58" y="29"/>
                    <a:pt x="58" y="29"/>
                    <a:pt x="58" y="29"/>
                  </a:cubicBezTo>
                  <a:cubicBezTo>
                    <a:pt x="58" y="45"/>
                    <a:pt x="45" y="58"/>
                    <a:pt x="29" y="58"/>
                  </a:cubicBezTo>
                  <a:cubicBezTo>
                    <a:pt x="13" y="58"/>
                    <a:pt x="0" y="45"/>
                    <a:pt x="0" y="29"/>
                  </a:cubicBezTo>
                  <a:close/>
                  <a:moveTo>
                    <a:pt x="55" y="29"/>
                  </a:moveTo>
                  <a:cubicBezTo>
                    <a:pt x="55" y="29"/>
                    <a:pt x="55" y="29"/>
                    <a:pt x="55" y="29"/>
                  </a:cubicBezTo>
                  <a:cubicBezTo>
                    <a:pt x="55" y="14"/>
                    <a:pt x="44" y="3"/>
                    <a:pt x="29" y="3"/>
                  </a:cubicBezTo>
                  <a:cubicBezTo>
                    <a:pt x="14" y="3"/>
                    <a:pt x="3" y="15"/>
                    <a:pt x="3" y="29"/>
                  </a:cubicBezTo>
                  <a:cubicBezTo>
                    <a:pt x="3" y="29"/>
                    <a:pt x="3" y="29"/>
                    <a:pt x="3" y="29"/>
                  </a:cubicBezTo>
                  <a:cubicBezTo>
                    <a:pt x="3" y="43"/>
                    <a:pt x="14" y="55"/>
                    <a:pt x="29" y="55"/>
                  </a:cubicBezTo>
                  <a:cubicBezTo>
                    <a:pt x="44" y="55"/>
                    <a:pt x="55" y="43"/>
                    <a:pt x="55" y="29"/>
                  </a:cubicBezTo>
                  <a:close/>
                  <a:moveTo>
                    <a:pt x="17" y="13"/>
                  </a:moveTo>
                  <a:cubicBezTo>
                    <a:pt x="31" y="13"/>
                    <a:pt x="31" y="13"/>
                    <a:pt x="31" y="13"/>
                  </a:cubicBezTo>
                  <a:cubicBezTo>
                    <a:pt x="35" y="13"/>
                    <a:pt x="38" y="14"/>
                    <a:pt x="40" y="16"/>
                  </a:cubicBezTo>
                  <a:cubicBezTo>
                    <a:pt x="42" y="18"/>
                    <a:pt x="43" y="20"/>
                    <a:pt x="43" y="23"/>
                  </a:cubicBezTo>
                  <a:cubicBezTo>
                    <a:pt x="43" y="23"/>
                    <a:pt x="43" y="23"/>
                    <a:pt x="43" y="23"/>
                  </a:cubicBezTo>
                  <a:cubicBezTo>
                    <a:pt x="43" y="28"/>
                    <a:pt x="40" y="31"/>
                    <a:pt x="36" y="32"/>
                  </a:cubicBezTo>
                  <a:cubicBezTo>
                    <a:pt x="44" y="43"/>
                    <a:pt x="44" y="43"/>
                    <a:pt x="44" y="43"/>
                  </a:cubicBezTo>
                  <a:cubicBezTo>
                    <a:pt x="36" y="43"/>
                    <a:pt x="36" y="43"/>
                    <a:pt x="36" y="43"/>
                  </a:cubicBezTo>
                  <a:cubicBezTo>
                    <a:pt x="29" y="33"/>
                    <a:pt x="29" y="33"/>
                    <a:pt x="29" y="33"/>
                  </a:cubicBezTo>
                  <a:cubicBezTo>
                    <a:pt x="29" y="33"/>
                    <a:pt x="29" y="33"/>
                    <a:pt x="29" y="33"/>
                  </a:cubicBezTo>
                  <a:cubicBezTo>
                    <a:pt x="24" y="33"/>
                    <a:pt x="24" y="33"/>
                    <a:pt x="24" y="33"/>
                  </a:cubicBezTo>
                  <a:cubicBezTo>
                    <a:pt x="24" y="43"/>
                    <a:pt x="24" y="43"/>
                    <a:pt x="24" y="43"/>
                  </a:cubicBezTo>
                  <a:cubicBezTo>
                    <a:pt x="17" y="43"/>
                    <a:pt x="17" y="43"/>
                    <a:pt x="17" y="43"/>
                  </a:cubicBezTo>
                  <a:lnTo>
                    <a:pt x="17" y="13"/>
                  </a:lnTo>
                  <a:close/>
                  <a:moveTo>
                    <a:pt x="31" y="28"/>
                  </a:moveTo>
                  <a:cubicBezTo>
                    <a:pt x="34" y="28"/>
                    <a:pt x="36" y="26"/>
                    <a:pt x="36" y="23"/>
                  </a:cubicBezTo>
                  <a:cubicBezTo>
                    <a:pt x="36" y="23"/>
                    <a:pt x="36" y="23"/>
                    <a:pt x="36" y="23"/>
                  </a:cubicBezTo>
                  <a:cubicBezTo>
                    <a:pt x="36" y="20"/>
                    <a:pt x="34" y="19"/>
                    <a:pt x="31" y="19"/>
                  </a:cubicBezTo>
                  <a:cubicBezTo>
                    <a:pt x="24" y="19"/>
                    <a:pt x="24" y="19"/>
                    <a:pt x="24" y="19"/>
                  </a:cubicBezTo>
                  <a:cubicBezTo>
                    <a:pt x="24" y="28"/>
                    <a:pt x="24" y="28"/>
                    <a:pt x="24" y="28"/>
                  </a:cubicBezTo>
                  <a:lnTo>
                    <a:pt x="31"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Freeform 114">
            <a:extLst>
              <a:ext uri="{FF2B5EF4-FFF2-40B4-BE49-F238E27FC236}">
                <a16:creationId xmlns:a16="http://schemas.microsoft.com/office/drawing/2014/main" id="{940E186B-EEC7-ED22-405F-B07D897831A3}"/>
              </a:ext>
            </a:extLst>
          </p:cNvPr>
          <p:cNvSpPr>
            <a:spLocks/>
          </p:cNvSpPr>
          <p:nvPr userDrawn="1"/>
        </p:nvSpPr>
        <p:spPr bwMode="auto">
          <a:xfrm>
            <a:off x="1345165" y="3716194"/>
            <a:ext cx="177300" cy="335936"/>
          </a:xfrm>
          <a:custGeom>
            <a:avLst/>
            <a:gdLst>
              <a:gd name="T0" fmla="*/ 116 w 123"/>
              <a:gd name="T1" fmla="*/ 130 h 233"/>
              <a:gd name="T2" fmla="*/ 122 w 123"/>
              <a:gd name="T3" fmla="*/ 88 h 233"/>
              <a:gd name="T4" fmla="*/ 82 w 123"/>
              <a:gd name="T5" fmla="*/ 88 h 233"/>
              <a:gd name="T6" fmla="*/ 82 w 123"/>
              <a:gd name="T7" fmla="*/ 61 h 233"/>
              <a:gd name="T8" fmla="*/ 105 w 123"/>
              <a:gd name="T9" fmla="*/ 39 h 233"/>
              <a:gd name="T10" fmla="*/ 123 w 123"/>
              <a:gd name="T11" fmla="*/ 39 h 233"/>
              <a:gd name="T12" fmla="*/ 123 w 123"/>
              <a:gd name="T13" fmla="*/ 3 h 233"/>
              <a:gd name="T14" fmla="*/ 91 w 123"/>
              <a:gd name="T15" fmla="*/ 0 h 233"/>
              <a:gd name="T16" fmla="*/ 36 w 123"/>
              <a:gd name="T17" fmla="*/ 57 h 233"/>
              <a:gd name="T18" fmla="*/ 37 w 123"/>
              <a:gd name="T19" fmla="*/ 89 h 233"/>
              <a:gd name="T20" fmla="*/ 0 w 123"/>
              <a:gd name="T21" fmla="*/ 89 h 233"/>
              <a:gd name="T22" fmla="*/ 0 w 123"/>
              <a:gd name="T23" fmla="*/ 131 h 233"/>
              <a:gd name="T24" fmla="*/ 37 w 123"/>
              <a:gd name="T25" fmla="*/ 131 h 233"/>
              <a:gd name="T26" fmla="*/ 38 w 123"/>
              <a:gd name="T27" fmla="*/ 232 h 233"/>
              <a:gd name="T28" fmla="*/ 60 w 123"/>
              <a:gd name="T29" fmla="*/ 233 h 233"/>
              <a:gd name="T30" fmla="*/ 83 w 123"/>
              <a:gd name="T31" fmla="*/ 231 h 233"/>
              <a:gd name="T32" fmla="*/ 82 w 123"/>
              <a:gd name="T33" fmla="*/ 130 h 233"/>
              <a:gd name="T34" fmla="*/ 116 w 123"/>
              <a:gd name="T35" fmla="*/ 1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 h="233">
                <a:moveTo>
                  <a:pt x="116" y="130"/>
                </a:moveTo>
                <a:cubicBezTo>
                  <a:pt x="122" y="88"/>
                  <a:pt x="122" y="88"/>
                  <a:pt x="122" y="88"/>
                </a:cubicBezTo>
                <a:cubicBezTo>
                  <a:pt x="82" y="88"/>
                  <a:pt x="82" y="88"/>
                  <a:pt x="82" y="88"/>
                </a:cubicBezTo>
                <a:cubicBezTo>
                  <a:pt x="82" y="61"/>
                  <a:pt x="82" y="61"/>
                  <a:pt x="82" y="61"/>
                </a:cubicBezTo>
                <a:cubicBezTo>
                  <a:pt x="81" y="50"/>
                  <a:pt x="87" y="39"/>
                  <a:pt x="105" y="39"/>
                </a:cubicBezTo>
                <a:cubicBezTo>
                  <a:pt x="123" y="39"/>
                  <a:pt x="123" y="39"/>
                  <a:pt x="123" y="39"/>
                </a:cubicBezTo>
                <a:cubicBezTo>
                  <a:pt x="123" y="3"/>
                  <a:pt x="123" y="3"/>
                  <a:pt x="123" y="3"/>
                </a:cubicBezTo>
                <a:cubicBezTo>
                  <a:pt x="123" y="3"/>
                  <a:pt x="106" y="0"/>
                  <a:pt x="91" y="0"/>
                </a:cubicBezTo>
                <a:cubicBezTo>
                  <a:pt x="58" y="1"/>
                  <a:pt x="36" y="21"/>
                  <a:pt x="36" y="57"/>
                </a:cubicBezTo>
                <a:cubicBezTo>
                  <a:pt x="37" y="89"/>
                  <a:pt x="37" y="89"/>
                  <a:pt x="37" y="89"/>
                </a:cubicBezTo>
                <a:cubicBezTo>
                  <a:pt x="0" y="89"/>
                  <a:pt x="0" y="89"/>
                  <a:pt x="0" y="89"/>
                </a:cubicBezTo>
                <a:cubicBezTo>
                  <a:pt x="0" y="131"/>
                  <a:pt x="0" y="131"/>
                  <a:pt x="0" y="131"/>
                </a:cubicBezTo>
                <a:cubicBezTo>
                  <a:pt x="37" y="131"/>
                  <a:pt x="37" y="131"/>
                  <a:pt x="37" y="131"/>
                </a:cubicBezTo>
                <a:cubicBezTo>
                  <a:pt x="38" y="232"/>
                  <a:pt x="38" y="232"/>
                  <a:pt x="38" y="232"/>
                </a:cubicBezTo>
                <a:cubicBezTo>
                  <a:pt x="45" y="233"/>
                  <a:pt x="53" y="233"/>
                  <a:pt x="60" y="233"/>
                </a:cubicBezTo>
                <a:cubicBezTo>
                  <a:pt x="68" y="233"/>
                  <a:pt x="75" y="232"/>
                  <a:pt x="83" y="231"/>
                </a:cubicBezTo>
                <a:cubicBezTo>
                  <a:pt x="82" y="130"/>
                  <a:pt x="82" y="130"/>
                  <a:pt x="82" y="130"/>
                </a:cubicBezTo>
                <a:lnTo>
                  <a:pt x="116"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5E157F02-589B-BAAA-FD00-CDA2EC047E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4367" y="5129628"/>
            <a:ext cx="354346" cy="250405"/>
          </a:xfrm>
          <a:prstGeom prst="rect">
            <a:avLst/>
          </a:prstGeom>
        </p:spPr>
      </p:pic>
      <p:pic>
        <p:nvPicPr>
          <p:cNvPr id="5" name="Picture 4">
            <a:extLst>
              <a:ext uri="{FF2B5EF4-FFF2-40B4-BE49-F238E27FC236}">
                <a16:creationId xmlns:a16="http://schemas.microsoft.com/office/drawing/2014/main" id="{FEEEE885-CFFE-1ABD-370C-C2085EC9A25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81978" y="3046168"/>
            <a:ext cx="401332" cy="341290"/>
          </a:xfrm>
          <a:prstGeom prst="rect">
            <a:avLst/>
          </a:prstGeom>
        </p:spPr>
      </p:pic>
      <p:pic>
        <p:nvPicPr>
          <p:cNvPr id="7" name="Graphic 6">
            <a:extLst>
              <a:ext uri="{FF2B5EF4-FFF2-40B4-BE49-F238E27FC236}">
                <a16:creationId xmlns:a16="http://schemas.microsoft.com/office/drawing/2014/main" id="{4E8E6D2F-39AB-A2A0-3AD1-517E919017DC}"/>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82718" y="3172195"/>
            <a:ext cx="3698417" cy="2469114"/>
          </a:xfrm>
          <a:prstGeom prst="rect">
            <a:avLst/>
          </a:prstGeom>
        </p:spPr>
      </p:pic>
      <p:pic>
        <p:nvPicPr>
          <p:cNvPr id="43" name="Graphic 42">
            <a:extLst>
              <a:ext uri="{FF2B5EF4-FFF2-40B4-BE49-F238E27FC236}">
                <a16:creationId xmlns:a16="http://schemas.microsoft.com/office/drawing/2014/main" id="{630ACF74-E38A-4220-35C3-ABE32BA6DCB4}"/>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72596" y="4422381"/>
            <a:ext cx="328544" cy="335936"/>
          </a:xfrm>
          <a:prstGeom prst="rect">
            <a:avLst/>
          </a:prstGeom>
        </p:spPr>
      </p:pic>
    </p:spTree>
    <p:extLst>
      <p:ext uri="{BB962C8B-B14F-4D97-AF65-F5344CB8AC3E}">
        <p14:creationId xmlns:p14="http://schemas.microsoft.com/office/powerpoint/2010/main" val="1816917972"/>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hasCustomPrompt="1"/>
          </p:nvPr>
        </p:nvSpPr>
        <p:spPr>
          <a:xfrm>
            <a:off x="636693" y="1353313"/>
            <a:ext cx="10932160" cy="4755387"/>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1"/>
                </a:solidFill>
                <a:latin typeface="+mn-lt"/>
                <a:ea typeface="+mn-ea"/>
                <a:cs typeface="+mn-cs"/>
              </a:defRPr>
            </a:lvl1pPr>
            <a:lvl2pPr marL="685783" indent="-228594">
              <a:defRPr lang="en-US" sz="2133" kern="1200" dirty="0" smtClean="0">
                <a:solidFill>
                  <a:schemeClr val="tx1"/>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Lucida Grande"/>
              <a:buChar char="-"/>
            </a:pPr>
            <a:r>
              <a:rPr lang="en-US" dirty="0"/>
              <a:t>Second level</a:t>
            </a:r>
          </a:p>
        </p:txBody>
      </p:sp>
    </p:spTree>
    <p:extLst>
      <p:ext uri="{BB962C8B-B14F-4D97-AF65-F5344CB8AC3E}">
        <p14:creationId xmlns:p14="http://schemas.microsoft.com/office/powerpoint/2010/main" val="4272305424"/>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5"/>
          <p:cNvSpPr>
            <a:spLocks noGrp="1" noChangeArrowheads="1"/>
          </p:cNvSpPr>
          <p:nvPr>
            <p:ph type="ftr" sz="quarter" idx="11"/>
          </p:nvPr>
        </p:nvSpPr>
        <p:spPr>
          <a:xfrm>
            <a:off x="1217086" y="6432550"/>
            <a:ext cx="8638116" cy="274639"/>
          </a:xfrm>
          <a:prstGeom prst="rect">
            <a:avLst/>
          </a:prstGeom>
          <a:ln/>
        </p:spPr>
        <p:txBody>
          <a:bodyPr/>
          <a:lstStyle>
            <a:lvl1pPr>
              <a:defRPr/>
            </a:lvl1pPr>
          </a:lstStyle>
          <a:p>
            <a:r>
              <a:rPr lang="en-US" dirty="0"/>
              <a:t>Proprietary and Confidential — HireRight – For HireRight-Authorized Recipient Only – Further Distribution Prohibited  HireRight ® Copyright © 2016. All Rights Reserved</a:t>
            </a:r>
          </a:p>
        </p:txBody>
      </p:sp>
      <p:sp>
        <p:nvSpPr>
          <p:cNvPr id="5" name="Rectangle 6"/>
          <p:cNvSpPr>
            <a:spLocks noGrp="1" noChangeArrowheads="1"/>
          </p:cNvSpPr>
          <p:nvPr>
            <p:ph type="sldNum" sz="quarter" idx="12"/>
          </p:nvPr>
        </p:nvSpPr>
        <p:spPr>
          <a:xfrm>
            <a:off x="609600" y="6438901"/>
            <a:ext cx="609600" cy="274639"/>
          </a:xfrm>
          <a:prstGeom prst="rect">
            <a:avLst/>
          </a:prstGeom>
          <a:ln/>
        </p:spPr>
        <p:txBody>
          <a:bodyPr/>
          <a:lstStyle>
            <a:lvl1pPr>
              <a:defRPr/>
            </a:lvl1pPr>
          </a:lstStyle>
          <a:p>
            <a:fld id="{F896FE67-8F6A-49F8-B375-A3FFA1792D38}" type="slidenum">
              <a:rPr lang="en-US"/>
              <a:pPr/>
              <a:t>‹#›</a:t>
            </a:fld>
            <a:endParaRPr lang="en-US"/>
          </a:p>
        </p:txBody>
      </p:sp>
    </p:spTree>
    <p:extLst>
      <p:ext uri="{BB962C8B-B14F-4D97-AF65-F5344CB8AC3E}">
        <p14:creationId xmlns:p14="http://schemas.microsoft.com/office/powerpoint/2010/main" val="26045445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option 3 Title Slide ">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0690" y="987773"/>
            <a:ext cx="2911716" cy="541476"/>
          </a:xfrm>
          <a:prstGeom prst="rect">
            <a:avLst/>
          </a:prstGeom>
        </p:spPr>
      </p:pic>
      <p:sp>
        <p:nvSpPr>
          <p:cNvPr id="6" name="Title 1"/>
          <p:cNvSpPr>
            <a:spLocks noGrp="1"/>
          </p:cNvSpPr>
          <p:nvPr>
            <p:ph type="title" hasCustomPrompt="1"/>
          </p:nvPr>
        </p:nvSpPr>
        <p:spPr>
          <a:xfrm>
            <a:off x="753169" y="2014880"/>
            <a:ext cx="6900672" cy="1477328"/>
          </a:xfrm>
        </p:spPr>
        <p:txBody>
          <a:bodyPr anchor="t" anchorCtr="0">
            <a:spAutoFit/>
          </a:bodyPr>
          <a:lstStyle>
            <a:lvl1pPr>
              <a:defRPr lang="en-US" sz="4800" b="1" kern="1200" baseline="0" dirty="0">
                <a:solidFill>
                  <a:schemeClr val="tx1"/>
                </a:solidFill>
                <a:latin typeface="+mn-lt"/>
                <a:ea typeface="+mn-ea"/>
                <a:cs typeface="+mn-cs"/>
              </a:defRPr>
            </a:lvl1pPr>
          </a:lstStyle>
          <a:p>
            <a:r>
              <a:rPr lang="en-US" dirty="0"/>
              <a:t>2019 Sample Title </a:t>
            </a:r>
            <a:br>
              <a:rPr lang="en-US" dirty="0"/>
            </a:br>
            <a:r>
              <a:rPr lang="en-US" dirty="0"/>
              <a:t>One Word is Red</a:t>
            </a:r>
          </a:p>
        </p:txBody>
      </p:sp>
      <p:sp>
        <p:nvSpPr>
          <p:cNvPr id="9" name="Content Placeholder 2"/>
          <p:cNvSpPr>
            <a:spLocks noGrp="1"/>
          </p:cNvSpPr>
          <p:nvPr>
            <p:ph idx="1" hasCustomPrompt="1"/>
          </p:nvPr>
        </p:nvSpPr>
        <p:spPr>
          <a:xfrm>
            <a:off x="790088" y="3481331"/>
            <a:ext cx="6059424" cy="1207008"/>
          </a:xfrm>
        </p:spPr>
        <p:txBody>
          <a:bodyPr anchor="t" anchorCtr="0">
            <a:noAutofit/>
          </a:bodyPr>
          <a:lstStyle>
            <a:lvl1pPr marL="0" marR="0" indent="0" algn="l" defTabSz="914377" rtl="0" eaLnBrk="1" fontAlgn="auto" latinLnBrk="0" hangingPunct="1">
              <a:lnSpc>
                <a:spcPct val="90000"/>
              </a:lnSpc>
              <a:spcBef>
                <a:spcPts val="1000"/>
              </a:spcBef>
              <a:spcAft>
                <a:spcPts val="0"/>
              </a:spcAft>
              <a:buClr>
                <a:srgbClr val="EA1010"/>
              </a:buClr>
              <a:buSzPct val="75000"/>
              <a:buFont typeface="Wingdings" charset="2"/>
              <a:buNone/>
              <a:tabLst/>
              <a:defRPr lang="en-US" sz="2133" kern="1200" dirty="0" smtClean="0">
                <a:solidFill>
                  <a:srgbClr val="000000"/>
                </a:solidFill>
                <a:latin typeface="Arial"/>
                <a:ea typeface="+mj-ea"/>
                <a:cs typeface="Arial"/>
              </a:defRPr>
            </a:lvl1pPr>
            <a:lvl2pPr marL="457189" marR="0" indent="0" algn="l" defTabSz="914377" rtl="0" eaLnBrk="1" fontAlgn="auto" latinLnBrk="0" hangingPunct="1">
              <a:lnSpc>
                <a:spcPct val="90000"/>
              </a:lnSpc>
              <a:spcBef>
                <a:spcPts val="500"/>
              </a:spcBef>
              <a:spcAft>
                <a:spcPts val="0"/>
              </a:spcAft>
              <a:buClr>
                <a:srgbClr val="EA1010"/>
              </a:buClr>
              <a:buSzPct val="75000"/>
              <a:buFont typeface="Lucida Grande"/>
              <a:buNone/>
              <a:tabLst/>
              <a:defRPr lang="en-US" sz="2133" kern="1200" dirty="0" smtClean="0">
                <a:solidFill>
                  <a:schemeClr val="tx1"/>
                </a:solidFill>
                <a:latin typeface="+mn-lt"/>
                <a:ea typeface="+mn-ea"/>
                <a:cs typeface="+mn-cs"/>
              </a:defRPr>
            </a:lvl2pPr>
          </a:lstStyle>
          <a:p>
            <a:pPr lvl="0"/>
            <a:r>
              <a:rPr lang="en-US" dirty="0"/>
              <a:t>This is the </a:t>
            </a:r>
            <a:r>
              <a:rPr lang="en-US" dirty="0" err="1"/>
              <a:t>subheader</a:t>
            </a:r>
            <a:r>
              <a:rPr lang="en-US" dirty="0"/>
              <a:t>. Text here should be sentence case in 16 pt.</a:t>
            </a:r>
          </a:p>
          <a:p>
            <a:pPr marL="685783" lvl="1" indent="-228594" algn="l" defTabSz="914377" rtl="0" eaLnBrk="1" latinLnBrk="0" hangingPunct="1">
              <a:lnSpc>
                <a:spcPct val="90000"/>
              </a:lnSpc>
              <a:spcBef>
                <a:spcPts val="500"/>
              </a:spcBef>
              <a:buClr>
                <a:srgbClr val="EA1010"/>
              </a:buClr>
              <a:buSzPct val="75000"/>
              <a:buFont typeface="Lucida Grande"/>
              <a:buChar char="-"/>
            </a:pPr>
            <a:endParaRPr lang="en-US" dirty="0"/>
          </a:p>
        </p:txBody>
      </p:sp>
      <p:sp>
        <p:nvSpPr>
          <p:cNvPr id="11" name="Content Placeholder 2"/>
          <p:cNvSpPr>
            <a:spLocks noGrp="1"/>
          </p:cNvSpPr>
          <p:nvPr>
            <p:ph idx="10" hasCustomPrompt="1"/>
          </p:nvPr>
        </p:nvSpPr>
        <p:spPr>
          <a:xfrm>
            <a:off x="790088" y="5254752"/>
            <a:ext cx="5486400" cy="1207008"/>
          </a:xfrm>
        </p:spPr>
        <p:txBody>
          <a:bodyPr anchor="ctr" anchorCtr="0">
            <a:normAutofit/>
          </a:bodyPr>
          <a:lstStyle>
            <a:lvl1pPr marL="0" marR="0" indent="0" algn="l" defTabSz="914377" rtl="0" eaLnBrk="1" fontAlgn="auto" latinLnBrk="0" hangingPunct="1">
              <a:lnSpc>
                <a:spcPct val="90000"/>
              </a:lnSpc>
              <a:spcBef>
                <a:spcPts val="1000"/>
              </a:spcBef>
              <a:spcAft>
                <a:spcPts val="0"/>
              </a:spcAft>
              <a:buClr>
                <a:srgbClr val="EA1010"/>
              </a:buClr>
              <a:buSzPct val="75000"/>
              <a:buFont typeface="Wingdings" charset="2"/>
              <a:buNone/>
              <a:tabLst/>
              <a:defRPr lang="en-US" sz="1600" kern="1200" cap="all" baseline="0" dirty="0" smtClean="0">
                <a:solidFill>
                  <a:srgbClr val="000000"/>
                </a:solidFill>
                <a:latin typeface="Arial"/>
                <a:ea typeface="+mj-ea"/>
                <a:cs typeface="Arial"/>
              </a:defRPr>
            </a:lvl1pPr>
            <a:lvl2pPr marL="457189" marR="0" indent="0" algn="l" defTabSz="914377" rtl="0" eaLnBrk="1" fontAlgn="auto" latinLnBrk="0" hangingPunct="1">
              <a:lnSpc>
                <a:spcPct val="90000"/>
              </a:lnSpc>
              <a:spcBef>
                <a:spcPts val="500"/>
              </a:spcBef>
              <a:spcAft>
                <a:spcPts val="0"/>
              </a:spcAft>
              <a:buClr>
                <a:srgbClr val="EA1010"/>
              </a:buClr>
              <a:buSzPct val="75000"/>
              <a:buFont typeface="Lucida Grande"/>
              <a:buNone/>
              <a:tabLst/>
              <a:defRPr lang="en-US" sz="1600" kern="1200" dirty="0" smtClean="0">
                <a:solidFill>
                  <a:srgbClr val="000000"/>
                </a:solidFill>
                <a:latin typeface="Arial"/>
                <a:ea typeface="+mj-ea"/>
                <a:cs typeface="Arial"/>
              </a:defRPr>
            </a:lvl2pPr>
          </a:lstStyle>
          <a:p>
            <a:pPr lvl="0"/>
            <a:r>
              <a:rPr lang="en-US" dirty="0"/>
              <a:t>MONTH 2019</a:t>
            </a:r>
          </a:p>
        </p:txBody>
      </p:sp>
    </p:spTree>
    <p:extLst>
      <p:ext uri="{BB962C8B-B14F-4D97-AF65-F5344CB8AC3E}">
        <p14:creationId xmlns:p14="http://schemas.microsoft.com/office/powerpoint/2010/main" val="1586445674"/>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5_Library Image Circle 01">
    <p:spTree>
      <p:nvGrpSpPr>
        <p:cNvPr id="1" name=""/>
        <p:cNvGrpSpPr/>
        <p:nvPr/>
      </p:nvGrpSpPr>
      <p:grpSpPr>
        <a:xfrm>
          <a:off x="0" y="0"/>
          <a:ext cx="0" cy="0"/>
          <a:chOff x="0" y="0"/>
          <a:chExt cx="0" cy="0"/>
        </a:xfrm>
      </p:grpSpPr>
      <p:sp>
        <p:nvSpPr>
          <p:cNvPr id="30" name="Title Placeholder 1"/>
          <p:cNvSpPr>
            <a:spLocks noGrp="1"/>
          </p:cNvSpPr>
          <p:nvPr>
            <p:ph type="title"/>
          </p:nvPr>
        </p:nvSpPr>
        <p:spPr>
          <a:xfrm>
            <a:off x="381000" y="362481"/>
            <a:ext cx="11429999"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31" name="Content Placeholder 2"/>
          <p:cNvSpPr>
            <a:spLocks noGrp="1"/>
          </p:cNvSpPr>
          <p:nvPr>
            <p:ph idx="1" hasCustomPrompt="1"/>
          </p:nvPr>
        </p:nvSpPr>
        <p:spPr>
          <a:xfrm>
            <a:off x="381001" y="1104900"/>
            <a:ext cx="6253715" cy="497205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2" name="Rectangle 1">
            <a:extLst>
              <a:ext uri="{FF2B5EF4-FFF2-40B4-BE49-F238E27FC236}">
                <a16:creationId xmlns:a16="http://schemas.microsoft.com/office/drawing/2014/main" id="{6671F773-811C-BC08-7C00-703A6D59EC03}"/>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1DC0360-ABF8-D656-399F-AF995DEC48F1}"/>
              </a:ext>
            </a:extLst>
          </p:cNvPr>
          <p:cNvGrpSpPr/>
          <p:nvPr userDrawn="1"/>
        </p:nvGrpSpPr>
        <p:grpSpPr>
          <a:xfrm>
            <a:off x="7641150" y="1675712"/>
            <a:ext cx="4550850" cy="4722331"/>
            <a:chOff x="7285007" y="1763092"/>
            <a:chExt cx="4906993" cy="5091895"/>
          </a:xfrm>
        </p:grpSpPr>
        <p:sp>
          <p:nvSpPr>
            <p:cNvPr id="4" name="Freeform: Shape 3">
              <a:extLst>
                <a:ext uri="{FF2B5EF4-FFF2-40B4-BE49-F238E27FC236}">
                  <a16:creationId xmlns:a16="http://schemas.microsoft.com/office/drawing/2014/main" id="{2299F767-D1EA-5555-527D-9F76543B7D1F}"/>
                </a:ext>
              </a:extLst>
            </p:cNvPr>
            <p:cNvSpPr/>
            <p:nvPr userDrawn="1"/>
          </p:nvSpPr>
          <p:spPr>
            <a:xfrm>
              <a:off x="7285007" y="1763092"/>
              <a:ext cx="4906993" cy="5091895"/>
            </a:xfrm>
            <a:custGeom>
              <a:avLst/>
              <a:gdLst>
                <a:gd name="connsiteX0" fmla="*/ 2743200 w 4150894"/>
                <a:gd name="connsiteY0" fmla="*/ 0 h 4307305"/>
                <a:gd name="connsiteX1" fmla="*/ 4050772 w 4150894"/>
                <a:gd name="connsiteY1" fmla="*/ 331089 h 4307305"/>
                <a:gd name="connsiteX2" fmla="*/ 4150894 w 4150894"/>
                <a:gd name="connsiteY2" fmla="*/ 391915 h 4307305"/>
                <a:gd name="connsiteX3" fmla="*/ 4150894 w 4150894"/>
                <a:gd name="connsiteY3" fmla="*/ 4307305 h 4307305"/>
                <a:gd name="connsiteX4" fmla="*/ 491195 w 4150894"/>
                <a:gd name="connsiteY4" fmla="*/ 4307305 h 4307305"/>
                <a:gd name="connsiteX5" fmla="*/ 468495 w 4150894"/>
                <a:gd name="connsiteY5" fmla="*/ 4276949 h 4307305"/>
                <a:gd name="connsiteX6" fmla="*/ 0 w 4150894"/>
                <a:gd name="connsiteY6" fmla="*/ 2743200 h 4307305"/>
                <a:gd name="connsiteX7" fmla="*/ 2743200 w 4150894"/>
                <a:gd name="connsiteY7" fmla="*/ 0 h 430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0894" h="4307305">
                  <a:moveTo>
                    <a:pt x="2743200" y="0"/>
                  </a:moveTo>
                  <a:cubicBezTo>
                    <a:pt x="3216646" y="0"/>
                    <a:pt x="3662079" y="119939"/>
                    <a:pt x="4050772" y="331089"/>
                  </a:cubicBezTo>
                  <a:lnTo>
                    <a:pt x="4150894" y="391915"/>
                  </a:lnTo>
                  <a:lnTo>
                    <a:pt x="4150894" y="4307305"/>
                  </a:lnTo>
                  <a:lnTo>
                    <a:pt x="491195" y="4307305"/>
                  </a:lnTo>
                  <a:lnTo>
                    <a:pt x="468495" y="4276949"/>
                  </a:lnTo>
                  <a:cubicBezTo>
                    <a:pt x="172712" y="3839132"/>
                    <a:pt x="0" y="3311336"/>
                    <a:pt x="0" y="2743200"/>
                  </a:cubicBezTo>
                  <a:cubicBezTo>
                    <a:pt x="0" y="1228172"/>
                    <a:pt x="1228172" y="0"/>
                    <a:pt x="2743200" y="0"/>
                  </a:cubicBezTo>
                  <a:close/>
                </a:path>
              </a:pathLst>
            </a:custGeom>
            <a:solidFill>
              <a:srgbClr val="F0F5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5" name="Freeform: Shape 4">
              <a:extLst>
                <a:ext uri="{FF2B5EF4-FFF2-40B4-BE49-F238E27FC236}">
                  <a16:creationId xmlns:a16="http://schemas.microsoft.com/office/drawing/2014/main" id="{3E6AC136-CA6D-87C0-4ADF-DA13668F83A9}"/>
                </a:ext>
              </a:extLst>
            </p:cNvPr>
            <p:cNvSpPr/>
            <p:nvPr userDrawn="1"/>
          </p:nvSpPr>
          <p:spPr>
            <a:xfrm>
              <a:off x="7832599" y="2310684"/>
              <a:ext cx="4359401" cy="4544301"/>
            </a:xfrm>
            <a:custGeom>
              <a:avLst/>
              <a:gdLst>
                <a:gd name="connsiteX0" fmla="*/ 2279984 w 3687678"/>
                <a:gd name="connsiteY0" fmla="*/ 0 h 3844088"/>
                <a:gd name="connsiteX1" fmla="*/ 3554745 w 3687678"/>
                <a:gd name="connsiteY1" fmla="*/ 389386 h 3844088"/>
                <a:gd name="connsiteX2" fmla="*/ 3687678 w 3687678"/>
                <a:gd name="connsiteY2" fmla="*/ 488792 h 3844088"/>
                <a:gd name="connsiteX3" fmla="*/ 3687678 w 3687678"/>
                <a:gd name="connsiteY3" fmla="*/ 3844088 h 3844088"/>
                <a:gd name="connsiteX4" fmla="*/ 624087 w 3687678"/>
                <a:gd name="connsiteY4" fmla="*/ 3844088 h 3844088"/>
                <a:gd name="connsiteX5" fmla="*/ 520638 w 3687678"/>
                <a:gd name="connsiteY5" fmla="*/ 3730265 h 3844088"/>
                <a:gd name="connsiteX6" fmla="*/ 0 w 3687678"/>
                <a:gd name="connsiteY6" fmla="*/ 2279984 h 3844088"/>
                <a:gd name="connsiteX7" fmla="*/ 2279984 w 3687678"/>
                <a:gd name="connsiteY7" fmla="*/ 0 h 38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7678" h="3844088">
                  <a:moveTo>
                    <a:pt x="2279984" y="0"/>
                  </a:moveTo>
                  <a:cubicBezTo>
                    <a:pt x="2752184" y="0"/>
                    <a:pt x="3190857" y="143548"/>
                    <a:pt x="3554745" y="389386"/>
                  </a:cubicBezTo>
                  <a:lnTo>
                    <a:pt x="3687678" y="488792"/>
                  </a:lnTo>
                  <a:lnTo>
                    <a:pt x="3687678" y="3844088"/>
                  </a:lnTo>
                  <a:lnTo>
                    <a:pt x="624087" y="3844088"/>
                  </a:lnTo>
                  <a:lnTo>
                    <a:pt x="520638" y="3730265"/>
                  </a:lnTo>
                  <a:cubicBezTo>
                    <a:pt x="195385" y="3336150"/>
                    <a:pt x="0" y="2830884"/>
                    <a:pt x="0" y="2279984"/>
                  </a:cubicBezTo>
                  <a:cubicBezTo>
                    <a:pt x="0" y="1020784"/>
                    <a:pt x="1020784" y="0"/>
                    <a:pt x="2279984" y="0"/>
                  </a:cubicBezTo>
                  <a:close/>
                </a:path>
              </a:pathLst>
            </a:custGeom>
            <a:solidFill>
              <a:srgbClr val="D5E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pic>
        <p:nvPicPr>
          <p:cNvPr id="7" name="Picture 6">
            <a:extLst>
              <a:ext uri="{FF2B5EF4-FFF2-40B4-BE49-F238E27FC236}">
                <a16:creationId xmlns:a16="http://schemas.microsoft.com/office/drawing/2014/main" id="{5B544D9B-06BF-6CC1-1D96-E1D4841C9E0B}"/>
              </a:ext>
            </a:extLst>
          </p:cNvPr>
          <p:cNvPicPr>
            <a:picLocks noChangeAspect="1"/>
          </p:cNvPicPr>
          <p:nvPr userDrawn="1"/>
        </p:nvPicPr>
        <p:blipFill>
          <a:blip r:embed="rId2">
            <a:extLst>
              <a:ext uri="{28A0092B-C50C-407E-A947-70E740481C1C}">
                <a14:useLocalDpi xmlns:a14="http://schemas.microsoft.com/office/drawing/2010/main" val="0"/>
              </a:ext>
            </a:extLst>
          </a:blip>
          <a:srcRect l="1718" t="1254" r="6995"/>
          <a:stretch/>
        </p:blipFill>
        <p:spPr>
          <a:xfrm>
            <a:off x="6634716" y="1648452"/>
            <a:ext cx="5558035" cy="4749590"/>
          </a:xfrm>
          <a:prstGeom prst="rect">
            <a:avLst/>
          </a:prstGeom>
          <a:effectLst>
            <a:outerShdw blurRad="152400" dir="5400000" algn="t" rotWithShape="0">
              <a:schemeClr val="accent1">
                <a:lumMod val="75000"/>
                <a:alpha val="40000"/>
              </a:schemeClr>
            </a:outerShdw>
          </a:effectLst>
        </p:spPr>
      </p:pic>
    </p:spTree>
    <p:extLst>
      <p:ext uri="{BB962C8B-B14F-4D97-AF65-F5344CB8AC3E}">
        <p14:creationId xmlns:p14="http://schemas.microsoft.com/office/powerpoint/2010/main" val="18345192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5_Library Image Circle 02">
    <p:spTree>
      <p:nvGrpSpPr>
        <p:cNvPr id="1" name=""/>
        <p:cNvGrpSpPr/>
        <p:nvPr/>
      </p:nvGrpSpPr>
      <p:grpSpPr>
        <a:xfrm>
          <a:off x="0" y="0"/>
          <a:ext cx="0" cy="0"/>
          <a:chOff x="0" y="0"/>
          <a:chExt cx="0" cy="0"/>
        </a:xfrm>
      </p:grpSpPr>
      <p:sp>
        <p:nvSpPr>
          <p:cNvPr id="30" name="Title Placeholder 1"/>
          <p:cNvSpPr>
            <a:spLocks noGrp="1"/>
          </p:cNvSpPr>
          <p:nvPr>
            <p:ph type="title"/>
          </p:nvPr>
        </p:nvSpPr>
        <p:spPr>
          <a:xfrm>
            <a:off x="381000" y="362481"/>
            <a:ext cx="11429999"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31" name="Content Placeholder 2"/>
          <p:cNvSpPr>
            <a:spLocks noGrp="1"/>
          </p:cNvSpPr>
          <p:nvPr>
            <p:ph idx="1" hasCustomPrompt="1"/>
          </p:nvPr>
        </p:nvSpPr>
        <p:spPr>
          <a:xfrm>
            <a:off x="381001" y="1104900"/>
            <a:ext cx="6540787" cy="497205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2" name="Rectangle 1">
            <a:extLst>
              <a:ext uri="{FF2B5EF4-FFF2-40B4-BE49-F238E27FC236}">
                <a16:creationId xmlns:a16="http://schemas.microsoft.com/office/drawing/2014/main" id="{6671F773-811C-BC08-7C00-703A6D59EC03}"/>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1DC0360-ABF8-D656-399F-AF995DEC48F1}"/>
              </a:ext>
            </a:extLst>
          </p:cNvPr>
          <p:cNvGrpSpPr/>
          <p:nvPr userDrawn="1"/>
        </p:nvGrpSpPr>
        <p:grpSpPr>
          <a:xfrm>
            <a:off x="7641150" y="1675712"/>
            <a:ext cx="4550850" cy="4722331"/>
            <a:chOff x="7285007" y="1763092"/>
            <a:chExt cx="4906993" cy="5091895"/>
          </a:xfrm>
        </p:grpSpPr>
        <p:sp>
          <p:nvSpPr>
            <p:cNvPr id="4" name="Freeform: Shape 3">
              <a:extLst>
                <a:ext uri="{FF2B5EF4-FFF2-40B4-BE49-F238E27FC236}">
                  <a16:creationId xmlns:a16="http://schemas.microsoft.com/office/drawing/2014/main" id="{2299F767-D1EA-5555-527D-9F76543B7D1F}"/>
                </a:ext>
              </a:extLst>
            </p:cNvPr>
            <p:cNvSpPr/>
            <p:nvPr userDrawn="1"/>
          </p:nvSpPr>
          <p:spPr>
            <a:xfrm>
              <a:off x="7285007" y="1763092"/>
              <a:ext cx="4906993" cy="5091895"/>
            </a:xfrm>
            <a:custGeom>
              <a:avLst/>
              <a:gdLst>
                <a:gd name="connsiteX0" fmla="*/ 2743200 w 4150894"/>
                <a:gd name="connsiteY0" fmla="*/ 0 h 4307305"/>
                <a:gd name="connsiteX1" fmla="*/ 4050772 w 4150894"/>
                <a:gd name="connsiteY1" fmla="*/ 331089 h 4307305"/>
                <a:gd name="connsiteX2" fmla="*/ 4150894 w 4150894"/>
                <a:gd name="connsiteY2" fmla="*/ 391915 h 4307305"/>
                <a:gd name="connsiteX3" fmla="*/ 4150894 w 4150894"/>
                <a:gd name="connsiteY3" fmla="*/ 4307305 h 4307305"/>
                <a:gd name="connsiteX4" fmla="*/ 491195 w 4150894"/>
                <a:gd name="connsiteY4" fmla="*/ 4307305 h 4307305"/>
                <a:gd name="connsiteX5" fmla="*/ 468495 w 4150894"/>
                <a:gd name="connsiteY5" fmla="*/ 4276949 h 4307305"/>
                <a:gd name="connsiteX6" fmla="*/ 0 w 4150894"/>
                <a:gd name="connsiteY6" fmla="*/ 2743200 h 4307305"/>
                <a:gd name="connsiteX7" fmla="*/ 2743200 w 4150894"/>
                <a:gd name="connsiteY7" fmla="*/ 0 h 430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0894" h="4307305">
                  <a:moveTo>
                    <a:pt x="2743200" y="0"/>
                  </a:moveTo>
                  <a:cubicBezTo>
                    <a:pt x="3216646" y="0"/>
                    <a:pt x="3662079" y="119939"/>
                    <a:pt x="4050772" y="331089"/>
                  </a:cubicBezTo>
                  <a:lnTo>
                    <a:pt x="4150894" y="391915"/>
                  </a:lnTo>
                  <a:lnTo>
                    <a:pt x="4150894" y="4307305"/>
                  </a:lnTo>
                  <a:lnTo>
                    <a:pt x="491195" y="4307305"/>
                  </a:lnTo>
                  <a:lnTo>
                    <a:pt x="468495" y="4276949"/>
                  </a:lnTo>
                  <a:cubicBezTo>
                    <a:pt x="172712" y="3839132"/>
                    <a:pt x="0" y="3311336"/>
                    <a:pt x="0" y="2743200"/>
                  </a:cubicBezTo>
                  <a:cubicBezTo>
                    <a:pt x="0" y="1228172"/>
                    <a:pt x="1228172" y="0"/>
                    <a:pt x="2743200" y="0"/>
                  </a:cubicBezTo>
                  <a:close/>
                </a:path>
              </a:pathLst>
            </a:custGeom>
            <a:solidFill>
              <a:srgbClr val="F0F5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5" name="Freeform: Shape 4">
              <a:extLst>
                <a:ext uri="{FF2B5EF4-FFF2-40B4-BE49-F238E27FC236}">
                  <a16:creationId xmlns:a16="http://schemas.microsoft.com/office/drawing/2014/main" id="{3E6AC136-CA6D-87C0-4ADF-DA13668F83A9}"/>
                </a:ext>
              </a:extLst>
            </p:cNvPr>
            <p:cNvSpPr/>
            <p:nvPr userDrawn="1"/>
          </p:nvSpPr>
          <p:spPr>
            <a:xfrm>
              <a:off x="7832599" y="2310684"/>
              <a:ext cx="4359401" cy="4544301"/>
            </a:xfrm>
            <a:custGeom>
              <a:avLst/>
              <a:gdLst>
                <a:gd name="connsiteX0" fmla="*/ 2279984 w 3687678"/>
                <a:gd name="connsiteY0" fmla="*/ 0 h 3844088"/>
                <a:gd name="connsiteX1" fmla="*/ 3554745 w 3687678"/>
                <a:gd name="connsiteY1" fmla="*/ 389386 h 3844088"/>
                <a:gd name="connsiteX2" fmla="*/ 3687678 w 3687678"/>
                <a:gd name="connsiteY2" fmla="*/ 488792 h 3844088"/>
                <a:gd name="connsiteX3" fmla="*/ 3687678 w 3687678"/>
                <a:gd name="connsiteY3" fmla="*/ 3844088 h 3844088"/>
                <a:gd name="connsiteX4" fmla="*/ 624087 w 3687678"/>
                <a:gd name="connsiteY4" fmla="*/ 3844088 h 3844088"/>
                <a:gd name="connsiteX5" fmla="*/ 520638 w 3687678"/>
                <a:gd name="connsiteY5" fmla="*/ 3730265 h 3844088"/>
                <a:gd name="connsiteX6" fmla="*/ 0 w 3687678"/>
                <a:gd name="connsiteY6" fmla="*/ 2279984 h 3844088"/>
                <a:gd name="connsiteX7" fmla="*/ 2279984 w 3687678"/>
                <a:gd name="connsiteY7" fmla="*/ 0 h 38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7678" h="3844088">
                  <a:moveTo>
                    <a:pt x="2279984" y="0"/>
                  </a:moveTo>
                  <a:cubicBezTo>
                    <a:pt x="2752184" y="0"/>
                    <a:pt x="3190857" y="143548"/>
                    <a:pt x="3554745" y="389386"/>
                  </a:cubicBezTo>
                  <a:lnTo>
                    <a:pt x="3687678" y="488792"/>
                  </a:lnTo>
                  <a:lnTo>
                    <a:pt x="3687678" y="3844088"/>
                  </a:lnTo>
                  <a:lnTo>
                    <a:pt x="624087" y="3844088"/>
                  </a:lnTo>
                  <a:lnTo>
                    <a:pt x="520638" y="3730265"/>
                  </a:lnTo>
                  <a:cubicBezTo>
                    <a:pt x="195385" y="3336150"/>
                    <a:pt x="0" y="2830884"/>
                    <a:pt x="0" y="2279984"/>
                  </a:cubicBezTo>
                  <a:cubicBezTo>
                    <a:pt x="0" y="1020784"/>
                    <a:pt x="1020784" y="0"/>
                    <a:pt x="2279984" y="0"/>
                  </a:cubicBezTo>
                  <a:close/>
                </a:path>
              </a:pathLst>
            </a:custGeom>
            <a:solidFill>
              <a:srgbClr val="D5E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pic>
        <p:nvPicPr>
          <p:cNvPr id="7" name="Picture 6">
            <a:extLst>
              <a:ext uri="{FF2B5EF4-FFF2-40B4-BE49-F238E27FC236}">
                <a16:creationId xmlns:a16="http://schemas.microsoft.com/office/drawing/2014/main" id="{5B544D9B-06BF-6CC1-1D96-E1D4841C9E0B}"/>
              </a:ext>
            </a:extLst>
          </p:cNvPr>
          <p:cNvPicPr>
            <a:picLocks noChangeAspect="1"/>
          </p:cNvPicPr>
          <p:nvPr userDrawn="1"/>
        </p:nvPicPr>
        <p:blipFill>
          <a:blip r:embed="rId2">
            <a:extLst>
              <a:ext uri="{28A0092B-C50C-407E-A947-70E740481C1C}">
                <a14:useLocalDpi xmlns:a14="http://schemas.microsoft.com/office/drawing/2010/main" val="0"/>
              </a:ext>
            </a:extLst>
          </a:blip>
          <a:srcRect l="-1303" r="7240"/>
          <a:stretch/>
        </p:blipFill>
        <p:spPr>
          <a:xfrm>
            <a:off x="6921788" y="1254642"/>
            <a:ext cx="5270212" cy="5143400"/>
          </a:xfrm>
          <a:prstGeom prst="rect">
            <a:avLst/>
          </a:prstGeom>
          <a:effectLst>
            <a:outerShdw blurRad="152400" dir="5400000" algn="t" rotWithShape="0">
              <a:schemeClr val="accent1">
                <a:lumMod val="75000"/>
                <a:alpha val="40000"/>
              </a:schemeClr>
            </a:outerShdw>
          </a:effectLst>
        </p:spPr>
      </p:pic>
    </p:spTree>
    <p:extLst>
      <p:ext uri="{BB962C8B-B14F-4D97-AF65-F5344CB8AC3E}">
        <p14:creationId xmlns:p14="http://schemas.microsoft.com/office/powerpoint/2010/main" val="6647200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5_Library Image Circle 03">
    <p:spTree>
      <p:nvGrpSpPr>
        <p:cNvPr id="1" name=""/>
        <p:cNvGrpSpPr/>
        <p:nvPr/>
      </p:nvGrpSpPr>
      <p:grpSpPr>
        <a:xfrm>
          <a:off x="0" y="0"/>
          <a:ext cx="0" cy="0"/>
          <a:chOff x="0" y="0"/>
          <a:chExt cx="0" cy="0"/>
        </a:xfrm>
      </p:grpSpPr>
      <p:sp>
        <p:nvSpPr>
          <p:cNvPr id="30" name="Title Placeholder 1"/>
          <p:cNvSpPr>
            <a:spLocks noGrp="1"/>
          </p:cNvSpPr>
          <p:nvPr>
            <p:ph type="title"/>
          </p:nvPr>
        </p:nvSpPr>
        <p:spPr>
          <a:xfrm>
            <a:off x="381000" y="362481"/>
            <a:ext cx="11429999"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31" name="Content Placeholder 2"/>
          <p:cNvSpPr>
            <a:spLocks noGrp="1"/>
          </p:cNvSpPr>
          <p:nvPr>
            <p:ph idx="1" hasCustomPrompt="1"/>
          </p:nvPr>
        </p:nvSpPr>
        <p:spPr>
          <a:xfrm>
            <a:off x="381001" y="1104900"/>
            <a:ext cx="6838506" cy="497205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2" name="Rectangle 1">
            <a:extLst>
              <a:ext uri="{FF2B5EF4-FFF2-40B4-BE49-F238E27FC236}">
                <a16:creationId xmlns:a16="http://schemas.microsoft.com/office/drawing/2014/main" id="{6671F773-811C-BC08-7C00-703A6D59EC03}"/>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1DC0360-ABF8-D656-399F-AF995DEC48F1}"/>
              </a:ext>
            </a:extLst>
          </p:cNvPr>
          <p:cNvGrpSpPr/>
          <p:nvPr userDrawn="1"/>
        </p:nvGrpSpPr>
        <p:grpSpPr>
          <a:xfrm>
            <a:off x="7641150" y="1675712"/>
            <a:ext cx="4550850" cy="4722331"/>
            <a:chOff x="7285007" y="1763092"/>
            <a:chExt cx="4906993" cy="5091895"/>
          </a:xfrm>
        </p:grpSpPr>
        <p:sp>
          <p:nvSpPr>
            <p:cNvPr id="4" name="Freeform: Shape 3">
              <a:extLst>
                <a:ext uri="{FF2B5EF4-FFF2-40B4-BE49-F238E27FC236}">
                  <a16:creationId xmlns:a16="http://schemas.microsoft.com/office/drawing/2014/main" id="{2299F767-D1EA-5555-527D-9F76543B7D1F}"/>
                </a:ext>
              </a:extLst>
            </p:cNvPr>
            <p:cNvSpPr/>
            <p:nvPr userDrawn="1"/>
          </p:nvSpPr>
          <p:spPr>
            <a:xfrm>
              <a:off x="7285007" y="1763092"/>
              <a:ext cx="4906993" cy="5091895"/>
            </a:xfrm>
            <a:custGeom>
              <a:avLst/>
              <a:gdLst>
                <a:gd name="connsiteX0" fmla="*/ 2743200 w 4150894"/>
                <a:gd name="connsiteY0" fmla="*/ 0 h 4307305"/>
                <a:gd name="connsiteX1" fmla="*/ 4050772 w 4150894"/>
                <a:gd name="connsiteY1" fmla="*/ 331089 h 4307305"/>
                <a:gd name="connsiteX2" fmla="*/ 4150894 w 4150894"/>
                <a:gd name="connsiteY2" fmla="*/ 391915 h 4307305"/>
                <a:gd name="connsiteX3" fmla="*/ 4150894 w 4150894"/>
                <a:gd name="connsiteY3" fmla="*/ 4307305 h 4307305"/>
                <a:gd name="connsiteX4" fmla="*/ 491195 w 4150894"/>
                <a:gd name="connsiteY4" fmla="*/ 4307305 h 4307305"/>
                <a:gd name="connsiteX5" fmla="*/ 468495 w 4150894"/>
                <a:gd name="connsiteY5" fmla="*/ 4276949 h 4307305"/>
                <a:gd name="connsiteX6" fmla="*/ 0 w 4150894"/>
                <a:gd name="connsiteY6" fmla="*/ 2743200 h 4307305"/>
                <a:gd name="connsiteX7" fmla="*/ 2743200 w 4150894"/>
                <a:gd name="connsiteY7" fmla="*/ 0 h 430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0894" h="4307305">
                  <a:moveTo>
                    <a:pt x="2743200" y="0"/>
                  </a:moveTo>
                  <a:cubicBezTo>
                    <a:pt x="3216646" y="0"/>
                    <a:pt x="3662079" y="119939"/>
                    <a:pt x="4050772" y="331089"/>
                  </a:cubicBezTo>
                  <a:lnTo>
                    <a:pt x="4150894" y="391915"/>
                  </a:lnTo>
                  <a:lnTo>
                    <a:pt x="4150894" y="4307305"/>
                  </a:lnTo>
                  <a:lnTo>
                    <a:pt x="491195" y="4307305"/>
                  </a:lnTo>
                  <a:lnTo>
                    <a:pt x="468495" y="4276949"/>
                  </a:lnTo>
                  <a:cubicBezTo>
                    <a:pt x="172712" y="3839132"/>
                    <a:pt x="0" y="3311336"/>
                    <a:pt x="0" y="2743200"/>
                  </a:cubicBezTo>
                  <a:cubicBezTo>
                    <a:pt x="0" y="1228172"/>
                    <a:pt x="1228172" y="0"/>
                    <a:pt x="2743200" y="0"/>
                  </a:cubicBezTo>
                  <a:close/>
                </a:path>
              </a:pathLst>
            </a:custGeom>
            <a:solidFill>
              <a:srgbClr val="F0F5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5" name="Freeform: Shape 4">
              <a:extLst>
                <a:ext uri="{FF2B5EF4-FFF2-40B4-BE49-F238E27FC236}">
                  <a16:creationId xmlns:a16="http://schemas.microsoft.com/office/drawing/2014/main" id="{3E6AC136-CA6D-87C0-4ADF-DA13668F83A9}"/>
                </a:ext>
              </a:extLst>
            </p:cNvPr>
            <p:cNvSpPr/>
            <p:nvPr userDrawn="1"/>
          </p:nvSpPr>
          <p:spPr>
            <a:xfrm>
              <a:off x="7832599" y="2310684"/>
              <a:ext cx="4359401" cy="4544301"/>
            </a:xfrm>
            <a:custGeom>
              <a:avLst/>
              <a:gdLst>
                <a:gd name="connsiteX0" fmla="*/ 2279984 w 3687678"/>
                <a:gd name="connsiteY0" fmla="*/ 0 h 3844088"/>
                <a:gd name="connsiteX1" fmla="*/ 3554745 w 3687678"/>
                <a:gd name="connsiteY1" fmla="*/ 389386 h 3844088"/>
                <a:gd name="connsiteX2" fmla="*/ 3687678 w 3687678"/>
                <a:gd name="connsiteY2" fmla="*/ 488792 h 3844088"/>
                <a:gd name="connsiteX3" fmla="*/ 3687678 w 3687678"/>
                <a:gd name="connsiteY3" fmla="*/ 3844088 h 3844088"/>
                <a:gd name="connsiteX4" fmla="*/ 624087 w 3687678"/>
                <a:gd name="connsiteY4" fmla="*/ 3844088 h 3844088"/>
                <a:gd name="connsiteX5" fmla="*/ 520638 w 3687678"/>
                <a:gd name="connsiteY5" fmla="*/ 3730265 h 3844088"/>
                <a:gd name="connsiteX6" fmla="*/ 0 w 3687678"/>
                <a:gd name="connsiteY6" fmla="*/ 2279984 h 3844088"/>
                <a:gd name="connsiteX7" fmla="*/ 2279984 w 3687678"/>
                <a:gd name="connsiteY7" fmla="*/ 0 h 38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7678" h="3844088">
                  <a:moveTo>
                    <a:pt x="2279984" y="0"/>
                  </a:moveTo>
                  <a:cubicBezTo>
                    <a:pt x="2752184" y="0"/>
                    <a:pt x="3190857" y="143548"/>
                    <a:pt x="3554745" y="389386"/>
                  </a:cubicBezTo>
                  <a:lnTo>
                    <a:pt x="3687678" y="488792"/>
                  </a:lnTo>
                  <a:lnTo>
                    <a:pt x="3687678" y="3844088"/>
                  </a:lnTo>
                  <a:lnTo>
                    <a:pt x="624087" y="3844088"/>
                  </a:lnTo>
                  <a:lnTo>
                    <a:pt x="520638" y="3730265"/>
                  </a:lnTo>
                  <a:cubicBezTo>
                    <a:pt x="195385" y="3336150"/>
                    <a:pt x="0" y="2830884"/>
                    <a:pt x="0" y="2279984"/>
                  </a:cubicBezTo>
                  <a:cubicBezTo>
                    <a:pt x="0" y="1020784"/>
                    <a:pt x="1020784" y="0"/>
                    <a:pt x="2279984" y="0"/>
                  </a:cubicBezTo>
                  <a:close/>
                </a:path>
              </a:pathLst>
            </a:custGeom>
            <a:solidFill>
              <a:srgbClr val="D5E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pic>
        <p:nvPicPr>
          <p:cNvPr id="7" name="Picture 6">
            <a:extLst>
              <a:ext uri="{FF2B5EF4-FFF2-40B4-BE49-F238E27FC236}">
                <a16:creationId xmlns:a16="http://schemas.microsoft.com/office/drawing/2014/main" id="{5B544D9B-06BF-6CC1-1D96-E1D4841C9E0B}"/>
              </a:ext>
            </a:extLst>
          </p:cNvPr>
          <p:cNvPicPr>
            <a:picLocks noChangeAspect="1"/>
          </p:cNvPicPr>
          <p:nvPr userDrawn="1"/>
        </p:nvPicPr>
        <p:blipFill>
          <a:blip r:embed="rId2">
            <a:extLst>
              <a:ext uri="{28A0092B-C50C-407E-A947-70E740481C1C}">
                <a14:useLocalDpi xmlns:a14="http://schemas.microsoft.com/office/drawing/2010/main" val="0"/>
              </a:ext>
            </a:extLst>
          </a:blip>
          <a:srcRect l="1094" r="11843"/>
          <a:stretch/>
        </p:blipFill>
        <p:spPr>
          <a:xfrm>
            <a:off x="7219507" y="1403242"/>
            <a:ext cx="4858765" cy="4994799"/>
          </a:xfrm>
          <a:prstGeom prst="rect">
            <a:avLst/>
          </a:prstGeom>
          <a:effectLst>
            <a:outerShdw blurRad="152400" dir="5400000" algn="t" rotWithShape="0">
              <a:schemeClr val="accent1">
                <a:lumMod val="75000"/>
                <a:alpha val="40000"/>
              </a:schemeClr>
            </a:outerShdw>
          </a:effectLst>
        </p:spPr>
      </p:pic>
    </p:spTree>
    <p:extLst>
      <p:ext uri="{BB962C8B-B14F-4D97-AF65-F5344CB8AC3E}">
        <p14:creationId xmlns:p14="http://schemas.microsoft.com/office/powerpoint/2010/main" val="2501095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5_Title Slide C4">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4BC35C-8255-6B3D-5866-AA3DD5F7CE27}"/>
              </a:ext>
            </a:extLst>
          </p:cNvPr>
          <p:cNvSpPr/>
          <p:nvPr userDrawn="1"/>
        </p:nvSpPr>
        <p:spPr>
          <a:xfrm>
            <a:off x="0" y="85726"/>
            <a:ext cx="12192001" cy="6772274"/>
          </a:xfrm>
          <a:prstGeom prst="rect">
            <a:avLst/>
          </a:prstGeom>
          <a:gradFill>
            <a:gsLst>
              <a:gs pos="0">
                <a:schemeClr val="bg2"/>
              </a:gs>
              <a:gs pos="100000">
                <a:srgbClr val="F5F9F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userDrawn="1"/>
        </p:nvGrpSpPr>
        <p:grpSpPr>
          <a:xfrm>
            <a:off x="1245957" y="1175484"/>
            <a:ext cx="2027923" cy="376404"/>
            <a:chOff x="2336800" y="2301876"/>
            <a:chExt cx="8561388" cy="1589087"/>
          </a:xfrm>
          <a:solidFill>
            <a:schemeClr val="tx2"/>
          </a:solidFill>
        </p:grpSpPr>
        <p:sp>
          <p:nvSpPr>
            <p:cNvPr id="24" name="Freeform 23"/>
            <p:cNvSpPr>
              <a:spLocks/>
            </p:cNvSpPr>
            <p:nvPr/>
          </p:nvSpPr>
          <p:spPr bwMode="auto">
            <a:xfrm>
              <a:off x="5727700" y="3506788"/>
              <a:ext cx="1089025" cy="384175"/>
            </a:xfrm>
            <a:custGeom>
              <a:avLst/>
              <a:gdLst>
                <a:gd name="T0" fmla="*/ 66 w 686"/>
                <a:gd name="T1" fmla="*/ 180 h 242"/>
                <a:gd name="T2" fmla="*/ 66 w 686"/>
                <a:gd name="T3" fmla="*/ 0 h 242"/>
                <a:gd name="T4" fmla="*/ 0 w 686"/>
                <a:gd name="T5" fmla="*/ 0 h 242"/>
                <a:gd name="T6" fmla="*/ 0 w 686"/>
                <a:gd name="T7" fmla="*/ 242 h 242"/>
                <a:gd name="T8" fmla="*/ 686 w 686"/>
                <a:gd name="T9" fmla="*/ 242 h 242"/>
                <a:gd name="T10" fmla="*/ 686 w 686"/>
                <a:gd name="T11" fmla="*/ 180 h 242"/>
                <a:gd name="T12" fmla="*/ 66 w 686"/>
                <a:gd name="T13" fmla="*/ 180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6" y="180"/>
                  </a:moveTo>
                  <a:lnTo>
                    <a:pt x="66" y="0"/>
                  </a:lnTo>
                  <a:lnTo>
                    <a:pt x="0" y="0"/>
                  </a:lnTo>
                  <a:lnTo>
                    <a:pt x="0" y="242"/>
                  </a:lnTo>
                  <a:lnTo>
                    <a:pt x="686" y="242"/>
                  </a:lnTo>
                  <a:lnTo>
                    <a:pt x="686" y="180"/>
                  </a:lnTo>
                  <a:lnTo>
                    <a:pt x="66"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a:off x="2336800" y="2686051"/>
              <a:ext cx="695325" cy="820738"/>
            </a:xfrm>
            <a:custGeom>
              <a:avLst/>
              <a:gdLst>
                <a:gd name="T0" fmla="*/ 317 w 438"/>
                <a:gd name="T1" fmla="*/ 199 h 517"/>
                <a:gd name="T2" fmla="*/ 123 w 438"/>
                <a:gd name="T3" fmla="*/ 199 h 517"/>
                <a:gd name="T4" fmla="*/ 123 w 438"/>
                <a:gd name="T5" fmla="*/ 0 h 517"/>
                <a:gd name="T6" fmla="*/ 0 w 438"/>
                <a:gd name="T7" fmla="*/ 0 h 517"/>
                <a:gd name="T8" fmla="*/ 0 w 438"/>
                <a:gd name="T9" fmla="*/ 517 h 517"/>
                <a:gd name="T10" fmla="*/ 123 w 438"/>
                <a:gd name="T11" fmla="*/ 517 h 517"/>
                <a:gd name="T12" fmla="*/ 123 w 438"/>
                <a:gd name="T13" fmla="*/ 313 h 517"/>
                <a:gd name="T14" fmla="*/ 317 w 438"/>
                <a:gd name="T15" fmla="*/ 313 h 517"/>
                <a:gd name="T16" fmla="*/ 317 w 438"/>
                <a:gd name="T17" fmla="*/ 517 h 517"/>
                <a:gd name="T18" fmla="*/ 438 w 438"/>
                <a:gd name="T19" fmla="*/ 517 h 517"/>
                <a:gd name="T20" fmla="*/ 438 w 438"/>
                <a:gd name="T21" fmla="*/ 0 h 517"/>
                <a:gd name="T22" fmla="*/ 317 w 438"/>
                <a:gd name="T23" fmla="*/ 0 h 517"/>
                <a:gd name="T24" fmla="*/ 317 w 438"/>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 h="517">
                  <a:moveTo>
                    <a:pt x="317" y="199"/>
                  </a:moveTo>
                  <a:lnTo>
                    <a:pt x="123" y="199"/>
                  </a:lnTo>
                  <a:lnTo>
                    <a:pt x="123" y="0"/>
                  </a:lnTo>
                  <a:lnTo>
                    <a:pt x="0" y="0"/>
                  </a:lnTo>
                  <a:lnTo>
                    <a:pt x="0" y="517"/>
                  </a:lnTo>
                  <a:lnTo>
                    <a:pt x="123" y="517"/>
                  </a:lnTo>
                  <a:lnTo>
                    <a:pt x="123" y="313"/>
                  </a:lnTo>
                  <a:lnTo>
                    <a:pt x="317" y="313"/>
                  </a:lnTo>
                  <a:lnTo>
                    <a:pt x="317" y="517"/>
                  </a:lnTo>
                  <a:lnTo>
                    <a:pt x="438" y="517"/>
                  </a:lnTo>
                  <a:lnTo>
                    <a:pt x="438" y="0"/>
                  </a:lnTo>
                  <a:lnTo>
                    <a:pt x="317" y="0"/>
                  </a:lnTo>
                  <a:lnTo>
                    <a:pt x="317" y="1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Rectangle 43"/>
            <p:cNvSpPr>
              <a:spLocks noChangeArrowheads="1"/>
            </p:cNvSpPr>
            <p:nvPr/>
          </p:nvSpPr>
          <p:spPr bwMode="auto">
            <a:xfrm>
              <a:off x="3343275" y="2686051"/>
              <a:ext cx="195262" cy="820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4"/>
            <p:cNvSpPr>
              <a:spLocks noEditPoints="1"/>
            </p:cNvSpPr>
            <p:nvPr/>
          </p:nvSpPr>
          <p:spPr bwMode="auto">
            <a:xfrm>
              <a:off x="3849688" y="2686051"/>
              <a:ext cx="722312" cy="820738"/>
            </a:xfrm>
            <a:custGeom>
              <a:avLst/>
              <a:gdLst>
                <a:gd name="T0" fmla="*/ 183 w 192"/>
                <a:gd name="T1" fmla="*/ 73 h 218"/>
                <a:gd name="T2" fmla="*/ 183 w 192"/>
                <a:gd name="T3" fmla="*/ 72 h 218"/>
                <a:gd name="T4" fmla="*/ 164 w 192"/>
                <a:gd name="T5" fmla="*/ 22 h 218"/>
                <a:gd name="T6" fmla="*/ 100 w 192"/>
                <a:gd name="T7" fmla="*/ 0 h 218"/>
                <a:gd name="T8" fmla="*/ 0 w 192"/>
                <a:gd name="T9" fmla="*/ 0 h 218"/>
                <a:gd name="T10" fmla="*/ 0 w 192"/>
                <a:gd name="T11" fmla="*/ 218 h 218"/>
                <a:gd name="T12" fmla="*/ 52 w 192"/>
                <a:gd name="T13" fmla="*/ 218 h 218"/>
                <a:gd name="T14" fmla="*/ 52 w 192"/>
                <a:gd name="T15" fmla="*/ 149 h 218"/>
                <a:gd name="T16" fmla="*/ 85 w 192"/>
                <a:gd name="T17" fmla="*/ 149 h 218"/>
                <a:gd name="T18" fmla="*/ 131 w 192"/>
                <a:gd name="T19" fmla="*/ 218 h 218"/>
                <a:gd name="T20" fmla="*/ 192 w 192"/>
                <a:gd name="T21" fmla="*/ 218 h 218"/>
                <a:gd name="T22" fmla="*/ 139 w 192"/>
                <a:gd name="T23" fmla="*/ 140 h 218"/>
                <a:gd name="T24" fmla="*/ 183 w 192"/>
                <a:gd name="T25" fmla="*/ 73 h 218"/>
                <a:gd name="T26" fmla="*/ 131 w 192"/>
                <a:gd name="T27" fmla="*/ 75 h 218"/>
                <a:gd name="T28" fmla="*/ 131 w 192"/>
                <a:gd name="T29" fmla="*/ 75 h 218"/>
                <a:gd name="T30" fmla="*/ 97 w 192"/>
                <a:gd name="T31" fmla="*/ 103 h 218"/>
                <a:gd name="T32" fmla="*/ 52 w 192"/>
                <a:gd name="T33" fmla="*/ 103 h 218"/>
                <a:gd name="T34" fmla="*/ 52 w 192"/>
                <a:gd name="T35" fmla="*/ 47 h 218"/>
                <a:gd name="T36" fmla="*/ 96 w 192"/>
                <a:gd name="T37" fmla="*/ 47 h 218"/>
                <a:gd name="T38" fmla="*/ 131 w 192"/>
                <a:gd name="T39"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18">
                  <a:moveTo>
                    <a:pt x="183" y="73"/>
                  </a:moveTo>
                  <a:cubicBezTo>
                    <a:pt x="183" y="72"/>
                    <a:pt x="183" y="72"/>
                    <a:pt x="183" y="72"/>
                  </a:cubicBezTo>
                  <a:cubicBezTo>
                    <a:pt x="183" y="52"/>
                    <a:pt x="177" y="34"/>
                    <a:pt x="164" y="22"/>
                  </a:cubicBezTo>
                  <a:cubicBezTo>
                    <a:pt x="150" y="7"/>
                    <a:pt x="128"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cubicBezTo>
                    <a:pt x="139" y="140"/>
                    <a:pt x="139" y="140"/>
                    <a:pt x="139" y="140"/>
                  </a:cubicBezTo>
                  <a:cubicBezTo>
                    <a:pt x="167" y="129"/>
                    <a:pt x="183" y="105"/>
                    <a:pt x="183" y="73"/>
                  </a:cubicBezTo>
                  <a:close/>
                  <a:moveTo>
                    <a:pt x="131" y="75"/>
                  </a:moveTo>
                  <a:cubicBezTo>
                    <a:pt x="131" y="75"/>
                    <a:pt x="131" y="75"/>
                    <a:pt x="131" y="75"/>
                  </a:cubicBez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5"/>
            <p:cNvSpPr>
              <a:spLocks/>
            </p:cNvSpPr>
            <p:nvPr/>
          </p:nvSpPr>
          <p:spPr bwMode="auto">
            <a:xfrm>
              <a:off x="4792663" y="2686051"/>
              <a:ext cx="630237" cy="820738"/>
            </a:xfrm>
            <a:custGeom>
              <a:avLst/>
              <a:gdLst>
                <a:gd name="T0" fmla="*/ 123 w 397"/>
                <a:gd name="T1" fmla="*/ 405 h 517"/>
                <a:gd name="T2" fmla="*/ 123 w 397"/>
                <a:gd name="T3" fmla="*/ 311 h 517"/>
                <a:gd name="T4" fmla="*/ 360 w 397"/>
                <a:gd name="T5" fmla="*/ 311 h 517"/>
                <a:gd name="T6" fmla="*/ 360 w 397"/>
                <a:gd name="T7" fmla="*/ 201 h 517"/>
                <a:gd name="T8" fmla="*/ 123 w 397"/>
                <a:gd name="T9" fmla="*/ 201 h 517"/>
                <a:gd name="T10" fmla="*/ 123 w 397"/>
                <a:gd name="T11" fmla="*/ 109 h 517"/>
                <a:gd name="T12" fmla="*/ 393 w 397"/>
                <a:gd name="T13" fmla="*/ 109 h 517"/>
                <a:gd name="T14" fmla="*/ 393 w 397"/>
                <a:gd name="T15" fmla="*/ 0 h 517"/>
                <a:gd name="T16" fmla="*/ 0 w 397"/>
                <a:gd name="T17" fmla="*/ 0 h 517"/>
                <a:gd name="T18" fmla="*/ 0 w 397"/>
                <a:gd name="T19" fmla="*/ 517 h 517"/>
                <a:gd name="T20" fmla="*/ 397 w 397"/>
                <a:gd name="T21" fmla="*/ 517 h 517"/>
                <a:gd name="T22" fmla="*/ 397 w 397"/>
                <a:gd name="T23" fmla="*/ 405 h 517"/>
                <a:gd name="T24" fmla="*/ 123 w 397"/>
                <a:gd name="T25" fmla="*/ 405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7" h="517">
                  <a:moveTo>
                    <a:pt x="123" y="405"/>
                  </a:moveTo>
                  <a:lnTo>
                    <a:pt x="123" y="311"/>
                  </a:lnTo>
                  <a:lnTo>
                    <a:pt x="360" y="311"/>
                  </a:lnTo>
                  <a:lnTo>
                    <a:pt x="360" y="201"/>
                  </a:lnTo>
                  <a:lnTo>
                    <a:pt x="123" y="201"/>
                  </a:lnTo>
                  <a:lnTo>
                    <a:pt x="123" y="109"/>
                  </a:lnTo>
                  <a:lnTo>
                    <a:pt x="393" y="109"/>
                  </a:lnTo>
                  <a:lnTo>
                    <a:pt x="393" y="0"/>
                  </a:lnTo>
                  <a:lnTo>
                    <a:pt x="0" y="0"/>
                  </a:lnTo>
                  <a:lnTo>
                    <a:pt x="0" y="517"/>
                  </a:lnTo>
                  <a:lnTo>
                    <a:pt x="397" y="517"/>
                  </a:lnTo>
                  <a:lnTo>
                    <a:pt x="397" y="405"/>
                  </a:lnTo>
                  <a:lnTo>
                    <a:pt x="123"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6"/>
            <p:cNvSpPr>
              <a:spLocks noEditPoints="1"/>
            </p:cNvSpPr>
            <p:nvPr/>
          </p:nvSpPr>
          <p:spPr bwMode="auto">
            <a:xfrm>
              <a:off x="6118225" y="2686051"/>
              <a:ext cx="720725" cy="820738"/>
            </a:xfrm>
            <a:custGeom>
              <a:avLst/>
              <a:gdLst>
                <a:gd name="T0" fmla="*/ 139 w 192"/>
                <a:gd name="T1" fmla="*/ 140 h 218"/>
                <a:gd name="T2" fmla="*/ 183 w 192"/>
                <a:gd name="T3" fmla="*/ 73 h 218"/>
                <a:gd name="T4" fmla="*/ 183 w 192"/>
                <a:gd name="T5" fmla="*/ 72 h 218"/>
                <a:gd name="T6" fmla="*/ 164 w 192"/>
                <a:gd name="T7" fmla="*/ 22 h 218"/>
                <a:gd name="T8" fmla="*/ 100 w 192"/>
                <a:gd name="T9" fmla="*/ 0 h 218"/>
                <a:gd name="T10" fmla="*/ 0 w 192"/>
                <a:gd name="T11" fmla="*/ 0 h 218"/>
                <a:gd name="T12" fmla="*/ 0 w 192"/>
                <a:gd name="T13" fmla="*/ 218 h 218"/>
                <a:gd name="T14" fmla="*/ 52 w 192"/>
                <a:gd name="T15" fmla="*/ 218 h 218"/>
                <a:gd name="T16" fmla="*/ 52 w 192"/>
                <a:gd name="T17" fmla="*/ 149 h 218"/>
                <a:gd name="T18" fmla="*/ 85 w 192"/>
                <a:gd name="T19" fmla="*/ 149 h 218"/>
                <a:gd name="T20" fmla="*/ 131 w 192"/>
                <a:gd name="T21" fmla="*/ 218 h 218"/>
                <a:gd name="T22" fmla="*/ 192 w 192"/>
                <a:gd name="T23" fmla="*/ 218 h 218"/>
                <a:gd name="T24" fmla="*/ 139 w 192"/>
                <a:gd name="T25" fmla="*/ 140 h 218"/>
                <a:gd name="T26" fmla="*/ 131 w 192"/>
                <a:gd name="T27" fmla="*/ 75 h 218"/>
                <a:gd name="T28" fmla="*/ 97 w 192"/>
                <a:gd name="T29" fmla="*/ 103 h 218"/>
                <a:gd name="T30" fmla="*/ 52 w 192"/>
                <a:gd name="T31" fmla="*/ 103 h 218"/>
                <a:gd name="T32" fmla="*/ 52 w 192"/>
                <a:gd name="T33" fmla="*/ 47 h 218"/>
                <a:gd name="T34" fmla="*/ 96 w 192"/>
                <a:gd name="T35" fmla="*/ 47 h 218"/>
                <a:gd name="T36" fmla="*/ 131 w 192"/>
                <a:gd name="T37"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2" h="218">
                  <a:moveTo>
                    <a:pt x="139" y="140"/>
                  </a:moveTo>
                  <a:cubicBezTo>
                    <a:pt x="167" y="129"/>
                    <a:pt x="183" y="105"/>
                    <a:pt x="183" y="73"/>
                  </a:cubicBezTo>
                  <a:cubicBezTo>
                    <a:pt x="183" y="72"/>
                    <a:pt x="183" y="72"/>
                    <a:pt x="183" y="72"/>
                  </a:cubicBezTo>
                  <a:cubicBezTo>
                    <a:pt x="183" y="52"/>
                    <a:pt x="177" y="34"/>
                    <a:pt x="164" y="22"/>
                  </a:cubicBezTo>
                  <a:cubicBezTo>
                    <a:pt x="149" y="7"/>
                    <a:pt x="127"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lnTo>
                    <a:pt x="139" y="140"/>
                  </a:lnTo>
                  <a:close/>
                  <a:moveTo>
                    <a:pt x="131" y="75"/>
                  </a:move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Rectangle 47"/>
            <p:cNvSpPr>
              <a:spLocks noChangeArrowheads="1"/>
            </p:cNvSpPr>
            <p:nvPr/>
          </p:nvSpPr>
          <p:spPr bwMode="auto">
            <a:xfrm>
              <a:off x="7067550" y="2686051"/>
              <a:ext cx="195262" cy="8207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8"/>
            <p:cNvSpPr>
              <a:spLocks/>
            </p:cNvSpPr>
            <p:nvPr/>
          </p:nvSpPr>
          <p:spPr bwMode="auto">
            <a:xfrm>
              <a:off x="7526338" y="2670176"/>
              <a:ext cx="781050" cy="847725"/>
            </a:xfrm>
            <a:custGeom>
              <a:avLst/>
              <a:gdLst>
                <a:gd name="T0" fmla="*/ 110 w 208"/>
                <a:gd name="T1" fmla="*/ 139 h 225"/>
                <a:gd name="T2" fmla="*/ 158 w 208"/>
                <a:gd name="T3" fmla="*/ 139 h 225"/>
                <a:gd name="T4" fmla="*/ 158 w 208"/>
                <a:gd name="T5" fmla="*/ 166 h 225"/>
                <a:gd name="T6" fmla="*/ 116 w 208"/>
                <a:gd name="T7" fmla="*/ 178 h 225"/>
                <a:gd name="T8" fmla="*/ 54 w 208"/>
                <a:gd name="T9" fmla="*/ 113 h 225"/>
                <a:gd name="T10" fmla="*/ 54 w 208"/>
                <a:gd name="T11" fmla="*/ 112 h 225"/>
                <a:gd name="T12" fmla="*/ 113 w 208"/>
                <a:gd name="T13" fmla="*/ 48 h 225"/>
                <a:gd name="T14" fmla="*/ 167 w 208"/>
                <a:gd name="T15" fmla="*/ 69 h 225"/>
                <a:gd name="T16" fmla="*/ 169 w 208"/>
                <a:gd name="T17" fmla="*/ 71 h 225"/>
                <a:gd name="T18" fmla="*/ 201 w 208"/>
                <a:gd name="T19" fmla="*/ 31 h 225"/>
                <a:gd name="T20" fmla="*/ 199 w 208"/>
                <a:gd name="T21" fmla="*/ 30 h 225"/>
                <a:gd name="T22" fmla="*/ 114 w 208"/>
                <a:gd name="T23" fmla="*/ 0 h 225"/>
                <a:gd name="T24" fmla="*/ 0 w 208"/>
                <a:gd name="T25" fmla="*/ 113 h 225"/>
                <a:gd name="T26" fmla="*/ 0 w 208"/>
                <a:gd name="T27" fmla="*/ 113 h 225"/>
                <a:gd name="T28" fmla="*/ 114 w 208"/>
                <a:gd name="T29" fmla="*/ 225 h 225"/>
                <a:gd name="T30" fmla="*/ 207 w 208"/>
                <a:gd name="T31" fmla="*/ 191 h 225"/>
                <a:gd name="T32" fmla="*/ 208 w 208"/>
                <a:gd name="T33" fmla="*/ 190 h 225"/>
                <a:gd name="T34" fmla="*/ 208 w 208"/>
                <a:gd name="T35" fmla="*/ 94 h 225"/>
                <a:gd name="T36" fmla="*/ 110 w 208"/>
                <a:gd name="T37" fmla="*/ 94 h 225"/>
                <a:gd name="T38" fmla="*/ 110 w 208"/>
                <a:gd name="T39" fmla="*/ 13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8" h="225">
                  <a:moveTo>
                    <a:pt x="110" y="139"/>
                  </a:moveTo>
                  <a:cubicBezTo>
                    <a:pt x="158" y="139"/>
                    <a:pt x="158" y="139"/>
                    <a:pt x="158" y="139"/>
                  </a:cubicBezTo>
                  <a:cubicBezTo>
                    <a:pt x="158" y="166"/>
                    <a:pt x="158" y="166"/>
                    <a:pt x="158" y="166"/>
                  </a:cubicBezTo>
                  <a:cubicBezTo>
                    <a:pt x="147" y="174"/>
                    <a:pt x="132" y="178"/>
                    <a:pt x="116" y="178"/>
                  </a:cubicBezTo>
                  <a:cubicBezTo>
                    <a:pt x="80" y="178"/>
                    <a:pt x="54" y="151"/>
                    <a:pt x="54" y="113"/>
                  </a:cubicBezTo>
                  <a:cubicBezTo>
                    <a:pt x="54" y="112"/>
                    <a:pt x="54" y="112"/>
                    <a:pt x="54" y="112"/>
                  </a:cubicBezTo>
                  <a:cubicBezTo>
                    <a:pt x="54" y="77"/>
                    <a:pt x="80" y="48"/>
                    <a:pt x="113" y="48"/>
                  </a:cubicBezTo>
                  <a:cubicBezTo>
                    <a:pt x="137" y="48"/>
                    <a:pt x="151" y="56"/>
                    <a:pt x="167" y="69"/>
                  </a:cubicBezTo>
                  <a:cubicBezTo>
                    <a:pt x="169" y="71"/>
                    <a:pt x="169" y="71"/>
                    <a:pt x="169" y="71"/>
                  </a:cubicBezTo>
                  <a:cubicBezTo>
                    <a:pt x="201" y="31"/>
                    <a:pt x="201" y="31"/>
                    <a:pt x="201" y="31"/>
                  </a:cubicBezTo>
                  <a:cubicBezTo>
                    <a:pt x="199" y="30"/>
                    <a:pt x="199" y="30"/>
                    <a:pt x="199" y="30"/>
                  </a:cubicBezTo>
                  <a:cubicBezTo>
                    <a:pt x="174" y="9"/>
                    <a:pt x="150" y="0"/>
                    <a:pt x="114" y="0"/>
                  </a:cubicBezTo>
                  <a:cubicBezTo>
                    <a:pt x="50" y="0"/>
                    <a:pt x="0" y="49"/>
                    <a:pt x="0" y="113"/>
                  </a:cubicBezTo>
                  <a:cubicBezTo>
                    <a:pt x="0" y="113"/>
                    <a:pt x="0" y="113"/>
                    <a:pt x="0" y="113"/>
                  </a:cubicBezTo>
                  <a:cubicBezTo>
                    <a:pt x="0" y="178"/>
                    <a:pt x="48" y="225"/>
                    <a:pt x="114" y="225"/>
                  </a:cubicBezTo>
                  <a:cubicBezTo>
                    <a:pt x="149" y="225"/>
                    <a:pt x="180" y="214"/>
                    <a:pt x="207" y="191"/>
                  </a:cubicBezTo>
                  <a:cubicBezTo>
                    <a:pt x="208" y="190"/>
                    <a:pt x="208" y="190"/>
                    <a:pt x="208" y="190"/>
                  </a:cubicBezTo>
                  <a:cubicBezTo>
                    <a:pt x="208" y="94"/>
                    <a:pt x="208" y="94"/>
                    <a:pt x="208" y="94"/>
                  </a:cubicBezTo>
                  <a:cubicBezTo>
                    <a:pt x="110" y="94"/>
                    <a:pt x="110" y="94"/>
                    <a:pt x="110" y="94"/>
                  </a:cubicBezTo>
                  <a:lnTo>
                    <a:pt x="110" y="13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9"/>
            <p:cNvSpPr>
              <a:spLocks/>
            </p:cNvSpPr>
            <p:nvPr/>
          </p:nvSpPr>
          <p:spPr bwMode="auto">
            <a:xfrm>
              <a:off x="8574088" y="2686051"/>
              <a:ext cx="693737" cy="820738"/>
            </a:xfrm>
            <a:custGeom>
              <a:avLst/>
              <a:gdLst>
                <a:gd name="T0" fmla="*/ 314 w 437"/>
                <a:gd name="T1" fmla="*/ 199 h 517"/>
                <a:gd name="T2" fmla="*/ 120 w 437"/>
                <a:gd name="T3" fmla="*/ 199 h 517"/>
                <a:gd name="T4" fmla="*/ 120 w 437"/>
                <a:gd name="T5" fmla="*/ 0 h 517"/>
                <a:gd name="T6" fmla="*/ 0 w 437"/>
                <a:gd name="T7" fmla="*/ 0 h 517"/>
                <a:gd name="T8" fmla="*/ 0 w 437"/>
                <a:gd name="T9" fmla="*/ 517 h 517"/>
                <a:gd name="T10" fmla="*/ 120 w 437"/>
                <a:gd name="T11" fmla="*/ 517 h 517"/>
                <a:gd name="T12" fmla="*/ 120 w 437"/>
                <a:gd name="T13" fmla="*/ 313 h 517"/>
                <a:gd name="T14" fmla="*/ 314 w 437"/>
                <a:gd name="T15" fmla="*/ 313 h 517"/>
                <a:gd name="T16" fmla="*/ 314 w 437"/>
                <a:gd name="T17" fmla="*/ 517 h 517"/>
                <a:gd name="T18" fmla="*/ 437 w 437"/>
                <a:gd name="T19" fmla="*/ 517 h 517"/>
                <a:gd name="T20" fmla="*/ 437 w 437"/>
                <a:gd name="T21" fmla="*/ 0 h 517"/>
                <a:gd name="T22" fmla="*/ 314 w 437"/>
                <a:gd name="T23" fmla="*/ 0 h 517"/>
                <a:gd name="T24" fmla="*/ 314 w 437"/>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7" h="517">
                  <a:moveTo>
                    <a:pt x="314" y="199"/>
                  </a:moveTo>
                  <a:lnTo>
                    <a:pt x="120" y="199"/>
                  </a:lnTo>
                  <a:lnTo>
                    <a:pt x="120" y="0"/>
                  </a:lnTo>
                  <a:lnTo>
                    <a:pt x="0" y="0"/>
                  </a:lnTo>
                  <a:lnTo>
                    <a:pt x="0" y="517"/>
                  </a:lnTo>
                  <a:lnTo>
                    <a:pt x="120" y="517"/>
                  </a:lnTo>
                  <a:lnTo>
                    <a:pt x="120" y="313"/>
                  </a:lnTo>
                  <a:lnTo>
                    <a:pt x="314" y="313"/>
                  </a:lnTo>
                  <a:lnTo>
                    <a:pt x="314" y="517"/>
                  </a:lnTo>
                  <a:lnTo>
                    <a:pt x="437" y="517"/>
                  </a:lnTo>
                  <a:lnTo>
                    <a:pt x="437" y="0"/>
                  </a:lnTo>
                  <a:lnTo>
                    <a:pt x="314" y="0"/>
                  </a:lnTo>
                  <a:lnTo>
                    <a:pt x="314" y="19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50"/>
            <p:cNvSpPr>
              <a:spLocks/>
            </p:cNvSpPr>
            <p:nvPr/>
          </p:nvSpPr>
          <p:spPr bwMode="auto">
            <a:xfrm>
              <a:off x="9444038" y="2686051"/>
              <a:ext cx="679450" cy="820738"/>
            </a:xfrm>
            <a:custGeom>
              <a:avLst/>
              <a:gdLst>
                <a:gd name="T0" fmla="*/ 0 w 428"/>
                <a:gd name="T1" fmla="*/ 0 h 517"/>
                <a:gd name="T2" fmla="*/ 0 w 428"/>
                <a:gd name="T3" fmla="*/ 114 h 517"/>
                <a:gd name="T4" fmla="*/ 152 w 428"/>
                <a:gd name="T5" fmla="*/ 114 h 517"/>
                <a:gd name="T6" fmla="*/ 152 w 428"/>
                <a:gd name="T7" fmla="*/ 517 h 517"/>
                <a:gd name="T8" fmla="*/ 275 w 428"/>
                <a:gd name="T9" fmla="*/ 517 h 517"/>
                <a:gd name="T10" fmla="*/ 275 w 428"/>
                <a:gd name="T11" fmla="*/ 114 h 517"/>
                <a:gd name="T12" fmla="*/ 428 w 428"/>
                <a:gd name="T13" fmla="*/ 114 h 517"/>
                <a:gd name="T14" fmla="*/ 428 w 428"/>
                <a:gd name="T15" fmla="*/ 0 h 517"/>
                <a:gd name="T16" fmla="*/ 0 w 428"/>
                <a:gd name="T17"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517">
                  <a:moveTo>
                    <a:pt x="0" y="0"/>
                  </a:moveTo>
                  <a:lnTo>
                    <a:pt x="0" y="114"/>
                  </a:lnTo>
                  <a:lnTo>
                    <a:pt x="152" y="114"/>
                  </a:lnTo>
                  <a:lnTo>
                    <a:pt x="152" y="517"/>
                  </a:lnTo>
                  <a:lnTo>
                    <a:pt x="275" y="517"/>
                  </a:lnTo>
                  <a:lnTo>
                    <a:pt x="275" y="114"/>
                  </a:lnTo>
                  <a:lnTo>
                    <a:pt x="428" y="114"/>
                  </a:lnTo>
                  <a:lnTo>
                    <a:pt x="428"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51"/>
            <p:cNvSpPr>
              <a:spLocks/>
            </p:cNvSpPr>
            <p:nvPr/>
          </p:nvSpPr>
          <p:spPr bwMode="auto">
            <a:xfrm>
              <a:off x="9440863" y="2301876"/>
              <a:ext cx="1089025" cy="384175"/>
            </a:xfrm>
            <a:custGeom>
              <a:avLst/>
              <a:gdLst>
                <a:gd name="T0" fmla="*/ 620 w 686"/>
                <a:gd name="T1" fmla="*/ 62 h 242"/>
                <a:gd name="T2" fmla="*/ 620 w 686"/>
                <a:gd name="T3" fmla="*/ 242 h 242"/>
                <a:gd name="T4" fmla="*/ 686 w 686"/>
                <a:gd name="T5" fmla="*/ 242 h 242"/>
                <a:gd name="T6" fmla="*/ 686 w 686"/>
                <a:gd name="T7" fmla="*/ 0 h 242"/>
                <a:gd name="T8" fmla="*/ 0 w 686"/>
                <a:gd name="T9" fmla="*/ 0 h 242"/>
                <a:gd name="T10" fmla="*/ 0 w 686"/>
                <a:gd name="T11" fmla="*/ 62 h 242"/>
                <a:gd name="T12" fmla="*/ 620 w 686"/>
                <a:gd name="T13" fmla="*/ 62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20" y="62"/>
                  </a:moveTo>
                  <a:lnTo>
                    <a:pt x="620" y="242"/>
                  </a:lnTo>
                  <a:lnTo>
                    <a:pt x="686" y="242"/>
                  </a:lnTo>
                  <a:lnTo>
                    <a:pt x="686" y="0"/>
                  </a:lnTo>
                  <a:lnTo>
                    <a:pt x="0" y="0"/>
                  </a:lnTo>
                  <a:lnTo>
                    <a:pt x="0" y="62"/>
                  </a:lnTo>
                  <a:lnTo>
                    <a:pt x="62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52"/>
            <p:cNvSpPr>
              <a:spLocks noEditPoints="1"/>
            </p:cNvSpPr>
            <p:nvPr/>
          </p:nvSpPr>
          <p:spPr bwMode="auto">
            <a:xfrm>
              <a:off x="10679113" y="2301876"/>
              <a:ext cx="219075" cy="219075"/>
            </a:xfrm>
            <a:custGeom>
              <a:avLst/>
              <a:gdLst>
                <a:gd name="T0" fmla="*/ 0 w 58"/>
                <a:gd name="T1" fmla="*/ 29 h 58"/>
                <a:gd name="T2" fmla="*/ 0 w 58"/>
                <a:gd name="T3" fmla="*/ 29 h 58"/>
                <a:gd name="T4" fmla="*/ 29 w 58"/>
                <a:gd name="T5" fmla="*/ 0 h 58"/>
                <a:gd name="T6" fmla="*/ 58 w 58"/>
                <a:gd name="T7" fmla="*/ 29 h 58"/>
                <a:gd name="T8" fmla="*/ 58 w 58"/>
                <a:gd name="T9" fmla="*/ 29 h 58"/>
                <a:gd name="T10" fmla="*/ 29 w 58"/>
                <a:gd name="T11" fmla="*/ 58 h 58"/>
                <a:gd name="T12" fmla="*/ 0 w 58"/>
                <a:gd name="T13" fmla="*/ 29 h 58"/>
                <a:gd name="T14" fmla="*/ 55 w 58"/>
                <a:gd name="T15" fmla="*/ 29 h 58"/>
                <a:gd name="T16" fmla="*/ 55 w 58"/>
                <a:gd name="T17" fmla="*/ 29 h 58"/>
                <a:gd name="T18" fmla="*/ 29 w 58"/>
                <a:gd name="T19" fmla="*/ 3 h 58"/>
                <a:gd name="T20" fmla="*/ 3 w 58"/>
                <a:gd name="T21" fmla="*/ 29 h 58"/>
                <a:gd name="T22" fmla="*/ 3 w 58"/>
                <a:gd name="T23" fmla="*/ 29 h 58"/>
                <a:gd name="T24" fmla="*/ 29 w 58"/>
                <a:gd name="T25" fmla="*/ 55 h 58"/>
                <a:gd name="T26" fmla="*/ 55 w 58"/>
                <a:gd name="T27" fmla="*/ 29 h 58"/>
                <a:gd name="T28" fmla="*/ 17 w 58"/>
                <a:gd name="T29" fmla="*/ 13 h 58"/>
                <a:gd name="T30" fmla="*/ 31 w 58"/>
                <a:gd name="T31" fmla="*/ 13 h 58"/>
                <a:gd name="T32" fmla="*/ 40 w 58"/>
                <a:gd name="T33" fmla="*/ 16 h 58"/>
                <a:gd name="T34" fmla="*/ 43 w 58"/>
                <a:gd name="T35" fmla="*/ 23 h 58"/>
                <a:gd name="T36" fmla="*/ 43 w 58"/>
                <a:gd name="T37" fmla="*/ 23 h 58"/>
                <a:gd name="T38" fmla="*/ 36 w 58"/>
                <a:gd name="T39" fmla="*/ 32 h 58"/>
                <a:gd name="T40" fmla="*/ 44 w 58"/>
                <a:gd name="T41" fmla="*/ 43 h 58"/>
                <a:gd name="T42" fmla="*/ 36 w 58"/>
                <a:gd name="T43" fmla="*/ 43 h 58"/>
                <a:gd name="T44" fmla="*/ 29 w 58"/>
                <a:gd name="T45" fmla="*/ 33 h 58"/>
                <a:gd name="T46" fmla="*/ 29 w 58"/>
                <a:gd name="T47" fmla="*/ 33 h 58"/>
                <a:gd name="T48" fmla="*/ 24 w 58"/>
                <a:gd name="T49" fmla="*/ 33 h 58"/>
                <a:gd name="T50" fmla="*/ 24 w 58"/>
                <a:gd name="T51" fmla="*/ 43 h 58"/>
                <a:gd name="T52" fmla="*/ 17 w 58"/>
                <a:gd name="T53" fmla="*/ 43 h 58"/>
                <a:gd name="T54" fmla="*/ 17 w 58"/>
                <a:gd name="T55" fmla="*/ 13 h 58"/>
                <a:gd name="T56" fmla="*/ 31 w 58"/>
                <a:gd name="T57" fmla="*/ 28 h 58"/>
                <a:gd name="T58" fmla="*/ 36 w 58"/>
                <a:gd name="T59" fmla="*/ 23 h 58"/>
                <a:gd name="T60" fmla="*/ 36 w 58"/>
                <a:gd name="T61" fmla="*/ 23 h 58"/>
                <a:gd name="T62" fmla="*/ 31 w 58"/>
                <a:gd name="T63" fmla="*/ 19 h 58"/>
                <a:gd name="T64" fmla="*/ 24 w 58"/>
                <a:gd name="T65" fmla="*/ 19 h 58"/>
                <a:gd name="T66" fmla="*/ 24 w 58"/>
                <a:gd name="T67" fmla="*/ 28 h 58"/>
                <a:gd name="T68" fmla="*/ 31 w 58"/>
                <a:gd name="T69"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 h="58">
                  <a:moveTo>
                    <a:pt x="0" y="29"/>
                  </a:moveTo>
                  <a:cubicBezTo>
                    <a:pt x="0" y="29"/>
                    <a:pt x="0" y="29"/>
                    <a:pt x="0" y="29"/>
                  </a:cubicBezTo>
                  <a:cubicBezTo>
                    <a:pt x="0" y="13"/>
                    <a:pt x="13" y="0"/>
                    <a:pt x="29" y="0"/>
                  </a:cubicBezTo>
                  <a:cubicBezTo>
                    <a:pt x="45" y="0"/>
                    <a:pt x="58" y="13"/>
                    <a:pt x="58" y="29"/>
                  </a:cubicBezTo>
                  <a:cubicBezTo>
                    <a:pt x="58" y="29"/>
                    <a:pt x="58" y="29"/>
                    <a:pt x="58" y="29"/>
                  </a:cubicBezTo>
                  <a:cubicBezTo>
                    <a:pt x="58" y="45"/>
                    <a:pt x="45" y="58"/>
                    <a:pt x="29" y="58"/>
                  </a:cubicBezTo>
                  <a:cubicBezTo>
                    <a:pt x="13" y="58"/>
                    <a:pt x="0" y="45"/>
                    <a:pt x="0" y="29"/>
                  </a:cubicBezTo>
                  <a:close/>
                  <a:moveTo>
                    <a:pt x="55" y="29"/>
                  </a:moveTo>
                  <a:cubicBezTo>
                    <a:pt x="55" y="29"/>
                    <a:pt x="55" y="29"/>
                    <a:pt x="55" y="29"/>
                  </a:cubicBezTo>
                  <a:cubicBezTo>
                    <a:pt x="55" y="14"/>
                    <a:pt x="44" y="3"/>
                    <a:pt x="29" y="3"/>
                  </a:cubicBezTo>
                  <a:cubicBezTo>
                    <a:pt x="14" y="3"/>
                    <a:pt x="3" y="15"/>
                    <a:pt x="3" y="29"/>
                  </a:cubicBezTo>
                  <a:cubicBezTo>
                    <a:pt x="3" y="29"/>
                    <a:pt x="3" y="29"/>
                    <a:pt x="3" y="29"/>
                  </a:cubicBezTo>
                  <a:cubicBezTo>
                    <a:pt x="3" y="43"/>
                    <a:pt x="14" y="55"/>
                    <a:pt x="29" y="55"/>
                  </a:cubicBezTo>
                  <a:cubicBezTo>
                    <a:pt x="44" y="55"/>
                    <a:pt x="55" y="43"/>
                    <a:pt x="55" y="29"/>
                  </a:cubicBezTo>
                  <a:close/>
                  <a:moveTo>
                    <a:pt x="17" y="13"/>
                  </a:moveTo>
                  <a:cubicBezTo>
                    <a:pt x="31" y="13"/>
                    <a:pt x="31" y="13"/>
                    <a:pt x="31" y="13"/>
                  </a:cubicBezTo>
                  <a:cubicBezTo>
                    <a:pt x="35" y="13"/>
                    <a:pt x="38" y="14"/>
                    <a:pt x="40" y="16"/>
                  </a:cubicBezTo>
                  <a:cubicBezTo>
                    <a:pt x="42" y="18"/>
                    <a:pt x="43" y="20"/>
                    <a:pt x="43" y="23"/>
                  </a:cubicBezTo>
                  <a:cubicBezTo>
                    <a:pt x="43" y="23"/>
                    <a:pt x="43" y="23"/>
                    <a:pt x="43" y="23"/>
                  </a:cubicBezTo>
                  <a:cubicBezTo>
                    <a:pt x="43" y="28"/>
                    <a:pt x="40" y="31"/>
                    <a:pt x="36" y="32"/>
                  </a:cubicBezTo>
                  <a:cubicBezTo>
                    <a:pt x="44" y="43"/>
                    <a:pt x="44" y="43"/>
                    <a:pt x="44" y="43"/>
                  </a:cubicBezTo>
                  <a:cubicBezTo>
                    <a:pt x="36" y="43"/>
                    <a:pt x="36" y="43"/>
                    <a:pt x="36" y="43"/>
                  </a:cubicBezTo>
                  <a:cubicBezTo>
                    <a:pt x="29" y="33"/>
                    <a:pt x="29" y="33"/>
                    <a:pt x="29" y="33"/>
                  </a:cubicBezTo>
                  <a:cubicBezTo>
                    <a:pt x="29" y="33"/>
                    <a:pt x="29" y="33"/>
                    <a:pt x="29" y="33"/>
                  </a:cubicBezTo>
                  <a:cubicBezTo>
                    <a:pt x="24" y="33"/>
                    <a:pt x="24" y="33"/>
                    <a:pt x="24" y="33"/>
                  </a:cubicBezTo>
                  <a:cubicBezTo>
                    <a:pt x="24" y="43"/>
                    <a:pt x="24" y="43"/>
                    <a:pt x="24" y="43"/>
                  </a:cubicBezTo>
                  <a:cubicBezTo>
                    <a:pt x="17" y="43"/>
                    <a:pt x="17" y="43"/>
                    <a:pt x="17" y="43"/>
                  </a:cubicBezTo>
                  <a:lnTo>
                    <a:pt x="17" y="13"/>
                  </a:lnTo>
                  <a:close/>
                  <a:moveTo>
                    <a:pt x="31" y="28"/>
                  </a:moveTo>
                  <a:cubicBezTo>
                    <a:pt x="34" y="28"/>
                    <a:pt x="36" y="26"/>
                    <a:pt x="36" y="23"/>
                  </a:cubicBezTo>
                  <a:cubicBezTo>
                    <a:pt x="36" y="23"/>
                    <a:pt x="36" y="23"/>
                    <a:pt x="36" y="23"/>
                  </a:cubicBezTo>
                  <a:cubicBezTo>
                    <a:pt x="36" y="20"/>
                    <a:pt x="34" y="19"/>
                    <a:pt x="31" y="19"/>
                  </a:cubicBezTo>
                  <a:cubicBezTo>
                    <a:pt x="24" y="19"/>
                    <a:pt x="24" y="19"/>
                    <a:pt x="24" y="19"/>
                  </a:cubicBezTo>
                  <a:cubicBezTo>
                    <a:pt x="24" y="28"/>
                    <a:pt x="24" y="28"/>
                    <a:pt x="24" y="28"/>
                  </a:cubicBezTo>
                  <a:lnTo>
                    <a:pt x="31"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6" name="Freeform: Shape 15">
            <a:extLst>
              <a:ext uri="{FF2B5EF4-FFF2-40B4-BE49-F238E27FC236}">
                <a16:creationId xmlns:a16="http://schemas.microsoft.com/office/drawing/2014/main" id="{9C643F36-F3C3-71A8-A91A-B0E6E1417754}"/>
              </a:ext>
            </a:extLst>
          </p:cNvPr>
          <p:cNvSpPr/>
          <p:nvPr userDrawn="1"/>
        </p:nvSpPr>
        <p:spPr>
          <a:xfrm>
            <a:off x="6433145" y="263222"/>
            <a:ext cx="5758855" cy="6509052"/>
          </a:xfrm>
          <a:custGeom>
            <a:avLst/>
            <a:gdLst>
              <a:gd name="connsiteX0" fmla="*/ 3035852 w 5371913"/>
              <a:gd name="connsiteY0" fmla="*/ 0 h 6071704"/>
              <a:gd name="connsiteX1" fmla="*/ 5182524 w 5371913"/>
              <a:gd name="connsiteY1" fmla="*/ 889180 h 6071704"/>
              <a:gd name="connsiteX2" fmla="*/ 5371913 w 5371913"/>
              <a:gd name="connsiteY2" fmla="*/ 1097561 h 6071704"/>
              <a:gd name="connsiteX3" fmla="*/ 5371913 w 5371913"/>
              <a:gd name="connsiteY3" fmla="*/ 4974143 h 6071704"/>
              <a:gd name="connsiteX4" fmla="*/ 5182524 w 5371913"/>
              <a:gd name="connsiteY4" fmla="*/ 5182524 h 6071704"/>
              <a:gd name="connsiteX5" fmla="*/ 3035852 w 5371913"/>
              <a:gd name="connsiteY5" fmla="*/ 6071704 h 6071704"/>
              <a:gd name="connsiteX6" fmla="*/ 0 w 5371913"/>
              <a:gd name="connsiteY6" fmla="*/ 3035852 h 6071704"/>
              <a:gd name="connsiteX7" fmla="*/ 3035852 w 5371913"/>
              <a:gd name="connsiteY7" fmla="*/ 0 h 607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71913" h="6071704">
                <a:moveTo>
                  <a:pt x="3035852" y="0"/>
                </a:moveTo>
                <a:cubicBezTo>
                  <a:pt x="3874179" y="0"/>
                  <a:pt x="4633143" y="339799"/>
                  <a:pt x="5182524" y="889180"/>
                </a:cubicBezTo>
                <a:lnTo>
                  <a:pt x="5371913" y="1097561"/>
                </a:lnTo>
                <a:lnTo>
                  <a:pt x="5371913" y="4974143"/>
                </a:lnTo>
                <a:lnTo>
                  <a:pt x="5182524" y="5182524"/>
                </a:lnTo>
                <a:cubicBezTo>
                  <a:pt x="4633143" y="5731905"/>
                  <a:pt x="3874179" y="6071704"/>
                  <a:pt x="3035852" y="6071704"/>
                </a:cubicBezTo>
                <a:cubicBezTo>
                  <a:pt x="1359197" y="6071704"/>
                  <a:pt x="0" y="4712507"/>
                  <a:pt x="0" y="3035852"/>
                </a:cubicBezTo>
                <a:cubicBezTo>
                  <a:pt x="0" y="1359197"/>
                  <a:pt x="1359197" y="0"/>
                  <a:pt x="3035852" y="0"/>
                </a:cubicBezTo>
                <a:close/>
              </a:path>
            </a:pathLst>
          </a:cu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614E2426-62BC-84B0-3F84-307B7D96E719}"/>
              </a:ext>
            </a:extLst>
          </p:cNvPr>
          <p:cNvSpPr/>
          <p:nvPr userDrawn="1"/>
        </p:nvSpPr>
        <p:spPr>
          <a:xfrm>
            <a:off x="7011940" y="842018"/>
            <a:ext cx="5180060" cy="5351461"/>
          </a:xfrm>
          <a:custGeom>
            <a:avLst/>
            <a:gdLst>
              <a:gd name="connsiteX0" fmla="*/ 2495946 w 4832008"/>
              <a:gd name="connsiteY0" fmla="*/ 0 h 4991892"/>
              <a:gd name="connsiteX1" fmla="*/ 4795748 w 4832008"/>
              <a:gd name="connsiteY1" fmla="*/ 1524411 h 4991892"/>
              <a:gd name="connsiteX2" fmla="*/ 4832008 w 4832008"/>
              <a:gd name="connsiteY2" fmla="*/ 1623481 h 4991892"/>
              <a:gd name="connsiteX3" fmla="*/ 4832008 w 4832008"/>
              <a:gd name="connsiteY3" fmla="*/ 3368411 h 4991892"/>
              <a:gd name="connsiteX4" fmla="*/ 4795748 w 4832008"/>
              <a:gd name="connsiteY4" fmla="*/ 3467481 h 4991892"/>
              <a:gd name="connsiteX5" fmla="*/ 2495946 w 4832008"/>
              <a:gd name="connsiteY5" fmla="*/ 4991892 h 4991892"/>
              <a:gd name="connsiteX6" fmla="*/ 0 w 4832008"/>
              <a:gd name="connsiteY6" fmla="*/ 2495946 h 4991892"/>
              <a:gd name="connsiteX7" fmla="*/ 2495946 w 4832008"/>
              <a:gd name="connsiteY7" fmla="*/ 0 h 499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2008" h="4991892">
                <a:moveTo>
                  <a:pt x="2495946" y="0"/>
                </a:moveTo>
                <a:cubicBezTo>
                  <a:pt x="3529801" y="0"/>
                  <a:pt x="4416843" y="628579"/>
                  <a:pt x="4795748" y="1524411"/>
                </a:cubicBezTo>
                <a:lnTo>
                  <a:pt x="4832008" y="1623481"/>
                </a:lnTo>
                <a:lnTo>
                  <a:pt x="4832008" y="3368411"/>
                </a:lnTo>
                <a:lnTo>
                  <a:pt x="4795748" y="3467481"/>
                </a:lnTo>
                <a:cubicBezTo>
                  <a:pt x="4416843" y="4363314"/>
                  <a:pt x="3529801" y="4991892"/>
                  <a:pt x="2495946" y="4991892"/>
                </a:cubicBezTo>
                <a:cubicBezTo>
                  <a:pt x="1117473" y="4991892"/>
                  <a:pt x="0" y="3874419"/>
                  <a:pt x="0" y="2495946"/>
                </a:cubicBezTo>
                <a:cubicBezTo>
                  <a:pt x="0" y="1117473"/>
                  <a:pt x="1117473" y="0"/>
                  <a:pt x="2495946" y="0"/>
                </a:cubicBezTo>
                <a:close/>
              </a:path>
            </a:pathLst>
          </a:cu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Oval 17">
            <a:extLst>
              <a:ext uri="{FF2B5EF4-FFF2-40B4-BE49-F238E27FC236}">
                <a16:creationId xmlns:a16="http://schemas.microsoft.com/office/drawing/2014/main" id="{B503C979-2BCF-4F98-0490-1EA65A3A0D47}"/>
              </a:ext>
            </a:extLst>
          </p:cNvPr>
          <p:cNvSpPr/>
          <p:nvPr userDrawn="1"/>
        </p:nvSpPr>
        <p:spPr>
          <a:xfrm>
            <a:off x="7820062" y="1651156"/>
            <a:ext cx="3733184" cy="3733184"/>
          </a:xfrm>
          <a:prstGeom prst="ellipse">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0B15A18-2C9D-C510-2758-7FB7F24289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779639" y="467832"/>
            <a:ext cx="3591892" cy="6390167"/>
          </a:xfrm>
          <a:prstGeom prst="rect">
            <a:avLst/>
          </a:prstGeom>
          <a:effectLst>
            <a:outerShdw blurRad="152400" dir="5400000" algn="t" rotWithShape="0">
              <a:schemeClr val="accent1">
                <a:alpha val="40000"/>
              </a:schemeClr>
            </a:outerShdw>
          </a:effectLst>
        </p:spPr>
      </p:pic>
      <p:sp>
        <p:nvSpPr>
          <p:cNvPr id="20" name="Title 1">
            <a:extLst>
              <a:ext uri="{FF2B5EF4-FFF2-40B4-BE49-F238E27FC236}">
                <a16:creationId xmlns:a16="http://schemas.microsoft.com/office/drawing/2014/main" id="{D19CA3D6-E790-F215-8EE8-1BA849942FF5}"/>
              </a:ext>
            </a:extLst>
          </p:cNvPr>
          <p:cNvSpPr>
            <a:spLocks noGrp="1"/>
          </p:cNvSpPr>
          <p:nvPr>
            <p:ph type="title" hasCustomPrompt="1"/>
          </p:nvPr>
        </p:nvSpPr>
        <p:spPr>
          <a:xfrm>
            <a:off x="1084967" y="2014880"/>
            <a:ext cx="5621273" cy="1452705"/>
          </a:xfrm>
        </p:spPr>
        <p:txBody>
          <a:bodyPr wrap="square" anchor="t" anchorCtr="0">
            <a:spAutoFit/>
          </a:bodyPr>
          <a:lstStyle>
            <a:lvl1pPr>
              <a:defRPr lang="en-US" sz="4800" b="0" i="0" kern="1200" baseline="0" dirty="0">
                <a:solidFill>
                  <a:schemeClr val="tx2"/>
                </a:solidFill>
                <a:effectLst/>
                <a:latin typeface="+mn-lt"/>
                <a:ea typeface="+mn-ea"/>
                <a:cs typeface="+mn-cs"/>
              </a:defRPr>
            </a:lvl1pPr>
          </a:lstStyle>
          <a:p>
            <a:r>
              <a:rPr lang="en-US" dirty="0"/>
              <a:t>2026 Sample Title </a:t>
            </a:r>
            <a:br>
              <a:rPr lang="en-US" dirty="0"/>
            </a:br>
            <a:r>
              <a:rPr lang="en-US" dirty="0"/>
              <a:t>One Word is Red</a:t>
            </a:r>
          </a:p>
        </p:txBody>
      </p:sp>
      <p:sp>
        <p:nvSpPr>
          <p:cNvPr id="21" name="Content Placeholder 2">
            <a:extLst>
              <a:ext uri="{FF2B5EF4-FFF2-40B4-BE49-F238E27FC236}">
                <a16:creationId xmlns:a16="http://schemas.microsoft.com/office/drawing/2014/main" id="{EFA99A20-0C2F-3634-6FA2-DB992A2275FD}"/>
              </a:ext>
            </a:extLst>
          </p:cNvPr>
          <p:cNvSpPr>
            <a:spLocks noGrp="1"/>
          </p:cNvSpPr>
          <p:nvPr>
            <p:ph idx="1" hasCustomPrompt="1"/>
          </p:nvPr>
        </p:nvSpPr>
        <p:spPr>
          <a:xfrm>
            <a:off x="1084967" y="3481331"/>
            <a:ext cx="5621273" cy="1207008"/>
          </a:xfrm>
        </p:spPr>
        <p:txBody>
          <a:bodyPr anchor="t" anchorCtr="0">
            <a:noAutofit/>
          </a:bodyPr>
          <a:lstStyle>
            <a:lvl1pPr marL="0" marR="0" indent="0" algn="l" defTabSz="914377" rtl="0" eaLnBrk="1" fontAlgn="auto" latinLnBrk="0" hangingPunct="1">
              <a:lnSpc>
                <a:spcPct val="90000"/>
              </a:lnSpc>
              <a:spcBef>
                <a:spcPts val="1000"/>
              </a:spcBef>
              <a:spcAft>
                <a:spcPts val="0"/>
              </a:spcAft>
              <a:buClr>
                <a:srgbClr val="EA1010"/>
              </a:buClr>
              <a:buSzPct val="75000"/>
              <a:buFont typeface="Wingdings" charset="2"/>
              <a:buNone/>
              <a:tabLst/>
              <a:defRPr lang="en-US" sz="2133" kern="1200" dirty="0" smtClean="0">
                <a:solidFill>
                  <a:schemeClr val="tx2"/>
                </a:solidFill>
                <a:latin typeface="Arial"/>
                <a:ea typeface="+mj-ea"/>
                <a:cs typeface="Arial"/>
              </a:defRPr>
            </a:lvl1pPr>
            <a:lvl2pPr marL="457189" marR="0" indent="0" algn="l" defTabSz="914377" rtl="0" eaLnBrk="1" fontAlgn="auto" latinLnBrk="0" hangingPunct="1">
              <a:lnSpc>
                <a:spcPct val="90000"/>
              </a:lnSpc>
              <a:spcBef>
                <a:spcPts val="500"/>
              </a:spcBef>
              <a:spcAft>
                <a:spcPts val="0"/>
              </a:spcAft>
              <a:buClr>
                <a:srgbClr val="EA1010"/>
              </a:buClr>
              <a:buSzPct val="75000"/>
              <a:buFont typeface="Arial"/>
              <a:buNone/>
              <a:tabLst/>
              <a:defRPr lang="en-US" sz="2133" kern="1200" dirty="0" smtClean="0">
                <a:solidFill>
                  <a:schemeClr val="tx2"/>
                </a:solidFill>
                <a:latin typeface="+mn-lt"/>
                <a:ea typeface="+mn-ea"/>
                <a:cs typeface="+mn-cs"/>
              </a:defRPr>
            </a:lvl2pPr>
          </a:lstStyle>
          <a:p>
            <a:pPr lvl="0"/>
            <a:r>
              <a:rPr lang="en-US" dirty="0"/>
              <a:t>This is the sub header. Text here should be sentence case in 16 pt.</a:t>
            </a:r>
          </a:p>
          <a:p>
            <a:pPr marL="685783" lvl="1" indent="-228594" algn="l" defTabSz="914377" rtl="0" eaLnBrk="1" latinLnBrk="0" hangingPunct="1">
              <a:lnSpc>
                <a:spcPct val="90000"/>
              </a:lnSpc>
              <a:spcBef>
                <a:spcPts val="500"/>
              </a:spcBef>
              <a:buClr>
                <a:srgbClr val="EA1010"/>
              </a:buClr>
              <a:buSzPct val="75000"/>
              <a:buFont typeface="Arial"/>
              <a:buChar char="-"/>
            </a:pPr>
            <a:endParaRPr lang="en-US" dirty="0"/>
          </a:p>
        </p:txBody>
      </p:sp>
      <p:sp>
        <p:nvSpPr>
          <p:cNvPr id="22" name="Content Placeholder 2">
            <a:extLst>
              <a:ext uri="{FF2B5EF4-FFF2-40B4-BE49-F238E27FC236}">
                <a16:creationId xmlns:a16="http://schemas.microsoft.com/office/drawing/2014/main" id="{12BE9B87-C875-F465-A810-9C14562B09A7}"/>
              </a:ext>
            </a:extLst>
          </p:cNvPr>
          <p:cNvSpPr>
            <a:spLocks noGrp="1"/>
          </p:cNvSpPr>
          <p:nvPr>
            <p:ph idx="10" hasCustomPrompt="1"/>
          </p:nvPr>
        </p:nvSpPr>
        <p:spPr>
          <a:xfrm>
            <a:off x="1084967" y="5154053"/>
            <a:ext cx="5523318" cy="1207008"/>
          </a:xfrm>
        </p:spPr>
        <p:txBody>
          <a:bodyPr anchor="ctr" anchorCtr="0">
            <a:normAutofit/>
          </a:bodyPr>
          <a:lstStyle>
            <a:lvl1pPr marL="0" marR="0" indent="0" algn="l" defTabSz="914377" rtl="0" eaLnBrk="1" fontAlgn="auto" latinLnBrk="0" hangingPunct="1">
              <a:lnSpc>
                <a:spcPct val="90000"/>
              </a:lnSpc>
              <a:spcBef>
                <a:spcPts val="1000"/>
              </a:spcBef>
              <a:spcAft>
                <a:spcPts val="0"/>
              </a:spcAft>
              <a:buClr>
                <a:srgbClr val="EA1010"/>
              </a:buClr>
              <a:buSzPct val="75000"/>
              <a:buFont typeface="Wingdings" charset="2"/>
              <a:buNone/>
              <a:tabLst/>
              <a:defRPr lang="en-US" sz="1800" kern="1200" cap="none" baseline="0" dirty="0" smtClean="0">
                <a:solidFill>
                  <a:schemeClr val="tx2"/>
                </a:solidFill>
                <a:latin typeface="Arial"/>
                <a:ea typeface="+mj-ea"/>
                <a:cs typeface="Arial"/>
              </a:defRPr>
            </a:lvl1pPr>
            <a:lvl2pPr marL="457189" marR="0" indent="0" algn="l" defTabSz="914377" rtl="0" eaLnBrk="1" fontAlgn="auto" latinLnBrk="0" hangingPunct="1">
              <a:lnSpc>
                <a:spcPct val="90000"/>
              </a:lnSpc>
              <a:spcBef>
                <a:spcPts val="500"/>
              </a:spcBef>
              <a:spcAft>
                <a:spcPts val="0"/>
              </a:spcAft>
              <a:buClr>
                <a:srgbClr val="EA1010"/>
              </a:buClr>
              <a:buSzPct val="75000"/>
              <a:buFont typeface="Arial"/>
              <a:buNone/>
              <a:tabLst/>
              <a:defRPr lang="en-US" sz="1600" kern="1200" dirty="0" smtClean="0">
                <a:solidFill>
                  <a:srgbClr val="000000"/>
                </a:solidFill>
                <a:latin typeface="Arial"/>
                <a:ea typeface="+mj-ea"/>
                <a:cs typeface="Arial"/>
              </a:defRPr>
            </a:lvl2pPr>
          </a:lstStyle>
          <a:p>
            <a:pPr lvl="0"/>
            <a:r>
              <a:rPr lang="en-US" dirty="0"/>
              <a:t>Month 2026</a:t>
            </a:r>
          </a:p>
        </p:txBody>
      </p:sp>
    </p:spTree>
    <p:extLst>
      <p:ext uri="{BB962C8B-B14F-4D97-AF65-F5344CB8AC3E}">
        <p14:creationId xmlns:p14="http://schemas.microsoft.com/office/powerpoint/2010/main" val="1770514782"/>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5_Library Image Circle 04">
    <p:spTree>
      <p:nvGrpSpPr>
        <p:cNvPr id="1" name=""/>
        <p:cNvGrpSpPr/>
        <p:nvPr/>
      </p:nvGrpSpPr>
      <p:grpSpPr>
        <a:xfrm>
          <a:off x="0" y="0"/>
          <a:ext cx="0" cy="0"/>
          <a:chOff x="0" y="0"/>
          <a:chExt cx="0" cy="0"/>
        </a:xfrm>
      </p:grpSpPr>
      <p:sp>
        <p:nvSpPr>
          <p:cNvPr id="30" name="Title Placeholder 1"/>
          <p:cNvSpPr>
            <a:spLocks noGrp="1"/>
          </p:cNvSpPr>
          <p:nvPr>
            <p:ph type="title"/>
          </p:nvPr>
        </p:nvSpPr>
        <p:spPr>
          <a:xfrm>
            <a:off x="381000" y="362481"/>
            <a:ext cx="11429999"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31" name="Content Placeholder 2"/>
          <p:cNvSpPr>
            <a:spLocks noGrp="1"/>
          </p:cNvSpPr>
          <p:nvPr>
            <p:ph idx="1" hasCustomPrompt="1"/>
          </p:nvPr>
        </p:nvSpPr>
        <p:spPr>
          <a:xfrm>
            <a:off x="381000" y="1104900"/>
            <a:ext cx="6539023" cy="497205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2" name="Rectangle 1">
            <a:extLst>
              <a:ext uri="{FF2B5EF4-FFF2-40B4-BE49-F238E27FC236}">
                <a16:creationId xmlns:a16="http://schemas.microsoft.com/office/drawing/2014/main" id="{6671F773-811C-BC08-7C00-703A6D59EC03}"/>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1DC0360-ABF8-D656-399F-AF995DEC48F1}"/>
              </a:ext>
            </a:extLst>
          </p:cNvPr>
          <p:cNvGrpSpPr/>
          <p:nvPr userDrawn="1"/>
        </p:nvGrpSpPr>
        <p:grpSpPr>
          <a:xfrm>
            <a:off x="7641150" y="1675712"/>
            <a:ext cx="4550850" cy="4722331"/>
            <a:chOff x="7285007" y="1763092"/>
            <a:chExt cx="4906993" cy="5091895"/>
          </a:xfrm>
        </p:grpSpPr>
        <p:sp>
          <p:nvSpPr>
            <p:cNvPr id="4" name="Freeform: Shape 3">
              <a:extLst>
                <a:ext uri="{FF2B5EF4-FFF2-40B4-BE49-F238E27FC236}">
                  <a16:creationId xmlns:a16="http://schemas.microsoft.com/office/drawing/2014/main" id="{2299F767-D1EA-5555-527D-9F76543B7D1F}"/>
                </a:ext>
              </a:extLst>
            </p:cNvPr>
            <p:cNvSpPr/>
            <p:nvPr userDrawn="1"/>
          </p:nvSpPr>
          <p:spPr>
            <a:xfrm>
              <a:off x="7285007" y="1763092"/>
              <a:ext cx="4906993" cy="5091895"/>
            </a:xfrm>
            <a:custGeom>
              <a:avLst/>
              <a:gdLst>
                <a:gd name="connsiteX0" fmla="*/ 2743200 w 4150894"/>
                <a:gd name="connsiteY0" fmla="*/ 0 h 4307305"/>
                <a:gd name="connsiteX1" fmla="*/ 4050772 w 4150894"/>
                <a:gd name="connsiteY1" fmla="*/ 331089 h 4307305"/>
                <a:gd name="connsiteX2" fmla="*/ 4150894 w 4150894"/>
                <a:gd name="connsiteY2" fmla="*/ 391915 h 4307305"/>
                <a:gd name="connsiteX3" fmla="*/ 4150894 w 4150894"/>
                <a:gd name="connsiteY3" fmla="*/ 4307305 h 4307305"/>
                <a:gd name="connsiteX4" fmla="*/ 491195 w 4150894"/>
                <a:gd name="connsiteY4" fmla="*/ 4307305 h 4307305"/>
                <a:gd name="connsiteX5" fmla="*/ 468495 w 4150894"/>
                <a:gd name="connsiteY5" fmla="*/ 4276949 h 4307305"/>
                <a:gd name="connsiteX6" fmla="*/ 0 w 4150894"/>
                <a:gd name="connsiteY6" fmla="*/ 2743200 h 4307305"/>
                <a:gd name="connsiteX7" fmla="*/ 2743200 w 4150894"/>
                <a:gd name="connsiteY7" fmla="*/ 0 h 430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0894" h="4307305">
                  <a:moveTo>
                    <a:pt x="2743200" y="0"/>
                  </a:moveTo>
                  <a:cubicBezTo>
                    <a:pt x="3216646" y="0"/>
                    <a:pt x="3662079" y="119939"/>
                    <a:pt x="4050772" y="331089"/>
                  </a:cubicBezTo>
                  <a:lnTo>
                    <a:pt x="4150894" y="391915"/>
                  </a:lnTo>
                  <a:lnTo>
                    <a:pt x="4150894" y="4307305"/>
                  </a:lnTo>
                  <a:lnTo>
                    <a:pt x="491195" y="4307305"/>
                  </a:lnTo>
                  <a:lnTo>
                    <a:pt x="468495" y="4276949"/>
                  </a:lnTo>
                  <a:cubicBezTo>
                    <a:pt x="172712" y="3839132"/>
                    <a:pt x="0" y="3311336"/>
                    <a:pt x="0" y="2743200"/>
                  </a:cubicBezTo>
                  <a:cubicBezTo>
                    <a:pt x="0" y="1228172"/>
                    <a:pt x="1228172" y="0"/>
                    <a:pt x="2743200" y="0"/>
                  </a:cubicBezTo>
                  <a:close/>
                </a:path>
              </a:pathLst>
            </a:custGeom>
            <a:solidFill>
              <a:srgbClr val="F0F5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5" name="Freeform: Shape 4">
              <a:extLst>
                <a:ext uri="{FF2B5EF4-FFF2-40B4-BE49-F238E27FC236}">
                  <a16:creationId xmlns:a16="http://schemas.microsoft.com/office/drawing/2014/main" id="{3E6AC136-CA6D-87C0-4ADF-DA13668F83A9}"/>
                </a:ext>
              </a:extLst>
            </p:cNvPr>
            <p:cNvSpPr/>
            <p:nvPr userDrawn="1"/>
          </p:nvSpPr>
          <p:spPr>
            <a:xfrm>
              <a:off x="7832599" y="2310684"/>
              <a:ext cx="4359401" cy="4544301"/>
            </a:xfrm>
            <a:custGeom>
              <a:avLst/>
              <a:gdLst>
                <a:gd name="connsiteX0" fmla="*/ 2279984 w 3687678"/>
                <a:gd name="connsiteY0" fmla="*/ 0 h 3844088"/>
                <a:gd name="connsiteX1" fmla="*/ 3554745 w 3687678"/>
                <a:gd name="connsiteY1" fmla="*/ 389386 h 3844088"/>
                <a:gd name="connsiteX2" fmla="*/ 3687678 w 3687678"/>
                <a:gd name="connsiteY2" fmla="*/ 488792 h 3844088"/>
                <a:gd name="connsiteX3" fmla="*/ 3687678 w 3687678"/>
                <a:gd name="connsiteY3" fmla="*/ 3844088 h 3844088"/>
                <a:gd name="connsiteX4" fmla="*/ 624087 w 3687678"/>
                <a:gd name="connsiteY4" fmla="*/ 3844088 h 3844088"/>
                <a:gd name="connsiteX5" fmla="*/ 520638 w 3687678"/>
                <a:gd name="connsiteY5" fmla="*/ 3730265 h 3844088"/>
                <a:gd name="connsiteX6" fmla="*/ 0 w 3687678"/>
                <a:gd name="connsiteY6" fmla="*/ 2279984 h 3844088"/>
                <a:gd name="connsiteX7" fmla="*/ 2279984 w 3687678"/>
                <a:gd name="connsiteY7" fmla="*/ 0 h 38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7678" h="3844088">
                  <a:moveTo>
                    <a:pt x="2279984" y="0"/>
                  </a:moveTo>
                  <a:cubicBezTo>
                    <a:pt x="2752184" y="0"/>
                    <a:pt x="3190857" y="143548"/>
                    <a:pt x="3554745" y="389386"/>
                  </a:cubicBezTo>
                  <a:lnTo>
                    <a:pt x="3687678" y="488792"/>
                  </a:lnTo>
                  <a:lnTo>
                    <a:pt x="3687678" y="3844088"/>
                  </a:lnTo>
                  <a:lnTo>
                    <a:pt x="624087" y="3844088"/>
                  </a:lnTo>
                  <a:lnTo>
                    <a:pt x="520638" y="3730265"/>
                  </a:lnTo>
                  <a:cubicBezTo>
                    <a:pt x="195385" y="3336150"/>
                    <a:pt x="0" y="2830884"/>
                    <a:pt x="0" y="2279984"/>
                  </a:cubicBezTo>
                  <a:cubicBezTo>
                    <a:pt x="0" y="1020784"/>
                    <a:pt x="1020784" y="0"/>
                    <a:pt x="2279984" y="0"/>
                  </a:cubicBezTo>
                  <a:close/>
                </a:path>
              </a:pathLst>
            </a:custGeom>
            <a:solidFill>
              <a:srgbClr val="D5E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pic>
        <p:nvPicPr>
          <p:cNvPr id="7" name="Picture 6">
            <a:extLst>
              <a:ext uri="{FF2B5EF4-FFF2-40B4-BE49-F238E27FC236}">
                <a16:creationId xmlns:a16="http://schemas.microsoft.com/office/drawing/2014/main" id="{5B544D9B-06BF-6CC1-1D96-E1D4841C9E0B}"/>
              </a:ext>
            </a:extLst>
          </p:cNvPr>
          <p:cNvPicPr>
            <a:picLocks noChangeAspect="1"/>
          </p:cNvPicPr>
          <p:nvPr userDrawn="1"/>
        </p:nvPicPr>
        <p:blipFill>
          <a:blip r:embed="rId2">
            <a:extLst>
              <a:ext uri="{28A0092B-C50C-407E-A947-70E740481C1C}">
                <a14:useLocalDpi xmlns:a14="http://schemas.microsoft.com/office/drawing/2010/main" val="0"/>
              </a:ext>
            </a:extLst>
          </a:blip>
          <a:srcRect l="-2972" r="8565"/>
          <a:stretch/>
        </p:blipFill>
        <p:spPr>
          <a:xfrm>
            <a:off x="6920024" y="1173885"/>
            <a:ext cx="5271976" cy="5226915"/>
          </a:xfrm>
          <a:prstGeom prst="rect">
            <a:avLst/>
          </a:prstGeom>
          <a:effectLst>
            <a:outerShdw blurRad="152400" dir="5400000" algn="t" rotWithShape="0">
              <a:schemeClr val="accent1">
                <a:lumMod val="75000"/>
                <a:alpha val="40000"/>
              </a:schemeClr>
            </a:outerShdw>
          </a:effectLst>
        </p:spPr>
      </p:pic>
    </p:spTree>
    <p:extLst>
      <p:ext uri="{BB962C8B-B14F-4D97-AF65-F5344CB8AC3E}">
        <p14:creationId xmlns:p14="http://schemas.microsoft.com/office/powerpoint/2010/main" val="25930432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5_Library Image Circle 05">
    <p:spTree>
      <p:nvGrpSpPr>
        <p:cNvPr id="1" name=""/>
        <p:cNvGrpSpPr/>
        <p:nvPr/>
      </p:nvGrpSpPr>
      <p:grpSpPr>
        <a:xfrm>
          <a:off x="0" y="0"/>
          <a:ext cx="0" cy="0"/>
          <a:chOff x="0" y="0"/>
          <a:chExt cx="0" cy="0"/>
        </a:xfrm>
      </p:grpSpPr>
      <p:sp>
        <p:nvSpPr>
          <p:cNvPr id="30" name="Title Placeholder 1"/>
          <p:cNvSpPr>
            <a:spLocks noGrp="1"/>
          </p:cNvSpPr>
          <p:nvPr>
            <p:ph type="title"/>
          </p:nvPr>
        </p:nvSpPr>
        <p:spPr>
          <a:xfrm>
            <a:off x="381000" y="362481"/>
            <a:ext cx="11429999"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31" name="Content Placeholder 2"/>
          <p:cNvSpPr>
            <a:spLocks noGrp="1"/>
          </p:cNvSpPr>
          <p:nvPr>
            <p:ph idx="1" hasCustomPrompt="1"/>
          </p:nvPr>
        </p:nvSpPr>
        <p:spPr>
          <a:xfrm>
            <a:off x="381001" y="1104900"/>
            <a:ext cx="6476999" cy="497205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2" name="Rectangle 1">
            <a:extLst>
              <a:ext uri="{FF2B5EF4-FFF2-40B4-BE49-F238E27FC236}">
                <a16:creationId xmlns:a16="http://schemas.microsoft.com/office/drawing/2014/main" id="{6671F773-811C-BC08-7C00-703A6D59EC03}"/>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1DC0360-ABF8-D656-399F-AF995DEC48F1}"/>
              </a:ext>
            </a:extLst>
          </p:cNvPr>
          <p:cNvGrpSpPr/>
          <p:nvPr userDrawn="1"/>
        </p:nvGrpSpPr>
        <p:grpSpPr>
          <a:xfrm>
            <a:off x="7641150" y="1675712"/>
            <a:ext cx="4550850" cy="4722331"/>
            <a:chOff x="7285007" y="1763092"/>
            <a:chExt cx="4906993" cy="5091895"/>
          </a:xfrm>
        </p:grpSpPr>
        <p:sp>
          <p:nvSpPr>
            <p:cNvPr id="4" name="Freeform: Shape 3">
              <a:extLst>
                <a:ext uri="{FF2B5EF4-FFF2-40B4-BE49-F238E27FC236}">
                  <a16:creationId xmlns:a16="http://schemas.microsoft.com/office/drawing/2014/main" id="{2299F767-D1EA-5555-527D-9F76543B7D1F}"/>
                </a:ext>
              </a:extLst>
            </p:cNvPr>
            <p:cNvSpPr/>
            <p:nvPr userDrawn="1"/>
          </p:nvSpPr>
          <p:spPr>
            <a:xfrm>
              <a:off x="7285007" y="1763092"/>
              <a:ext cx="4906993" cy="5091895"/>
            </a:xfrm>
            <a:custGeom>
              <a:avLst/>
              <a:gdLst>
                <a:gd name="connsiteX0" fmla="*/ 2743200 w 4150894"/>
                <a:gd name="connsiteY0" fmla="*/ 0 h 4307305"/>
                <a:gd name="connsiteX1" fmla="*/ 4050772 w 4150894"/>
                <a:gd name="connsiteY1" fmla="*/ 331089 h 4307305"/>
                <a:gd name="connsiteX2" fmla="*/ 4150894 w 4150894"/>
                <a:gd name="connsiteY2" fmla="*/ 391915 h 4307305"/>
                <a:gd name="connsiteX3" fmla="*/ 4150894 w 4150894"/>
                <a:gd name="connsiteY3" fmla="*/ 4307305 h 4307305"/>
                <a:gd name="connsiteX4" fmla="*/ 491195 w 4150894"/>
                <a:gd name="connsiteY4" fmla="*/ 4307305 h 4307305"/>
                <a:gd name="connsiteX5" fmla="*/ 468495 w 4150894"/>
                <a:gd name="connsiteY5" fmla="*/ 4276949 h 4307305"/>
                <a:gd name="connsiteX6" fmla="*/ 0 w 4150894"/>
                <a:gd name="connsiteY6" fmla="*/ 2743200 h 4307305"/>
                <a:gd name="connsiteX7" fmla="*/ 2743200 w 4150894"/>
                <a:gd name="connsiteY7" fmla="*/ 0 h 430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0894" h="4307305">
                  <a:moveTo>
                    <a:pt x="2743200" y="0"/>
                  </a:moveTo>
                  <a:cubicBezTo>
                    <a:pt x="3216646" y="0"/>
                    <a:pt x="3662079" y="119939"/>
                    <a:pt x="4050772" y="331089"/>
                  </a:cubicBezTo>
                  <a:lnTo>
                    <a:pt x="4150894" y="391915"/>
                  </a:lnTo>
                  <a:lnTo>
                    <a:pt x="4150894" y="4307305"/>
                  </a:lnTo>
                  <a:lnTo>
                    <a:pt x="491195" y="4307305"/>
                  </a:lnTo>
                  <a:lnTo>
                    <a:pt x="468495" y="4276949"/>
                  </a:lnTo>
                  <a:cubicBezTo>
                    <a:pt x="172712" y="3839132"/>
                    <a:pt x="0" y="3311336"/>
                    <a:pt x="0" y="2743200"/>
                  </a:cubicBezTo>
                  <a:cubicBezTo>
                    <a:pt x="0" y="1228172"/>
                    <a:pt x="1228172" y="0"/>
                    <a:pt x="2743200" y="0"/>
                  </a:cubicBezTo>
                  <a:close/>
                </a:path>
              </a:pathLst>
            </a:custGeom>
            <a:solidFill>
              <a:srgbClr val="F0F5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5" name="Freeform: Shape 4">
              <a:extLst>
                <a:ext uri="{FF2B5EF4-FFF2-40B4-BE49-F238E27FC236}">
                  <a16:creationId xmlns:a16="http://schemas.microsoft.com/office/drawing/2014/main" id="{3E6AC136-CA6D-87C0-4ADF-DA13668F83A9}"/>
                </a:ext>
              </a:extLst>
            </p:cNvPr>
            <p:cNvSpPr/>
            <p:nvPr userDrawn="1"/>
          </p:nvSpPr>
          <p:spPr>
            <a:xfrm>
              <a:off x="7832599" y="2310684"/>
              <a:ext cx="4359401" cy="4544301"/>
            </a:xfrm>
            <a:custGeom>
              <a:avLst/>
              <a:gdLst>
                <a:gd name="connsiteX0" fmla="*/ 2279984 w 3687678"/>
                <a:gd name="connsiteY0" fmla="*/ 0 h 3844088"/>
                <a:gd name="connsiteX1" fmla="*/ 3554745 w 3687678"/>
                <a:gd name="connsiteY1" fmla="*/ 389386 h 3844088"/>
                <a:gd name="connsiteX2" fmla="*/ 3687678 w 3687678"/>
                <a:gd name="connsiteY2" fmla="*/ 488792 h 3844088"/>
                <a:gd name="connsiteX3" fmla="*/ 3687678 w 3687678"/>
                <a:gd name="connsiteY3" fmla="*/ 3844088 h 3844088"/>
                <a:gd name="connsiteX4" fmla="*/ 624087 w 3687678"/>
                <a:gd name="connsiteY4" fmla="*/ 3844088 h 3844088"/>
                <a:gd name="connsiteX5" fmla="*/ 520638 w 3687678"/>
                <a:gd name="connsiteY5" fmla="*/ 3730265 h 3844088"/>
                <a:gd name="connsiteX6" fmla="*/ 0 w 3687678"/>
                <a:gd name="connsiteY6" fmla="*/ 2279984 h 3844088"/>
                <a:gd name="connsiteX7" fmla="*/ 2279984 w 3687678"/>
                <a:gd name="connsiteY7" fmla="*/ 0 h 38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7678" h="3844088">
                  <a:moveTo>
                    <a:pt x="2279984" y="0"/>
                  </a:moveTo>
                  <a:cubicBezTo>
                    <a:pt x="2752184" y="0"/>
                    <a:pt x="3190857" y="143548"/>
                    <a:pt x="3554745" y="389386"/>
                  </a:cubicBezTo>
                  <a:lnTo>
                    <a:pt x="3687678" y="488792"/>
                  </a:lnTo>
                  <a:lnTo>
                    <a:pt x="3687678" y="3844088"/>
                  </a:lnTo>
                  <a:lnTo>
                    <a:pt x="624087" y="3844088"/>
                  </a:lnTo>
                  <a:lnTo>
                    <a:pt x="520638" y="3730265"/>
                  </a:lnTo>
                  <a:cubicBezTo>
                    <a:pt x="195385" y="3336150"/>
                    <a:pt x="0" y="2830884"/>
                    <a:pt x="0" y="2279984"/>
                  </a:cubicBezTo>
                  <a:cubicBezTo>
                    <a:pt x="0" y="1020784"/>
                    <a:pt x="1020784" y="0"/>
                    <a:pt x="2279984" y="0"/>
                  </a:cubicBezTo>
                  <a:close/>
                </a:path>
              </a:pathLst>
            </a:custGeom>
            <a:solidFill>
              <a:srgbClr val="D5E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pic>
        <p:nvPicPr>
          <p:cNvPr id="7" name="Picture 6">
            <a:extLst>
              <a:ext uri="{FF2B5EF4-FFF2-40B4-BE49-F238E27FC236}">
                <a16:creationId xmlns:a16="http://schemas.microsoft.com/office/drawing/2014/main" id="{5B544D9B-06BF-6CC1-1D96-E1D4841C9E0B}"/>
              </a:ext>
            </a:extLst>
          </p:cNvPr>
          <p:cNvPicPr>
            <a:picLocks noChangeAspect="1"/>
          </p:cNvPicPr>
          <p:nvPr userDrawn="1"/>
        </p:nvPicPr>
        <p:blipFill>
          <a:blip r:embed="rId2">
            <a:extLst>
              <a:ext uri="{28A0092B-C50C-407E-A947-70E740481C1C}">
                <a14:useLocalDpi xmlns:a14="http://schemas.microsoft.com/office/drawing/2010/main" val="0"/>
              </a:ext>
            </a:extLst>
          </a:blip>
          <a:srcRect l="-2654" r="3570"/>
          <a:stretch/>
        </p:blipFill>
        <p:spPr>
          <a:xfrm>
            <a:off x="6858000" y="1083175"/>
            <a:ext cx="5340086" cy="5317625"/>
          </a:xfrm>
          <a:prstGeom prst="rect">
            <a:avLst/>
          </a:prstGeom>
          <a:effectLst>
            <a:outerShdw blurRad="152400" dir="5400000" algn="t" rotWithShape="0">
              <a:schemeClr val="accent1">
                <a:lumMod val="75000"/>
                <a:alpha val="40000"/>
              </a:schemeClr>
            </a:outerShdw>
          </a:effectLst>
        </p:spPr>
      </p:pic>
    </p:spTree>
    <p:extLst>
      <p:ext uri="{BB962C8B-B14F-4D97-AF65-F5344CB8AC3E}">
        <p14:creationId xmlns:p14="http://schemas.microsoft.com/office/powerpoint/2010/main" val="10003063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5_Library Image Circle 06">
    <p:spTree>
      <p:nvGrpSpPr>
        <p:cNvPr id="1" name=""/>
        <p:cNvGrpSpPr/>
        <p:nvPr/>
      </p:nvGrpSpPr>
      <p:grpSpPr>
        <a:xfrm>
          <a:off x="0" y="0"/>
          <a:ext cx="0" cy="0"/>
          <a:chOff x="0" y="0"/>
          <a:chExt cx="0" cy="0"/>
        </a:xfrm>
      </p:grpSpPr>
      <p:sp>
        <p:nvSpPr>
          <p:cNvPr id="30" name="Title Placeholder 1"/>
          <p:cNvSpPr>
            <a:spLocks noGrp="1"/>
          </p:cNvSpPr>
          <p:nvPr>
            <p:ph type="title"/>
          </p:nvPr>
        </p:nvSpPr>
        <p:spPr>
          <a:xfrm>
            <a:off x="381000" y="362481"/>
            <a:ext cx="11429999"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31" name="Content Placeholder 2"/>
          <p:cNvSpPr>
            <a:spLocks noGrp="1"/>
          </p:cNvSpPr>
          <p:nvPr>
            <p:ph idx="1" hasCustomPrompt="1"/>
          </p:nvPr>
        </p:nvSpPr>
        <p:spPr>
          <a:xfrm>
            <a:off x="381001" y="1104900"/>
            <a:ext cx="6253715" cy="497205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2" name="Rectangle 1">
            <a:extLst>
              <a:ext uri="{FF2B5EF4-FFF2-40B4-BE49-F238E27FC236}">
                <a16:creationId xmlns:a16="http://schemas.microsoft.com/office/drawing/2014/main" id="{6671F773-811C-BC08-7C00-703A6D59EC03}"/>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1DC0360-ABF8-D656-399F-AF995DEC48F1}"/>
              </a:ext>
            </a:extLst>
          </p:cNvPr>
          <p:cNvGrpSpPr/>
          <p:nvPr userDrawn="1"/>
        </p:nvGrpSpPr>
        <p:grpSpPr>
          <a:xfrm>
            <a:off x="7641150" y="1675712"/>
            <a:ext cx="4550850" cy="4722331"/>
            <a:chOff x="7285007" y="1763092"/>
            <a:chExt cx="4906993" cy="5091895"/>
          </a:xfrm>
        </p:grpSpPr>
        <p:sp>
          <p:nvSpPr>
            <p:cNvPr id="4" name="Freeform: Shape 3">
              <a:extLst>
                <a:ext uri="{FF2B5EF4-FFF2-40B4-BE49-F238E27FC236}">
                  <a16:creationId xmlns:a16="http://schemas.microsoft.com/office/drawing/2014/main" id="{2299F767-D1EA-5555-527D-9F76543B7D1F}"/>
                </a:ext>
              </a:extLst>
            </p:cNvPr>
            <p:cNvSpPr/>
            <p:nvPr userDrawn="1"/>
          </p:nvSpPr>
          <p:spPr>
            <a:xfrm>
              <a:off x="7285007" y="1763092"/>
              <a:ext cx="4906993" cy="5091895"/>
            </a:xfrm>
            <a:custGeom>
              <a:avLst/>
              <a:gdLst>
                <a:gd name="connsiteX0" fmla="*/ 2743200 w 4150894"/>
                <a:gd name="connsiteY0" fmla="*/ 0 h 4307305"/>
                <a:gd name="connsiteX1" fmla="*/ 4050772 w 4150894"/>
                <a:gd name="connsiteY1" fmla="*/ 331089 h 4307305"/>
                <a:gd name="connsiteX2" fmla="*/ 4150894 w 4150894"/>
                <a:gd name="connsiteY2" fmla="*/ 391915 h 4307305"/>
                <a:gd name="connsiteX3" fmla="*/ 4150894 w 4150894"/>
                <a:gd name="connsiteY3" fmla="*/ 4307305 h 4307305"/>
                <a:gd name="connsiteX4" fmla="*/ 491195 w 4150894"/>
                <a:gd name="connsiteY4" fmla="*/ 4307305 h 4307305"/>
                <a:gd name="connsiteX5" fmla="*/ 468495 w 4150894"/>
                <a:gd name="connsiteY5" fmla="*/ 4276949 h 4307305"/>
                <a:gd name="connsiteX6" fmla="*/ 0 w 4150894"/>
                <a:gd name="connsiteY6" fmla="*/ 2743200 h 4307305"/>
                <a:gd name="connsiteX7" fmla="*/ 2743200 w 4150894"/>
                <a:gd name="connsiteY7" fmla="*/ 0 h 430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0894" h="4307305">
                  <a:moveTo>
                    <a:pt x="2743200" y="0"/>
                  </a:moveTo>
                  <a:cubicBezTo>
                    <a:pt x="3216646" y="0"/>
                    <a:pt x="3662079" y="119939"/>
                    <a:pt x="4050772" y="331089"/>
                  </a:cubicBezTo>
                  <a:lnTo>
                    <a:pt x="4150894" y="391915"/>
                  </a:lnTo>
                  <a:lnTo>
                    <a:pt x="4150894" y="4307305"/>
                  </a:lnTo>
                  <a:lnTo>
                    <a:pt x="491195" y="4307305"/>
                  </a:lnTo>
                  <a:lnTo>
                    <a:pt x="468495" y="4276949"/>
                  </a:lnTo>
                  <a:cubicBezTo>
                    <a:pt x="172712" y="3839132"/>
                    <a:pt x="0" y="3311336"/>
                    <a:pt x="0" y="2743200"/>
                  </a:cubicBezTo>
                  <a:cubicBezTo>
                    <a:pt x="0" y="1228172"/>
                    <a:pt x="1228172" y="0"/>
                    <a:pt x="2743200" y="0"/>
                  </a:cubicBezTo>
                  <a:close/>
                </a:path>
              </a:pathLst>
            </a:custGeom>
            <a:solidFill>
              <a:srgbClr val="F0F5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5" name="Freeform: Shape 4">
              <a:extLst>
                <a:ext uri="{FF2B5EF4-FFF2-40B4-BE49-F238E27FC236}">
                  <a16:creationId xmlns:a16="http://schemas.microsoft.com/office/drawing/2014/main" id="{3E6AC136-CA6D-87C0-4ADF-DA13668F83A9}"/>
                </a:ext>
              </a:extLst>
            </p:cNvPr>
            <p:cNvSpPr/>
            <p:nvPr userDrawn="1"/>
          </p:nvSpPr>
          <p:spPr>
            <a:xfrm>
              <a:off x="7832599" y="2310684"/>
              <a:ext cx="4359401" cy="4544301"/>
            </a:xfrm>
            <a:custGeom>
              <a:avLst/>
              <a:gdLst>
                <a:gd name="connsiteX0" fmla="*/ 2279984 w 3687678"/>
                <a:gd name="connsiteY0" fmla="*/ 0 h 3844088"/>
                <a:gd name="connsiteX1" fmla="*/ 3554745 w 3687678"/>
                <a:gd name="connsiteY1" fmla="*/ 389386 h 3844088"/>
                <a:gd name="connsiteX2" fmla="*/ 3687678 w 3687678"/>
                <a:gd name="connsiteY2" fmla="*/ 488792 h 3844088"/>
                <a:gd name="connsiteX3" fmla="*/ 3687678 w 3687678"/>
                <a:gd name="connsiteY3" fmla="*/ 3844088 h 3844088"/>
                <a:gd name="connsiteX4" fmla="*/ 624087 w 3687678"/>
                <a:gd name="connsiteY4" fmla="*/ 3844088 h 3844088"/>
                <a:gd name="connsiteX5" fmla="*/ 520638 w 3687678"/>
                <a:gd name="connsiteY5" fmla="*/ 3730265 h 3844088"/>
                <a:gd name="connsiteX6" fmla="*/ 0 w 3687678"/>
                <a:gd name="connsiteY6" fmla="*/ 2279984 h 3844088"/>
                <a:gd name="connsiteX7" fmla="*/ 2279984 w 3687678"/>
                <a:gd name="connsiteY7" fmla="*/ 0 h 38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7678" h="3844088">
                  <a:moveTo>
                    <a:pt x="2279984" y="0"/>
                  </a:moveTo>
                  <a:cubicBezTo>
                    <a:pt x="2752184" y="0"/>
                    <a:pt x="3190857" y="143548"/>
                    <a:pt x="3554745" y="389386"/>
                  </a:cubicBezTo>
                  <a:lnTo>
                    <a:pt x="3687678" y="488792"/>
                  </a:lnTo>
                  <a:lnTo>
                    <a:pt x="3687678" y="3844088"/>
                  </a:lnTo>
                  <a:lnTo>
                    <a:pt x="624087" y="3844088"/>
                  </a:lnTo>
                  <a:lnTo>
                    <a:pt x="520638" y="3730265"/>
                  </a:lnTo>
                  <a:cubicBezTo>
                    <a:pt x="195385" y="3336150"/>
                    <a:pt x="0" y="2830884"/>
                    <a:pt x="0" y="2279984"/>
                  </a:cubicBezTo>
                  <a:cubicBezTo>
                    <a:pt x="0" y="1020784"/>
                    <a:pt x="1020784" y="0"/>
                    <a:pt x="2279984" y="0"/>
                  </a:cubicBezTo>
                  <a:close/>
                </a:path>
              </a:pathLst>
            </a:custGeom>
            <a:solidFill>
              <a:srgbClr val="D5E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pic>
        <p:nvPicPr>
          <p:cNvPr id="7" name="Picture 6">
            <a:extLst>
              <a:ext uri="{FF2B5EF4-FFF2-40B4-BE49-F238E27FC236}">
                <a16:creationId xmlns:a16="http://schemas.microsoft.com/office/drawing/2014/main" id="{5B544D9B-06BF-6CC1-1D96-E1D4841C9E0B}"/>
              </a:ext>
            </a:extLst>
          </p:cNvPr>
          <p:cNvPicPr>
            <a:picLocks noChangeAspect="1"/>
          </p:cNvPicPr>
          <p:nvPr userDrawn="1"/>
        </p:nvPicPr>
        <p:blipFill>
          <a:blip r:embed="rId2">
            <a:extLst>
              <a:ext uri="{28A0092B-C50C-407E-A947-70E740481C1C}">
                <a14:useLocalDpi xmlns:a14="http://schemas.microsoft.com/office/drawing/2010/main" val="0"/>
              </a:ext>
            </a:extLst>
          </a:blip>
          <a:srcRect l="12700" r="16225" b="22990"/>
          <a:stretch/>
        </p:blipFill>
        <p:spPr>
          <a:xfrm>
            <a:off x="5651439" y="1675710"/>
            <a:ext cx="6540561" cy="4722331"/>
          </a:xfrm>
          <a:prstGeom prst="rect">
            <a:avLst/>
          </a:prstGeom>
          <a:effectLst>
            <a:outerShdw blurRad="152400" dir="5400000" algn="t" rotWithShape="0">
              <a:schemeClr val="accent1">
                <a:lumMod val="75000"/>
                <a:alpha val="40000"/>
              </a:schemeClr>
            </a:outerShdw>
          </a:effectLst>
        </p:spPr>
      </p:pic>
    </p:spTree>
    <p:extLst>
      <p:ext uri="{BB962C8B-B14F-4D97-AF65-F5344CB8AC3E}">
        <p14:creationId xmlns:p14="http://schemas.microsoft.com/office/powerpoint/2010/main" val="8235413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5_Library Image Circle 07">
    <p:spTree>
      <p:nvGrpSpPr>
        <p:cNvPr id="1" name=""/>
        <p:cNvGrpSpPr/>
        <p:nvPr/>
      </p:nvGrpSpPr>
      <p:grpSpPr>
        <a:xfrm>
          <a:off x="0" y="0"/>
          <a:ext cx="0" cy="0"/>
          <a:chOff x="0" y="0"/>
          <a:chExt cx="0" cy="0"/>
        </a:xfrm>
      </p:grpSpPr>
      <p:sp>
        <p:nvSpPr>
          <p:cNvPr id="30" name="Title Placeholder 1"/>
          <p:cNvSpPr>
            <a:spLocks noGrp="1"/>
          </p:cNvSpPr>
          <p:nvPr>
            <p:ph type="title"/>
          </p:nvPr>
        </p:nvSpPr>
        <p:spPr>
          <a:xfrm>
            <a:off x="381000" y="362481"/>
            <a:ext cx="11429999"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31" name="Content Placeholder 2"/>
          <p:cNvSpPr>
            <a:spLocks noGrp="1"/>
          </p:cNvSpPr>
          <p:nvPr>
            <p:ph idx="1" hasCustomPrompt="1"/>
          </p:nvPr>
        </p:nvSpPr>
        <p:spPr>
          <a:xfrm>
            <a:off x="381001" y="1104900"/>
            <a:ext cx="6434469" cy="497205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2" name="Rectangle 1">
            <a:extLst>
              <a:ext uri="{FF2B5EF4-FFF2-40B4-BE49-F238E27FC236}">
                <a16:creationId xmlns:a16="http://schemas.microsoft.com/office/drawing/2014/main" id="{6671F773-811C-BC08-7C00-703A6D59EC03}"/>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1DC0360-ABF8-D656-399F-AF995DEC48F1}"/>
              </a:ext>
            </a:extLst>
          </p:cNvPr>
          <p:cNvGrpSpPr/>
          <p:nvPr userDrawn="1"/>
        </p:nvGrpSpPr>
        <p:grpSpPr>
          <a:xfrm>
            <a:off x="7641150" y="1675712"/>
            <a:ext cx="4550850" cy="4722331"/>
            <a:chOff x="7285007" y="1763092"/>
            <a:chExt cx="4906993" cy="5091895"/>
          </a:xfrm>
        </p:grpSpPr>
        <p:sp>
          <p:nvSpPr>
            <p:cNvPr id="4" name="Freeform: Shape 3">
              <a:extLst>
                <a:ext uri="{FF2B5EF4-FFF2-40B4-BE49-F238E27FC236}">
                  <a16:creationId xmlns:a16="http://schemas.microsoft.com/office/drawing/2014/main" id="{2299F767-D1EA-5555-527D-9F76543B7D1F}"/>
                </a:ext>
              </a:extLst>
            </p:cNvPr>
            <p:cNvSpPr/>
            <p:nvPr userDrawn="1"/>
          </p:nvSpPr>
          <p:spPr>
            <a:xfrm>
              <a:off x="7285007" y="1763092"/>
              <a:ext cx="4906993" cy="5091895"/>
            </a:xfrm>
            <a:custGeom>
              <a:avLst/>
              <a:gdLst>
                <a:gd name="connsiteX0" fmla="*/ 2743200 w 4150894"/>
                <a:gd name="connsiteY0" fmla="*/ 0 h 4307305"/>
                <a:gd name="connsiteX1" fmla="*/ 4050772 w 4150894"/>
                <a:gd name="connsiteY1" fmla="*/ 331089 h 4307305"/>
                <a:gd name="connsiteX2" fmla="*/ 4150894 w 4150894"/>
                <a:gd name="connsiteY2" fmla="*/ 391915 h 4307305"/>
                <a:gd name="connsiteX3" fmla="*/ 4150894 w 4150894"/>
                <a:gd name="connsiteY3" fmla="*/ 4307305 h 4307305"/>
                <a:gd name="connsiteX4" fmla="*/ 491195 w 4150894"/>
                <a:gd name="connsiteY4" fmla="*/ 4307305 h 4307305"/>
                <a:gd name="connsiteX5" fmla="*/ 468495 w 4150894"/>
                <a:gd name="connsiteY5" fmla="*/ 4276949 h 4307305"/>
                <a:gd name="connsiteX6" fmla="*/ 0 w 4150894"/>
                <a:gd name="connsiteY6" fmla="*/ 2743200 h 4307305"/>
                <a:gd name="connsiteX7" fmla="*/ 2743200 w 4150894"/>
                <a:gd name="connsiteY7" fmla="*/ 0 h 430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0894" h="4307305">
                  <a:moveTo>
                    <a:pt x="2743200" y="0"/>
                  </a:moveTo>
                  <a:cubicBezTo>
                    <a:pt x="3216646" y="0"/>
                    <a:pt x="3662079" y="119939"/>
                    <a:pt x="4050772" y="331089"/>
                  </a:cubicBezTo>
                  <a:lnTo>
                    <a:pt x="4150894" y="391915"/>
                  </a:lnTo>
                  <a:lnTo>
                    <a:pt x="4150894" y="4307305"/>
                  </a:lnTo>
                  <a:lnTo>
                    <a:pt x="491195" y="4307305"/>
                  </a:lnTo>
                  <a:lnTo>
                    <a:pt x="468495" y="4276949"/>
                  </a:lnTo>
                  <a:cubicBezTo>
                    <a:pt x="172712" y="3839132"/>
                    <a:pt x="0" y="3311336"/>
                    <a:pt x="0" y="2743200"/>
                  </a:cubicBezTo>
                  <a:cubicBezTo>
                    <a:pt x="0" y="1228172"/>
                    <a:pt x="1228172" y="0"/>
                    <a:pt x="2743200" y="0"/>
                  </a:cubicBezTo>
                  <a:close/>
                </a:path>
              </a:pathLst>
            </a:custGeom>
            <a:solidFill>
              <a:srgbClr val="F0F5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5" name="Freeform: Shape 4">
              <a:extLst>
                <a:ext uri="{FF2B5EF4-FFF2-40B4-BE49-F238E27FC236}">
                  <a16:creationId xmlns:a16="http://schemas.microsoft.com/office/drawing/2014/main" id="{3E6AC136-CA6D-87C0-4ADF-DA13668F83A9}"/>
                </a:ext>
              </a:extLst>
            </p:cNvPr>
            <p:cNvSpPr/>
            <p:nvPr userDrawn="1"/>
          </p:nvSpPr>
          <p:spPr>
            <a:xfrm>
              <a:off x="7832599" y="2310684"/>
              <a:ext cx="4359401" cy="4544301"/>
            </a:xfrm>
            <a:custGeom>
              <a:avLst/>
              <a:gdLst>
                <a:gd name="connsiteX0" fmla="*/ 2279984 w 3687678"/>
                <a:gd name="connsiteY0" fmla="*/ 0 h 3844088"/>
                <a:gd name="connsiteX1" fmla="*/ 3554745 w 3687678"/>
                <a:gd name="connsiteY1" fmla="*/ 389386 h 3844088"/>
                <a:gd name="connsiteX2" fmla="*/ 3687678 w 3687678"/>
                <a:gd name="connsiteY2" fmla="*/ 488792 h 3844088"/>
                <a:gd name="connsiteX3" fmla="*/ 3687678 w 3687678"/>
                <a:gd name="connsiteY3" fmla="*/ 3844088 h 3844088"/>
                <a:gd name="connsiteX4" fmla="*/ 624087 w 3687678"/>
                <a:gd name="connsiteY4" fmla="*/ 3844088 h 3844088"/>
                <a:gd name="connsiteX5" fmla="*/ 520638 w 3687678"/>
                <a:gd name="connsiteY5" fmla="*/ 3730265 h 3844088"/>
                <a:gd name="connsiteX6" fmla="*/ 0 w 3687678"/>
                <a:gd name="connsiteY6" fmla="*/ 2279984 h 3844088"/>
                <a:gd name="connsiteX7" fmla="*/ 2279984 w 3687678"/>
                <a:gd name="connsiteY7" fmla="*/ 0 h 38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7678" h="3844088">
                  <a:moveTo>
                    <a:pt x="2279984" y="0"/>
                  </a:moveTo>
                  <a:cubicBezTo>
                    <a:pt x="2752184" y="0"/>
                    <a:pt x="3190857" y="143548"/>
                    <a:pt x="3554745" y="389386"/>
                  </a:cubicBezTo>
                  <a:lnTo>
                    <a:pt x="3687678" y="488792"/>
                  </a:lnTo>
                  <a:lnTo>
                    <a:pt x="3687678" y="3844088"/>
                  </a:lnTo>
                  <a:lnTo>
                    <a:pt x="624087" y="3844088"/>
                  </a:lnTo>
                  <a:lnTo>
                    <a:pt x="520638" y="3730265"/>
                  </a:lnTo>
                  <a:cubicBezTo>
                    <a:pt x="195385" y="3336150"/>
                    <a:pt x="0" y="2830884"/>
                    <a:pt x="0" y="2279984"/>
                  </a:cubicBezTo>
                  <a:cubicBezTo>
                    <a:pt x="0" y="1020784"/>
                    <a:pt x="1020784" y="0"/>
                    <a:pt x="2279984" y="0"/>
                  </a:cubicBezTo>
                  <a:close/>
                </a:path>
              </a:pathLst>
            </a:custGeom>
            <a:solidFill>
              <a:srgbClr val="D5E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pic>
        <p:nvPicPr>
          <p:cNvPr id="7" name="Picture 6">
            <a:extLst>
              <a:ext uri="{FF2B5EF4-FFF2-40B4-BE49-F238E27FC236}">
                <a16:creationId xmlns:a16="http://schemas.microsoft.com/office/drawing/2014/main" id="{5B544D9B-06BF-6CC1-1D96-E1D4841C9E0B}"/>
              </a:ext>
            </a:extLst>
          </p:cNvPr>
          <p:cNvPicPr>
            <a:picLocks noChangeAspect="1"/>
          </p:cNvPicPr>
          <p:nvPr userDrawn="1"/>
        </p:nvPicPr>
        <p:blipFill>
          <a:blip r:embed="rId2">
            <a:extLst>
              <a:ext uri="{28A0092B-C50C-407E-A947-70E740481C1C}">
                <a14:useLocalDpi xmlns:a14="http://schemas.microsoft.com/office/drawing/2010/main" val="0"/>
              </a:ext>
            </a:extLst>
          </a:blip>
          <a:srcRect l="13430" r="12998" b="25099"/>
          <a:stretch/>
        </p:blipFill>
        <p:spPr>
          <a:xfrm>
            <a:off x="5253523" y="2679406"/>
            <a:ext cx="6938477" cy="3718636"/>
          </a:xfrm>
          <a:prstGeom prst="rect">
            <a:avLst/>
          </a:prstGeom>
          <a:effectLst>
            <a:outerShdw blurRad="152400" dir="5400000" algn="t" rotWithShape="0">
              <a:schemeClr val="accent1">
                <a:lumMod val="75000"/>
                <a:alpha val="40000"/>
              </a:schemeClr>
            </a:outerShdw>
          </a:effectLst>
        </p:spPr>
      </p:pic>
    </p:spTree>
    <p:extLst>
      <p:ext uri="{BB962C8B-B14F-4D97-AF65-F5344CB8AC3E}">
        <p14:creationId xmlns:p14="http://schemas.microsoft.com/office/powerpoint/2010/main" val="4989965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5_Library Image Circle 08">
    <p:spTree>
      <p:nvGrpSpPr>
        <p:cNvPr id="1" name=""/>
        <p:cNvGrpSpPr/>
        <p:nvPr/>
      </p:nvGrpSpPr>
      <p:grpSpPr>
        <a:xfrm>
          <a:off x="0" y="0"/>
          <a:ext cx="0" cy="0"/>
          <a:chOff x="0" y="0"/>
          <a:chExt cx="0" cy="0"/>
        </a:xfrm>
      </p:grpSpPr>
      <p:sp>
        <p:nvSpPr>
          <p:cNvPr id="30" name="Title Placeholder 1"/>
          <p:cNvSpPr>
            <a:spLocks noGrp="1"/>
          </p:cNvSpPr>
          <p:nvPr>
            <p:ph type="title"/>
          </p:nvPr>
        </p:nvSpPr>
        <p:spPr>
          <a:xfrm>
            <a:off x="381000" y="362481"/>
            <a:ext cx="11429999"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31" name="Content Placeholder 2"/>
          <p:cNvSpPr>
            <a:spLocks noGrp="1"/>
          </p:cNvSpPr>
          <p:nvPr>
            <p:ph idx="1" hasCustomPrompt="1"/>
          </p:nvPr>
        </p:nvSpPr>
        <p:spPr>
          <a:xfrm>
            <a:off x="381001" y="1104900"/>
            <a:ext cx="6859771" cy="497205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2" name="Rectangle 1">
            <a:extLst>
              <a:ext uri="{FF2B5EF4-FFF2-40B4-BE49-F238E27FC236}">
                <a16:creationId xmlns:a16="http://schemas.microsoft.com/office/drawing/2014/main" id="{6671F773-811C-BC08-7C00-703A6D59EC03}"/>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1DC0360-ABF8-D656-399F-AF995DEC48F1}"/>
              </a:ext>
            </a:extLst>
          </p:cNvPr>
          <p:cNvGrpSpPr/>
          <p:nvPr userDrawn="1"/>
        </p:nvGrpSpPr>
        <p:grpSpPr>
          <a:xfrm>
            <a:off x="7641150" y="1675712"/>
            <a:ext cx="4550850" cy="4722331"/>
            <a:chOff x="7285007" y="1763092"/>
            <a:chExt cx="4906993" cy="5091895"/>
          </a:xfrm>
        </p:grpSpPr>
        <p:sp>
          <p:nvSpPr>
            <p:cNvPr id="4" name="Freeform: Shape 3">
              <a:extLst>
                <a:ext uri="{FF2B5EF4-FFF2-40B4-BE49-F238E27FC236}">
                  <a16:creationId xmlns:a16="http://schemas.microsoft.com/office/drawing/2014/main" id="{2299F767-D1EA-5555-527D-9F76543B7D1F}"/>
                </a:ext>
              </a:extLst>
            </p:cNvPr>
            <p:cNvSpPr/>
            <p:nvPr userDrawn="1"/>
          </p:nvSpPr>
          <p:spPr>
            <a:xfrm>
              <a:off x="7285007" y="1763092"/>
              <a:ext cx="4906993" cy="5091895"/>
            </a:xfrm>
            <a:custGeom>
              <a:avLst/>
              <a:gdLst>
                <a:gd name="connsiteX0" fmla="*/ 2743200 w 4150894"/>
                <a:gd name="connsiteY0" fmla="*/ 0 h 4307305"/>
                <a:gd name="connsiteX1" fmla="*/ 4050772 w 4150894"/>
                <a:gd name="connsiteY1" fmla="*/ 331089 h 4307305"/>
                <a:gd name="connsiteX2" fmla="*/ 4150894 w 4150894"/>
                <a:gd name="connsiteY2" fmla="*/ 391915 h 4307305"/>
                <a:gd name="connsiteX3" fmla="*/ 4150894 w 4150894"/>
                <a:gd name="connsiteY3" fmla="*/ 4307305 h 4307305"/>
                <a:gd name="connsiteX4" fmla="*/ 491195 w 4150894"/>
                <a:gd name="connsiteY4" fmla="*/ 4307305 h 4307305"/>
                <a:gd name="connsiteX5" fmla="*/ 468495 w 4150894"/>
                <a:gd name="connsiteY5" fmla="*/ 4276949 h 4307305"/>
                <a:gd name="connsiteX6" fmla="*/ 0 w 4150894"/>
                <a:gd name="connsiteY6" fmla="*/ 2743200 h 4307305"/>
                <a:gd name="connsiteX7" fmla="*/ 2743200 w 4150894"/>
                <a:gd name="connsiteY7" fmla="*/ 0 h 430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0894" h="4307305">
                  <a:moveTo>
                    <a:pt x="2743200" y="0"/>
                  </a:moveTo>
                  <a:cubicBezTo>
                    <a:pt x="3216646" y="0"/>
                    <a:pt x="3662079" y="119939"/>
                    <a:pt x="4050772" y="331089"/>
                  </a:cubicBezTo>
                  <a:lnTo>
                    <a:pt x="4150894" y="391915"/>
                  </a:lnTo>
                  <a:lnTo>
                    <a:pt x="4150894" y="4307305"/>
                  </a:lnTo>
                  <a:lnTo>
                    <a:pt x="491195" y="4307305"/>
                  </a:lnTo>
                  <a:lnTo>
                    <a:pt x="468495" y="4276949"/>
                  </a:lnTo>
                  <a:cubicBezTo>
                    <a:pt x="172712" y="3839132"/>
                    <a:pt x="0" y="3311336"/>
                    <a:pt x="0" y="2743200"/>
                  </a:cubicBezTo>
                  <a:cubicBezTo>
                    <a:pt x="0" y="1228172"/>
                    <a:pt x="1228172" y="0"/>
                    <a:pt x="2743200" y="0"/>
                  </a:cubicBezTo>
                  <a:close/>
                </a:path>
              </a:pathLst>
            </a:custGeom>
            <a:solidFill>
              <a:srgbClr val="F0F5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5" name="Freeform: Shape 4">
              <a:extLst>
                <a:ext uri="{FF2B5EF4-FFF2-40B4-BE49-F238E27FC236}">
                  <a16:creationId xmlns:a16="http://schemas.microsoft.com/office/drawing/2014/main" id="{3E6AC136-CA6D-87C0-4ADF-DA13668F83A9}"/>
                </a:ext>
              </a:extLst>
            </p:cNvPr>
            <p:cNvSpPr/>
            <p:nvPr userDrawn="1"/>
          </p:nvSpPr>
          <p:spPr>
            <a:xfrm>
              <a:off x="7832599" y="2310684"/>
              <a:ext cx="4359401" cy="4544301"/>
            </a:xfrm>
            <a:custGeom>
              <a:avLst/>
              <a:gdLst>
                <a:gd name="connsiteX0" fmla="*/ 2279984 w 3687678"/>
                <a:gd name="connsiteY0" fmla="*/ 0 h 3844088"/>
                <a:gd name="connsiteX1" fmla="*/ 3554745 w 3687678"/>
                <a:gd name="connsiteY1" fmla="*/ 389386 h 3844088"/>
                <a:gd name="connsiteX2" fmla="*/ 3687678 w 3687678"/>
                <a:gd name="connsiteY2" fmla="*/ 488792 h 3844088"/>
                <a:gd name="connsiteX3" fmla="*/ 3687678 w 3687678"/>
                <a:gd name="connsiteY3" fmla="*/ 3844088 h 3844088"/>
                <a:gd name="connsiteX4" fmla="*/ 624087 w 3687678"/>
                <a:gd name="connsiteY4" fmla="*/ 3844088 h 3844088"/>
                <a:gd name="connsiteX5" fmla="*/ 520638 w 3687678"/>
                <a:gd name="connsiteY5" fmla="*/ 3730265 h 3844088"/>
                <a:gd name="connsiteX6" fmla="*/ 0 w 3687678"/>
                <a:gd name="connsiteY6" fmla="*/ 2279984 h 3844088"/>
                <a:gd name="connsiteX7" fmla="*/ 2279984 w 3687678"/>
                <a:gd name="connsiteY7" fmla="*/ 0 h 38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7678" h="3844088">
                  <a:moveTo>
                    <a:pt x="2279984" y="0"/>
                  </a:moveTo>
                  <a:cubicBezTo>
                    <a:pt x="2752184" y="0"/>
                    <a:pt x="3190857" y="143548"/>
                    <a:pt x="3554745" y="389386"/>
                  </a:cubicBezTo>
                  <a:lnTo>
                    <a:pt x="3687678" y="488792"/>
                  </a:lnTo>
                  <a:lnTo>
                    <a:pt x="3687678" y="3844088"/>
                  </a:lnTo>
                  <a:lnTo>
                    <a:pt x="624087" y="3844088"/>
                  </a:lnTo>
                  <a:lnTo>
                    <a:pt x="520638" y="3730265"/>
                  </a:lnTo>
                  <a:cubicBezTo>
                    <a:pt x="195385" y="3336150"/>
                    <a:pt x="0" y="2830884"/>
                    <a:pt x="0" y="2279984"/>
                  </a:cubicBezTo>
                  <a:cubicBezTo>
                    <a:pt x="0" y="1020784"/>
                    <a:pt x="1020784" y="0"/>
                    <a:pt x="2279984" y="0"/>
                  </a:cubicBezTo>
                  <a:close/>
                </a:path>
              </a:pathLst>
            </a:custGeom>
            <a:solidFill>
              <a:srgbClr val="D5E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pic>
        <p:nvPicPr>
          <p:cNvPr id="7" name="Picture 6">
            <a:extLst>
              <a:ext uri="{FF2B5EF4-FFF2-40B4-BE49-F238E27FC236}">
                <a16:creationId xmlns:a16="http://schemas.microsoft.com/office/drawing/2014/main" id="{5B544D9B-06BF-6CC1-1D96-E1D4841C9E0B}"/>
              </a:ext>
            </a:extLst>
          </p:cNvPr>
          <p:cNvPicPr>
            <a:picLocks noChangeAspect="1"/>
          </p:cNvPicPr>
          <p:nvPr userDrawn="1"/>
        </p:nvPicPr>
        <p:blipFill>
          <a:blip r:embed="rId2">
            <a:extLst>
              <a:ext uri="{28A0092B-C50C-407E-A947-70E740481C1C}">
                <a14:useLocalDpi xmlns:a14="http://schemas.microsoft.com/office/drawing/2010/main" val="0"/>
              </a:ext>
            </a:extLst>
          </a:blip>
          <a:srcRect l="2202" r="2202"/>
          <a:stretch/>
        </p:blipFill>
        <p:spPr>
          <a:xfrm>
            <a:off x="6296830" y="1425991"/>
            <a:ext cx="5895171" cy="4972050"/>
          </a:xfrm>
          <a:prstGeom prst="rect">
            <a:avLst/>
          </a:prstGeom>
          <a:effectLst>
            <a:outerShdw blurRad="152400" dir="5400000" algn="t" rotWithShape="0">
              <a:schemeClr val="accent1">
                <a:lumMod val="75000"/>
                <a:alpha val="40000"/>
              </a:schemeClr>
            </a:outerShdw>
          </a:effectLst>
        </p:spPr>
      </p:pic>
    </p:spTree>
    <p:extLst>
      <p:ext uri="{BB962C8B-B14F-4D97-AF65-F5344CB8AC3E}">
        <p14:creationId xmlns:p14="http://schemas.microsoft.com/office/powerpoint/2010/main" val="27961556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5_Library Image Circle 09">
    <p:spTree>
      <p:nvGrpSpPr>
        <p:cNvPr id="1" name=""/>
        <p:cNvGrpSpPr/>
        <p:nvPr/>
      </p:nvGrpSpPr>
      <p:grpSpPr>
        <a:xfrm>
          <a:off x="0" y="0"/>
          <a:ext cx="0" cy="0"/>
          <a:chOff x="0" y="0"/>
          <a:chExt cx="0" cy="0"/>
        </a:xfrm>
      </p:grpSpPr>
      <p:sp>
        <p:nvSpPr>
          <p:cNvPr id="30" name="Title Placeholder 1"/>
          <p:cNvSpPr>
            <a:spLocks noGrp="1"/>
          </p:cNvSpPr>
          <p:nvPr>
            <p:ph type="title"/>
          </p:nvPr>
        </p:nvSpPr>
        <p:spPr>
          <a:xfrm>
            <a:off x="381000" y="362481"/>
            <a:ext cx="11429999"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31" name="Content Placeholder 2"/>
          <p:cNvSpPr>
            <a:spLocks noGrp="1"/>
          </p:cNvSpPr>
          <p:nvPr>
            <p:ph idx="1" hasCustomPrompt="1"/>
          </p:nvPr>
        </p:nvSpPr>
        <p:spPr>
          <a:xfrm>
            <a:off x="381001" y="1104900"/>
            <a:ext cx="6774711" cy="497205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2" name="Rectangle 1">
            <a:extLst>
              <a:ext uri="{FF2B5EF4-FFF2-40B4-BE49-F238E27FC236}">
                <a16:creationId xmlns:a16="http://schemas.microsoft.com/office/drawing/2014/main" id="{6671F773-811C-BC08-7C00-703A6D59EC03}"/>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1DC0360-ABF8-D656-399F-AF995DEC48F1}"/>
              </a:ext>
            </a:extLst>
          </p:cNvPr>
          <p:cNvGrpSpPr/>
          <p:nvPr userDrawn="1"/>
        </p:nvGrpSpPr>
        <p:grpSpPr>
          <a:xfrm>
            <a:off x="7641150" y="1675712"/>
            <a:ext cx="4550850" cy="4722331"/>
            <a:chOff x="7285007" y="1763092"/>
            <a:chExt cx="4906993" cy="5091895"/>
          </a:xfrm>
        </p:grpSpPr>
        <p:sp>
          <p:nvSpPr>
            <p:cNvPr id="4" name="Freeform: Shape 3">
              <a:extLst>
                <a:ext uri="{FF2B5EF4-FFF2-40B4-BE49-F238E27FC236}">
                  <a16:creationId xmlns:a16="http://schemas.microsoft.com/office/drawing/2014/main" id="{2299F767-D1EA-5555-527D-9F76543B7D1F}"/>
                </a:ext>
              </a:extLst>
            </p:cNvPr>
            <p:cNvSpPr/>
            <p:nvPr userDrawn="1"/>
          </p:nvSpPr>
          <p:spPr>
            <a:xfrm>
              <a:off x="7285007" y="1763092"/>
              <a:ext cx="4906993" cy="5091895"/>
            </a:xfrm>
            <a:custGeom>
              <a:avLst/>
              <a:gdLst>
                <a:gd name="connsiteX0" fmla="*/ 2743200 w 4150894"/>
                <a:gd name="connsiteY0" fmla="*/ 0 h 4307305"/>
                <a:gd name="connsiteX1" fmla="*/ 4050772 w 4150894"/>
                <a:gd name="connsiteY1" fmla="*/ 331089 h 4307305"/>
                <a:gd name="connsiteX2" fmla="*/ 4150894 w 4150894"/>
                <a:gd name="connsiteY2" fmla="*/ 391915 h 4307305"/>
                <a:gd name="connsiteX3" fmla="*/ 4150894 w 4150894"/>
                <a:gd name="connsiteY3" fmla="*/ 4307305 h 4307305"/>
                <a:gd name="connsiteX4" fmla="*/ 491195 w 4150894"/>
                <a:gd name="connsiteY4" fmla="*/ 4307305 h 4307305"/>
                <a:gd name="connsiteX5" fmla="*/ 468495 w 4150894"/>
                <a:gd name="connsiteY5" fmla="*/ 4276949 h 4307305"/>
                <a:gd name="connsiteX6" fmla="*/ 0 w 4150894"/>
                <a:gd name="connsiteY6" fmla="*/ 2743200 h 4307305"/>
                <a:gd name="connsiteX7" fmla="*/ 2743200 w 4150894"/>
                <a:gd name="connsiteY7" fmla="*/ 0 h 430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0894" h="4307305">
                  <a:moveTo>
                    <a:pt x="2743200" y="0"/>
                  </a:moveTo>
                  <a:cubicBezTo>
                    <a:pt x="3216646" y="0"/>
                    <a:pt x="3662079" y="119939"/>
                    <a:pt x="4050772" y="331089"/>
                  </a:cubicBezTo>
                  <a:lnTo>
                    <a:pt x="4150894" y="391915"/>
                  </a:lnTo>
                  <a:lnTo>
                    <a:pt x="4150894" y="4307305"/>
                  </a:lnTo>
                  <a:lnTo>
                    <a:pt x="491195" y="4307305"/>
                  </a:lnTo>
                  <a:lnTo>
                    <a:pt x="468495" y="4276949"/>
                  </a:lnTo>
                  <a:cubicBezTo>
                    <a:pt x="172712" y="3839132"/>
                    <a:pt x="0" y="3311336"/>
                    <a:pt x="0" y="2743200"/>
                  </a:cubicBezTo>
                  <a:cubicBezTo>
                    <a:pt x="0" y="1228172"/>
                    <a:pt x="1228172" y="0"/>
                    <a:pt x="2743200" y="0"/>
                  </a:cubicBezTo>
                  <a:close/>
                </a:path>
              </a:pathLst>
            </a:custGeom>
            <a:solidFill>
              <a:srgbClr val="F0F5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5" name="Freeform: Shape 4">
              <a:extLst>
                <a:ext uri="{FF2B5EF4-FFF2-40B4-BE49-F238E27FC236}">
                  <a16:creationId xmlns:a16="http://schemas.microsoft.com/office/drawing/2014/main" id="{3E6AC136-CA6D-87C0-4ADF-DA13668F83A9}"/>
                </a:ext>
              </a:extLst>
            </p:cNvPr>
            <p:cNvSpPr/>
            <p:nvPr userDrawn="1"/>
          </p:nvSpPr>
          <p:spPr>
            <a:xfrm>
              <a:off x="7832599" y="2310684"/>
              <a:ext cx="4359401" cy="4544301"/>
            </a:xfrm>
            <a:custGeom>
              <a:avLst/>
              <a:gdLst>
                <a:gd name="connsiteX0" fmla="*/ 2279984 w 3687678"/>
                <a:gd name="connsiteY0" fmla="*/ 0 h 3844088"/>
                <a:gd name="connsiteX1" fmla="*/ 3554745 w 3687678"/>
                <a:gd name="connsiteY1" fmla="*/ 389386 h 3844088"/>
                <a:gd name="connsiteX2" fmla="*/ 3687678 w 3687678"/>
                <a:gd name="connsiteY2" fmla="*/ 488792 h 3844088"/>
                <a:gd name="connsiteX3" fmla="*/ 3687678 w 3687678"/>
                <a:gd name="connsiteY3" fmla="*/ 3844088 h 3844088"/>
                <a:gd name="connsiteX4" fmla="*/ 624087 w 3687678"/>
                <a:gd name="connsiteY4" fmla="*/ 3844088 h 3844088"/>
                <a:gd name="connsiteX5" fmla="*/ 520638 w 3687678"/>
                <a:gd name="connsiteY5" fmla="*/ 3730265 h 3844088"/>
                <a:gd name="connsiteX6" fmla="*/ 0 w 3687678"/>
                <a:gd name="connsiteY6" fmla="*/ 2279984 h 3844088"/>
                <a:gd name="connsiteX7" fmla="*/ 2279984 w 3687678"/>
                <a:gd name="connsiteY7" fmla="*/ 0 h 38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7678" h="3844088">
                  <a:moveTo>
                    <a:pt x="2279984" y="0"/>
                  </a:moveTo>
                  <a:cubicBezTo>
                    <a:pt x="2752184" y="0"/>
                    <a:pt x="3190857" y="143548"/>
                    <a:pt x="3554745" y="389386"/>
                  </a:cubicBezTo>
                  <a:lnTo>
                    <a:pt x="3687678" y="488792"/>
                  </a:lnTo>
                  <a:lnTo>
                    <a:pt x="3687678" y="3844088"/>
                  </a:lnTo>
                  <a:lnTo>
                    <a:pt x="624087" y="3844088"/>
                  </a:lnTo>
                  <a:lnTo>
                    <a:pt x="520638" y="3730265"/>
                  </a:lnTo>
                  <a:cubicBezTo>
                    <a:pt x="195385" y="3336150"/>
                    <a:pt x="0" y="2830884"/>
                    <a:pt x="0" y="2279984"/>
                  </a:cubicBezTo>
                  <a:cubicBezTo>
                    <a:pt x="0" y="1020784"/>
                    <a:pt x="1020784" y="0"/>
                    <a:pt x="2279984" y="0"/>
                  </a:cubicBezTo>
                  <a:close/>
                </a:path>
              </a:pathLst>
            </a:custGeom>
            <a:solidFill>
              <a:srgbClr val="D5E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pic>
        <p:nvPicPr>
          <p:cNvPr id="7" name="Picture 6">
            <a:extLst>
              <a:ext uri="{FF2B5EF4-FFF2-40B4-BE49-F238E27FC236}">
                <a16:creationId xmlns:a16="http://schemas.microsoft.com/office/drawing/2014/main" id="{5B544D9B-06BF-6CC1-1D96-E1D4841C9E0B}"/>
              </a:ext>
            </a:extLst>
          </p:cNvPr>
          <p:cNvPicPr>
            <a:picLocks noChangeAspect="1"/>
          </p:cNvPicPr>
          <p:nvPr userDrawn="1"/>
        </p:nvPicPr>
        <p:blipFill>
          <a:blip r:embed="rId2">
            <a:extLst>
              <a:ext uri="{28A0092B-C50C-407E-A947-70E740481C1C}">
                <a14:useLocalDpi xmlns:a14="http://schemas.microsoft.com/office/drawing/2010/main" val="0"/>
              </a:ext>
            </a:extLst>
          </a:blip>
          <a:srcRect t="-4792" b="4850"/>
          <a:stretch/>
        </p:blipFill>
        <p:spPr>
          <a:xfrm>
            <a:off x="6761747" y="1329070"/>
            <a:ext cx="5430254" cy="5068971"/>
          </a:xfrm>
          <a:prstGeom prst="rect">
            <a:avLst/>
          </a:prstGeom>
          <a:effectLst>
            <a:outerShdw blurRad="152400" dir="5400000" algn="t" rotWithShape="0">
              <a:schemeClr val="accent1">
                <a:lumMod val="75000"/>
                <a:alpha val="40000"/>
              </a:schemeClr>
            </a:outerShdw>
          </a:effectLst>
        </p:spPr>
      </p:pic>
    </p:spTree>
    <p:extLst>
      <p:ext uri="{BB962C8B-B14F-4D97-AF65-F5344CB8AC3E}">
        <p14:creationId xmlns:p14="http://schemas.microsoft.com/office/powerpoint/2010/main" val="25530514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5_Library Image Circle 10">
    <p:spTree>
      <p:nvGrpSpPr>
        <p:cNvPr id="1" name=""/>
        <p:cNvGrpSpPr/>
        <p:nvPr/>
      </p:nvGrpSpPr>
      <p:grpSpPr>
        <a:xfrm>
          <a:off x="0" y="0"/>
          <a:ext cx="0" cy="0"/>
          <a:chOff x="0" y="0"/>
          <a:chExt cx="0" cy="0"/>
        </a:xfrm>
      </p:grpSpPr>
      <p:sp>
        <p:nvSpPr>
          <p:cNvPr id="30" name="Title Placeholder 1"/>
          <p:cNvSpPr>
            <a:spLocks noGrp="1"/>
          </p:cNvSpPr>
          <p:nvPr>
            <p:ph type="title"/>
          </p:nvPr>
        </p:nvSpPr>
        <p:spPr>
          <a:xfrm>
            <a:off x="381000" y="362481"/>
            <a:ext cx="11429999"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2" name="Rectangle 1">
            <a:extLst>
              <a:ext uri="{FF2B5EF4-FFF2-40B4-BE49-F238E27FC236}">
                <a16:creationId xmlns:a16="http://schemas.microsoft.com/office/drawing/2014/main" id="{6671F773-811C-BC08-7C00-703A6D59EC03}"/>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1DC0360-ABF8-D656-399F-AF995DEC48F1}"/>
              </a:ext>
            </a:extLst>
          </p:cNvPr>
          <p:cNvGrpSpPr/>
          <p:nvPr userDrawn="1"/>
        </p:nvGrpSpPr>
        <p:grpSpPr>
          <a:xfrm>
            <a:off x="7641150" y="1675712"/>
            <a:ext cx="4550850" cy="4722331"/>
            <a:chOff x="7285007" y="1763092"/>
            <a:chExt cx="4906993" cy="5091895"/>
          </a:xfrm>
        </p:grpSpPr>
        <p:sp>
          <p:nvSpPr>
            <p:cNvPr id="4" name="Freeform: Shape 3">
              <a:extLst>
                <a:ext uri="{FF2B5EF4-FFF2-40B4-BE49-F238E27FC236}">
                  <a16:creationId xmlns:a16="http://schemas.microsoft.com/office/drawing/2014/main" id="{2299F767-D1EA-5555-527D-9F76543B7D1F}"/>
                </a:ext>
              </a:extLst>
            </p:cNvPr>
            <p:cNvSpPr/>
            <p:nvPr userDrawn="1"/>
          </p:nvSpPr>
          <p:spPr>
            <a:xfrm>
              <a:off x="7285007" y="1763092"/>
              <a:ext cx="4906993" cy="5091895"/>
            </a:xfrm>
            <a:custGeom>
              <a:avLst/>
              <a:gdLst>
                <a:gd name="connsiteX0" fmla="*/ 2743200 w 4150894"/>
                <a:gd name="connsiteY0" fmla="*/ 0 h 4307305"/>
                <a:gd name="connsiteX1" fmla="*/ 4050772 w 4150894"/>
                <a:gd name="connsiteY1" fmla="*/ 331089 h 4307305"/>
                <a:gd name="connsiteX2" fmla="*/ 4150894 w 4150894"/>
                <a:gd name="connsiteY2" fmla="*/ 391915 h 4307305"/>
                <a:gd name="connsiteX3" fmla="*/ 4150894 w 4150894"/>
                <a:gd name="connsiteY3" fmla="*/ 4307305 h 4307305"/>
                <a:gd name="connsiteX4" fmla="*/ 491195 w 4150894"/>
                <a:gd name="connsiteY4" fmla="*/ 4307305 h 4307305"/>
                <a:gd name="connsiteX5" fmla="*/ 468495 w 4150894"/>
                <a:gd name="connsiteY5" fmla="*/ 4276949 h 4307305"/>
                <a:gd name="connsiteX6" fmla="*/ 0 w 4150894"/>
                <a:gd name="connsiteY6" fmla="*/ 2743200 h 4307305"/>
                <a:gd name="connsiteX7" fmla="*/ 2743200 w 4150894"/>
                <a:gd name="connsiteY7" fmla="*/ 0 h 430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0894" h="4307305">
                  <a:moveTo>
                    <a:pt x="2743200" y="0"/>
                  </a:moveTo>
                  <a:cubicBezTo>
                    <a:pt x="3216646" y="0"/>
                    <a:pt x="3662079" y="119939"/>
                    <a:pt x="4050772" y="331089"/>
                  </a:cubicBezTo>
                  <a:lnTo>
                    <a:pt x="4150894" y="391915"/>
                  </a:lnTo>
                  <a:lnTo>
                    <a:pt x="4150894" y="4307305"/>
                  </a:lnTo>
                  <a:lnTo>
                    <a:pt x="491195" y="4307305"/>
                  </a:lnTo>
                  <a:lnTo>
                    <a:pt x="468495" y="4276949"/>
                  </a:lnTo>
                  <a:cubicBezTo>
                    <a:pt x="172712" y="3839132"/>
                    <a:pt x="0" y="3311336"/>
                    <a:pt x="0" y="2743200"/>
                  </a:cubicBezTo>
                  <a:cubicBezTo>
                    <a:pt x="0" y="1228172"/>
                    <a:pt x="1228172" y="0"/>
                    <a:pt x="2743200" y="0"/>
                  </a:cubicBezTo>
                  <a:close/>
                </a:path>
              </a:pathLst>
            </a:custGeom>
            <a:solidFill>
              <a:srgbClr val="F0F5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5" name="Freeform: Shape 4">
              <a:extLst>
                <a:ext uri="{FF2B5EF4-FFF2-40B4-BE49-F238E27FC236}">
                  <a16:creationId xmlns:a16="http://schemas.microsoft.com/office/drawing/2014/main" id="{3E6AC136-CA6D-87C0-4ADF-DA13668F83A9}"/>
                </a:ext>
              </a:extLst>
            </p:cNvPr>
            <p:cNvSpPr/>
            <p:nvPr userDrawn="1"/>
          </p:nvSpPr>
          <p:spPr>
            <a:xfrm>
              <a:off x="7832599" y="2310684"/>
              <a:ext cx="4359401" cy="4544301"/>
            </a:xfrm>
            <a:custGeom>
              <a:avLst/>
              <a:gdLst>
                <a:gd name="connsiteX0" fmla="*/ 2279984 w 3687678"/>
                <a:gd name="connsiteY0" fmla="*/ 0 h 3844088"/>
                <a:gd name="connsiteX1" fmla="*/ 3554745 w 3687678"/>
                <a:gd name="connsiteY1" fmla="*/ 389386 h 3844088"/>
                <a:gd name="connsiteX2" fmla="*/ 3687678 w 3687678"/>
                <a:gd name="connsiteY2" fmla="*/ 488792 h 3844088"/>
                <a:gd name="connsiteX3" fmla="*/ 3687678 w 3687678"/>
                <a:gd name="connsiteY3" fmla="*/ 3844088 h 3844088"/>
                <a:gd name="connsiteX4" fmla="*/ 624087 w 3687678"/>
                <a:gd name="connsiteY4" fmla="*/ 3844088 h 3844088"/>
                <a:gd name="connsiteX5" fmla="*/ 520638 w 3687678"/>
                <a:gd name="connsiteY5" fmla="*/ 3730265 h 3844088"/>
                <a:gd name="connsiteX6" fmla="*/ 0 w 3687678"/>
                <a:gd name="connsiteY6" fmla="*/ 2279984 h 3844088"/>
                <a:gd name="connsiteX7" fmla="*/ 2279984 w 3687678"/>
                <a:gd name="connsiteY7" fmla="*/ 0 h 38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7678" h="3844088">
                  <a:moveTo>
                    <a:pt x="2279984" y="0"/>
                  </a:moveTo>
                  <a:cubicBezTo>
                    <a:pt x="2752184" y="0"/>
                    <a:pt x="3190857" y="143548"/>
                    <a:pt x="3554745" y="389386"/>
                  </a:cubicBezTo>
                  <a:lnTo>
                    <a:pt x="3687678" y="488792"/>
                  </a:lnTo>
                  <a:lnTo>
                    <a:pt x="3687678" y="3844088"/>
                  </a:lnTo>
                  <a:lnTo>
                    <a:pt x="624087" y="3844088"/>
                  </a:lnTo>
                  <a:lnTo>
                    <a:pt x="520638" y="3730265"/>
                  </a:lnTo>
                  <a:cubicBezTo>
                    <a:pt x="195385" y="3336150"/>
                    <a:pt x="0" y="2830884"/>
                    <a:pt x="0" y="2279984"/>
                  </a:cubicBezTo>
                  <a:cubicBezTo>
                    <a:pt x="0" y="1020784"/>
                    <a:pt x="1020784" y="0"/>
                    <a:pt x="2279984" y="0"/>
                  </a:cubicBezTo>
                  <a:close/>
                </a:path>
              </a:pathLst>
            </a:custGeom>
            <a:solidFill>
              <a:srgbClr val="D5E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pic>
        <p:nvPicPr>
          <p:cNvPr id="7" name="Picture 6">
            <a:extLst>
              <a:ext uri="{FF2B5EF4-FFF2-40B4-BE49-F238E27FC236}">
                <a16:creationId xmlns:a16="http://schemas.microsoft.com/office/drawing/2014/main" id="{5B544D9B-06BF-6CC1-1D96-E1D4841C9E0B}"/>
              </a:ext>
            </a:extLst>
          </p:cNvPr>
          <p:cNvPicPr>
            <a:picLocks noChangeAspect="1"/>
          </p:cNvPicPr>
          <p:nvPr userDrawn="1"/>
        </p:nvPicPr>
        <p:blipFill>
          <a:blip r:embed="rId2">
            <a:extLst>
              <a:ext uri="{28A0092B-C50C-407E-A947-70E740481C1C}">
                <a14:useLocalDpi xmlns:a14="http://schemas.microsoft.com/office/drawing/2010/main" val="0"/>
              </a:ext>
            </a:extLst>
          </a:blip>
          <a:srcRect l="2041" r="13381" b="11152"/>
          <a:stretch/>
        </p:blipFill>
        <p:spPr>
          <a:xfrm>
            <a:off x="5095981" y="1425991"/>
            <a:ext cx="7096019" cy="4972050"/>
          </a:xfrm>
          <a:prstGeom prst="rect">
            <a:avLst/>
          </a:prstGeom>
          <a:effectLst>
            <a:outerShdw blurRad="152400" dir="5400000" algn="t" rotWithShape="0">
              <a:schemeClr val="accent1">
                <a:lumMod val="75000"/>
                <a:alpha val="40000"/>
              </a:schemeClr>
            </a:outerShdw>
          </a:effectLst>
        </p:spPr>
      </p:pic>
      <p:sp>
        <p:nvSpPr>
          <p:cNvPr id="31" name="Content Placeholder 2"/>
          <p:cNvSpPr>
            <a:spLocks noGrp="1"/>
          </p:cNvSpPr>
          <p:nvPr>
            <p:ph idx="1" hasCustomPrompt="1"/>
          </p:nvPr>
        </p:nvSpPr>
        <p:spPr>
          <a:xfrm>
            <a:off x="381001" y="1104900"/>
            <a:ext cx="6800886" cy="497205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Tree>
    <p:extLst>
      <p:ext uri="{BB962C8B-B14F-4D97-AF65-F5344CB8AC3E}">
        <p14:creationId xmlns:p14="http://schemas.microsoft.com/office/powerpoint/2010/main" val="28600291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5_Library Image Circle 11">
    <p:spTree>
      <p:nvGrpSpPr>
        <p:cNvPr id="1" name=""/>
        <p:cNvGrpSpPr/>
        <p:nvPr/>
      </p:nvGrpSpPr>
      <p:grpSpPr>
        <a:xfrm>
          <a:off x="0" y="0"/>
          <a:ext cx="0" cy="0"/>
          <a:chOff x="0" y="0"/>
          <a:chExt cx="0" cy="0"/>
        </a:xfrm>
      </p:grpSpPr>
      <p:sp>
        <p:nvSpPr>
          <p:cNvPr id="30" name="Title Placeholder 1"/>
          <p:cNvSpPr>
            <a:spLocks noGrp="1"/>
          </p:cNvSpPr>
          <p:nvPr>
            <p:ph type="title"/>
          </p:nvPr>
        </p:nvSpPr>
        <p:spPr>
          <a:xfrm>
            <a:off x="381000" y="362481"/>
            <a:ext cx="11429999"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31" name="Content Placeholder 2"/>
          <p:cNvSpPr>
            <a:spLocks noGrp="1"/>
          </p:cNvSpPr>
          <p:nvPr>
            <p:ph idx="1" hasCustomPrompt="1"/>
          </p:nvPr>
        </p:nvSpPr>
        <p:spPr>
          <a:xfrm>
            <a:off x="381001" y="1104900"/>
            <a:ext cx="6976729" cy="497205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2" name="Rectangle 1">
            <a:extLst>
              <a:ext uri="{FF2B5EF4-FFF2-40B4-BE49-F238E27FC236}">
                <a16:creationId xmlns:a16="http://schemas.microsoft.com/office/drawing/2014/main" id="{6671F773-811C-BC08-7C00-703A6D59EC03}"/>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1DC0360-ABF8-D656-399F-AF995DEC48F1}"/>
              </a:ext>
            </a:extLst>
          </p:cNvPr>
          <p:cNvGrpSpPr/>
          <p:nvPr userDrawn="1"/>
        </p:nvGrpSpPr>
        <p:grpSpPr>
          <a:xfrm>
            <a:off x="7641150" y="1675712"/>
            <a:ext cx="4550850" cy="4722331"/>
            <a:chOff x="7285007" y="1763092"/>
            <a:chExt cx="4906993" cy="5091895"/>
          </a:xfrm>
        </p:grpSpPr>
        <p:sp>
          <p:nvSpPr>
            <p:cNvPr id="4" name="Freeform: Shape 3">
              <a:extLst>
                <a:ext uri="{FF2B5EF4-FFF2-40B4-BE49-F238E27FC236}">
                  <a16:creationId xmlns:a16="http://schemas.microsoft.com/office/drawing/2014/main" id="{2299F767-D1EA-5555-527D-9F76543B7D1F}"/>
                </a:ext>
              </a:extLst>
            </p:cNvPr>
            <p:cNvSpPr/>
            <p:nvPr userDrawn="1"/>
          </p:nvSpPr>
          <p:spPr>
            <a:xfrm>
              <a:off x="7285007" y="1763092"/>
              <a:ext cx="4906993" cy="5091895"/>
            </a:xfrm>
            <a:custGeom>
              <a:avLst/>
              <a:gdLst>
                <a:gd name="connsiteX0" fmla="*/ 2743200 w 4150894"/>
                <a:gd name="connsiteY0" fmla="*/ 0 h 4307305"/>
                <a:gd name="connsiteX1" fmla="*/ 4050772 w 4150894"/>
                <a:gd name="connsiteY1" fmla="*/ 331089 h 4307305"/>
                <a:gd name="connsiteX2" fmla="*/ 4150894 w 4150894"/>
                <a:gd name="connsiteY2" fmla="*/ 391915 h 4307305"/>
                <a:gd name="connsiteX3" fmla="*/ 4150894 w 4150894"/>
                <a:gd name="connsiteY3" fmla="*/ 4307305 h 4307305"/>
                <a:gd name="connsiteX4" fmla="*/ 491195 w 4150894"/>
                <a:gd name="connsiteY4" fmla="*/ 4307305 h 4307305"/>
                <a:gd name="connsiteX5" fmla="*/ 468495 w 4150894"/>
                <a:gd name="connsiteY5" fmla="*/ 4276949 h 4307305"/>
                <a:gd name="connsiteX6" fmla="*/ 0 w 4150894"/>
                <a:gd name="connsiteY6" fmla="*/ 2743200 h 4307305"/>
                <a:gd name="connsiteX7" fmla="*/ 2743200 w 4150894"/>
                <a:gd name="connsiteY7" fmla="*/ 0 h 430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0894" h="4307305">
                  <a:moveTo>
                    <a:pt x="2743200" y="0"/>
                  </a:moveTo>
                  <a:cubicBezTo>
                    <a:pt x="3216646" y="0"/>
                    <a:pt x="3662079" y="119939"/>
                    <a:pt x="4050772" y="331089"/>
                  </a:cubicBezTo>
                  <a:lnTo>
                    <a:pt x="4150894" y="391915"/>
                  </a:lnTo>
                  <a:lnTo>
                    <a:pt x="4150894" y="4307305"/>
                  </a:lnTo>
                  <a:lnTo>
                    <a:pt x="491195" y="4307305"/>
                  </a:lnTo>
                  <a:lnTo>
                    <a:pt x="468495" y="4276949"/>
                  </a:lnTo>
                  <a:cubicBezTo>
                    <a:pt x="172712" y="3839132"/>
                    <a:pt x="0" y="3311336"/>
                    <a:pt x="0" y="2743200"/>
                  </a:cubicBezTo>
                  <a:cubicBezTo>
                    <a:pt x="0" y="1228172"/>
                    <a:pt x="1228172" y="0"/>
                    <a:pt x="2743200" y="0"/>
                  </a:cubicBezTo>
                  <a:close/>
                </a:path>
              </a:pathLst>
            </a:custGeom>
            <a:solidFill>
              <a:srgbClr val="F0F5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5" name="Freeform: Shape 4">
              <a:extLst>
                <a:ext uri="{FF2B5EF4-FFF2-40B4-BE49-F238E27FC236}">
                  <a16:creationId xmlns:a16="http://schemas.microsoft.com/office/drawing/2014/main" id="{3E6AC136-CA6D-87C0-4ADF-DA13668F83A9}"/>
                </a:ext>
              </a:extLst>
            </p:cNvPr>
            <p:cNvSpPr/>
            <p:nvPr userDrawn="1"/>
          </p:nvSpPr>
          <p:spPr>
            <a:xfrm>
              <a:off x="7832599" y="2310684"/>
              <a:ext cx="4359401" cy="4544301"/>
            </a:xfrm>
            <a:custGeom>
              <a:avLst/>
              <a:gdLst>
                <a:gd name="connsiteX0" fmla="*/ 2279984 w 3687678"/>
                <a:gd name="connsiteY0" fmla="*/ 0 h 3844088"/>
                <a:gd name="connsiteX1" fmla="*/ 3554745 w 3687678"/>
                <a:gd name="connsiteY1" fmla="*/ 389386 h 3844088"/>
                <a:gd name="connsiteX2" fmla="*/ 3687678 w 3687678"/>
                <a:gd name="connsiteY2" fmla="*/ 488792 h 3844088"/>
                <a:gd name="connsiteX3" fmla="*/ 3687678 w 3687678"/>
                <a:gd name="connsiteY3" fmla="*/ 3844088 h 3844088"/>
                <a:gd name="connsiteX4" fmla="*/ 624087 w 3687678"/>
                <a:gd name="connsiteY4" fmla="*/ 3844088 h 3844088"/>
                <a:gd name="connsiteX5" fmla="*/ 520638 w 3687678"/>
                <a:gd name="connsiteY5" fmla="*/ 3730265 h 3844088"/>
                <a:gd name="connsiteX6" fmla="*/ 0 w 3687678"/>
                <a:gd name="connsiteY6" fmla="*/ 2279984 h 3844088"/>
                <a:gd name="connsiteX7" fmla="*/ 2279984 w 3687678"/>
                <a:gd name="connsiteY7" fmla="*/ 0 h 38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7678" h="3844088">
                  <a:moveTo>
                    <a:pt x="2279984" y="0"/>
                  </a:moveTo>
                  <a:cubicBezTo>
                    <a:pt x="2752184" y="0"/>
                    <a:pt x="3190857" y="143548"/>
                    <a:pt x="3554745" y="389386"/>
                  </a:cubicBezTo>
                  <a:lnTo>
                    <a:pt x="3687678" y="488792"/>
                  </a:lnTo>
                  <a:lnTo>
                    <a:pt x="3687678" y="3844088"/>
                  </a:lnTo>
                  <a:lnTo>
                    <a:pt x="624087" y="3844088"/>
                  </a:lnTo>
                  <a:lnTo>
                    <a:pt x="520638" y="3730265"/>
                  </a:lnTo>
                  <a:cubicBezTo>
                    <a:pt x="195385" y="3336150"/>
                    <a:pt x="0" y="2830884"/>
                    <a:pt x="0" y="2279984"/>
                  </a:cubicBezTo>
                  <a:cubicBezTo>
                    <a:pt x="0" y="1020784"/>
                    <a:pt x="1020784" y="0"/>
                    <a:pt x="2279984" y="0"/>
                  </a:cubicBezTo>
                  <a:close/>
                </a:path>
              </a:pathLst>
            </a:custGeom>
            <a:solidFill>
              <a:srgbClr val="D5E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pic>
        <p:nvPicPr>
          <p:cNvPr id="6" name="Picture 5">
            <a:extLst>
              <a:ext uri="{FF2B5EF4-FFF2-40B4-BE49-F238E27FC236}">
                <a16:creationId xmlns:a16="http://schemas.microsoft.com/office/drawing/2014/main" id="{905F4E92-6AE9-1CBF-8599-C99B210B2186}"/>
              </a:ext>
            </a:extLst>
          </p:cNvPr>
          <p:cNvPicPr>
            <a:picLocks noChangeAspect="1"/>
          </p:cNvPicPr>
          <p:nvPr userDrawn="1"/>
        </p:nvPicPr>
        <p:blipFill>
          <a:blip r:embed="rId2">
            <a:extLst>
              <a:ext uri="{28A0092B-C50C-407E-A947-70E740481C1C}">
                <a14:useLocalDpi xmlns:a14="http://schemas.microsoft.com/office/drawing/2010/main" val="0"/>
              </a:ext>
            </a:extLst>
          </a:blip>
          <a:srcRect t="3989" r="14620" b="10468"/>
          <a:stretch/>
        </p:blipFill>
        <p:spPr>
          <a:xfrm>
            <a:off x="7555645" y="913712"/>
            <a:ext cx="4636355" cy="5484330"/>
          </a:xfrm>
          <a:prstGeom prst="rect">
            <a:avLst/>
          </a:prstGeom>
          <a:effectLst>
            <a:outerShdw blurRad="152400" dir="5400000" algn="t" rotWithShape="0">
              <a:schemeClr val="accent1">
                <a:lumMod val="75000"/>
                <a:alpha val="40000"/>
              </a:schemeClr>
            </a:outerShdw>
          </a:effectLst>
        </p:spPr>
      </p:pic>
    </p:spTree>
    <p:extLst>
      <p:ext uri="{BB962C8B-B14F-4D97-AF65-F5344CB8AC3E}">
        <p14:creationId xmlns:p14="http://schemas.microsoft.com/office/powerpoint/2010/main" val="1960900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5_Library Image Circle 12">
    <p:spTree>
      <p:nvGrpSpPr>
        <p:cNvPr id="1" name=""/>
        <p:cNvGrpSpPr/>
        <p:nvPr/>
      </p:nvGrpSpPr>
      <p:grpSpPr>
        <a:xfrm>
          <a:off x="0" y="0"/>
          <a:ext cx="0" cy="0"/>
          <a:chOff x="0" y="0"/>
          <a:chExt cx="0" cy="0"/>
        </a:xfrm>
      </p:grpSpPr>
      <p:sp>
        <p:nvSpPr>
          <p:cNvPr id="30" name="Title Placeholder 1"/>
          <p:cNvSpPr>
            <a:spLocks noGrp="1"/>
          </p:cNvSpPr>
          <p:nvPr>
            <p:ph type="title"/>
          </p:nvPr>
        </p:nvSpPr>
        <p:spPr>
          <a:xfrm>
            <a:off x="381000" y="362481"/>
            <a:ext cx="11429999"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31" name="Content Placeholder 2"/>
          <p:cNvSpPr>
            <a:spLocks noGrp="1"/>
          </p:cNvSpPr>
          <p:nvPr>
            <p:ph idx="1" hasCustomPrompt="1"/>
          </p:nvPr>
        </p:nvSpPr>
        <p:spPr>
          <a:xfrm>
            <a:off x="381001" y="1104900"/>
            <a:ext cx="6650571" cy="497205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2" name="Rectangle 1">
            <a:extLst>
              <a:ext uri="{FF2B5EF4-FFF2-40B4-BE49-F238E27FC236}">
                <a16:creationId xmlns:a16="http://schemas.microsoft.com/office/drawing/2014/main" id="{6671F773-811C-BC08-7C00-703A6D59EC03}"/>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1DC0360-ABF8-D656-399F-AF995DEC48F1}"/>
              </a:ext>
            </a:extLst>
          </p:cNvPr>
          <p:cNvGrpSpPr/>
          <p:nvPr userDrawn="1"/>
        </p:nvGrpSpPr>
        <p:grpSpPr>
          <a:xfrm>
            <a:off x="7641150" y="1675712"/>
            <a:ext cx="4550850" cy="4722331"/>
            <a:chOff x="7285007" y="1763092"/>
            <a:chExt cx="4906993" cy="5091895"/>
          </a:xfrm>
        </p:grpSpPr>
        <p:sp>
          <p:nvSpPr>
            <p:cNvPr id="4" name="Freeform: Shape 3">
              <a:extLst>
                <a:ext uri="{FF2B5EF4-FFF2-40B4-BE49-F238E27FC236}">
                  <a16:creationId xmlns:a16="http://schemas.microsoft.com/office/drawing/2014/main" id="{2299F767-D1EA-5555-527D-9F76543B7D1F}"/>
                </a:ext>
              </a:extLst>
            </p:cNvPr>
            <p:cNvSpPr/>
            <p:nvPr userDrawn="1"/>
          </p:nvSpPr>
          <p:spPr>
            <a:xfrm>
              <a:off x="7285007" y="1763092"/>
              <a:ext cx="4906993" cy="5091895"/>
            </a:xfrm>
            <a:custGeom>
              <a:avLst/>
              <a:gdLst>
                <a:gd name="connsiteX0" fmla="*/ 2743200 w 4150894"/>
                <a:gd name="connsiteY0" fmla="*/ 0 h 4307305"/>
                <a:gd name="connsiteX1" fmla="*/ 4050772 w 4150894"/>
                <a:gd name="connsiteY1" fmla="*/ 331089 h 4307305"/>
                <a:gd name="connsiteX2" fmla="*/ 4150894 w 4150894"/>
                <a:gd name="connsiteY2" fmla="*/ 391915 h 4307305"/>
                <a:gd name="connsiteX3" fmla="*/ 4150894 w 4150894"/>
                <a:gd name="connsiteY3" fmla="*/ 4307305 h 4307305"/>
                <a:gd name="connsiteX4" fmla="*/ 491195 w 4150894"/>
                <a:gd name="connsiteY4" fmla="*/ 4307305 h 4307305"/>
                <a:gd name="connsiteX5" fmla="*/ 468495 w 4150894"/>
                <a:gd name="connsiteY5" fmla="*/ 4276949 h 4307305"/>
                <a:gd name="connsiteX6" fmla="*/ 0 w 4150894"/>
                <a:gd name="connsiteY6" fmla="*/ 2743200 h 4307305"/>
                <a:gd name="connsiteX7" fmla="*/ 2743200 w 4150894"/>
                <a:gd name="connsiteY7" fmla="*/ 0 h 430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0894" h="4307305">
                  <a:moveTo>
                    <a:pt x="2743200" y="0"/>
                  </a:moveTo>
                  <a:cubicBezTo>
                    <a:pt x="3216646" y="0"/>
                    <a:pt x="3662079" y="119939"/>
                    <a:pt x="4050772" y="331089"/>
                  </a:cubicBezTo>
                  <a:lnTo>
                    <a:pt x="4150894" y="391915"/>
                  </a:lnTo>
                  <a:lnTo>
                    <a:pt x="4150894" y="4307305"/>
                  </a:lnTo>
                  <a:lnTo>
                    <a:pt x="491195" y="4307305"/>
                  </a:lnTo>
                  <a:lnTo>
                    <a:pt x="468495" y="4276949"/>
                  </a:lnTo>
                  <a:cubicBezTo>
                    <a:pt x="172712" y="3839132"/>
                    <a:pt x="0" y="3311336"/>
                    <a:pt x="0" y="2743200"/>
                  </a:cubicBezTo>
                  <a:cubicBezTo>
                    <a:pt x="0" y="1228172"/>
                    <a:pt x="1228172" y="0"/>
                    <a:pt x="2743200" y="0"/>
                  </a:cubicBezTo>
                  <a:close/>
                </a:path>
              </a:pathLst>
            </a:custGeom>
            <a:solidFill>
              <a:srgbClr val="F0F5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5" name="Freeform: Shape 4">
              <a:extLst>
                <a:ext uri="{FF2B5EF4-FFF2-40B4-BE49-F238E27FC236}">
                  <a16:creationId xmlns:a16="http://schemas.microsoft.com/office/drawing/2014/main" id="{3E6AC136-CA6D-87C0-4ADF-DA13668F83A9}"/>
                </a:ext>
              </a:extLst>
            </p:cNvPr>
            <p:cNvSpPr/>
            <p:nvPr userDrawn="1"/>
          </p:nvSpPr>
          <p:spPr>
            <a:xfrm>
              <a:off x="7832599" y="2310684"/>
              <a:ext cx="4359401" cy="4544301"/>
            </a:xfrm>
            <a:custGeom>
              <a:avLst/>
              <a:gdLst>
                <a:gd name="connsiteX0" fmla="*/ 2279984 w 3687678"/>
                <a:gd name="connsiteY0" fmla="*/ 0 h 3844088"/>
                <a:gd name="connsiteX1" fmla="*/ 3554745 w 3687678"/>
                <a:gd name="connsiteY1" fmla="*/ 389386 h 3844088"/>
                <a:gd name="connsiteX2" fmla="*/ 3687678 w 3687678"/>
                <a:gd name="connsiteY2" fmla="*/ 488792 h 3844088"/>
                <a:gd name="connsiteX3" fmla="*/ 3687678 w 3687678"/>
                <a:gd name="connsiteY3" fmla="*/ 3844088 h 3844088"/>
                <a:gd name="connsiteX4" fmla="*/ 624087 w 3687678"/>
                <a:gd name="connsiteY4" fmla="*/ 3844088 h 3844088"/>
                <a:gd name="connsiteX5" fmla="*/ 520638 w 3687678"/>
                <a:gd name="connsiteY5" fmla="*/ 3730265 h 3844088"/>
                <a:gd name="connsiteX6" fmla="*/ 0 w 3687678"/>
                <a:gd name="connsiteY6" fmla="*/ 2279984 h 3844088"/>
                <a:gd name="connsiteX7" fmla="*/ 2279984 w 3687678"/>
                <a:gd name="connsiteY7" fmla="*/ 0 h 38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7678" h="3844088">
                  <a:moveTo>
                    <a:pt x="2279984" y="0"/>
                  </a:moveTo>
                  <a:cubicBezTo>
                    <a:pt x="2752184" y="0"/>
                    <a:pt x="3190857" y="143548"/>
                    <a:pt x="3554745" y="389386"/>
                  </a:cubicBezTo>
                  <a:lnTo>
                    <a:pt x="3687678" y="488792"/>
                  </a:lnTo>
                  <a:lnTo>
                    <a:pt x="3687678" y="3844088"/>
                  </a:lnTo>
                  <a:lnTo>
                    <a:pt x="624087" y="3844088"/>
                  </a:lnTo>
                  <a:lnTo>
                    <a:pt x="520638" y="3730265"/>
                  </a:lnTo>
                  <a:cubicBezTo>
                    <a:pt x="195385" y="3336150"/>
                    <a:pt x="0" y="2830884"/>
                    <a:pt x="0" y="2279984"/>
                  </a:cubicBezTo>
                  <a:cubicBezTo>
                    <a:pt x="0" y="1020784"/>
                    <a:pt x="1020784" y="0"/>
                    <a:pt x="2279984" y="0"/>
                  </a:cubicBezTo>
                  <a:close/>
                </a:path>
              </a:pathLst>
            </a:custGeom>
            <a:solidFill>
              <a:srgbClr val="D5E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pic>
        <p:nvPicPr>
          <p:cNvPr id="7" name="Picture 6">
            <a:extLst>
              <a:ext uri="{FF2B5EF4-FFF2-40B4-BE49-F238E27FC236}">
                <a16:creationId xmlns:a16="http://schemas.microsoft.com/office/drawing/2014/main" id="{5B544D9B-06BF-6CC1-1D96-E1D4841C9E0B}"/>
              </a:ext>
            </a:extLst>
          </p:cNvPr>
          <p:cNvPicPr>
            <a:picLocks noChangeAspect="1"/>
          </p:cNvPicPr>
          <p:nvPr userDrawn="1"/>
        </p:nvPicPr>
        <p:blipFill>
          <a:blip r:embed="rId2">
            <a:extLst>
              <a:ext uri="{28A0092B-C50C-407E-A947-70E740481C1C}">
                <a14:useLocalDpi xmlns:a14="http://schemas.microsoft.com/office/drawing/2010/main" val="0"/>
              </a:ext>
            </a:extLst>
          </a:blip>
          <a:srcRect t="3405" r="9957" b="3405"/>
          <a:stretch/>
        </p:blipFill>
        <p:spPr>
          <a:xfrm>
            <a:off x="7031572" y="1645543"/>
            <a:ext cx="5160428" cy="4758603"/>
          </a:xfrm>
          <a:prstGeom prst="rect">
            <a:avLst/>
          </a:prstGeom>
          <a:effectLst>
            <a:outerShdw blurRad="152400" dir="5400000" algn="t" rotWithShape="0">
              <a:schemeClr val="accent1">
                <a:lumMod val="75000"/>
                <a:alpha val="40000"/>
              </a:schemeClr>
            </a:outerShdw>
          </a:effectLst>
        </p:spPr>
      </p:pic>
    </p:spTree>
    <p:extLst>
      <p:ext uri="{BB962C8B-B14F-4D97-AF65-F5344CB8AC3E}">
        <p14:creationId xmlns:p14="http://schemas.microsoft.com/office/powerpoint/2010/main" val="365758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5_Library Image Circle 13">
    <p:spTree>
      <p:nvGrpSpPr>
        <p:cNvPr id="1" name=""/>
        <p:cNvGrpSpPr/>
        <p:nvPr/>
      </p:nvGrpSpPr>
      <p:grpSpPr>
        <a:xfrm>
          <a:off x="0" y="0"/>
          <a:ext cx="0" cy="0"/>
          <a:chOff x="0" y="0"/>
          <a:chExt cx="0" cy="0"/>
        </a:xfrm>
      </p:grpSpPr>
      <p:sp>
        <p:nvSpPr>
          <p:cNvPr id="30" name="Title Placeholder 1"/>
          <p:cNvSpPr>
            <a:spLocks noGrp="1"/>
          </p:cNvSpPr>
          <p:nvPr>
            <p:ph type="title"/>
          </p:nvPr>
        </p:nvSpPr>
        <p:spPr>
          <a:xfrm>
            <a:off x="381000" y="362481"/>
            <a:ext cx="11429999"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31" name="Content Placeholder 2"/>
          <p:cNvSpPr>
            <a:spLocks noGrp="1"/>
          </p:cNvSpPr>
          <p:nvPr>
            <p:ph idx="1" hasCustomPrompt="1"/>
          </p:nvPr>
        </p:nvSpPr>
        <p:spPr>
          <a:xfrm>
            <a:off x="381001" y="1104900"/>
            <a:ext cx="6987362" cy="497205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2" name="Rectangle 1">
            <a:extLst>
              <a:ext uri="{FF2B5EF4-FFF2-40B4-BE49-F238E27FC236}">
                <a16:creationId xmlns:a16="http://schemas.microsoft.com/office/drawing/2014/main" id="{6671F773-811C-BC08-7C00-703A6D59EC03}"/>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1DC0360-ABF8-D656-399F-AF995DEC48F1}"/>
              </a:ext>
            </a:extLst>
          </p:cNvPr>
          <p:cNvGrpSpPr/>
          <p:nvPr userDrawn="1"/>
        </p:nvGrpSpPr>
        <p:grpSpPr>
          <a:xfrm>
            <a:off x="7641150" y="1675712"/>
            <a:ext cx="4550850" cy="4722331"/>
            <a:chOff x="7285007" y="1763092"/>
            <a:chExt cx="4906993" cy="5091895"/>
          </a:xfrm>
        </p:grpSpPr>
        <p:sp>
          <p:nvSpPr>
            <p:cNvPr id="4" name="Freeform: Shape 3">
              <a:extLst>
                <a:ext uri="{FF2B5EF4-FFF2-40B4-BE49-F238E27FC236}">
                  <a16:creationId xmlns:a16="http://schemas.microsoft.com/office/drawing/2014/main" id="{2299F767-D1EA-5555-527D-9F76543B7D1F}"/>
                </a:ext>
              </a:extLst>
            </p:cNvPr>
            <p:cNvSpPr/>
            <p:nvPr userDrawn="1"/>
          </p:nvSpPr>
          <p:spPr>
            <a:xfrm>
              <a:off x="7285007" y="1763092"/>
              <a:ext cx="4906993" cy="5091895"/>
            </a:xfrm>
            <a:custGeom>
              <a:avLst/>
              <a:gdLst>
                <a:gd name="connsiteX0" fmla="*/ 2743200 w 4150894"/>
                <a:gd name="connsiteY0" fmla="*/ 0 h 4307305"/>
                <a:gd name="connsiteX1" fmla="*/ 4050772 w 4150894"/>
                <a:gd name="connsiteY1" fmla="*/ 331089 h 4307305"/>
                <a:gd name="connsiteX2" fmla="*/ 4150894 w 4150894"/>
                <a:gd name="connsiteY2" fmla="*/ 391915 h 4307305"/>
                <a:gd name="connsiteX3" fmla="*/ 4150894 w 4150894"/>
                <a:gd name="connsiteY3" fmla="*/ 4307305 h 4307305"/>
                <a:gd name="connsiteX4" fmla="*/ 491195 w 4150894"/>
                <a:gd name="connsiteY4" fmla="*/ 4307305 h 4307305"/>
                <a:gd name="connsiteX5" fmla="*/ 468495 w 4150894"/>
                <a:gd name="connsiteY5" fmla="*/ 4276949 h 4307305"/>
                <a:gd name="connsiteX6" fmla="*/ 0 w 4150894"/>
                <a:gd name="connsiteY6" fmla="*/ 2743200 h 4307305"/>
                <a:gd name="connsiteX7" fmla="*/ 2743200 w 4150894"/>
                <a:gd name="connsiteY7" fmla="*/ 0 h 430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0894" h="4307305">
                  <a:moveTo>
                    <a:pt x="2743200" y="0"/>
                  </a:moveTo>
                  <a:cubicBezTo>
                    <a:pt x="3216646" y="0"/>
                    <a:pt x="3662079" y="119939"/>
                    <a:pt x="4050772" y="331089"/>
                  </a:cubicBezTo>
                  <a:lnTo>
                    <a:pt x="4150894" y="391915"/>
                  </a:lnTo>
                  <a:lnTo>
                    <a:pt x="4150894" y="4307305"/>
                  </a:lnTo>
                  <a:lnTo>
                    <a:pt x="491195" y="4307305"/>
                  </a:lnTo>
                  <a:lnTo>
                    <a:pt x="468495" y="4276949"/>
                  </a:lnTo>
                  <a:cubicBezTo>
                    <a:pt x="172712" y="3839132"/>
                    <a:pt x="0" y="3311336"/>
                    <a:pt x="0" y="2743200"/>
                  </a:cubicBezTo>
                  <a:cubicBezTo>
                    <a:pt x="0" y="1228172"/>
                    <a:pt x="1228172" y="0"/>
                    <a:pt x="2743200" y="0"/>
                  </a:cubicBezTo>
                  <a:close/>
                </a:path>
              </a:pathLst>
            </a:custGeom>
            <a:solidFill>
              <a:srgbClr val="F0F5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5" name="Freeform: Shape 4">
              <a:extLst>
                <a:ext uri="{FF2B5EF4-FFF2-40B4-BE49-F238E27FC236}">
                  <a16:creationId xmlns:a16="http://schemas.microsoft.com/office/drawing/2014/main" id="{3E6AC136-CA6D-87C0-4ADF-DA13668F83A9}"/>
                </a:ext>
              </a:extLst>
            </p:cNvPr>
            <p:cNvSpPr/>
            <p:nvPr userDrawn="1"/>
          </p:nvSpPr>
          <p:spPr>
            <a:xfrm>
              <a:off x="7832599" y="2310684"/>
              <a:ext cx="4359401" cy="4544301"/>
            </a:xfrm>
            <a:custGeom>
              <a:avLst/>
              <a:gdLst>
                <a:gd name="connsiteX0" fmla="*/ 2279984 w 3687678"/>
                <a:gd name="connsiteY0" fmla="*/ 0 h 3844088"/>
                <a:gd name="connsiteX1" fmla="*/ 3554745 w 3687678"/>
                <a:gd name="connsiteY1" fmla="*/ 389386 h 3844088"/>
                <a:gd name="connsiteX2" fmla="*/ 3687678 w 3687678"/>
                <a:gd name="connsiteY2" fmla="*/ 488792 h 3844088"/>
                <a:gd name="connsiteX3" fmla="*/ 3687678 w 3687678"/>
                <a:gd name="connsiteY3" fmla="*/ 3844088 h 3844088"/>
                <a:gd name="connsiteX4" fmla="*/ 624087 w 3687678"/>
                <a:gd name="connsiteY4" fmla="*/ 3844088 h 3844088"/>
                <a:gd name="connsiteX5" fmla="*/ 520638 w 3687678"/>
                <a:gd name="connsiteY5" fmla="*/ 3730265 h 3844088"/>
                <a:gd name="connsiteX6" fmla="*/ 0 w 3687678"/>
                <a:gd name="connsiteY6" fmla="*/ 2279984 h 3844088"/>
                <a:gd name="connsiteX7" fmla="*/ 2279984 w 3687678"/>
                <a:gd name="connsiteY7" fmla="*/ 0 h 38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7678" h="3844088">
                  <a:moveTo>
                    <a:pt x="2279984" y="0"/>
                  </a:moveTo>
                  <a:cubicBezTo>
                    <a:pt x="2752184" y="0"/>
                    <a:pt x="3190857" y="143548"/>
                    <a:pt x="3554745" y="389386"/>
                  </a:cubicBezTo>
                  <a:lnTo>
                    <a:pt x="3687678" y="488792"/>
                  </a:lnTo>
                  <a:lnTo>
                    <a:pt x="3687678" y="3844088"/>
                  </a:lnTo>
                  <a:lnTo>
                    <a:pt x="624087" y="3844088"/>
                  </a:lnTo>
                  <a:lnTo>
                    <a:pt x="520638" y="3730265"/>
                  </a:lnTo>
                  <a:cubicBezTo>
                    <a:pt x="195385" y="3336150"/>
                    <a:pt x="0" y="2830884"/>
                    <a:pt x="0" y="2279984"/>
                  </a:cubicBezTo>
                  <a:cubicBezTo>
                    <a:pt x="0" y="1020784"/>
                    <a:pt x="1020784" y="0"/>
                    <a:pt x="2279984" y="0"/>
                  </a:cubicBezTo>
                  <a:close/>
                </a:path>
              </a:pathLst>
            </a:custGeom>
            <a:solidFill>
              <a:srgbClr val="D5E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pic>
        <p:nvPicPr>
          <p:cNvPr id="7" name="Picture 6">
            <a:extLst>
              <a:ext uri="{FF2B5EF4-FFF2-40B4-BE49-F238E27FC236}">
                <a16:creationId xmlns:a16="http://schemas.microsoft.com/office/drawing/2014/main" id="{5B544D9B-06BF-6CC1-1D96-E1D4841C9E0B}"/>
              </a:ext>
            </a:extLst>
          </p:cNvPr>
          <p:cNvPicPr>
            <a:picLocks noChangeAspect="1"/>
          </p:cNvPicPr>
          <p:nvPr userDrawn="1"/>
        </p:nvPicPr>
        <p:blipFill>
          <a:blip r:embed="rId2">
            <a:extLst>
              <a:ext uri="{28A0092B-C50C-407E-A947-70E740481C1C}">
                <a14:useLocalDpi xmlns:a14="http://schemas.microsoft.com/office/drawing/2010/main" val="0"/>
              </a:ext>
            </a:extLst>
          </a:blip>
          <a:srcRect l="940" r="4183"/>
          <a:stretch/>
        </p:blipFill>
        <p:spPr>
          <a:xfrm>
            <a:off x="7759938" y="991188"/>
            <a:ext cx="4432062" cy="5406853"/>
          </a:xfrm>
          <a:prstGeom prst="rect">
            <a:avLst/>
          </a:prstGeom>
          <a:effectLst>
            <a:outerShdw blurRad="152400" dir="5400000" algn="t" rotWithShape="0">
              <a:schemeClr val="accent1">
                <a:lumMod val="75000"/>
                <a:alpha val="40000"/>
              </a:schemeClr>
            </a:outerShdw>
          </a:effectLst>
        </p:spPr>
      </p:pic>
    </p:spTree>
    <p:extLst>
      <p:ext uri="{BB962C8B-B14F-4D97-AF65-F5344CB8AC3E}">
        <p14:creationId xmlns:p14="http://schemas.microsoft.com/office/powerpoint/2010/main" val="3201431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5_Title Slide C6">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4BC35C-8255-6B3D-5866-AA3DD5F7CE27}"/>
              </a:ext>
            </a:extLst>
          </p:cNvPr>
          <p:cNvSpPr/>
          <p:nvPr userDrawn="1"/>
        </p:nvSpPr>
        <p:spPr>
          <a:xfrm>
            <a:off x="0" y="176981"/>
            <a:ext cx="12192001" cy="6681019"/>
          </a:xfrm>
          <a:prstGeom prst="rect">
            <a:avLst/>
          </a:prstGeom>
          <a:gradFill>
            <a:gsLst>
              <a:gs pos="0">
                <a:schemeClr val="bg2"/>
              </a:gs>
              <a:gs pos="100000">
                <a:srgbClr val="F5F9F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userDrawn="1"/>
        </p:nvGrpSpPr>
        <p:grpSpPr>
          <a:xfrm>
            <a:off x="1245957" y="1175484"/>
            <a:ext cx="2027923" cy="376404"/>
            <a:chOff x="2336800" y="2301876"/>
            <a:chExt cx="8561388" cy="1589087"/>
          </a:xfrm>
          <a:solidFill>
            <a:schemeClr val="tx2"/>
          </a:solidFill>
        </p:grpSpPr>
        <p:sp>
          <p:nvSpPr>
            <p:cNvPr id="24" name="Freeform 23"/>
            <p:cNvSpPr>
              <a:spLocks/>
            </p:cNvSpPr>
            <p:nvPr/>
          </p:nvSpPr>
          <p:spPr bwMode="auto">
            <a:xfrm>
              <a:off x="5727700" y="3506788"/>
              <a:ext cx="1089025" cy="384175"/>
            </a:xfrm>
            <a:custGeom>
              <a:avLst/>
              <a:gdLst>
                <a:gd name="T0" fmla="*/ 66 w 686"/>
                <a:gd name="T1" fmla="*/ 180 h 242"/>
                <a:gd name="T2" fmla="*/ 66 w 686"/>
                <a:gd name="T3" fmla="*/ 0 h 242"/>
                <a:gd name="T4" fmla="*/ 0 w 686"/>
                <a:gd name="T5" fmla="*/ 0 h 242"/>
                <a:gd name="T6" fmla="*/ 0 w 686"/>
                <a:gd name="T7" fmla="*/ 242 h 242"/>
                <a:gd name="T8" fmla="*/ 686 w 686"/>
                <a:gd name="T9" fmla="*/ 242 h 242"/>
                <a:gd name="T10" fmla="*/ 686 w 686"/>
                <a:gd name="T11" fmla="*/ 180 h 242"/>
                <a:gd name="T12" fmla="*/ 66 w 686"/>
                <a:gd name="T13" fmla="*/ 180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6" y="180"/>
                  </a:moveTo>
                  <a:lnTo>
                    <a:pt x="66" y="0"/>
                  </a:lnTo>
                  <a:lnTo>
                    <a:pt x="0" y="0"/>
                  </a:lnTo>
                  <a:lnTo>
                    <a:pt x="0" y="242"/>
                  </a:lnTo>
                  <a:lnTo>
                    <a:pt x="686" y="242"/>
                  </a:lnTo>
                  <a:lnTo>
                    <a:pt x="686" y="180"/>
                  </a:lnTo>
                  <a:lnTo>
                    <a:pt x="66"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a:off x="2336800" y="2686051"/>
              <a:ext cx="695325" cy="820738"/>
            </a:xfrm>
            <a:custGeom>
              <a:avLst/>
              <a:gdLst>
                <a:gd name="T0" fmla="*/ 317 w 438"/>
                <a:gd name="T1" fmla="*/ 199 h 517"/>
                <a:gd name="T2" fmla="*/ 123 w 438"/>
                <a:gd name="T3" fmla="*/ 199 h 517"/>
                <a:gd name="T4" fmla="*/ 123 w 438"/>
                <a:gd name="T5" fmla="*/ 0 h 517"/>
                <a:gd name="T6" fmla="*/ 0 w 438"/>
                <a:gd name="T7" fmla="*/ 0 h 517"/>
                <a:gd name="T8" fmla="*/ 0 w 438"/>
                <a:gd name="T9" fmla="*/ 517 h 517"/>
                <a:gd name="T10" fmla="*/ 123 w 438"/>
                <a:gd name="T11" fmla="*/ 517 h 517"/>
                <a:gd name="T12" fmla="*/ 123 w 438"/>
                <a:gd name="T13" fmla="*/ 313 h 517"/>
                <a:gd name="T14" fmla="*/ 317 w 438"/>
                <a:gd name="T15" fmla="*/ 313 h 517"/>
                <a:gd name="T16" fmla="*/ 317 w 438"/>
                <a:gd name="T17" fmla="*/ 517 h 517"/>
                <a:gd name="T18" fmla="*/ 438 w 438"/>
                <a:gd name="T19" fmla="*/ 517 h 517"/>
                <a:gd name="T20" fmla="*/ 438 w 438"/>
                <a:gd name="T21" fmla="*/ 0 h 517"/>
                <a:gd name="T22" fmla="*/ 317 w 438"/>
                <a:gd name="T23" fmla="*/ 0 h 517"/>
                <a:gd name="T24" fmla="*/ 317 w 438"/>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 h="517">
                  <a:moveTo>
                    <a:pt x="317" y="199"/>
                  </a:moveTo>
                  <a:lnTo>
                    <a:pt x="123" y="199"/>
                  </a:lnTo>
                  <a:lnTo>
                    <a:pt x="123" y="0"/>
                  </a:lnTo>
                  <a:lnTo>
                    <a:pt x="0" y="0"/>
                  </a:lnTo>
                  <a:lnTo>
                    <a:pt x="0" y="517"/>
                  </a:lnTo>
                  <a:lnTo>
                    <a:pt x="123" y="517"/>
                  </a:lnTo>
                  <a:lnTo>
                    <a:pt x="123" y="313"/>
                  </a:lnTo>
                  <a:lnTo>
                    <a:pt x="317" y="313"/>
                  </a:lnTo>
                  <a:lnTo>
                    <a:pt x="317" y="517"/>
                  </a:lnTo>
                  <a:lnTo>
                    <a:pt x="438" y="517"/>
                  </a:lnTo>
                  <a:lnTo>
                    <a:pt x="438" y="0"/>
                  </a:lnTo>
                  <a:lnTo>
                    <a:pt x="317" y="0"/>
                  </a:lnTo>
                  <a:lnTo>
                    <a:pt x="317" y="1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Rectangle 43"/>
            <p:cNvSpPr>
              <a:spLocks noChangeArrowheads="1"/>
            </p:cNvSpPr>
            <p:nvPr/>
          </p:nvSpPr>
          <p:spPr bwMode="auto">
            <a:xfrm>
              <a:off x="3343275" y="2686051"/>
              <a:ext cx="195262" cy="820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4"/>
            <p:cNvSpPr>
              <a:spLocks noEditPoints="1"/>
            </p:cNvSpPr>
            <p:nvPr/>
          </p:nvSpPr>
          <p:spPr bwMode="auto">
            <a:xfrm>
              <a:off x="3849688" y="2686051"/>
              <a:ext cx="722312" cy="820738"/>
            </a:xfrm>
            <a:custGeom>
              <a:avLst/>
              <a:gdLst>
                <a:gd name="T0" fmla="*/ 183 w 192"/>
                <a:gd name="T1" fmla="*/ 73 h 218"/>
                <a:gd name="T2" fmla="*/ 183 w 192"/>
                <a:gd name="T3" fmla="*/ 72 h 218"/>
                <a:gd name="T4" fmla="*/ 164 w 192"/>
                <a:gd name="T5" fmla="*/ 22 h 218"/>
                <a:gd name="T6" fmla="*/ 100 w 192"/>
                <a:gd name="T7" fmla="*/ 0 h 218"/>
                <a:gd name="T8" fmla="*/ 0 w 192"/>
                <a:gd name="T9" fmla="*/ 0 h 218"/>
                <a:gd name="T10" fmla="*/ 0 w 192"/>
                <a:gd name="T11" fmla="*/ 218 h 218"/>
                <a:gd name="T12" fmla="*/ 52 w 192"/>
                <a:gd name="T13" fmla="*/ 218 h 218"/>
                <a:gd name="T14" fmla="*/ 52 w 192"/>
                <a:gd name="T15" fmla="*/ 149 h 218"/>
                <a:gd name="T16" fmla="*/ 85 w 192"/>
                <a:gd name="T17" fmla="*/ 149 h 218"/>
                <a:gd name="T18" fmla="*/ 131 w 192"/>
                <a:gd name="T19" fmla="*/ 218 h 218"/>
                <a:gd name="T20" fmla="*/ 192 w 192"/>
                <a:gd name="T21" fmla="*/ 218 h 218"/>
                <a:gd name="T22" fmla="*/ 139 w 192"/>
                <a:gd name="T23" fmla="*/ 140 h 218"/>
                <a:gd name="T24" fmla="*/ 183 w 192"/>
                <a:gd name="T25" fmla="*/ 73 h 218"/>
                <a:gd name="T26" fmla="*/ 131 w 192"/>
                <a:gd name="T27" fmla="*/ 75 h 218"/>
                <a:gd name="T28" fmla="*/ 131 w 192"/>
                <a:gd name="T29" fmla="*/ 75 h 218"/>
                <a:gd name="T30" fmla="*/ 97 w 192"/>
                <a:gd name="T31" fmla="*/ 103 h 218"/>
                <a:gd name="T32" fmla="*/ 52 w 192"/>
                <a:gd name="T33" fmla="*/ 103 h 218"/>
                <a:gd name="T34" fmla="*/ 52 w 192"/>
                <a:gd name="T35" fmla="*/ 47 h 218"/>
                <a:gd name="T36" fmla="*/ 96 w 192"/>
                <a:gd name="T37" fmla="*/ 47 h 218"/>
                <a:gd name="T38" fmla="*/ 131 w 192"/>
                <a:gd name="T39"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18">
                  <a:moveTo>
                    <a:pt x="183" y="73"/>
                  </a:moveTo>
                  <a:cubicBezTo>
                    <a:pt x="183" y="72"/>
                    <a:pt x="183" y="72"/>
                    <a:pt x="183" y="72"/>
                  </a:cubicBezTo>
                  <a:cubicBezTo>
                    <a:pt x="183" y="52"/>
                    <a:pt x="177" y="34"/>
                    <a:pt x="164" y="22"/>
                  </a:cubicBezTo>
                  <a:cubicBezTo>
                    <a:pt x="150" y="7"/>
                    <a:pt x="128"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cubicBezTo>
                    <a:pt x="139" y="140"/>
                    <a:pt x="139" y="140"/>
                    <a:pt x="139" y="140"/>
                  </a:cubicBezTo>
                  <a:cubicBezTo>
                    <a:pt x="167" y="129"/>
                    <a:pt x="183" y="105"/>
                    <a:pt x="183" y="73"/>
                  </a:cubicBezTo>
                  <a:close/>
                  <a:moveTo>
                    <a:pt x="131" y="75"/>
                  </a:moveTo>
                  <a:cubicBezTo>
                    <a:pt x="131" y="75"/>
                    <a:pt x="131" y="75"/>
                    <a:pt x="131" y="75"/>
                  </a:cubicBez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5"/>
            <p:cNvSpPr>
              <a:spLocks/>
            </p:cNvSpPr>
            <p:nvPr/>
          </p:nvSpPr>
          <p:spPr bwMode="auto">
            <a:xfrm>
              <a:off x="4792663" y="2686051"/>
              <a:ext cx="630237" cy="820738"/>
            </a:xfrm>
            <a:custGeom>
              <a:avLst/>
              <a:gdLst>
                <a:gd name="T0" fmla="*/ 123 w 397"/>
                <a:gd name="T1" fmla="*/ 405 h 517"/>
                <a:gd name="T2" fmla="*/ 123 w 397"/>
                <a:gd name="T3" fmla="*/ 311 h 517"/>
                <a:gd name="T4" fmla="*/ 360 w 397"/>
                <a:gd name="T5" fmla="*/ 311 h 517"/>
                <a:gd name="T6" fmla="*/ 360 w 397"/>
                <a:gd name="T7" fmla="*/ 201 h 517"/>
                <a:gd name="T8" fmla="*/ 123 w 397"/>
                <a:gd name="T9" fmla="*/ 201 h 517"/>
                <a:gd name="T10" fmla="*/ 123 w 397"/>
                <a:gd name="T11" fmla="*/ 109 h 517"/>
                <a:gd name="T12" fmla="*/ 393 w 397"/>
                <a:gd name="T13" fmla="*/ 109 h 517"/>
                <a:gd name="T14" fmla="*/ 393 w 397"/>
                <a:gd name="T15" fmla="*/ 0 h 517"/>
                <a:gd name="T16" fmla="*/ 0 w 397"/>
                <a:gd name="T17" fmla="*/ 0 h 517"/>
                <a:gd name="T18" fmla="*/ 0 w 397"/>
                <a:gd name="T19" fmla="*/ 517 h 517"/>
                <a:gd name="T20" fmla="*/ 397 w 397"/>
                <a:gd name="T21" fmla="*/ 517 h 517"/>
                <a:gd name="T22" fmla="*/ 397 w 397"/>
                <a:gd name="T23" fmla="*/ 405 h 517"/>
                <a:gd name="T24" fmla="*/ 123 w 397"/>
                <a:gd name="T25" fmla="*/ 405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7" h="517">
                  <a:moveTo>
                    <a:pt x="123" y="405"/>
                  </a:moveTo>
                  <a:lnTo>
                    <a:pt x="123" y="311"/>
                  </a:lnTo>
                  <a:lnTo>
                    <a:pt x="360" y="311"/>
                  </a:lnTo>
                  <a:lnTo>
                    <a:pt x="360" y="201"/>
                  </a:lnTo>
                  <a:lnTo>
                    <a:pt x="123" y="201"/>
                  </a:lnTo>
                  <a:lnTo>
                    <a:pt x="123" y="109"/>
                  </a:lnTo>
                  <a:lnTo>
                    <a:pt x="393" y="109"/>
                  </a:lnTo>
                  <a:lnTo>
                    <a:pt x="393" y="0"/>
                  </a:lnTo>
                  <a:lnTo>
                    <a:pt x="0" y="0"/>
                  </a:lnTo>
                  <a:lnTo>
                    <a:pt x="0" y="517"/>
                  </a:lnTo>
                  <a:lnTo>
                    <a:pt x="397" y="517"/>
                  </a:lnTo>
                  <a:lnTo>
                    <a:pt x="397" y="405"/>
                  </a:lnTo>
                  <a:lnTo>
                    <a:pt x="123"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6"/>
            <p:cNvSpPr>
              <a:spLocks noEditPoints="1"/>
            </p:cNvSpPr>
            <p:nvPr/>
          </p:nvSpPr>
          <p:spPr bwMode="auto">
            <a:xfrm>
              <a:off x="6118225" y="2686051"/>
              <a:ext cx="720725" cy="820738"/>
            </a:xfrm>
            <a:custGeom>
              <a:avLst/>
              <a:gdLst>
                <a:gd name="T0" fmla="*/ 139 w 192"/>
                <a:gd name="T1" fmla="*/ 140 h 218"/>
                <a:gd name="T2" fmla="*/ 183 w 192"/>
                <a:gd name="T3" fmla="*/ 73 h 218"/>
                <a:gd name="T4" fmla="*/ 183 w 192"/>
                <a:gd name="T5" fmla="*/ 72 h 218"/>
                <a:gd name="T6" fmla="*/ 164 w 192"/>
                <a:gd name="T7" fmla="*/ 22 h 218"/>
                <a:gd name="T8" fmla="*/ 100 w 192"/>
                <a:gd name="T9" fmla="*/ 0 h 218"/>
                <a:gd name="T10" fmla="*/ 0 w 192"/>
                <a:gd name="T11" fmla="*/ 0 h 218"/>
                <a:gd name="T12" fmla="*/ 0 w 192"/>
                <a:gd name="T13" fmla="*/ 218 h 218"/>
                <a:gd name="T14" fmla="*/ 52 w 192"/>
                <a:gd name="T15" fmla="*/ 218 h 218"/>
                <a:gd name="T16" fmla="*/ 52 w 192"/>
                <a:gd name="T17" fmla="*/ 149 h 218"/>
                <a:gd name="T18" fmla="*/ 85 w 192"/>
                <a:gd name="T19" fmla="*/ 149 h 218"/>
                <a:gd name="T20" fmla="*/ 131 w 192"/>
                <a:gd name="T21" fmla="*/ 218 h 218"/>
                <a:gd name="T22" fmla="*/ 192 w 192"/>
                <a:gd name="T23" fmla="*/ 218 h 218"/>
                <a:gd name="T24" fmla="*/ 139 w 192"/>
                <a:gd name="T25" fmla="*/ 140 h 218"/>
                <a:gd name="T26" fmla="*/ 131 w 192"/>
                <a:gd name="T27" fmla="*/ 75 h 218"/>
                <a:gd name="T28" fmla="*/ 97 w 192"/>
                <a:gd name="T29" fmla="*/ 103 h 218"/>
                <a:gd name="T30" fmla="*/ 52 w 192"/>
                <a:gd name="T31" fmla="*/ 103 h 218"/>
                <a:gd name="T32" fmla="*/ 52 w 192"/>
                <a:gd name="T33" fmla="*/ 47 h 218"/>
                <a:gd name="T34" fmla="*/ 96 w 192"/>
                <a:gd name="T35" fmla="*/ 47 h 218"/>
                <a:gd name="T36" fmla="*/ 131 w 192"/>
                <a:gd name="T37"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2" h="218">
                  <a:moveTo>
                    <a:pt x="139" y="140"/>
                  </a:moveTo>
                  <a:cubicBezTo>
                    <a:pt x="167" y="129"/>
                    <a:pt x="183" y="105"/>
                    <a:pt x="183" y="73"/>
                  </a:cubicBezTo>
                  <a:cubicBezTo>
                    <a:pt x="183" y="72"/>
                    <a:pt x="183" y="72"/>
                    <a:pt x="183" y="72"/>
                  </a:cubicBezTo>
                  <a:cubicBezTo>
                    <a:pt x="183" y="52"/>
                    <a:pt x="177" y="34"/>
                    <a:pt x="164" y="22"/>
                  </a:cubicBezTo>
                  <a:cubicBezTo>
                    <a:pt x="149" y="7"/>
                    <a:pt x="127"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lnTo>
                    <a:pt x="139" y="140"/>
                  </a:lnTo>
                  <a:close/>
                  <a:moveTo>
                    <a:pt x="131" y="75"/>
                  </a:move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Rectangle 47"/>
            <p:cNvSpPr>
              <a:spLocks noChangeArrowheads="1"/>
            </p:cNvSpPr>
            <p:nvPr/>
          </p:nvSpPr>
          <p:spPr bwMode="auto">
            <a:xfrm>
              <a:off x="7067550" y="2686051"/>
              <a:ext cx="195262" cy="8207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8"/>
            <p:cNvSpPr>
              <a:spLocks/>
            </p:cNvSpPr>
            <p:nvPr/>
          </p:nvSpPr>
          <p:spPr bwMode="auto">
            <a:xfrm>
              <a:off x="7526338" y="2670176"/>
              <a:ext cx="781050" cy="847725"/>
            </a:xfrm>
            <a:custGeom>
              <a:avLst/>
              <a:gdLst>
                <a:gd name="T0" fmla="*/ 110 w 208"/>
                <a:gd name="T1" fmla="*/ 139 h 225"/>
                <a:gd name="T2" fmla="*/ 158 w 208"/>
                <a:gd name="T3" fmla="*/ 139 h 225"/>
                <a:gd name="T4" fmla="*/ 158 w 208"/>
                <a:gd name="T5" fmla="*/ 166 h 225"/>
                <a:gd name="T6" fmla="*/ 116 w 208"/>
                <a:gd name="T7" fmla="*/ 178 h 225"/>
                <a:gd name="T8" fmla="*/ 54 w 208"/>
                <a:gd name="T9" fmla="*/ 113 h 225"/>
                <a:gd name="T10" fmla="*/ 54 w 208"/>
                <a:gd name="T11" fmla="*/ 112 h 225"/>
                <a:gd name="T12" fmla="*/ 113 w 208"/>
                <a:gd name="T13" fmla="*/ 48 h 225"/>
                <a:gd name="T14" fmla="*/ 167 w 208"/>
                <a:gd name="T15" fmla="*/ 69 h 225"/>
                <a:gd name="T16" fmla="*/ 169 w 208"/>
                <a:gd name="T17" fmla="*/ 71 h 225"/>
                <a:gd name="T18" fmla="*/ 201 w 208"/>
                <a:gd name="T19" fmla="*/ 31 h 225"/>
                <a:gd name="T20" fmla="*/ 199 w 208"/>
                <a:gd name="T21" fmla="*/ 30 h 225"/>
                <a:gd name="T22" fmla="*/ 114 w 208"/>
                <a:gd name="T23" fmla="*/ 0 h 225"/>
                <a:gd name="T24" fmla="*/ 0 w 208"/>
                <a:gd name="T25" fmla="*/ 113 h 225"/>
                <a:gd name="T26" fmla="*/ 0 w 208"/>
                <a:gd name="T27" fmla="*/ 113 h 225"/>
                <a:gd name="T28" fmla="*/ 114 w 208"/>
                <a:gd name="T29" fmla="*/ 225 h 225"/>
                <a:gd name="T30" fmla="*/ 207 w 208"/>
                <a:gd name="T31" fmla="*/ 191 h 225"/>
                <a:gd name="T32" fmla="*/ 208 w 208"/>
                <a:gd name="T33" fmla="*/ 190 h 225"/>
                <a:gd name="T34" fmla="*/ 208 w 208"/>
                <a:gd name="T35" fmla="*/ 94 h 225"/>
                <a:gd name="T36" fmla="*/ 110 w 208"/>
                <a:gd name="T37" fmla="*/ 94 h 225"/>
                <a:gd name="T38" fmla="*/ 110 w 208"/>
                <a:gd name="T39" fmla="*/ 13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8" h="225">
                  <a:moveTo>
                    <a:pt x="110" y="139"/>
                  </a:moveTo>
                  <a:cubicBezTo>
                    <a:pt x="158" y="139"/>
                    <a:pt x="158" y="139"/>
                    <a:pt x="158" y="139"/>
                  </a:cubicBezTo>
                  <a:cubicBezTo>
                    <a:pt x="158" y="166"/>
                    <a:pt x="158" y="166"/>
                    <a:pt x="158" y="166"/>
                  </a:cubicBezTo>
                  <a:cubicBezTo>
                    <a:pt x="147" y="174"/>
                    <a:pt x="132" y="178"/>
                    <a:pt x="116" y="178"/>
                  </a:cubicBezTo>
                  <a:cubicBezTo>
                    <a:pt x="80" y="178"/>
                    <a:pt x="54" y="151"/>
                    <a:pt x="54" y="113"/>
                  </a:cubicBezTo>
                  <a:cubicBezTo>
                    <a:pt x="54" y="112"/>
                    <a:pt x="54" y="112"/>
                    <a:pt x="54" y="112"/>
                  </a:cubicBezTo>
                  <a:cubicBezTo>
                    <a:pt x="54" y="77"/>
                    <a:pt x="80" y="48"/>
                    <a:pt x="113" y="48"/>
                  </a:cubicBezTo>
                  <a:cubicBezTo>
                    <a:pt x="137" y="48"/>
                    <a:pt x="151" y="56"/>
                    <a:pt x="167" y="69"/>
                  </a:cubicBezTo>
                  <a:cubicBezTo>
                    <a:pt x="169" y="71"/>
                    <a:pt x="169" y="71"/>
                    <a:pt x="169" y="71"/>
                  </a:cubicBezTo>
                  <a:cubicBezTo>
                    <a:pt x="201" y="31"/>
                    <a:pt x="201" y="31"/>
                    <a:pt x="201" y="31"/>
                  </a:cubicBezTo>
                  <a:cubicBezTo>
                    <a:pt x="199" y="30"/>
                    <a:pt x="199" y="30"/>
                    <a:pt x="199" y="30"/>
                  </a:cubicBezTo>
                  <a:cubicBezTo>
                    <a:pt x="174" y="9"/>
                    <a:pt x="150" y="0"/>
                    <a:pt x="114" y="0"/>
                  </a:cubicBezTo>
                  <a:cubicBezTo>
                    <a:pt x="50" y="0"/>
                    <a:pt x="0" y="49"/>
                    <a:pt x="0" y="113"/>
                  </a:cubicBezTo>
                  <a:cubicBezTo>
                    <a:pt x="0" y="113"/>
                    <a:pt x="0" y="113"/>
                    <a:pt x="0" y="113"/>
                  </a:cubicBezTo>
                  <a:cubicBezTo>
                    <a:pt x="0" y="178"/>
                    <a:pt x="48" y="225"/>
                    <a:pt x="114" y="225"/>
                  </a:cubicBezTo>
                  <a:cubicBezTo>
                    <a:pt x="149" y="225"/>
                    <a:pt x="180" y="214"/>
                    <a:pt x="207" y="191"/>
                  </a:cubicBezTo>
                  <a:cubicBezTo>
                    <a:pt x="208" y="190"/>
                    <a:pt x="208" y="190"/>
                    <a:pt x="208" y="190"/>
                  </a:cubicBezTo>
                  <a:cubicBezTo>
                    <a:pt x="208" y="94"/>
                    <a:pt x="208" y="94"/>
                    <a:pt x="208" y="94"/>
                  </a:cubicBezTo>
                  <a:cubicBezTo>
                    <a:pt x="110" y="94"/>
                    <a:pt x="110" y="94"/>
                    <a:pt x="110" y="94"/>
                  </a:cubicBezTo>
                  <a:lnTo>
                    <a:pt x="110" y="13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9"/>
            <p:cNvSpPr>
              <a:spLocks/>
            </p:cNvSpPr>
            <p:nvPr/>
          </p:nvSpPr>
          <p:spPr bwMode="auto">
            <a:xfrm>
              <a:off x="8574088" y="2686051"/>
              <a:ext cx="693737" cy="820738"/>
            </a:xfrm>
            <a:custGeom>
              <a:avLst/>
              <a:gdLst>
                <a:gd name="T0" fmla="*/ 314 w 437"/>
                <a:gd name="T1" fmla="*/ 199 h 517"/>
                <a:gd name="T2" fmla="*/ 120 w 437"/>
                <a:gd name="T3" fmla="*/ 199 h 517"/>
                <a:gd name="T4" fmla="*/ 120 w 437"/>
                <a:gd name="T5" fmla="*/ 0 h 517"/>
                <a:gd name="T6" fmla="*/ 0 w 437"/>
                <a:gd name="T7" fmla="*/ 0 h 517"/>
                <a:gd name="T8" fmla="*/ 0 w 437"/>
                <a:gd name="T9" fmla="*/ 517 h 517"/>
                <a:gd name="T10" fmla="*/ 120 w 437"/>
                <a:gd name="T11" fmla="*/ 517 h 517"/>
                <a:gd name="T12" fmla="*/ 120 w 437"/>
                <a:gd name="T13" fmla="*/ 313 h 517"/>
                <a:gd name="T14" fmla="*/ 314 w 437"/>
                <a:gd name="T15" fmla="*/ 313 h 517"/>
                <a:gd name="T16" fmla="*/ 314 w 437"/>
                <a:gd name="T17" fmla="*/ 517 h 517"/>
                <a:gd name="T18" fmla="*/ 437 w 437"/>
                <a:gd name="T19" fmla="*/ 517 h 517"/>
                <a:gd name="T20" fmla="*/ 437 w 437"/>
                <a:gd name="T21" fmla="*/ 0 h 517"/>
                <a:gd name="T22" fmla="*/ 314 w 437"/>
                <a:gd name="T23" fmla="*/ 0 h 517"/>
                <a:gd name="T24" fmla="*/ 314 w 437"/>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7" h="517">
                  <a:moveTo>
                    <a:pt x="314" y="199"/>
                  </a:moveTo>
                  <a:lnTo>
                    <a:pt x="120" y="199"/>
                  </a:lnTo>
                  <a:lnTo>
                    <a:pt x="120" y="0"/>
                  </a:lnTo>
                  <a:lnTo>
                    <a:pt x="0" y="0"/>
                  </a:lnTo>
                  <a:lnTo>
                    <a:pt x="0" y="517"/>
                  </a:lnTo>
                  <a:lnTo>
                    <a:pt x="120" y="517"/>
                  </a:lnTo>
                  <a:lnTo>
                    <a:pt x="120" y="313"/>
                  </a:lnTo>
                  <a:lnTo>
                    <a:pt x="314" y="313"/>
                  </a:lnTo>
                  <a:lnTo>
                    <a:pt x="314" y="517"/>
                  </a:lnTo>
                  <a:lnTo>
                    <a:pt x="437" y="517"/>
                  </a:lnTo>
                  <a:lnTo>
                    <a:pt x="437" y="0"/>
                  </a:lnTo>
                  <a:lnTo>
                    <a:pt x="314" y="0"/>
                  </a:lnTo>
                  <a:lnTo>
                    <a:pt x="314" y="19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50"/>
            <p:cNvSpPr>
              <a:spLocks/>
            </p:cNvSpPr>
            <p:nvPr/>
          </p:nvSpPr>
          <p:spPr bwMode="auto">
            <a:xfrm>
              <a:off x="9444038" y="2686051"/>
              <a:ext cx="679450" cy="820738"/>
            </a:xfrm>
            <a:custGeom>
              <a:avLst/>
              <a:gdLst>
                <a:gd name="T0" fmla="*/ 0 w 428"/>
                <a:gd name="T1" fmla="*/ 0 h 517"/>
                <a:gd name="T2" fmla="*/ 0 w 428"/>
                <a:gd name="T3" fmla="*/ 114 h 517"/>
                <a:gd name="T4" fmla="*/ 152 w 428"/>
                <a:gd name="T5" fmla="*/ 114 h 517"/>
                <a:gd name="T6" fmla="*/ 152 w 428"/>
                <a:gd name="T7" fmla="*/ 517 h 517"/>
                <a:gd name="T8" fmla="*/ 275 w 428"/>
                <a:gd name="T9" fmla="*/ 517 h 517"/>
                <a:gd name="T10" fmla="*/ 275 w 428"/>
                <a:gd name="T11" fmla="*/ 114 h 517"/>
                <a:gd name="T12" fmla="*/ 428 w 428"/>
                <a:gd name="T13" fmla="*/ 114 h 517"/>
                <a:gd name="T14" fmla="*/ 428 w 428"/>
                <a:gd name="T15" fmla="*/ 0 h 517"/>
                <a:gd name="T16" fmla="*/ 0 w 428"/>
                <a:gd name="T17"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517">
                  <a:moveTo>
                    <a:pt x="0" y="0"/>
                  </a:moveTo>
                  <a:lnTo>
                    <a:pt x="0" y="114"/>
                  </a:lnTo>
                  <a:lnTo>
                    <a:pt x="152" y="114"/>
                  </a:lnTo>
                  <a:lnTo>
                    <a:pt x="152" y="517"/>
                  </a:lnTo>
                  <a:lnTo>
                    <a:pt x="275" y="517"/>
                  </a:lnTo>
                  <a:lnTo>
                    <a:pt x="275" y="114"/>
                  </a:lnTo>
                  <a:lnTo>
                    <a:pt x="428" y="114"/>
                  </a:lnTo>
                  <a:lnTo>
                    <a:pt x="428"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51"/>
            <p:cNvSpPr>
              <a:spLocks/>
            </p:cNvSpPr>
            <p:nvPr/>
          </p:nvSpPr>
          <p:spPr bwMode="auto">
            <a:xfrm>
              <a:off x="9440863" y="2301876"/>
              <a:ext cx="1089025" cy="384175"/>
            </a:xfrm>
            <a:custGeom>
              <a:avLst/>
              <a:gdLst>
                <a:gd name="T0" fmla="*/ 620 w 686"/>
                <a:gd name="T1" fmla="*/ 62 h 242"/>
                <a:gd name="T2" fmla="*/ 620 w 686"/>
                <a:gd name="T3" fmla="*/ 242 h 242"/>
                <a:gd name="T4" fmla="*/ 686 w 686"/>
                <a:gd name="T5" fmla="*/ 242 h 242"/>
                <a:gd name="T6" fmla="*/ 686 w 686"/>
                <a:gd name="T7" fmla="*/ 0 h 242"/>
                <a:gd name="T8" fmla="*/ 0 w 686"/>
                <a:gd name="T9" fmla="*/ 0 h 242"/>
                <a:gd name="T10" fmla="*/ 0 w 686"/>
                <a:gd name="T11" fmla="*/ 62 h 242"/>
                <a:gd name="T12" fmla="*/ 620 w 686"/>
                <a:gd name="T13" fmla="*/ 62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20" y="62"/>
                  </a:moveTo>
                  <a:lnTo>
                    <a:pt x="620" y="242"/>
                  </a:lnTo>
                  <a:lnTo>
                    <a:pt x="686" y="242"/>
                  </a:lnTo>
                  <a:lnTo>
                    <a:pt x="686" y="0"/>
                  </a:lnTo>
                  <a:lnTo>
                    <a:pt x="0" y="0"/>
                  </a:lnTo>
                  <a:lnTo>
                    <a:pt x="0" y="62"/>
                  </a:lnTo>
                  <a:lnTo>
                    <a:pt x="62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52"/>
            <p:cNvSpPr>
              <a:spLocks noEditPoints="1"/>
            </p:cNvSpPr>
            <p:nvPr/>
          </p:nvSpPr>
          <p:spPr bwMode="auto">
            <a:xfrm>
              <a:off x="10679113" y="2301876"/>
              <a:ext cx="219075" cy="219075"/>
            </a:xfrm>
            <a:custGeom>
              <a:avLst/>
              <a:gdLst>
                <a:gd name="T0" fmla="*/ 0 w 58"/>
                <a:gd name="T1" fmla="*/ 29 h 58"/>
                <a:gd name="T2" fmla="*/ 0 w 58"/>
                <a:gd name="T3" fmla="*/ 29 h 58"/>
                <a:gd name="T4" fmla="*/ 29 w 58"/>
                <a:gd name="T5" fmla="*/ 0 h 58"/>
                <a:gd name="T6" fmla="*/ 58 w 58"/>
                <a:gd name="T7" fmla="*/ 29 h 58"/>
                <a:gd name="T8" fmla="*/ 58 w 58"/>
                <a:gd name="T9" fmla="*/ 29 h 58"/>
                <a:gd name="T10" fmla="*/ 29 w 58"/>
                <a:gd name="T11" fmla="*/ 58 h 58"/>
                <a:gd name="T12" fmla="*/ 0 w 58"/>
                <a:gd name="T13" fmla="*/ 29 h 58"/>
                <a:gd name="T14" fmla="*/ 55 w 58"/>
                <a:gd name="T15" fmla="*/ 29 h 58"/>
                <a:gd name="T16" fmla="*/ 55 w 58"/>
                <a:gd name="T17" fmla="*/ 29 h 58"/>
                <a:gd name="T18" fmla="*/ 29 w 58"/>
                <a:gd name="T19" fmla="*/ 3 h 58"/>
                <a:gd name="T20" fmla="*/ 3 w 58"/>
                <a:gd name="T21" fmla="*/ 29 h 58"/>
                <a:gd name="T22" fmla="*/ 3 w 58"/>
                <a:gd name="T23" fmla="*/ 29 h 58"/>
                <a:gd name="T24" fmla="*/ 29 w 58"/>
                <a:gd name="T25" fmla="*/ 55 h 58"/>
                <a:gd name="T26" fmla="*/ 55 w 58"/>
                <a:gd name="T27" fmla="*/ 29 h 58"/>
                <a:gd name="T28" fmla="*/ 17 w 58"/>
                <a:gd name="T29" fmla="*/ 13 h 58"/>
                <a:gd name="T30" fmla="*/ 31 w 58"/>
                <a:gd name="T31" fmla="*/ 13 h 58"/>
                <a:gd name="T32" fmla="*/ 40 w 58"/>
                <a:gd name="T33" fmla="*/ 16 h 58"/>
                <a:gd name="T34" fmla="*/ 43 w 58"/>
                <a:gd name="T35" fmla="*/ 23 h 58"/>
                <a:gd name="T36" fmla="*/ 43 w 58"/>
                <a:gd name="T37" fmla="*/ 23 h 58"/>
                <a:gd name="T38" fmla="*/ 36 w 58"/>
                <a:gd name="T39" fmla="*/ 32 h 58"/>
                <a:gd name="T40" fmla="*/ 44 w 58"/>
                <a:gd name="T41" fmla="*/ 43 h 58"/>
                <a:gd name="T42" fmla="*/ 36 w 58"/>
                <a:gd name="T43" fmla="*/ 43 h 58"/>
                <a:gd name="T44" fmla="*/ 29 w 58"/>
                <a:gd name="T45" fmla="*/ 33 h 58"/>
                <a:gd name="T46" fmla="*/ 29 w 58"/>
                <a:gd name="T47" fmla="*/ 33 h 58"/>
                <a:gd name="T48" fmla="*/ 24 w 58"/>
                <a:gd name="T49" fmla="*/ 33 h 58"/>
                <a:gd name="T50" fmla="*/ 24 w 58"/>
                <a:gd name="T51" fmla="*/ 43 h 58"/>
                <a:gd name="T52" fmla="*/ 17 w 58"/>
                <a:gd name="T53" fmla="*/ 43 h 58"/>
                <a:gd name="T54" fmla="*/ 17 w 58"/>
                <a:gd name="T55" fmla="*/ 13 h 58"/>
                <a:gd name="T56" fmla="*/ 31 w 58"/>
                <a:gd name="T57" fmla="*/ 28 h 58"/>
                <a:gd name="T58" fmla="*/ 36 w 58"/>
                <a:gd name="T59" fmla="*/ 23 h 58"/>
                <a:gd name="T60" fmla="*/ 36 w 58"/>
                <a:gd name="T61" fmla="*/ 23 h 58"/>
                <a:gd name="T62" fmla="*/ 31 w 58"/>
                <a:gd name="T63" fmla="*/ 19 h 58"/>
                <a:gd name="T64" fmla="*/ 24 w 58"/>
                <a:gd name="T65" fmla="*/ 19 h 58"/>
                <a:gd name="T66" fmla="*/ 24 w 58"/>
                <a:gd name="T67" fmla="*/ 28 h 58"/>
                <a:gd name="T68" fmla="*/ 31 w 58"/>
                <a:gd name="T69"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 h="58">
                  <a:moveTo>
                    <a:pt x="0" y="29"/>
                  </a:moveTo>
                  <a:cubicBezTo>
                    <a:pt x="0" y="29"/>
                    <a:pt x="0" y="29"/>
                    <a:pt x="0" y="29"/>
                  </a:cubicBezTo>
                  <a:cubicBezTo>
                    <a:pt x="0" y="13"/>
                    <a:pt x="13" y="0"/>
                    <a:pt x="29" y="0"/>
                  </a:cubicBezTo>
                  <a:cubicBezTo>
                    <a:pt x="45" y="0"/>
                    <a:pt x="58" y="13"/>
                    <a:pt x="58" y="29"/>
                  </a:cubicBezTo>
                  <a:cubicBezTo>
                    <a:pt x="58" y="29"/>
                    <a:pt x="58" y="29"/>
                    <a:pt x="58" y="29"/>
                  </a:cubicBezTo>
                  <a:cubicBezTo>
                    <a:pt x="58" y="45"/>
                    <a:pt x="45" y="58"/>
                    <a:pt x="29" y="58"/>
                  </a:cubicBezTo>
                  <a:cubicBezTo>
                    <a:pt x="13" y="58"/>
                    <a:pt x="0" y="45"/>
                    <a:pt x="0" y="29"/>
                  </a:cubicBezTo>
                  <a:close/>
                  <a:moveTo>
                    <a:pt x="55" y="29"/>
                  </a:moveTo>
                  <a:cubicBezTo>
                    <a:pt x="55" y="29"/>
                    <a:pt x="55" y="29"/>
                    <a:pt x="55" y="29"/>
                  </a:cubicBezTo>
                  <a:cubicBezTo>
                    <a:pt x="55" y="14"/>
                    <a:pt x="44" y="3"/>
                    <a:pt x="29" y="3"/>
                  </a:cubicBezTo>
                  <a:cubicBezTo>
                    <a:pt x="14" y="3"/>
                    <a:pt x="3" y="15"/>
                    <a:pt x="3" y="29"/>
                  </a:cubicBezTo>
                  <a:cubicBezTo>
                    <a:pt x="3" y="29"/>
                    <a:pt x="3" y="29"/>
                    <a:pt x="3" y="29"/>
                  </a:cubicBezTo>
                  <a:cubicBezTo>
                    <a:pt x="3" y="43"/>
                    <a:pt x="14" y="55"/>
                    <a:pt x="29" y="55"/>
                  </a:cubicBezTo>
                  <a:cubicBezTo>
                    <a:pt x="44" y="55"/>
                    <a:pt x="55" y="43"/>
                    <a:pt x="55" y="29"/>
                  </a:cubicBezTo>
                  <a:close/>
                  <a:moveTo>
                    <a:pt x="17" y="13"/>
                  </a:moveTo>
                  <a:cubicBezTo>
                    <a:pt x="31" y="13"/>
                    <a:pt x="31" y="13"/>
                    <a:pt x="31" y="13"/>
                  </a:cubicBezTo>
                  <a:cubicBezTo>
                    <a:pt x="35" y="13"/>
                    <a:pt x="38" y="14"/>
                    <a:pt x="40" y="16"/>
                  </a:cubicBezTo>
                  <a:cubicBezTo>
                    <a:pt x="42" y="18"/>
                    <a:pt x="43" y="20"/>
                    <a:pt x="43" y="23"/>
                  </a:cubicBezTo>
                  <a:cubicBezTo>
                    <a:pt x="43" y="23"/>
                    <a:pt x="43" y="23"/>
                    <a:pt x="43" y="23"/>
                  </a:cubicBezTo>
                  <a:cubicBezTo>
                    <a:pt x="43" y="28"/>
                    <a:pt x="40" y="31"/>
                    <a:pt x="36" y="32"/>
                  </a:cubicBezTo>
                  <a:cubicBezTo>
                    <a:pt x="44" y="43"/>
                    <a:pt x="44" y="43"/>
                    <a:pt x="44" y="43"/>
                  </a:cubicBezTo>
                  <a:cubicBezTo>
                    <a:pt x="36" y="43"/>
                    <a:pt x="36" y="43"/>
                    <a:pt x="36" y="43"/>
                  </a:cubicBezTo>
                  <a:cubicBezTo>
                    <a:pt x="29" y="33"/>
                    <a:pt x="29" y="33"/>
                    <a:pt x="29" y="33"/>
                  </a:cubicBezTo>
                  <a:cubicBezTo>
                    <a:pt x="29" y="33"/>
                    <a:pt x="29" y="33"/>
                    <a:pt x="29" y="33"/>
                  </a:cubicBezTo>
                  <a:cubicBezTo>
                    <a:pt x="24" y="33"/>
                    <a:pt x="24" y="33"/>
                    <a:pt x="24" y="33"/>
                  </a:cubicBezTo>
                  <a:cubicBezTo>
                    <a:pt x="24" y="43"/>
                    <a:pt x="24" y="43"/>
                    <a:pt x="24" y="43"/>
                  </a:cubicBezTo>
                  <a:cubicBezTo>
                    <a:pt x="17" y="43"/>
                    <a:pt x="17" y="43"/>
                    <a:pt x="17" y="43"/>
                  </a:cubicBezTo>
                  <a:lnTo>
                    <a:pt x="17" y="13"/>
                  </a:lnTo>
                  <a:close/>
                  <a:moveTo>
                    <a:pt x="31" y="28"/>
                  </a:moveTo>
                  <a:cubicBezTo>
                    <a:pt x="34" y="28"/>
                    <a:pt x="36" y="26"/>
                    <a:pt x="36" y="23"/>
                  </a:cubicBezTo>
                  <a:cubicBezTo>
                    <a:pt x="36" y="23"/>
                    <a:pt x="36" y="23"/>
                    <a:pt x="36" y="23"/>
                  </a:cubicBezTo>
                  <a:cubicBezTo>
                    <a:pt x="36" y="20"/>
                    <a:pt x="34" y="19"/>
                    <a:pt x="31" y="19"/>
                  </a:cubicBezTo>
                  <a:cubicBezTo>
                    <a:pt x="24" y="19"/>
                    <a:pt x="24" y="19"/>
                    <a:pt x="24" y="19"/>
                  </a:cubicBezTo>
                  <a:cubicBezTo>
                    <a:pt x="24" y="28"/>
                    <a:pt x="24" y="28"/>
                    <a:pt x="24" y="28"/>
                  </a:cubicBezTo>
                  <a:lnTo>
                    <a:pt x="31"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6" name="Freeform: Shape 15">
            <a:extLst>
              <a:ext uri="{FF2B5EF4-FFF2-40B4-BE49-F238E27FC236}">
                <a16:creationId xmlns:a16="http://schemas.microsoft.com/office/drawing/2014/main" id="{9C643F36-F3C3-71A8-A91A-B0E6E1417754}"/>
              </a:ext>
            </a:extLst>
          </p:cNvPr>
          <p:cNvSpPr/>
          <p:nvPr userDrawn="1"/>
        </p:nvSpPr>
        <p:spPr>
          <a:xfrm>
            <a:off x="6433145" y="263222"/>
            <a:ext cx="5758855" cy="6509052"/>
          </a:xfrm>
          <a:custGeom>
            <a:avLst/>
            <a:gdLst>
              <a:gd name="connsiteX0" fmla="*/ 3035852 w 5371913"/>
              <a:gd name="connsiteY0" fmla="*/ 0 h 6071704"/>
              <a:gd name="connsiteX1" fmla="*/ 5182524 w 5371913"/>
              <a:gd name="connsiteY1" fmla="*/ 889180 h 6071704"/>
              <a:gd name="connsiteX2" fmla="*/ 5371913 w 5371913"/>
              <a:gd name="connsiteY2" fmla="*/ 1097561 h 6071704"/>
              <a:gd name="connsiteX3" fmla="*/ 5371913 w 5371913"/>
              <a:gd name="connsiteY3" fmla="*/ 4974143 h 6071704"/>
              <a:gd name="connsiteX4" fmla="*/ 5182524 w 5371913"/>
              <a:gd name="connsiteY4" fmla="*/ 5182524 h 6071704"/>
              <a:gd name="connsiteX5" fmla="*/ 3035852 w 5371913"/>
              <a:gd name="connsiteY5" fmla="*/ 6071704 h 6071704"/>
              <a:gd name="connsiteX6" fmla="*/ 0 w 5371913"/>
              <a:gd name="connsiteY6" fmla="*/ 3035852 h 6071704"/>
              <a:gd name="connsiteX7" fmla="*/ 3035852 w 5371913"/>
              <a:gd name="connsiteY7" fmla="*/ 0 h 607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71913" h="6071704">
                <a:moveTo>
                  <a:pt x="3035852" y="0"/>
                </a:moveTo>
                <a:cubicBezTo>
                  <a:pt x="3874179" y="0"/>
                  <a:pt x="4633143" y="339799"/>
                  <a:pt x="5182524" y="889180"/>
                </a:cubicBezTo>
                <a:lnTo>
                  <a:pt x="5371913" y="1097561"/>
                </a:lnTo>
                <a:lnTo>
                  <a:pt x="5371913" y="4974143"/>
                </a:lnTo>
                <a:lnTo>
                  <a:pt x="5182524" y="5182524"/>
                </a:lnTo>
                <a:cubicBezTo>
                  <a:pt x="4633143" y="5731905"/>
                  <a:pt x="3874179" y="6071704"/>
                  <a:pt x="3035852" y="6071704"/>
                </a:cubicBezTo>
                <a:cubicBezTo>
                  <a:pt x="1359197" y="6071704"/>
                  <a:pt x="0" y="4712507"/>
                  <a:pt x="0" y="3035852"/>
                </a:cubicBezTo>
                <a:cubicBezTo>
                  <a:pt x="0" y="1359197"/>
                  <a:pt x="1359197" y="0"/>
                  <a:pt x="3035852" y="0"/>
                </a:cubicBezTo>
                <a:close/>
              </a:path>
            </a:pathLst>
          </a:cu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614E2426-62BC-84B0-3F84-307B7D96E719}"/>
              </a:ext>
            </a:extLst>
          </p:cNvPr>
          <p:cNvSpPr/>
          <p:nvPr userDrawn="1"/>
        </p:nvSpPr>
        <p:spPr>
          <a:xfrm>
            <a:off x="7011940" y="842018"/>
            <a:ext cx="5180060" cy="5351461"/>
          </a:xfrm>
          <a:custGeom>
            <a:avLst/>
            <a:gdLst>
              <a:gd name="connsiteX0" fmla="*/ 2495946 w 4832008"/>
              <a:gd name="connsiteY0" fmla="*/ 0 h 4991892"/>
              <a:gd name="connsiteX1" fmla="*/ 4795748 w 4832008"/>
              <a:gd name="connsiteY1" fmla="*/ 1524411 h 4991892"/>
              <a:gd name="connsiteX2" fmla="*/ 4832008 w 4832008"/>
              <a:gd name="connsiteY2" fmla="*/ 1623481 h 4991892"/>
              <a:gd name="connsiteX3" fmla="*/ 4832008 w 4832008"/>
              <a:gd name="connsiteY3" fmla="*/ 3368411 h 4991892"/>
              <a:gd name="connsiteX4" fmla="*/ 4795748 w 4832008"/>
              <a:gd name="connsiteY4" fmla="*/ 3467481 h 4991892"/>
              <a:gd name="connsiteX5" fmla="*/ 2495946 w 4832008"/>
              <a:gd name="connsiteY5" fmla="*/ 4991892 h 4991892"/>
              <a:gd name="connsiteX6" fmla="*/ 0 w 4832008"/>
              <a:gd name="connsiteY6" fmla="*/ 2495946 h 4991892"/>
              <a:gd name="connsiteX7" fmla="*/ 2495946 w 4832008"/>
              <a:gd name="connsiteY7" fmla="*/ 0 h 499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2008" h="4991892">
                <a:moveTo>
                  <a:pt x="2495946" y="0"/>
                </a:moveTo>
                <a:cubicBezTo>
                  <a:pt x="3529801" y="0"/>
                  <a:pt x="4416843" y="628579"/>
                  <a:pt x="4795748" y="1524411"/>
                </a:cubicBezTo>
                <a:lnTo>
                  <a:pt x="4832008" y="1623481"/>
                </a:lnTo>
                <a:lnTo>
                  <a:pt x="4832008" y="3368411"/>
                </a:lnTo>
                <a:lnTo>
                  <a:pt x="4795748" y="3467481"/>
                </a:lnTo>
                <a:cubicBezTo>
                  <a:pt x="4416843" y="4363314"/>
                  <a:pt x="3529801" y="4991892"/>
                  <a:pt x="2495946" y="4991892"/>
                </a:cubicBezTo>
                <a:cubicBezTo>
                  <a:pt x="1117473" y="4991892"/>
                  <a:pt x="0" y="3874419"/>
                  <a:pt x="0" y="2495946"/>
                </a:cubicBezTo>
                <a:cubicBezTo>
                  <a:pt x="0" y="1117473"/>
                  <a:pt x="1117473" y="0"/>
                  <a:pt x="2495946" y="0"/>
                </a:cubicBezTo>
                <a:close/>
              </a:path>
            </a:pathLst>
          </a:cu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Oval 17">
            <a:extLst>
              <a:ext uri="{FF2B5EF4-FFF2-40B4-BE49-F238E27FC236}">
                <a16:creationId xmlns:a16="http://schemas.microsoft.com/office/drawing/2014/main" id="{B503C979-2BCF-4F98-0490-1EA65A3A0D47}"/>
              </a:ext>
            </a:extLst>
          </p:cNvPr>
          <p:cNvSpPr/>
          <p:nvPr userDrawn="1"/>
        </p:nvSpPr>
        <p:spPr>
          <a:xfrm>
            <a:off x="7820062" y="1651156"/>
            <a:ext cx="3733184" cy="3733184"/>
          </a:xfrm>
          <a:prstGeom prst="ellipse">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0B15A18-2C9D-C510-2758-7FB7F24289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065537" y="1442590"/>
            <a:ext cx="5126464" cy="5415410"/>
          </a:xfrm>
          <a:prstGeom prst="rect">
            <a:avLst/>
          </a:prstGeom>
          <a:effectLst>
            <a:outerShdw blurRad="152400" dir="5400000" algn="t" rotWithShape="0">
              <a:schemeClr val="accent1">
                <a:alpha val="40000"/>
              </a:schemeClr>
            </a:outerShdw>
          </a:effectLst>
        </p:spPr>
      </p:pic>
      <p:sp>
        <p:nvSpPr>
          <p:cNvPr id="20" name="Title 1">
            <a:extLst>
              <a:ext uri="{FF2B5EF4-FFF2-40B4-BE49-F238E27FC236}">
                <a16:creationId xmlns:a16="http://schemas.microsoft.com/office/drawing/2014/main" id="{D19CA3D6-E790-F215-8EE8-1BA849942FF5}"/>
              </a:ext>
            </a:extLst>
          </p:cNvPr>
          <p:cNvSpPr>
            <a:spLocks noGrp="1"/>
          </p:cNvSpPr>
          <p:nvPr>
            <p:ph type="title" hasCustomPrompt="1"/>
          </p:nvPr>
        </p:nvSpPr>
        <p:spPr>
          <a:xfrm>
            <a:off x="1084967" y="2014880"/>
            <a:ext cx="5621273" cy="1452705"/>
          </a:xfrm>
        </p:spPr>
        <p:txBody>
          <a:bodyPr wrap="square" anchor="t" anchorCtr="0">
            <a:spAutoFit/>
          </a:bodyPr>
          <a:lstStyle>
            <a:lvl1pPr>
              <a:defRPr lang="en-US" sz="4800" b="0" i="0" kern="1200" baseline="0" dirty="0">
                <a:solidFill>
                  <a:schemeClr val="tx2"/>
                </a:solidFill>
                <a:effectLst/>
                <a:latin typeface="+mn-lt"/>
                <a:ea typeface="+mn-ea"/>
                <a:cs typeface="+mn-cs"/>
              </a:defRPr>
            </a:lvl1pPr>
          </a:lstStyle>
          <a:p>
            <a:r>
              <a:rPr lang="en-US" dirty="0"/>
              <a:t>2026 Sample Title </a:t>
            </a:r>
            <a:br>
              <a:rPr lang="en-US" dirty="0"/>
            </a:br>
            <a:r>
              <a:rPr lang="en-US" dirty="0"/>
              <a:t>One Word is Red</a:t>
            </a:r>
          </a:p>
        </p:txBody>
      </p:sp>
      <p:sp>
        <p:nvSpPr>
          <p:cNvPr id="21" name="Content Placeholder 2">
            <a:extLst>
              <a:ext uri="{FF2B5EF4-FFF2-40B4-BE49-F238E27FC236}">
                <a16:creationId xmlns:a16="http://schemas.microsoft.com/office/drawing/2014/main" id="{EFA99A20-0C2F-3634-6FA2-DB992A2275FD}"/>
              </a:ext>
            </a:extLst>
          </p:cNvPr>
          <p:cNvSpPr>
            <a:spLocks noGrp="1"/>
          </p:cNvSpPr>
          <p:nvPr>
            <p:ph idx="1" hasCustomPrompt="1"/>
          </p:nvPr>
        </p:nvSpPr>
        <p:spPr>
          <a:xfrm>
            <a:off x="1084967" y="3481331"/>
            <a:ext cx="5621273" cy="1207008"/>
          </a:xfrm>
        </p:spPr>
        <p:txBody>
          <a:bodyPr anchor="t" anchorCtr="0">
            <a:noAutofit/>
          </a:bodyPr>
          <a:lstStyle>
            <a:lvl1pPr marL="0" marR="0" indent="0" algn="l" defTabSz="914377" rtl="0" eaLnBrk="1" fontAlgn="auto" latinLnBrk="0" hangingPunct="1">
              <a:lnSpc>
                <a:spcPct val="90000"/>
              </a:lnSpc>
              <a:spcBef>
                <a:spcPts val="1000"/>
              </a:spcBef>
              <a:spcAft>
                <a:spcPts val="0"/>
              </a:spcAft>
              <a:buClr>
                <a:srgbClr val="EA1010"/>
              </a:buClr>
              <a:buSzPct val="75000"/>
              <a:buFont typeface="Wingdings" charset="2"/>
              <a:buNone/>
              <a:tabLst/>
              <a:defRPr lang="en-US" sz="2133" kern="1200" dirty="0" smtClean="0">
                <a:solidFill>
                  <a:schemeClr val="tx2"/>
                </a:solidFill>
                <a:latin typeface="Arial"/>
                <a:ea typeface="+mj-ea"/>
                <a:cs typeface="Arial"/>
              </a:defRPr>
            </a:lvl1pPr>
            <a:lvl2pPr marL="457189" marR="0" indent="0" algn="l" defTabSz="914377" rtl="0" eaLnBrk="1" fontAlgn="auto" latinLnBrk="0" hangingPunct="1">
              <a:lnSpc>
                <a:spcPct val="90000"/>
              </a:lnSpc>
              <a:spcBef>
                <a:spcPts val="500"/>
              </a:spcBef>
              <a:spcAft>
                <a:spcPts val="0"/>
              </a:spcAft>
              <a:buClr>
                <a:srgbClr val="EA1010"/>
              </a:buClr>
              <a:buSzPct val="75000"/>
              <a:buFont typeface="Arial"/>
              <a:buNone/>
              <a:tabLst/>
              <a:defRPr lang="en-US" sz="2133" kern="1200" dirty="0" smtClean="0">
                <a:solidFill>
                  <a:schemeClr val="tx2"/>
                </a:solidFill>
                <a:latin typeface="+mn-lt"/>
                <a:ea typeface="+mn-ea"/>
                <a:cs typeface="+mn-cs"/>
              </a:defRPr>
            </a:lvl2pPr>
          </a:lstStyle>
          <a:p>
            <a:pPr lvl="0"/>
            <a:r>
              <a:rPr lang="en-US" dirty="0"/>
              <a:t>This is the sub header. Text here should be sentence case in 16 pt.</a:t>
            </a:r>
          </a:p>
          <a:p>
            <a:pPr marL="685783" lvl="1" indent="-228594" algn="l" defTabSz="914377" rtl="0" eaLnBrk="1" latinLnBrk="0" hangingPunct="1">
              <a:lnSpc>
                <a:spcPct val="90000"/>
              </a:lnSpc>
              <a:spcBef>
                <a:spcPts val="500"/>
              </a:spcBef>
              <a:buClr>
                <a:srgbClr val="EA1010"/>
              </a:buClr>
              <a:buSzPct val="75000"/>
              <a:buFont typeface="Arial"/>
              <a:buChar char="-"/>
            </a:pPr>
            <a:endParaRPr lang="en-US" dirty="0"/>
          </a:p>
        </p:txBody>
      </p:sp>
      <p:sp>
        <p:nvSpPr>
          <p:cNvPr id="22" name="Content Placeholder 2">
            <a:extLst>
              <a:ext uri="{FF2B5EF4-FFF2-40B4-BE49-F238E27FC236}">
                <a16:creationId xmlns:a16="http://schemas.microsoft.com/office/drawing/2014/main" id="{12BE9B87-C875-F465-A810-9C14562B09A7}"/>
              </a:ext>
            </a:extLst>
          </p:cNvPr>
          <p:cNvSpPr>
            <a:spLocks noGrp="1"/>
          </p:cNvSpPr>
          <p:nvPr>
            <p:ph idx="10" hasCustomPrompt="1"/>
          </p:nvPr>
        </p:nvSpPr>
        <p:spPr>
          <a:xfrm>
            <a:off x="1084967" y="5154053"/>
            <a:ext cx="5523318" cy="1207008"/>
          </a:xfrm>
        </p:spPr>
        <p:txBody>
          <a:bodyPr anchor="ctr" anchorCtr="0">
            <a:normAutofit/>
          </a:bodyPr>
          <a:lstStyle>
            <a:lvl1pPr marL="0" marR="0" indent="0" algn="l" defTabSz="914377" rtl="0" eaLnBrk="1" fontAlgn="auto" latinLnBrk="0" hangingPunct="1">
              <a:lnSpc>
                <a:spcPct val="90000"/>
              </a:lnSpc>
              <a:spcBef>
                <a:spcPts val="1000"/>
              </a:spcBef>
              <a:spcAft>
                <a:spcPts val="0"/>
              </a:spcAft>
              <a:buClr>
                <a:srgbClr val="EA1010"/>
              </a:buClr>
              <a:buSzPct val="75000"/>
              <a:buFont typeface="Wingdings" charset="2"/>
              <a:buNone/>
              <a:tabLst/>
              <a:defRPr lang="en-US" sz="1800" kern="1200" cap="none" baseline="0" dirty="0" smtClean="0">
                <a:solidFill>
                  <a:schemeClr val="tx2"/>
                </a:solidFill>
                <a:latin typeface="Arial"/>
                <a:ea typeface="+mj-ea"/>
                <a:cs typeface="Arial"/>
              </a:defRPr>
            </a:lvl1pPr>
            <a:lvl2pPr marL="457189" marR="0" indent="0" algn="l" defTabSz="914377" rtl="0" eaLnBrk="1" fontAlgn="auto" latinLnBrk="0" hangingPunct="1">
              <a:lnSpc>
                <a:spcPct val="90000"/>
              </a:lnSpc>
              <a:spcBef>
                <a:spcPts val="500"/>
              </a:spcBef>
              <a:spcAft>
                <a:spcPts val="0"/>
              </a:spcAft>
              <a:buClr>
                <a:srgbClr val="EA1010"/>
              </a:buClr>
              <a:buSzPct val="75000"/>
              <a:buFont typeface="Arial"/>
              <a:buNone/>
              <a:tabLst/>
              <a:defRPr lang="en-US" sz="1600" kern="1200" dirty="0" smtClean="0">
                <a:solidFill>
                  <a:srgbClr val="000000"/>
                </a:solidFill>
                <a:latin typeface="Arial"/>
                <a:ea typeface="+mj-ea"/>
                <a:cs typeface="Arial"/>
              </a:defRPr>
            </a:lvl2pPr>
          </a:lstStyle>
          <a:p>
            <a:pPr lvl="0"/>
            <a:r>
              <a:rPr lang="en-US" dirty="0"/>
              <a:t>Month 2026</a:t>
            </a:r>
          </a:p>
        </p:txBody>
      </p:sp>
    </p:spTree>
    <p:extLst>
      <p:ext uri="{BB962C8B-B14F-4D97-AF65-F5344CB8AC3E}">
        <p14:creationId xmlns:p14="http://schemas.microsoft.com/office/powerpoint/2010/main" val="21848931"/>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5_Library Image Circle 14">
    <p:spTree>
      <p:nvGrpSpPr>
        <p:cNvPr id="1" name=""/>
        <p:cNvGrpSpPr/>
        <p:nvPr/>
      </p:nvGrpSpPr>
      <p:grpSpPr>
        <a:xfrm>
          <a:off x="0" y="0"/>
          <a:ext cx="0" cy="0"/>
          <a:chOff x="0" y="0"/>
          <a:chExt cx="0" cy="0"/>
        </a:xfrm>
      </p:grpSpPr>
      <p:sp>
        <p:nvSpPr>
          <p:cNvPr id="30" name="Title Placeholder 1"/>
          <p:cNvSpPr>
            <a:spLocks noGrp="1"/>
          </p:cNvSpPr>
          <p:nvPr>
            <p:ph type="title"/>
          </p:nvPr>
        </p:nvSpPr>
        <p:spPr>
          <a:xfrm>
            <a:off x="381000" y="362481"/>
            <a:ext cx="11429999"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31" name="Content Placeholder 2"/>
          <p:cNvSpPr>
            <a:spLocks noGrp="1"/>
          </p:cNvSpPr>
          <p:nvPr>
            <p:ph idx="1" hasCustomPrompt="1"/>
          </p:nvPr>
        </p:nvSpPr>
        <p:spPr>
          <a:xfrm>
            <a:off x="381001" y="1104900"/>
            <a:ext cx="7040525" cy="497205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2" name="Rectangle 1">
            <a:extLst>
              <a:ext uri="{FF2B5EF4-FFF2-40B4-BE49-F238E27FC236}">
                <a16:creationId xmlns:a16="http://schemas.microsoft.com/office/drawing/2014/main" id="{6671F773-811C-BC08-7C00-703A6D59EC03}"/>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1DC0360-ABF8-D656-399F-AF995DEC48F1}"/>
              </a:ext>
            </a:extLst>
          </p:cNvPr>
          <p:cNvGrpSpPr/>
          <p:nvPr userDrawn="1"/>
        </p:nvGrpSpPr>
        <p:grpSpPr>
          <a:xfrm>
            <a:off x="7641150" y="1675712"/>
            <a:ext cx="4550850" cy="4722331"/>
            <a:chOff x="7285007" y="1763092"/>
            <a:chExt cx="4906993" cy="5091895"/>
          </a:xfrm>
        </p:grpSpPr>
        <p:sp>
          <p:nvSpPr>
            <p:cNvPr id="4" name="Freeform: Shape 3">
              <a:extLst>
                <a:ext uri="{FF2B5EF4-FFF2-40B4-BE49-F238E27FC236}">
                  <a16:creationId xmlns:a16="http://schemas.microsoft.com/office/drawing/2014/main" id="{2299F767-D1EA-5555-527D-9F76543B7D1F}"/>
                </a:ext>
              </a:extLst>
            </p:cNvPr>
            <p:cNvSpPr/>
            <p:nvPr userDrawn="1"/>
          </p:nvSpPr>
          <p:spPr>
            <a:xfrm>
              <a:off x="7285007" y="1763092"/>
              <a:ext cx="4906993" cy="5091895"/>
            </a:xfrm>
            <a:custGeom>
              <a:avLst/>
              <a:gdLst>
                <a:gd name="connsiteX0" fmla="*/ 2743200 w 4150894"/>
                <a:gd name="connsiteY0" fmla="*/ 0 h 4307305"/>
                <a:gd name="connsiteX1" fmla="*/ 4050772 w 4150894"/>
                <a:gd name="connsiteY1" fmla="*/ 331089 h 4307305"/>
                <a:gd name="connsiteX2" fmla="*/ 4150894 w 4150894"/>
                <a:gd name="connsiteY2" fmla="*/ 391915 h 4307305"/>
                <a:gd name="connsiteX3" fmla="*/ 4150894 w 4150894"/>
                <a:gd name="connsiteY3" fmla="*/ 4307305 h 4307305"/>
                <a:gd name="connsiteX4" fmla="*/ 491195 w 4150894"/>
                <a:gd name="connsiteY4" fmla="*/ 4307305 h 4307305"/>
                <a:gd name="connsiteX5" fmla="*/ 468495 w 4150894"/>
                <a:gd name="connsiteY5" fmla="*/ 4276949 h 4307305"/>
                <a:gd name="connsiteX6" fmla="*/ 0 w 4150894"/>
                <a:gd name="connsiteY6" fmla="*/ 2743200 h 4307305"/>
                <a:gd name="connsiteX7" fmla="*/ 2743200 w 4150894"/>
                <a:gd name="connsiteY7" fmla="*/ 0 h 430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0894" h="4307305">
                  <a:moveTo>
                    <a:pt x="2743200" y="0"/>
                  </a:moveTo>
                  <a:cubicBezTo>
                    <a:pt x="3216646" y="0"/>
                    <a:pt x="3662079" y="119939"/>
                    <a:pt x="4050772" y="331089"/>
                  </a:cubicBezTo>
                  <a:lnTo>
                    <a:pt x="4150894" y="391915"/>
                  </a:lnTo>
                  <a:lnTo>
                    <a:pt x="4150894" y="4307305"/>
                  </a:lnTo>
                  <a:lnTo>
                    <a:pt x="491195" y="4307305"/>
                  </a:lnTo>
                  <a:lnTo>
                    <a:pt x="468495" y="4276949"/>
                  </a:lnTo>
                  <a:cubicBezTo>
                    <a:pt x="172712" y="3839132"/>
                    <a:pt x="0" y="3311336"/>
                    <a:pt x="0" y="2743200"/>
                  </a:cubicBezTo>
                  <a:cubicBezTo>
                    <a:pt x="0" y="1228172"/>
                    <a:pt x="1228172" y="0"/>
                    <a:pt x="2743200" y="0"/>
                  </a:cubicBezTo>
                  <a:close/>
                </a:path>
              </a:pathLst>
            </a:custGeom>
            <a:solidFill>
              <a:srgbClr val="F0F5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5" name="Freeform: Shape 4">
              <a:extLst>
                <a:ext uri="{FF2B5EF4-FFF2-40B4-BE49-F238E27FC236}">
                  <a16:creationId xmlns:a16="http://schemas.microsoft.com/office/drawing/2014/main" id="{3E6AC136-CA6D-87C0-4ADF-DA13668F83A9}"/>
                </a:ext>
              </a:extLst>
            </p:cNvPr>
            <p:cNvSpPr/>
            <p:nvPr userDrawn="1"/>
          </p:nvSpPr>
          <p:spPr>
            <a:xfrm>
              <a:off x="7832599" y="2310684"/>
              <a:ext cx="4359401" cy="4544301"/>
            </a:xfrm>
            <a:custGeom>
              <a:avLst/>
              <a:gdLst>
                <a:gd name="connsiteX0" fmla="*/ 2279984 w 3687678"/>
                <a:gd name="connsiteY0" fmla="*/ 0 h 3844088"/>
                <a:gd name="connsiteX1" fmla="*/ 3554745 w 3687678"/>
                <a:gd name="connsiteY1" fmla="*/ 389386 h 3844088"/>
                <a:gd name="connsiteX2" fmla="*/ 3687678 w 3687678"/>
                <a:gd name="connsiteY2" fmla="*/ 488792 h 3844088"/>
                <a:gd name="connsiteX3" fmla="*/ 3687678 w 3687678"/>
                <a:gd name="connsiteY3" fmla="*/ 3844088 h 3844088"/>
                <a:gd name="connsiteX4" fmla="*/ 624087 w 3687678"/>
                <a:gd name="connsiteY4" fmla="*/ 3844088 h 3844088"/>
                <a:gd name="connsiteX5" fmla="*/ 520638 w 3687678"/>
                <a:gd name="connsiteY5" fmla="*/ 3730265 h 3844088"/>
                <a:gd name="connsiteX6" fmla="*/ 0 w 3687678"/>
                <a:gd name="connsiteY6" fmla="*/ 2279984 h 3844088"/>
                <a:gd name="connsiteX7" fmla="*/ 2279984 w 3687678"/>
                <a:gd name="connsiteY7" fmla="*/ 0 h 38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7678" h="3844088">
                  <a:moveTo>
                    <a:pt x="2279984" y="0"/>
                  </a:moveTo>
                  <a:cubicBezTo>
                    <a:pt x="2752184" y="0"/>
                    <a:pt x="3190857" y="143548"/>
                    <a:pt x="3554745" y="389386"/>
                  </a:cubicBezTo>
                  <a:lnTo>
                    <a:pt x="3687678" y="488792"/>
                  </a:lnTo>
                  <a:lnTo>
                    <a:pt x="3687678" y="3844088"/>
                  </a:lnTo>
                  <a:lnTo>
                    <a:pt x="624087" y="3844088"/>
                  </a:lnTo>
                  <a:lnTo>
                    <a:pt x="520638" y="3730265"/>
                  </a:lnTo>
                  <a:cubicBezTo>
                    <a:pt x="195385" y="3336150"/>
                    <a:pt x="0" y="2830884"/>
                    <a:pt x="0" y="2279984"/>
                  </a:cubicBezTo>
                  <a:cubicBezTo>
                    <a:pt x="0" y="1020784"/>
                    <a:pt x="1020784" y="0"/>
                    <a:pt x="2279984" y="0"/>
                  </a:cubicBezTo>
                  <a:close/>
                </a:path>
              </a:pathLst>
            </a:custGeom>
            <a:solidFill>
              <a:srgbClr val="D5E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pic>
        <p:nvPicPr>
          <p:cNvPr id="6" name="Picture 5">
            <a:extLst>
              <a:ext uri="{FF2B5EF4-FFF2-40B4-BE49-F238E27FC236}">
                <a16:creationId xmlns:a16="http://schemas.microsoft.com/office/drawing/2014/main" id="{6F6A3E3F-E6C9-E62B-4766-E7FF10618548}"/>
              </a:ext>
            </a:extLst>
          </p:cNvPr>
          <p:cNvPicPr>
            <a:picLocks noChangeAspect="1"/>
          </p:cNvPicPr>
          <p:nvPr userDrawn="1"/>
        </p:nvPicPr>
        <p:blipFill>
          <a:blip r:embed="rId2">
            <a:extLst>
              <a:ext uri="{28A0092B-C50C-407E-A947-70E740481C1C}">
                <a14:useLocalDpi xmlns:a14="http://schemas.microsoft.com/office/drawing/2010/main" val="0"/>
              </a:ext>
            </a:extLst>
          </a:blip>
          <a:srcRect t="-6725" b="24433"/>
          <a:stretch/>
        </p:blipFill>
        <p:spPr>
          <a:xfrm>
            <a:off x="7751134" y="472632"/>
            <a:ext cx="4440865" cy="5934118"/>
          </a:xfrm>
          <a:prstGeom prst="rect">
            <a:avLst/>
          </a:prstGeom>
          <a:effectLst>
            <a:outerShdw blurRad="152400" dir="5400000" algn="t" rotWithShape="0">
              <a:schemeClr val="accent1">
                <a:lumMod val="75000"/>
                <a:alpha val="40000"/>
              </a:schemeClr>
            </a:outerShdw>
          </a:effectLst>
        </p:spPr>
      </p:pic>
    </p:spTree>
    <p:extLst>
      <p:ext uri="{BB962C8B-B14F-4D97-AF65-F5344CB8AC3E}">
        <p14:creationId xmlns:p14="http://schemas.microsoft.com/office/powerpoint/2010/main" val="1619499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5_Library Image Circle 15">
    <p:spTree>
      <p:nvGrpSpPr>
        <p:cNvPr id="1" name=""/>
        <p:cNvGrpSpPr/>
        <p:nvPr/>
      </p:nvGrpSpPr>
      <p:grpSpPr>
        <a:xfrm>
          <a:off x="0" y="0"/>
          <a:ext cx="0" cy="0"/>
          <a:chOff x="0" y="0"/>
          <a:chExt cx="0" cy="0"/>
        </a:xfrm>
      </p:grpSpPr>
      <p:sp>
        <p:nvSpPr>
          <p:cNvPr id="30" name="Title Placeholder 1"/>
          <p:cNvSpPr>
            <a:spLocks noGrp="1"/>
          </p:cNvSpPr>
          <p:nvPr>
            <p:ph type="title"/>
          </p:nvPr>
        </p:nvSpPr>
        <p:spPr>
          <a:xfrm>
            <a:off x="381000" y="362481"/>
            <a:ext cx="11429999"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2" name="Rectangle 1">
            <a:extLst>
              <a:ext uri="{FF2B5EF4-FFF2-40B4-BE49-F238E27FC236}">
                <a16:creationId xmlns:a16="http://schemas.microsoft.com/office/drawing/2014/main" id="{6671F773-811C-BC08-7C00-703A6D59EC03}"/>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1DC0360-ABF8-D656-399F-AF995DEC48F1}"/>
              </a:ext>
            </a:extLst>
          </p:cNvPr>
          <p:cNvGrpSpPr/>
          <p:nvPr userDrawn="1"/>
        </p:nvGrpSpPr>
        <p:grpSpPr>
          <a:xfrm>
            <a:off x="7641150" y="1675712"/>
            <a:ext cx="4550850" cy="4722331"/>
            <a:chOff x="7285007" y="1763092"/>
            <a:chExt cx="4906993" cy="5091895"/>
          </a:xfrm>
        </p:grpSpPr>
        <p:sp>
          <p:nvSpPr>
            <p:cNvPr id="4" name="Freeform: Shape 3">
              <a:extLst>
                <a:ext uri="{FF2B5EF4-FFF2-40B4-BE49-F238E27FC236}">
                  <a16:creationId xmlns:a16="http://schemas.microsoft.com/office/drawing/2014/main" id="{2299F767-D1EA-5555-527D-9F76543B7D1F}"/>
                </a:ext>
              </a:extLst>
            </p:cNvPr>
            <p:cNvSpPr/>
            <p:nvPr userDrawn="1"/>
          </p:nvSpPr>
          <p:spPr>
            <a:xfrm>
              <a:off x="7285007" y="1763092"/>
              <a:ext cx="4906993" cy="5091895"/>
            </a:xfrm>
            <a:custGeom>
              <a:avLst/>
              <a:gdLst>
                <a:gd name="connsiteX0" fmla="*/ 2743200 w 4150894"/>
                <a:gd name="connsiteY0" fmla="*/ 0 h 4307305"/>
                <a:gd name="connsiteX1" fmla="*/ 4050772 w 4150894"/>
                <a:gd name="connsiteY1" fmla="*/ 331089 h 4307305"/>
                <a:gd name="connsiteX2" fmla="*/ 4150894 w 4150894"/>
                <a:gd name="connsiteY2" fmla="*/ 391915 h 4307305"/>
                <a:gd name="connsiteX3" fmla="*/ 4150894 w 4150894"/>
                <a:gd name="connsiteY3" fmla="*/ 4307305 h 4307305"/>
                <a:gd name="connsiteX4" fmla="*/ 491195 w 4150894"/>
                <a:gd name="connsiteY4" fmla="*/ 4307305 h 4307305"/>
                <a:gd name="connsiteX5" fmla="*/ 468495 w 4150894"/>
                <a:gd name="connsiteY5" fmla="*/ 4276949 h 4307305"/>
                <a:gd name="connsiteX6" fmla="*/ 0 w 4150894"/>
                <a:gd name="connsiteY6" fmla="*/ 2743200 h 4307305"/>
                <a:gd name="connsiteX7" fmla="*/ 2743200 w 4150894"/>
                <a:gd name="connsiteY7" fmla="*/ 0 h 430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0894" h="4307305">
                  <a:moveTo>
                    <a:pt x="2743200" y="0"/>
                  </a:moveTo>
                  <a:cubicBezTo>
                    <a:pt x="3216646" y="0"/>
                    <a:pt x="3662079" y="119939"/>
                    <a:pt x="4050772" y="331089"/>
                  </a:cubicBezTo>
                  <a:lnTo>
                    <a:pt x="4150894" y="391915"/>
                  </a:lnTo>
                  <a:lnTo>
                    <a:pt x="4150894" y="4307305"/>
                  </a:lnTo>
                  <a:lnTo>
                    <a:pt x="491195" y="4307305"/>
                  </a:lnTo>
                  <a:lnTo>
                    <a:pt x="468495" y="4276949"/>
                  </a:lnTo>
                  <a:cubicBezTo>
                    <a:pt x="172712" y="3839132"/>
                    <a:pt x="0" y="3311336"/>
                    <a:pt x="0" y="2743200"/>
                  </a:cubicBezTo>
                  <a:cubicBezTo>
                    <a:pt x="0" y="1228172"/>
                    <a:pt x="1228172" y="0"/>
                    <a:pt x="2743200" y="0"/>
                  </a:cubicBezTo>
                  <a:close/>
                </a:path>
              </a:pathLst>
            </a:custGeom>
            <a:solidFill>
              <a:srgbClr val="F0F5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5" name="Freeform: Shape 4">
              <a:extLst>
                <a:ext uri="{FF2B5EF4-FFF2-40B4-BE49-F238E27FC236}">
                  <a16:creationId xmlns:a16="http://schemas.microsoft.com/office/drawing/2014/main" id="{3E6AC136-CA6D-87C0-4ADF-DA13668F83A9}"/>
                </a:ext>
              </a:extLst>
            </p:cNvPr>
            <p:cNvSpPr/>
            <p:nvPr userDrawn="1"/>
          </p:nvSpPr>
          <p:spPr>
            <a:xfrm>
              <a:off x="7832599" y="2310684"/>
              <a:ext cx="4359401" cy="4544301"/>
            </a:xfrm>
            <a:custGeom>
              <a:avLst/>
              <a:gdLst>
                <a:gd name="connsiteX0" fmla="*/ 2279984 w 3687678"/>
                <a:gd name="connsiteY0" fmla="*/ 0 h 3844088"/>
                <a:gd name="connsiteX1" fmla="*/ 3554745 w 3687678"/>
                <a:gd name="connsiteY1" fmla="*/ 389386 h 3844088"/>
                <a:gd name="connsiteX2" fmla="*/ 3687678 w 3687678"/>
                <a:gd name="connsiteY2" fmla="*/ 488792 h 3844088"/>
                <a:gd name="connsiteX3" fmla="*/ 3687678 w 3687678"/>
                <a:gd name="connsiteY3" fmla="*/ 3844088 h 3844088"/>
                <a:gd name="connsiteX4" fmla="*/ 624087 w 3687678"/>
                <a:gd name="connsiteY4" fmla="*/ 3844088 h 3844088"/>
                <a:gd name="connsiteX5" fmla="*/ 520638 w 3687678"/>
                <a:gd name="connsiteY5" fmla="*/ 3730265 h 3844088"/>
                <a:gd name="connsiteX6" fmla="*/ 0 w 3687678"/>
                <a:gd name="connsiteY6" fmla="*/ 2279984 h 3844088"/>
                <a:gd name="connsiteX7" fmla="*/ 2279984 w 3687678"/>
                <a:gd name="connsiteY7" fmla="*/ 0 h 38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7678" h="3844088">
                  <a:moveTo>
                    <a:pt x="2279984" y="0"/>
                  </a:moveTo>
                  <a:cubicBezTo>
                    <a:pt x="2752184" y="0"/>
                    <a:pt x="3190857" y="143548"/>
                    <a:pt x="3554745" y="389386"/>
                  </a:cubicBezTo>
                  <a:lnTo>
                    <a:pt x="3687678" y="488792"/>
                  </a:lnTo>
                  <a:lnTo>
                    <a:pt x="3687678" y="3844088"/>
                  </a:lnTo>
                  <a:lnTo>
                    <a:pt x="624087" y="3844088"/>
                  </a:lnTo>
                  <a:lnTo>
                    <a:pt x="520638" y="3730265"/>
                  </a:lnTo>
                  <a:cubicBezTo>
                    <a:pt x="195385" y="3336150"/>
                    <a:pt x="0" y="2830884"/>
                    <a:pt x="0" y="2279984"/>
                  </a:cubicBezTo>
                  <a:cubicBezTo>
                    <a:pt x="0" y="1020784"/>
                    <a:pt x="1020784" y="0"/>
                    <a:pt x="2279984" y="0"/>
                  </a:cubicBezTo>
                  <a:close/>
                </a:path>
              </a:pathLst>
            </a:custGeom>
            <a:solidFill>
              <a:srgbClr val="D5E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pic>
        <p:nvPicPr>
          <p:cNvPr id="7" name="Picture 6">
            <a:extLst>
              <a:ext uri="{FF2B5EF4-FFF2-40B4-BE49-F238E27FC236}">
                <a16:creationId xmlns:a16="http://schemas.microsoft.com/office/drawing/2014/main" id="{5B544D9B-06BF-6CC1-1D96-E1D4841C9E0B}"/>
              </a:ext>
            </a:extLst>
          </p:cNvPr>
          <p:cNvPicPr>
            <a:picLocks noChangeAspect="1"/>
          </p:cNvPicPr>
          <p:nvPr userDrawn="1"/>
        </p:nvPicPr>
        <p:blipFill>
          <a:blip r:embed="rId2">
            <a:extLst>
              <a:ext uri="{28A0092B-C50C-407E-A947-70E740481C1C}">
                <a14:useLocalDpi xmlns:a14="http://schemas.microsoft.com/office/drawing/2010/main" val="0"/>
              </a:ext>
            </a:extLst>
          </a:blip>
          <a:srcRect l="-2041" t="-5250" r="9347" b="7197"/>
          <a:stretch/>
        </p:blipFill>
        <p:spPr>
          <a:xfrm>
            <a:off x="6190026" y="1307805"/>
            <a:ext cx="6005521" cy="5090239"/>
          </a:xfrm>
          <a:prstGeom prst="rect">
            <a:avLst/>
          </a:prstGeom>
          <a:effectLst>
            <a:outerShdw blurRad="152400" dir="5400000" algn="t" rotWithShape="0">
              <a:schemeClr val="accent1">
                <a:lumMod val="75000"/>
                <a:alpha val="40000"/>
              </a:schemeClr>
            </a:outerShdw>
          </a:effectLst>
        </p:spPr>
      </p:pic>
      <p:sp>
        <p:nvSpPr>
          <p:cNvPr id="31" name="Content Placeholder 2"/>
          <p:cNvSpPr>
            <a:spLocks noGrp="1"/>
          </p:cNvSpPr>
          <p:nvPr>
            <p:ph idx="1" hasCustomPrompt="1"/>
          </p:nvPr>
        </p:nvSpPr>
        <p:spPr>
          <a:xfrm>
            <a:off x="381001" y="1104900"/>
            <a:ext cx="6785343" cy="497205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Tree>
    <p:extLst>
      <p:ext uri="{BB962C8B-B14F-4D97-AF65-F5344CB8AC3E}">
        <p14:creationId xmlns:p14="http://schemas.microsoft.com/office/powerpoint/2010/main" val="9954493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5_Library Image Circle 16">
    <p:spTree>
      <p:nvGrpSpPr>
        <p:cNvPr id="1" name=""/>
        <p:cNvGrpSpPr/>
        <p:nvPr/>
      </p:nvGrpSpPr>
      <p:grpSpPr>
        <a:xfrm>
          <a:off x="0" y="0"/>
          <a:ext cx="0" cy="0"/>
          <a:chOff x="0" y="0"/>
          <a:chExt cx="0" cy="0"/>
        </a:xfrm>
      </p:grpSpPr>
      <p:sp>
        <p:nvSpPr>
          <p:cNvPr id="30" name="Title Placeholder 1"/>
          <p:cNvSpPr>
            <a:spLocks noGrp="1"/>
          </p:cNvSpPr>
          <p:nvPr>
            <p:ph type="title"/>
          </p:nvPr>
        </p:nvSpPr>
        <p:spPr>
          <a:xfrm>
            <a:off x="381000" y="362481"/>
            <a:ext cx="11429999"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2" name="Rectangle 1">
            <a:extLst>
              <a:ext uri="{FF2B5EF4-FFF2-40B4-BE49-F238E27FC236}">
                <a16:creationId xmlns:a16="http://schemas.microsoft.com/office/drawing/2014/main" id="{6671F773-811C-BC08-7C00-703A6D59EC03}"/>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1DC0360-ABF8-D656-399F-AF995DEC48F1}"/>
              </a:ext>
            </a:extLst>
          </p:cNvPr>
          <p:cNvGrpSpPr/>
          <p:nvPr userDrawn="1"/>
        </p:nvGrpSpPr>
        <p:grpSpPr>
          <a:xfrm>
            <a:off x="7641150" y="1675712"/>
            <a:ext cx="4550850" cy="4722331"/>
            <a:chOff x="7285007" y="1763092"/>
            <a:chExt cx="4906993" cy="5091895"/>
          </a:xfrm>
        </p:grpSpPr>
        <p:sp>
          <p:nvSpPr>
            <p:cNvPr id="4" name="Freeform: Shape 3">
              <a:extLst>
                <a:ext uri="{FF2B5EF4-FFF2-40B4-BE49-F238E27FC236}">
                  <a16:creationId xmlns:a16="http://schemas.microsoft.com/office/drawing/2014/main" id="{2299F767-D1EA-5555-527D-9F76543B7D1F}"/>
                </a:ext>
              </a:extLst>
            </p:cNvPr>
            <p:cNvSpPr/>
            <p:nvPr userDrawn="1"/>
          </p:nvSpPr>
          <p:spPr>
            <a:xfrm>
              <a:off x="7285007" y="1763092"/>
              <a:ext cx="4906993" cy="5091895"/>
            </a:xfrm>
            <a:custGeom>
              <a:avLst/>
              <a:gdLst>
                <a:gd name="connsiteX0" fmla="*/ 2743200 w 4150894"/>
                <a:gd name="connsiteY0" fmla="*/ 0 h 4307305"/>
                <a:gd name="connsiteX1" fmla="*/ 4050772 w 4150894"/>
                <a:gd name="connsiteY1" fmla="*/ 331089 h 4307305"/>
                <a:gd name="connsiteX2" fmla="*/ 4150894 w 4150894"/>
                <a:gd name="connsiteY2" fmla="*/ 391915 h 4307305"/>
                <a:gd name="connsiteX3" fmla="*/ 4150894 w 4150894"/>
                <a:gd name="connsiteY3" fmla="*/ 4307305 h 4307305"/>
                <a:gd name="connsiteX4" fmla="*/ 491195 w 4150894"/>
                <a:gd name="connsiteY4" fmla="*/ 4307305 h 4307305"/>
                <a:gd name="connsiteX5" fmla="*/ 468495 w 4150894"/>
                <a:gd name="connsiteY5" fmla="*/ 4276949 h 4307305"/>
                <a:gd name="connsiteX6" fmla="*/ 0 w 4150894"/>
                <a:gd name="connsiteY6" fmla="*/ 2743200 h 4307305"/>
                <a:gd name="connsiteX7" fmla="*/ 2743200 w 4150894"/>
                <a:gd name="connsiteY7" fmla="*/ 0 h 430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0894" h="4307305">
                  <a:moveTo>
                    <a:pt x="2743200" y="0"/>
                  </a:moveTo>
                  <a:cubicBezTo>
                    <a:pt x="3216646" y="0"/>
                    <a:pt x="3662079" y="119939"/>
                    <a:pt x="4050772" y="331089"/>
                  </a:cubicBezTo>
                  <a:lnTo>
                    <a:pt x="4150894" y="391915"/>
                  </a:lnTo>
                  <a:lnTo>
                    <a:pt x="4150894" y="4307305"/>
                  </a:lnTo>
                  <a:lnTo>
                    <a:pt x="491195" y="4307305"/>
                  </a:lnTo>
                  <a:lnTo>
                    <a:pt x="468495" y="4276949"/>
                  </a:lnTo>
                  <a:cubicBezTo>
                    <a:pt x="172712" y="3839132"/>
                    <a:pt x="0" y="3311336"/>
                    <a:pt x="0" y="2743200"/>
                  </a:cubicBezTo>
                  <a:cubicBezTo>
                    <a:pt x="0" y="1228172"/>
                    <a:pt x="1228172" y="0"/>
                    <a:pt x="2743200" y="0"/>
                  </a:cubicBezTo>
                  <a:close/>
                </a:path>
              </a:pathLst>
            </a:custGeom>
            <a:solidFill>
              <a:srgbClr val="F0F5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5" name="Freeform: Shape 4">
              <a:extLst>
                <a:ext uri="{FF2B5EF4-FFF2-40B4-BE49-F238E27FC236}">
                  <a16:creationId xmlns:a16="http://schemas.microsoft.com/office/drawing/2014/main" id="{3E6AC136-CA6D-87C0-4ADF-DA13668F83A9}"/>
                </a:ext>
              </a:extLst>
            </p:cNvPr>
            <p:cNvSpPr/>
            <p:nvPr userDrawn="1"/>
          </p:nvSpPr>
          <p:spPr>
            <a:xfrm>
              <a:off x="7832599" y="2310684"/>
              <a:ext cx="4359401" cy="4544301"/>
            </a:xfrm>
            <a:custGeom>
              <a:avLst/>
              <a:gdLst>
                <a:gd name="connsiteX0" fmla="*/ 2279984 w 3687678"/>
                <a:gd name="connsiteY0" fmla="*/ 0 h 3844088"/>
                <a:gd name="connsiteX1" fmla="*/ 3554745 w 3687678"/>
                <a:gd name="connsiteY1" fmla="*/ 389386 h 3844088"/>
                <a:gd name="connsiteX2" fmla="*/ 3687678 w 3687678"/>
                <a:gd name="connsiteY2" fmla="*/ 488792 h 3844088"/>
                <a:gd name="connsiteX3" fmla="*/ 3687678 w 3687678"/>
                <a:gd name="connsiteY3" fmla="*/ 3844088 h 3844088"/>
                <a:gd name="connsiteX4" fmla="*/ 624087 w 3687678"/>
                <a:gd name="connsiteY4" fmla="*/ 3844088 h 3844088"/>
                <a:gd name="connsiteX5" fmla="*/ 520638 w 3687678"/>
                <a:gd name="connsiteY5" fmla="*/ 3730265 h 3844088"/>
                <a:gd name="connsiteX6" fmla="*/ 0 w 3687678"/>
                <a:gd name="connsiteY6" fmla="*/ 2279984 h 3844088"/>
                <a:gd name="connsiteX7" fmla="*/ 2279984 w 3687678"/>
                <a:gd name="connsiteY7" fmla="*/ 0 h 38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7678" h="3844088">
                  <a:moveTo>
                    <a:pt x="2279984" y="0"/>
                  </a:moveTo>
                  <a:cubicBezTo>
                    <a:pt x="2752184" y="0"/>
                    <a:pt x="3190857" y="143548"/>
                    <a:pt x="3554745" y="389386"/>
                  </a:cubicBezTo>
                  <a:lnTo>
                    <a:pt x="3687678" y="488792"/>
                  </a:lnTo>
                  <a:lnTo>
                    <a:pt x="3687678" y="3844088"/>
                  </a:lnTo>
                  <a:lnTo>
                    <a:pt x="624087" y="3844088"/>
                  </a:lnTo>
                  <a:lnTo>
                    <a:pt x="520638" y="3730265"/>
                  </a:lnTo>
                  <a:cubicBezTo>
                    <a:pt x="195385" y="3336150"/>
                    <a:pt x="0" y="2830884"/>
                    <a:pt x="0" y="2279984"/>
                  </a:cubicBezTo>
                  <a:cubicBezTo>
                    <a:pt x="0" y="1020784"/>
                    <a:pt x="1020784" y="0"/>
                    <a:pt x="2279984" y="0"/>
                  </a:cubicBezTo>
                  <a:close/>
                </a:path>
              </a:pathLst>
            </a:custGeom>
            <a:solidFill>
              <a:srgbClr val="D5E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pic>
        <p:nvPicPr>
          <p:cNvPr id="7" name="Picture 6">
            <a:extLst>
              <a:ext uri="{FF2B5EF4-FFF2-40B4-BE49-F238E27FC236}">
                <a16:creationId xmlns:a16="http://schemas.microsoft.com/office/drawing/2014/main" id="{5B544D9B-06BF-6CC1-1D96-E1D4841C9E0B}"/>
              </a:ext>
            </a:extLst>
          </p:cNvPr>
          <p:cNvPicPr>
            <a:picLocks noChangeAspect="1"/>
          </p:cNvPicPr>
          <p:nvPr userDrawn="1"/>
        </p:nvPicPr>
        <p:blipFill>
          <a:blip r:embed="rId2">
            <a:extLst>
              <a:ext uri="{28A0092B-C50C-407E-A947-70E740481C1C}">
                <a14:useLocalDpi xmlns:a14="http://schemas.microsoft.com/office/drawing/2010/main" val="0"/>
              </a:ext>
            </a:extLst>
          </a:blip>
          <a:srcRect t="-996" b="19664"/>
          <a:stretch/>
        </p:blipFill>
        <p:spPr>
          <a:xfrm>
            <a:off x="7616283" y="990601"/>
            <a:ext cx="4759324" cy="5407443"/>
          </a:xfrm>
          <a:prstGeom prst="rect">
            <a:avLst/>
          </a:prstGeom>
          <a:effectLst>
            <a:outerShdw blurRad="152400" dir="5400000" algn="t" rotWithShape="0">
              <a:schemeClr val="accent1">
                <a:lumMod val="75000"/>
                <a:alpha val="40000"/>
              </a:schemeClr>
            </a:outerShdw>
          </a:effectLst>
        </p:spPr>
      </p:pic>
      <p:sp>
        <p:nvSpPr>
          <p:cNvPr id="31" name="Content Placeholder 2"/>
          <p:cNvSpPr>
            <a:spLocks noGrp="1"/>
          </p:cNvSpPr>
          <p:nvPr>
            <p:ph idx="1" hasCustomPrompt="1"/>
          </p:nvPr>
        </p:nvSpPr>
        <p:spPr>
          <a:xfrm>
            <a:off x="381001" y="1104900"/>
            <a:ext cx="6785343" cy="497205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Tree>
    <p:extLst>
      <p:ext uri="{BB962C8B-B14F-4D97-AF65-F5344CB8AC3E}">
        <p14:creationId xmlns:p14="http://schemas.microsoft.com/office/powerpoint/2010/main" val="10325686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5_Library Image Circle 17">
    <p:spTree>
      <p:nvGrpSpPr>
        <p:cNvPr id="1" name=""/>
        <p:cNvGrpSpPr/>
        <p:nvPr/>
      </p:nvGrpSpPr>
      <p:grpSpPr>
        <a:xfrm>
          <a:off x="0" y="0"/>
          <a:ext cx="0" cy="0"/>
          <a:chOff x="0" y="0"/>
          <a:chExt cx="0" cy="0"/>
        </a:xfrm>
      </p:grpSpPr>
      <p:sp>
        <p:nvSpPr>
          <p:cNvPr id="30" name="Title Placeholder 1"/>
          <p:cNvSpPr>
            <a:spLocks noGrp="1"/>
          </p:cNvSpPr>
          <p:nvPr>
            <p:ph type="title"/>
          </p:nvPr>
        </p:nvSpPr>
        <p:spPr>
          <a:xfrm>
            <a:off x="381000" y="362481"/>
            <a:ext cx="11429999"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2" name="Rectangle 1">
            <a:extLst>
              <a:ext uri="{FF2B5EF4-FFF2-40B4-BE49-F238E27FC236}">
                <a16:creationId xmlns:a16="http://schemas.microsoft.com/office/drawing/2014/main" id="{6671F773-811C-BC08-7C00-703A6D59EC03}"/>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1DC0360-ABF8-D656-399F-AF995DEC48F1}"/>
              </a:ext>
            </a:extLst>
          </p:cNvPr>
          <p:cNvGrpSpPr/>
          <p:nvPr userDrawn="1"/>
        </p:nvGrpSpPr>
        <p:grpSpPr>
          <a:xfrm>
            <a:off x="7641150" y="1675712"/>
            <a:ext cx="4550850" cy="4722331"/>
            <a:chOff x="7285007" y="1763092"/>
            <a:chExt cx="4906993" cy="5091895"/>
          </a:xfrm>
        </p:grpSpPr>
        <p:sp>
          <p:nvSpPr>
            <p:cNvPr id="4" name="Freeform: Shape 3">
              <a:extLst>
                <a:ext uri="{FF2B5EF4-FFF2-40B4-BE49-F238E27FC236}">
                  <a16:creationId xmlns:a16="http://schemas.microsoft.com/office/drawing/2014/main" id="{2299F767-D1EA-5555-527D-9F76543B7D1F}"/>
                </a:ext>
              </a:extLst>
            </p:cNvPr>
            <p:cNvSpPr/>
            <p:nvPr userDrawn="1"/>
          </p:nvSpPr>
          <p:spPr>
            <a:xfrm>
              <a:off x="7285007" y="1763092"/>
              <a:ext cx="4906993" cy="5091895"/>
            </a:xfrm>
            <a:custGeom>
              <a:avLst/>
              <a:gdLst>
                <a:gd name="connsiteX0" fmla="*/ 2743200 w 4150894"/>
                <a:gd name="connsiteY0" fmla="*/ 0 h 4307305"/>
                <a:gd name="connsiteX1" fmla="*/ 4050772 w 4150894"/>
                <a:gd name="connsiteY1" fmla="*/ 331089 h 4307305"/>
                <a:gd name="connsiteX2" fmla="*/ 4150894 w 4150894"/>
                <a:gd name="connsiteY2" fmla="*/ 391915 h 4307305"/>
                <a:gd name="connsiteX3" fmla="*/ 4150894 w 4150894"/>
                <a:gd name="connsiteY3" fmla="*/ 4307305 h 4307305"/>
                <a:gd name="connsiteX4" fmla="*/ 491195 w 4150894"/>
                <a:gd name="connsiteY4" fmla="*/ 4307305 h 4307305"/>
                <a:gd name="connsiteX5" fmla="*/ 468495 w 4150894"/>
                <a:gd name="connsiteY5" fmla="*/ 4276949 h 4307305"/>
                <a:gd name="connsiteX6" fmla="*/ 0 w 4150894"/>
                <a:gd name="connsiteY6" fmla="*/ 2743200 h 4307305"/>
                <a:gd name="connsiteX7" fmla="*/ 2743200 w 4150894"/>
                <a:gd name="connsiteY7" fmla="*/ 0 h 430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0894" h="4307305">
                  <a:moveTo>
                    <a:pt x="2743200" y="0"/>
                  </a:moveTo>
                  <a:cubicBezTo>
                    <a:pt x="3216646" y="0"/>
                    <a:pt x="3662079" y="119939"/>
                    <a:pt x="4050772" y="331089"/>
                  </a:cubicBezTo>
                  <a:lnTo>
                    <a:pt x="4150894" y="391915"/>
                  </a:lnTo>
                  <a:lnTo>
                    <a:pt x="4150894" y="4307305"/>
                  </a:lnTo>
                  <a:lnTo>
                    <a:pt x="491195" y="4307305"/>
                  </a:lnTo>
                  <a:lnTo>
                    <a:pt x="468495" y="4276949"/>
                  </a:lnTo>
                  <a:cubicBezTo>
                    <a:pt x="172712" y="3839132"/>
                    <a:pt x="0" y="3311336"/>
                    <a:pt x="0" y="2743200"/>
                  </a:cubicBezTo>
                  <a:cubicBezTo>
                    <a:pt x="0" y="1228172"/>
                    <a:pt x="1228172" y="0"/>
                    <a:pt x="2743200" y="0"/>
                  </a:cubicBezTo>
                  <a:close/>
                </a:path>
              </a:pathLst>
            </a:custGeom>
            <a:solidFill>
              <a:srgbClr val="F0F5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5" name="Freeform: Shape 4">
              <a:extLst>
                <a:ext uri="{FF2B5EF4-FFF2-40B4-BE49-F238E27FC236}">
                  <a16:creationId xmlns:a16="http://schemas.microsoft.com/office/drawing/2014/main" id="{3E6AC136-CA6D-87C0-4ADF-DA13668F83A9}"/>
                </a:ext>
              </a:extLst>
            </p:cNvPr>
            <p:cNvSpPr/>
            <p:nvPr userDrawn="1"/>
          </p:nvSpPr>
          <p:spPr>
            <a:xfrm>
              <a:off x="7832599" y="2310684"/>
              <a:ext cx="4359401" cy="4544301"/>
            </a:xfrm>
            <a:custGeom>
              <a:avLst/>
              <a:gdLst>
                <a:gd name="connsiteX0" fmla="*/ 2279984 w 3687678"/>
                <a:gd name="connsiteY0" fmla="*/ 0 h 3844088"/>
                <a:gd name="connsiteX1" fmla="*/ 3554745 w 3687678"/>
                <a:gd name="connsiteY1" fmla="*/ 389386 h 3844088"/>
                <a:gd name="connsiteX2" fmla="*/ 3687678 w 3687678"/>
                <a:gd name="connsiteY2" fmla="*/ 488792 h 3844088"/>
                <a:gd name="connsiteX3" fmla="*/ 3687678 w 3687678"/>
                <a:gd name="connsiteY3" fmla="*/ 3844088 h 3844088"/>
                <a:gd name="connsiteX4" fmla="*/ 624087 w 3687678"/>
                <a:gd name="connsiteY4" fmla="*/ 3844088 h 3844088"/>
                <a:gd name="connsiteX5" fmla="*/ 520638 w 3687678"/>
                <a:gd name="connsiteY5" fmla="*/ 3730265 h 3844088"/>
                <a:gd name="connsiteX6" fmla="*/ 0 w 3687678"/>
                <a:gd name="connsiteY6" fmla="*/ 2279984 h 3844088"/>
                <a:gd name="connsiteX7" fmla="*/ 2279984 w 3687678"/>
                <a:gd name="connsiteY7" fmla="*/ 0 h 38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7678" h="3844088">
                  <a:moveTo>
                    <a:pt x="2279984" y="0"/>
                  </a:moveTo>
                  <a:cubicBezTo>
                    <a:pt x="2752184" y="0"/>
                    <a:pt x="3190857" y="143548"/>
                    <a:pt x="3554745" y="389386"/>
                  </a:cubicBezTo>
                  <a:lnTo>
                    <a:pt x="3687678" y="488792"/>
                  </a:lnTo>
                  <a:lnTo>
                    <a:pt x="3687678" y="3844088"/>
                  </a:lnTo>
                  <a:lnTo>
                    <a:pt x="624087" y="3844088"/>
                  </a:lnTo>
                  <a:lnTo>
                    <a:pt x="520638" y="3730265"/>
                  </a:lnTo>
                  <a:cubicBezTo>
                    <a:pt x="195385" y="3336150"/>
                    <a:pt x="0" y="2830884"/>
                    <a:pt x="0" y="2279984"/>
                  </a:cubicBezTo>
                  <a:cubicBezTo>
                    <a:pt x="0" y="1020784"/>
                    <a:pt x="1020784" y="0"/>
                    <a:pt x="2279984" y="0"/>
                  </a:cubicBezTo>
                  <a:close/>
                </a:path>
              </a:pathLst>
            </a:custGeom>
            <a:solidFill>
              <a:srgbClr val="D5E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pic>
        <p:nvPicPr>
          <p:cNvPr id="7" name="Picture 6">
            <a:extLst>
              <a:ext uri="{FF2B5EF4-FFF2-40B4-BE49-F238E27FC236}">
                <a16:creationId xmlns:a16="http://schemas.microsoft.com/office/drawing/2014/main" id="{5B544D9B-06BF-6CC1-1D96-E1D4841C9E0B}"/>
              </a:ext>
            </a:extLst>
          </p:cNvPr>
          <p:cNvPicPr>
            <a:picLocks noChangeAspect="1"/>
          </p:cNvPicPr>
          <p:nvPr userDrawn="1"/>
        </p:nvPicPr>
        <p:blipFill>
          <a:blip r:embed="rId2">
            <a:extLst>
              <a:ext uri="{28A0092B-C50C-407E-A947-70E740481C1C}">
                <a14:useLocalDpi xmlns:a14="http://schemas.microsoft.com/office/drawing/2010/main" val="0"/>
              </a:ext>
            </a:extLst>
          </a:blip>
          <a:srcRect t="741" r="16099" b="38381"/>
          <a:stretch/>
        </p:blipFill>
        <p:spPr>
          <a:xfrm>
            <a:off x="6836735" y="1113592"/>
            <a:ext cx="5355266" cy="5284449"/>
          </a:xfrm>
          <a:prstGeom prst="rect">
            <a:avLst/>
          </a:prstGeom>
          <a:effectLst>
            <a:outerShdw blurRad="152400" dir="5400000" algn="t" rotWithShape="0">
              <a:schemeClr val="accent1">
                <a:lumMod val="75000"/>
                <a:alpha val="40000"/>
              </a:schemeClr>
            </a:outerShdw>
          </a:effectLst>
        </p:spPr>
      </p:pic>
      <p:sp>
        <p:nvSpPr>
          <p:cNvPr id="31" name="Content Placeholder 2"/>
          <p:cNvSpPr>
            <a:spLocks noGrp="1"/>
          </p:cNvSpPr>
          <p:nvPr>
            <p:ph idx="1" hasCustomPrompt="1"/>
          </p:nvPr>
        </p:nvSpPr>
        <p:spPr>
          <a:xfrm>
            <a:off x="381001" y="1104900"/>
            <a:ext cx="6785343" cy="497205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Tree>
    <p:extLst>
      <p:ext uri="{BB962C8B-B14F-4D97-AF65-F5344CB8AC3E}">
        <p14:creationId xmlns:p14="http://schemas.microsoft.com/office/powerpoint/2010/main" val="41991197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5_Library Image Circle 18">
    <p:spTree>
      <p:nvGrpSpPr>
        <p:cNvPr id="1" name=""/>
        <p:cNvGrpSpPr/>
        <p:nvPr/>
      </p:nvGrpSpPr>
      <p:grpSpPr>
        <a:xfrm>
          <a:off x="0" y="0"/>
          <a:ext cx="0" cy="0"/>
          <a:chOff x="0" y="0"/>
          <a:chExt cx="0" cy="0"/>
        </a:xfrm>
      </p:grpSpPr>
      <p:sp>
        <p:nvSpPr>
          <p:cNvPr id="30" name="Title Placeholder 1"/>
          <p:cNvSpPr>
            <a:spLocks noGrp="1"/>
          </p:cNvSpPr>
          <p:nvPr>
            <p:ph type="title"/>
          </p:nvPr>
        </p:nvSpPr>
        <p:spPr>
          <a:xfrm>
            <a:off x="381000" y="362481"/>
            <a:ext cx="11429999"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2" name="Rectangle 1">
            <a:extLst>
              <a:ext uri="{FF2B5EF4-FFF2-40B4-BE49-F238E27FC236}">
                <a16:creationId xmlns:a16="http://schemas.microsoft.com/office/drawing/2014/main" id="{6671F773-811C-BC08-7C00-703A6D59EC03}"/>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1DC0360-ABF8-D656-399F-AF995DEC48F1}"/>
              </a:ext>
            </a:extLst>
          </p:cNvPr>
          <p:cNvGrpSpPr/>
          <p:nvPr userDrawn="1"/>
        </p:nvGrpSpPr>
        <p:grpSpPr>
          <a:xfrm>
            <a:off x="7641150" y="1675712"/>
            <a:ext cx="4550850" cy="4722331"/>
            <a:chOff x="7285007" y="1763092"/>
            <a:chExt cx="4906993" cy="5091895"/>
          </a:xfrm>
        </p:grpSpPr>
        <p:sp>
          <p:nvSpPr>
            <p:cNvPr id="4" name="Freeform: Shape 3">
              <a:extLst>
                <a:ext uri="{FF2B5EF4-FFF2-40B4-BE49-F238E27FC236}">
                  <a16:creationId xmlns:a16="http://schemas.microsoft.com/office/drawing/2014/main" id="{2299F767-D1EA-5555-527D-9F76543B7D1F}"/>
                </a:ext>
              </a:extLst>
            </p:cNvPr>
            <p:cNvSpPr/>
            <p:nvPr userDrawn="1"/>
          </p:nvSpPr>
          <p:spPr>
            <a:xfrm>
              <a:off x="7285007" y="1763092"/>
              <a:ext cx="4906993" cy="5091895"/>
            </a:xfrm>
            <a:custGeom>
              <a:avLst/>
              <a:gdLst>
                <a:gd name="connsiteX0" fmla="*/ 2743200 w 4150894"/>
                <a:gd name="connsiteY0" fmla="*/ 0 h 4307305"/>
                <a:gd name="connsiteX1" fmla="*/ 4050772 w 4150894"/>
                <a:gd name="connsiteY1" fmla="*/ 331089 h 4307305"/>
                <a:gd name="connsiteX2" fmla="*/ 4150894 w 4150894"/>
                <a:gd name="connsiteY2" fmla="*/ 391915 h 4307305"/>
                <a:gd name="connsiteX3" fmla="*/ 4150894 w 4150894"/>
                <a:gd name="connsiteY3" fmla="*/ 4307305 h 4307305"/>
                <a:gd name="connsiteX4" fmla="*/ 491195 w 4150894"/>
                <a:gd name="connsiteY4" fmla="*/ 4307305 h 4307305"/>
                <a:gd name="connsiteX5" fmla="*/ 468495 w 4150894"/>
                <a:gd name="connsiteY5" fmla="*/ 4276949 h 4307305"/>
                <a:gd name="connsiteX6" fmla="*/ 0 w 4150894"/>
                <a:gd name="connsiteY6" fmla="*/ 2743200 h 4307305"/>
                <a:gd name="connsiteX7" fmla="*/ 2743200 w 4150894"/>
                <a:gd name="connsiteY7" fmla="*/ 0 h 430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0894" h="4307305">
                  <a:moveTo>
                    <a:pt x="2743200" y="0"/>
                  </a:moveTo>
                  <a:cubicBezTo>
                    <a:pt x="3216646" y="0"/>
                    <a:pt x="3662079" y="119939"/>
                    <a:pt x="4050772" y="331089"/>
                  </a:cubicBezTo>
                  <a:lnTo>
                    <a:pt x="4150894" y="391915"/>
                  </a:lnTo>
                  <a:lnTo>
                    <a:pt x="4150894" y="4307305"/>
                  </a:lnTo>
                  <a:lnTo>
                    <a:pt x="491195" y="4307305"/>
                  </a:lnTo>
                  <a:lnTo>
                    <a:pt x="468495" y="4276949"/>
                  </a:lnTo>
                  <a:cubicBezTo>
                    <a:pt x="172712" y="3839132"/>
                    <a:pt x="0" y="3311336"/>
                    <a:pt x="0" y="2743200"/>
                  </a:cubicBezTo>
                  <a:cubicBezTo>
                    <a:pt x="0" y="1228172"/>
                    <a:pt x="1228172" y="0"/>
                    <a:pt x="2743200" y="0"/>
                  </a:cubicBezTo>
                  <a:close/>
                </a:path>
              </a:pathLst>
            </a:custGeom>
            <a:solidFill>
              <a:srgbClr val="F0F5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5" name="Freeform: Shape 4">
              <a:extLst>
                <a:ext uri="{FF2B5EF4-FFF2-40B4-BE49-F238E27FC236}">
                  <a16:creationId xmlns:a16="http://schemas.microsoft.com/office/drawing/2014/main" id="{3E6AC136-CA6D-87C0-4ADF-DA13668F83A9}"/>
                </a:ext>
              </a:extLst>
            </p:cNvPr>
            <p:cNvSpPr/>
            <p:nvPr userDrawn="1"/>
          </p:nvSpPr>
          <p:spPr>
            <a:xfrm>
              <a:off x="7832599" y="2310684"/>
              <a:ext cx="4359401" cy="4544301"/>
            </a:xfrm>
            <a:custGeom>
              <a:avLst/>
              <a:gdLst>
                <a:gd name="connsiteX0" fmla="*/ 2279984 w 3687678"/>
                <a:gd name="connsiteY0" fmla="*/ 0 h 3844088"/>
                <a:gd name="connsiteX1" fmla="*/ 3554745 w 3687678"/>
                <a:gd name="connsiteY1" fmla="*/ 389386 h 3844088"/>
                <a:gd name="connsiteX2" fmla="*/ 3687678 w 3687678"/>
                <a:gd name="connsiteY2" fmla="*/ 488792 h 3844088"/>
                <a:gd name="connsiteX3" fmla="*/ 3687678 w 3687678"/>
                <a:gd name="connsiteY3" fmla="*/ 3844088 h 3844088"/>
                <a:gd name="connsiteX4" fmla="*/ 624087 w 3687678"/>
                <a:gd name="connsiteY4" fmla="*/ 3844088 h 3844088"/>
                <a:gd name="connsiteX5" fmla="*/ 520638 w 3687678"/>
                <a:gd name="connsiteY5" fmla="*/ 3730265 h 3844088"/>
                <a:gd name="connsiteX6" fmla="*/ 0 w 3687678"/>
                <a:gd name="connsiteY6" fmla="*/ 2279984 h 3844088"/>
                <a:gd name="connsiteX7" fmla="*/ 2279984 w 3687678"/>
                <a:gd name="connsiteY7" fmla="*/ 0 h 38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7678" h="3844088">
                  <a:moveTo>
                    <a:pt x="2279984" y="0"/>
                  </a:moveTo>
                  <a:cubicBezTo>
                    <a:pt x="2752184" y="0"/>
                    <a:pt x="3190857" y="143548"/>
                    <a:pt x="3554745" y="389386"/>
                  </a:cubicBezTo>
                  <a:lnTo>
                    <a:pt x="3687678" y="488792"/>
                  </a:lnTo>
                  <a:lnTo>
                    <a:pt x="3687678" y="3844088"/>
                  </a:lnTo>
                  <a:lnTo>
                    <a:pt x="624087" y="3844088"/>
                  </a:lnTo>
                  <a:lnTo>
                    <a:pt x="520638" y="3730265"/>
                  </a:lnTo>
                  <a:cubicBezTo>
                    <a:pt x="195385" y="3336150"/>
                    <a:pt x="0" y="2830884"/>
                    <a:pt x="0" y="2279984"/>
                  </a:cubicBezTo>
                  <a:cubicBezTo>
                    <a:pt x="0" y="1020784"/>
                    <a:pt x="1020784" y="0"/>
                    <a:pt x="2279984" y="0"/>
                  </a:cubicBezTo>
                  <a:close/>
                </a:path>
              </a:pathLst>
            </a:custGeom>
            <a:solidFill>
              <a:srgbClr val="D5E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pic>
        <p:nvPicPr>
          <p:cNvPr id="7" name="Picture 6">
            <a:extLst>
              <a:ext uri="{FF2B5EF4-FFF2-40B4-BE49-F238E27FC236}">
                <a16:creationId xmlns:a16="http://schemas.microsoft.com/office/drawing/2014/main" id="{5B544D9B-06BF-6CC1-1D96-E1D4841C9E0B}"/>
              </a:ext>
            </a:extLst>
          </p:cNvPr>
          <p:cNvPicPr>
            <a:picLocks noChangeAspect="1"/>
          </p:cNvPicPr>
          <p:nvPr userDrawn="1"/>
        </p:nvPicPr>
        <p:blipFill>
          <a:blip r:embed="rId2">
            <a:extLst>
              <a:ext uri="{28A0092B-C50C-407E-A947-70E740481C1C}">
                <a14:useLocalDpi xmlns:a14="http://schemas.microsoft.com/office/drawing/2010/main" val="0"/>
              </a:ext>
            </a:extLst>
          </a:blip>
          <a:srcRect t="453" b="22633"/>
          <a:stretch/>
        </p:blipFill>
        <p:spPr>
          <a:xfrm>
            <a:off x="7850437" y="1222743"/>
            <a:ext cx="4345110" cy="5175301"/>
          </a:xfrm>
          <a:prstGeom prst="rect">
            <a:avLst/>
          </a:prstGeom>
          <a:effectLst>
            <a:outerShdw blurRad="152400" dir="5400000" algn="t" rotWithShape="0">
              <a:schemeClr val="accent1">
                <a:lumMod val="75000"/>
                <a:alpha val="40000"/>
              </a:schemeClr>
            </a:outerShdw>
          </a:effectLst>
        </p:spPr>
      </p:pic>
      <p:sp>
        <p:nvSpPr>
          <p:cNvPr id="31" name="Content Placeholder 2"/>
          <p:cNvSpPr>
            <a:spLocks noGrp="1"/>
          </p:cNvSpPr>
          <p:nvPr>
            <p:ph idx="1" hasCustomPrompt="1"/>
          </p:nvPr>
        </p:nvSpPr>
        <p:spPr>
          <a:xfrm>
            <a:off x="381001" y="1104900"/>
            <a:ext cx="6785343" cy="497205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Tree>
    <p:extLst>
      <p:ext uri="{BB962C8B-B14F-4D97-AF65-F5344CB8AC3E}">
        <p14:creationId xmlns:p14="http://schemas.microsoft.com/office/powerpoint/2010/main" val="6054130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5_Library Image Circle 19">
    <p:spTree>
      <p:nvGrpSpPr>
        <p:cNvPr id="1" name=""/>
        <p:cNvGrpSpPr/>
        <p:nvPr/>
      </p:nvGrpSpPr>
      <p:grpSpPr>
        <a:xfrm>
          <a:off x="0" y="0"/>
          <a:ext cx="0" cy="0"/>
          <a:chOff x="0" y="0"/>
          <a:chExt cx="0" cy="0"/>
        </a:xfrm>
      </p:grpSpPr>
      <p:sp>
        <p:nvSpPr>
          <p:cNvPr id="30" name="Title Placeholder 1"/>
          <p:cNvSpPr>
            <a:spLocks noGrp="1"/>
          </p:cNvSpPr>
          <p:nvPr>
            <p:ph type="title"/>
          </p:nvPr>
        </p:nvSpPr>
        <p:spPr>
          <a:xfrm>
            <a:off x="381000" y="362481"/>
            <a:ext cx="11429999"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2" name="Rectangle 1">
            <a:extLst>
              <a:ext uri="{FF2B5EF4-FFF2-40B4-BE49-F238E27FC236}">
                <a16:creationId xmlns:a16="http://schemas.microsoft.com/office/drawing/2014/main" id="{6671F773-811C-BC08-7C00-703A6D59EC03}"/>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1DC0360-ABF8-D656-399F-AF995DEC48F1}"/>
              </a:ext>
            </a:extLst>
          </p:cNvPr>
          <p:cNvGrpSpPr/>
          <p:nvPr userDrawn="1"/>
        </p:nvGrpSpPr>
        <p:grpSpPr>
          <a:xfrm>
            <a:off x="7641150" y="1675712"/>
            <a:ext cx="4550850" cy="4722331"/>
            <a:chOff x="7285007" y="1763092"/>
            <a:chExt cx="4906993" cy="5091895"/>
          </a:xfrm>
        </p:grpSpPr>
        <p:sp>
          <p:nvSpPr>
            <p:cNvPr id="4" name="Freeform: Shape 3">
              <a:extLst>
                <a:ext uri="{FF2B5EF4-FFF2-40B4-BE49-F238E27FC236}">
                  <a16:creationId xmlns:a16="http://schemas.microsoft.com/office/drawing/2014/main" id="{2299F767-D1EA-5555-527D-9F76543B7D1F}"/>
                </a:ext>
              </a:extLst>
            </p:cNvPr>
            <p:cNvSpPr/>
            <p:nvPr userDrawn="1"/>
          </p:nvSpPr>
          <p:spPr>
            <a:xfrm>
              <a:off x="7285007" y="1763092"/>
              <a:ext cx="4906993" cy="5091895"/>
            </a:xfrm>
            <a:custGeom>
              <a:avLst/>
              <a:gdLst>
                <a:gd name="connsiteX0" fmla="*/ 2743200 w 4150894"/>
                <a:gd name="connsiteY0" fmla="*/ 0 h 4307305"/>
                <a:gd name="connsiteX1" fmla="*/ 4050772 w 4150894"/>
                <a:gd name="connsiteY1" fmla="*/ 331089 h 4307305"/>
                <a:gd name="connsiteX2" fmla="*/ 4150894 w 4150894"/>
                <a:gd name="connsiteY2" fmla="*/ 391915 h 4307305"/>
                <a:gd name="connsiteX3" fmla="*/ 4150894 w 4150894"/>
                <a:gd name="connsiteY3" fmla="*/ 4307305 h 4307305"/>
                <a:gd name="connsiteX4" fmla="*/ 491195 w 4150894"/>
                <a:gd name="connsiteY4" fmla="*/ 4307305 h 4307305"/>
                <a:gd name="connsiteX5" fmla="*/ 468495 w 4150894"/>
                <a:gd name="connsiteY5" fmla="*/ 4276949 h 4307305"/>
                <a:gd name="connsiteX6" fmla="*/ 0 w 4150894"/>
                <a:gd name="connsiteY6" fmla="*/ 2743200 h 4307305"/>
                <a:gd name="connsiteX7" fmla="*/ 2743200 w 4150894"/>
                <a:gd name="connsiteY7" fmla="*/ 0 h 430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0894" h="4307305">
                  <a:moveTo>
                    <a:pt x="2743200" y="0"/>
                  </a:moveTo>
                  <a:cubicBezTo>
                    <a:pt x="3216646" y="0"/>
                    <a:pt x="3662079" y="119939"/>
                    <a:pt x="4050772" y="331089"/>
                  </a:cubicBezTo>
                  <a:lnTo>
                    <a:pt x="4150894" y="391915"/>
                  </a:lnTo>
                  <a:lnTo>
                    <a:pt x="4150894" y="4307305"/>
                  </a:lnTo>
                  <a:lnTo>
                    <a:pt x="491195" y="4307305"/>
                  </a:lnTo>
                  <a:lnTo>
                    <a:pt x="468495" y="4276949"/>
                  </a:lnTo>
                  <a:cubicBezTo>
                    <a:pt x="172712" y="3839132"/>
                    <a:pt x="0" y="3311336"/>
                    <a:pt x="0" y="2743200"/>
                  </a:cubicBezTo>
                  <a:cubicBezTo>
                    <a:pt x="0" y="1228172"/>
                    <a:pt x="1228172" y="0"/>
                    <a:pt x="2743200" y="0"/>
                  </a:cubicBezTo>
                  <a:close/>
                </a:path>
              </a:pathLst>
            </a:custGeom>
            <a:solidFill>
              <a:srgbClr val="F0F5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5" name="Freeform: Shape 4">
              <a:extLst>
                <a:ext uri="{FF2B5EF4-FFF2-40B4-BE49-F238E27FC236}">
                  <a16:creationId xmlns:a16="http://schemas.microsoft.com/office/drawing/2014/main" id="{3E6AC136-CA6D-87C0-4ADF-DA13668F83A9}"/>
                </a:ext>
              </a:extLst>
            </p:cNvPr>
            <p:cNvSpPr/>
            <p:nvPr userDrawn="1"/>
          </p:nvSpPr>
          <p:spPr>
            <a:xfrm>
              <a:off x="7832599" y="2310684"/>
              <a:ext cx="4359401" cy="4544301"/>
            </a:xfrm>
            <a:custGeom>
              <a:avLst/>
              <a:gdLst>
                <a:gd name="connsiteX0" fmla="*/ 2279984 w 3687678"/>
                <a:gd name="connsiteY0" fmla="*/ 0 h 3844088"/>
                <a:gd name="connsiteX1" fmla="*/ 3554745 w 3687678"/>
                <a:gd name="connsiteY1" fmla="*/ 389386 h 3844088"/>
                <a:gd name="connsiteX2" fmla="*/ 3687678 w 3687678"/>
                <a:gd name="connsiteY2" fmla="*/ 488792 h 3844088"/>
                <a:gd name="connsiteX3" fmla="*/ 3687678 w 3687678"/>
                <a:gd name="connsiteY3" fmla="*/ 3844088 h 3844088"/>
                <a:gd name="connsiteX4" fmla="*/ 624087 w 3687678"/>
                <a:gd name="connsiteY4" fmla="*/ 3844088 h 3844088"/>
                <a:gd name="connsiteX5" fmla="*/ 520638 w 3687678"/>
                <a:gd name="connsiteY5" fmla="*/ 3730265 h 3844088"/>
                <a:gd name="connsiteX6" fmla="*/ 0 w 3687678"/>
                <a:gd name="connsiteY6" fmla="*/ 2279984 h 3844088"/>
                <a:gd name="connsiteX7" fmla="*/ 2279984 w 3687678"/>
                <a:gd name="connsiteY7" fmla="*/ 0 h 38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7678" h="3844088">
                  <a:moveTo>
                    <a:pt x="2279984" y="0"/>
                  </a:moveTo>
                  <a:cubicBezTo>
                    <a:pt x="2752184" y="0"/>
                    <a:pt x="3190857" y="143548"/>
                    <a:pt x="3554745" y="389386"/>
                  </a:cubicBezTo>
                  <a:lnTo>
                    <a:pt x="3687678" y="488792"/>
                  </a:lnTo>
                  <a:lnTo>
                    <a:pt x="3687678" y="3844088"/>
                  </a:lnTo>
                  <a:lnTo>
                    <a:pt x="624087" y="3844088"/>
                  </a:lnTo>
                  <a:lnTo>
                    <a:pt x="520638" y="3730265"/>
                  </a:lnTo>
                  <a:cubicBezTo>
                    <a:pt x="195385" y="3336150"/>
                    <a:pt x="0" y="2830884"/>
                    <a:pt x="0" y="2279984"/>
                  </a:cubicBezTo>
                  <a:cubicBezTo>
                    <a:pt x="0" y="1020784"/>
                    <a:pt x="1020784" y="0"/>
                    <a:pt x="2279984" y="0"/>
                  </a:cubicBezTo>
                  <a:close/>
                </a:path>
              </a:pathLst>
            </a:custGeom>
            <a:solidFill>
              <a:srgbClr val="D5E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pic>
        <p:nvPicPr>
          <p:cNvPr id="7" name="Picture 6">
            <a:extLst>
              <a:ext uri="{FF2B5EF4-FFF2-40B4-BE49-F238E27FC236}">
                <a16:creationId xmlns:a16="http://schemas.microsoft.com/office/drawing/2014/main" id="{5B544D9B-06BF-6CC1-1D96-E1D4841C9E0B}"/>
              </a:ext>
            </a:extLst>
          </p:cNvPr>
          <p:cNvPicPr>
            <a:picLocks noChangeAspect="1"/>
          </p:cNvPicPr>
          <p:nvPr userDrawn="1"/>
        </p:nvPicPr>
        <p:blipFill>
          <a:blip r:embed="rId2">
            <a:extLst>
              <a:ext uri="{28A0092B-C50C-407E-A947-70E740481C1C}">
                <a14:useLocalDpi xmlns:a14="http://schemas.microsoft.com/office/drawing/2010/main" val="0"/>
              </a:ext>
            </a:extLst>
          </a:blip>
          <a:srcRect t="-1149" b="20805"/>
          <a:stretch/>
        </p:blipFill>
        <p:spPr>
          <a:xfrm>
            <a:off x="7641150" y="1086357"/>
            <a:ext cx="4554397" cy="5311688"/>
          </a:xfrm>
          <a:prstGeom prst="rect">
            <a:avLst/>
          </a:prstGeom>
          <a:effectLst>
            <a:outerShdw blurRad="152400" dir="5400000" algn="t" rotWithShape="0">
              <a:schemeClr val="accent1">
                <a:lumMod val="75000"/>
                <a:alpha val="40000"/>
              </a:schemeClr>
            </a:outerShdw>
          </a:effectLst>
        </p:spPr>
      </p:pic>
      <p:sp>
        <p:nvSpPr>
          <p:cNvPr id="31" name="Content Placeholder 2"/>
          <p:cNvSpPr>
            <a:spLocks noGrp="1"/>
          </p:cNvSpPr>
          <p:nvPr>
            <p:ph idx="1" hasCustomPrompt="1"/>
          </p:nvPr>
        </p:nvSpPr>
        <p:spPr>
          <a:xfrm>
            <a:off x="381001" y="1104900"/>
            <a:ext cx="6785343" cy="497205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Tree>
    <p:extLst>
      <p:ext uri="{BB962C8B-B14F-4D97-AF65-F5344CB8AC3E}">
        <p14:creationId xmlns:p14="http://schemas.microsoft.com/office/powerpoint/2010/main" val="32043874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5_Library Image Circle 20">
    <p:spTree>
      <p:nvGrpSpPr>
        <p:cNvPr id="1" name=""/>
        <p:cNvGrpSpPr/>
        <p:nvPr/>
      </p:nvGrpSpPr>
      <p:grpSpPr>
        <a:xfrm>
          <a:off x="0" y="0"/>
          <a:ext cx="0" cy="0"/>
          <a:chOff x="0" y="0"/>
          <a:chExt cx="0" cy="0"/>
        </a:xfrm>
      </p:grpSpPr>
      <p:sp>
        <p:nvSpPr>
          <p:cNvPr id="30" name="Title Placeholder 1"/>
          <p:cNvSpPr>
            <a:spLocks noGrp="1"/>
          </p:cNvSpPr>
          <p:nvPr>
            <p:ph type="title"/>
          </p:nvPr>
        </p:nvSpPr>
        <p:spPr>
          <a:xfrm>
            <a:off x="381000" y="362481"/>
            <a:ext cx="11429999"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2" name="Rectangle 1">
            <a:extLst>
              <a:ext uri="{FF2B5EF4-FFF2-40B4-BE49-F238E27FC236}">
                <a16:creationId xmlns:a16="http://schemas.microsoft.com/office/drawing/2014/main" id="{6671F773-811C-BC08-7C00-703A6D59EC03}"/>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1DC0360-ABF8-D656-399F-AF995DEC48F1}"/>
              </a:ext>
            </a:extLst>
          </p:cNvPr>
          <p:cNvGrpSpPr/>
          <p:nvPr userDrawn="1"/>
        </p:nvGrpSpPr>
        <p:grpSpPr>
          <a:xfrm>
            <a:off x="7641150" y="1675712"/>
            <a:ext cx="4550850" cy="4722331"/>
            <a:chOff x="7285007" y="1763092"/>
            <a:chExt cx="4906993" cy="5091895"/>
          </a:xfrm>
        </p:grpSpPr>
        <p:sp>
          <p:nvSpPr>
            <p:cNvPr id="4" name="Freeform: Shape 3">
              <a:extLst>
                <a:ext uri="{FF2B5EF4-FFF2-40B4-BE49-F238E27FC236}">
                  <a16:creationId xmlns:a16="http://schemas.microsoft.com/office/drawing/2014/main" id="{2299F767-D1EA-5555-527D-9F76543B7D1F}"/>
                </a:ext>
              </a:extLst>
            </p:cNvPr>
            <p:cNvSpPr/>
            <p:nvPr userDrawn="1"/>
          </p:nvSpPr>
          <p:spPr>
            <a:xfrm>
              <a:off x="7285007" y="1763092"/>
              <a:ext cx="4906993" cy="5091895"/>
            </a:xfrm>
            <a:custGeom>
              <a:avLst/>
              <a:gdLst>
                <a:gd name="connsiteX0" fmla="*/ 2743200 w 4150894"/>
                <a:gd name="connsiteY0" fmla="*/ 0 h 4307305"/>
                <a:gd name="connsiteX1" fmla="*/ 4050772 w 4150894"/>
                <a:gd name="connsiteY1" fmla="*/ 331089 h 4307305"/>
                <a:gd name="connsiteX2" fmla="*/ 4150894 w 4150894"/>
                <a:gd name="connsiteY2" fmla="*/ 391915 h 4307305"/>
                <a:gd name="connsiteX3" fmla="*/ 4150894 w 4150894"/>
                <a:gd name="connsiteY3" fmla="*/ 4307305 h 4307305"/>
                <a:gd name="connsiteX4" fmla="*/ 491195 w 4150894"/>
                <a:gd name="connsiteY4" fmla="*/ 4307305 h 4307305"/>
                <a:gd name="connsiteX5" fmla="*/ 468495 w 4150894"/>
                <a:gd name="connsiteY5" fmla="*/ 4276949 h 4307305"/>
                <a:gd name="connsiteX6" fmla="*/ 0 w 4150894"/>
                <a:gd name="connsiteY6" fmla="*/ 2743200 h 4307305"/>
                <a:gd name="connsiteX7" fmla="*/ 2743200 w 4150894"/>
                <a:gd name="connsiteY7" fmla="*/ 0 h 430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0894" h="4307305">
                  <a:moveTo>
                    <a:pt x="2743200" y="0"/>
                  </a:moveTo>
                  <a:cubicBezTo>
                    <a:pt x="3216646" y="0"/>
                    <a:pt x="3662079" y="119939"/>
                    <a:pt x="4050772" y="331089"/>
                  </a:cubicBezTo>
                  <a:lnTo>
                    <a:pt x="4150894" y="391915"/>
                  </a:lnTo>
                  <a:lnTo>
                    <a:pt x="4150894" y="4307305"/>
                  </a:lnTo>
                  <a:lnTo>
                    <a:pt x="491195" y="4307305"/>
                  </a:lnTo>
                  <a:lnTo>
                    <a:pt x="468495" y="4276949"/>
                  </a:lnTo>
                  <a:cubicBezTo>
                    <a:pt x="172712" y="3839132"/>
                    <a:pt x="0" y="3311336"/>
                    <a:pt x="0" y="2743200"/>
                  </a:cubicBezTo>
                  <a:cubicBezTo>
                    <a:pt x="0" y="1228172"/>
                    <a:pt x="1228172" y="0"/>
                    <a:pt x="2743200" y="0"/>
                  </a:cubicBezTo>
                  <a:close/>
                </a:path>
              </a:pathLst>
            </a:custGeom>
            <a:solidFill>
              <a:srgbClr val="F0F5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5" name="Freeform: Shape 4">
              <a:extLst>
                <a:ext uri="{FF2B5EF4-FFF2-40B4-BE49-F238E27FC236}">
                  <a16:creationId xmlns:a16="http://schemas.microsoft.com/office/drawing/2014/main" id="{3E6AC136-CA6D-87C0-4ADF-DA13668F83A9}"/>
                </a:ext>
              </a:extLst>
            </p:cNvPr>
            <p:cNvSpPr/>
            <p:nvPr userDrawn="1"/>
          </p:nvSpPr>
          <p:spPr>
            <a:xfrm>
              <a:off x="7832599" y="2310684"/>
              <a:ext cx="4359401" cy="4544301"/>
            </a:xfrm>
            <a:custGeom>
              <a:avLst/>
              <a:gdLst>
                <a:gd name="connsiteX0" fmla="*/ 2279984 w 3687678"/>
                <a:gd name="connsiteY0" fmla="*/ 0 h 3844088"/>
                <a:gd name="connsiteX1" fmla="*/ 3554745 w 3687678"/>
                <a:gd name="connsiteY1" fmla="*/ 389386 h 3844088"/>
                <a:gd name="connsiteX2" fmla="*/ 3687678 w 3687678"/>
                <a:gd name="connsiteY2" fmla="*/ 488792 h 3844088"/>
                <a:gd name="connsiteX3" fmla="*/ 3687678 w 3687678"/>
                <a:gd name="connsiteY3" fmla="*/ 3844088 h 3844088"/>
                <a:gd name="connsiteX4" fmla="*/ 624087 w 3687678"/>
                <a:gd name="connsiteY4" fmla="*/ 3844088 h 3844088"/>
                <a:gd name="connsiteX5" fmla="*/ 520638 w 3687678"/>
                <a:gd name="connsiteY5" fmla="*/ 3730265 h 3844088"/>
                <a:gd name="connsiteX6" fmla="*/ 0 w 3687678"/>
                <a:gd name="connsiteY6" fmla="*/ 2279984 h 3844088"/>
                <a:gd name="connsiteX7" fmla="*/ 2279984 w 3687678"/>
                <a:gd name="connsiteY7" fmla="*/ 0 h 38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7678" h="3844088">
                  <a:moveTo>
                    <a:pt x="2279984" y="0"/>
                  </a:moveTo>
                  <a:cubicBezTo>
                    <a:pt x="2752184" y="0"/>
                    <a:pt x="3190857" y="143548"/>
                    <a:pt x="3554745" y="389386"/>
                  </a:cubicBezTo>
                  <a:lnTo>
                    <a:pt x="3687678" y="488792"/>
                  </a:lnTo>
                  <a:lnTo>
                    <a:pt x="3687678" y="3844088"/>
                  </a:lnTo>
                  <a:lnTo>
                    <a:pt x="624087" y="3844088"/>
                  </a:lnTo>
                  <a:lnTo>
                    <a:pt x="520638" y="3730265"/>
                  </a:lnTo>
                  <a:cubicBezTo>
                    <a:pt x="195385" y="3336150"/>
                    <a:pt x="0" y="2830884"/>
                    <a:pt x="0" y="2279984"/>
                  </a:cubicBezTo>
                  <a:cubicBezTo>
                    <a:pt x="0" y="1020784"/>
                    <a:pt x="1020784" y="0"/>
                    <a:pt x="2279984" y="0"/>
                  </a:cubicBezTo>
                  <a:close/>
                </a:path>
              </a:pathLst>
            </a:custGeom>
            <a:solidFill>
              <a:srgbClr val="D5E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pic>
        <p:nvPicPr>
          <p:cNvPr id="7" name="Picture 6">
            <a:extLst>
              <a:ext uri="{FF2B5EF4-FFF2-40B4-BE49-F238E27FC236}">
                <a16:creationId xmlns:a16="http://schemas.microsoft.com/office/drawing/2014/main" id="{5B544D9B-06BF-6CC1-1D96-E1D4841C9E0B}"/>
              </a:ext>
            </a:extLst>
          </p:cNvPr>
          <p:cNvPicPr>
            <a:picLocks noChangeAspect="1"/>
          </p:cNvPicPr>
          <p:nvPr userDrawn="1"/>
        </p:nvPicPr>
        <p:blipFill>
          <a:blip r:embed="rId2">
            <a:extLst>
              <a:ext uri="{28A0092B-C50C-407E-A947-70E740481C1C}">
                <a14:useLocalDpi xmlns:a14="http://schemas.microsoft.com/office/drawing/2010/main" val="0"/>
              </a:ext>
            </a:extLst>
          </a:blip>
          <a:srcRect l="-3041" t="-757" r="5507" b="15795"/>
          <a:stretch/>
        </p:blipFill>
        <p:spPr>
          <a:xfrm>
            <a:off x="7305825" y="1124482"/>
            <a:ext cx="4886175" cy="5273561"/>
          </a:xfrm>
          <a:prstGeom prst="rect">
            <a:avLst/>
          </a:prstGeom>
          <a:effectLst>
            <a:outerShdw blurRad="152400" dir="5400000" algn="t" rotWithShape="0">
              <a:schemeClr val="accent1">
                <a:lumMod val="75000"/>
                <a:alpha val="40000"/>
              </a:schemeClr>
            </a:outerShdw>
          </a:effectLst>
        </p:spPr>
      </p:pic>
      <p:sp>
        <p:nvSpPr>
          <p:cNvPr id="31" name="Content Placeholder 2"/>
          <p:cNvSpPr>
            <a:spLocks noGrp="1"/>
          </p:cNvSpPr>
          <p:nvPr>
            <p:ph idx="1" hasCustomPrompt="1"/>
          </p:nvPr>
        </p:nvSpPr>
        <p:spPr>
          <a:xfrm>
            <a:off x="381001" y="1104900"/>
            <a:ext cx="6785343" cy="497205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Tree>
    <p:extLst>
      <p:ext uri="{BB962C8B-B14F-4D97-AF65-F5344CB8AC3E}">
        <p14:creationId xmlns:p14="http://schemas.microsoft.com/office/powerpoint/2010/main" val="42633886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5_Library Image Circle 21">
    <p:spTree>
      <p:nvGrpSpPr>
        <p:cNvPr id="1" name=""/>
        <p:cNvGrpSpPr/>
        <p:nvPr/>
      </p:nvGrpSpPr>
      <p:grpSpPr>
        <a:xfrm>
          <a:off x="0" y="0"/>
          <a:ext cx="0" cy="0"/>
          <a:chOff x="0" y="0"/>
          <a:chExt cx="0" cy="0"/>
        </a:xfrm>
      </p:grpSpPr>
      <p:sp>
        <p:nvSpPr>
          <p:cNvPr id="30" name="Title Placeholder 1"/>
          <p:cNvSpPr>
            <a:spLocks noGrp="1"/>
          </p:cNvSpPr>
          <p:nvPr>
            <p:ph type="title"/>
          </p:nvPr>
        </p:nvSpPr>
        <p:spPr>
          <a:xfrm>
            <a:off x="381000" y="362481"/>
            <a:ext cx="11429999"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2" name="Rectangle 1">
            <a:extLst>
              <a:ext uri="{FF2B5EF4-FFF2-40B4-BE49-F238E27FC236}">
                <a16:creationId xmlns:a16="http://schemas.microsoft.com/office/drawing/2014/main" id="{6671F773-811C-BC08-7C00-703A6D59EC03}"/>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1DC0360-ABF8-D656-399F-AF995DEC48F1}"/>
              </a:ext>
            </a:extLst>
          </p:cNvPr>
          <p:cNvGrpSpPr/>
          <p:nvPr userDrawn="1"/>
        </p:nvGrpSpPr>
        <p:grpSpPr>
          <a:xfrm>
            <a:off x="7641150" y="1675712"/>
            <a:ext cx="4550850" cy="4722331"/>
            <a:chOff x="7285007" y="1763092"/>
            <a:chExt cx="4906993" cy="5091895"/>
          </a:xfrm>
        </p:grpSpPr>
        <p:sp>
          <p:nvSpPr>
            <p:cNvPr id="4" name="Freeform: Shape 3">
              <a:extLst>
                <a:ext uri="{FF2B5EF4-FFF2-40B4-BE49-F238E27FC236}">
                  <a16:creationId xmlns:a16="http://schemas.microsoft.com/office/drawing/2014/main" id="{2299F767-D1EA-5555-527D-9F76543B7D1F}"/>
                </a:ext>
              </a:extLst>
            </p:cNvPr>
            <p:cNvSpPr/>
            <p:nvPr userDrawn="1"/>
          </p:nvSpPr>
          <p:spPr>
            <a:xfrm>
              <a:off x="7285007" y="1763092"/>
              <a:ext cx="4906993" cy="5091895"/>
            </a:xfrm>
            <a:custGeom>
              <a:avLst/>
              <a:gdLst>
                <a:gd name="connsiteX0" fmla="*/ 2743200 w 4150894"/>
                <a:gd name="connsiteY0" fmla="*/ 0 h 4307305"/>
                <a:gd name="connsiteX1" fmla="*/ 4050772 w 4150894"/>
                <a:gd name="connsiteY1" fmla="*/ 331089 h 4307305"/>
                <a:gd name="connsiteX2" fmla="*/ 4150894 w 4150894"/>
                <a:gd name="connsiteY2" fmla="*/ 391915 h 4307305"/>
                <a:gd name="connsiteX3" fmla="*/ 4150894 w 4150894"/>
                <a:gd name="connsiteY3" fmla="*/ 4307305 h 4307305"/>
                <a:gd name="connsiteX4" fmla="*/ 491195 w 4150894"/>
                <a:gd name="connsiteY4" fmla="*/ 4307305 h 4307305"/>
                <a:gd name="connsiteX5" fmla="*/ 468495 w 4150894"/>
                <a:gd name="connsiteY5" fmla="*/ 4276949 h 4307305"/>
                <a:gd name="connsiteX6" fmla="*/ 0 w 4150894"/>
                <a:gd name="connsiteY6" fmla="*/ 2743200 h 4307305"/>
                <a:gd name="connsiteX7" fmla="*/ 2743200 w 4150894"/>
                <a:gd name="connsiteY7" fmla="*/ 0 h 430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0894" h="4307305">
                  <a:moveTo>
                    <a:pt x="2743200" y="0"/>
                  </a:moveTo>
                  <a:cubicBezTo>
                    <a:pt x="3216646" y="0"/>
                    <a:pt x="3662079" y="119939"/>
                    <a:pt x="4050772" y="331089"/>
                  </a:cubicBezTo>
                  <a:lnTo>
                    <a:pt x="4150894" y="391915"/>
                  </a:lnTo>
                  <a:lnTo>
                    <a:pt x="4150894" y="4307305"/>
                  </a:lnTo>
                  <a:lnTo>
                    <a:pt x="491195" y="4307305"/>
                  </a:lnTo>
                  <a:lnTo>
                    <a:pt x="468495" y="4276949"/>
                  </a:lnTo>
                  <a:cubicBezTo>
                    <a:pt x="172712" y="3839132"/>
                    <a:pt x="0" y="3311336"/>
                    <a:pt x="0" y="2743200"/>
                  </a:cubicBezTo>
                  <a:cubicBezTo>
                    <a:pt x="0" y="1228172"/>
                    <a:pt x="1228172" y="0"/>
                    <a:pt x="2743200" y="0"/>
                  </a:cubicBezTo>
                  <a:close/>
                </a:path>
              </a:pathLst>
            </a:custGeom>
            <a:solidFill>
              <a:srgbClr val="F0F5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5" name="Freeform: Shape 4">
              <a:extLst>
                <a:ext uri="{FF2B5EF4-FFF2-40B4-BE49-F238E27FC236}">
                  <a16:creationId xmlns:a16="http://schemas.microsoft.com/office/drawing/2014/main" id="{3E6AC136-CA6D-87C0-4ADF-DA13668F83A9}"/>
                </a:ext>
              </a:extLst>
            </p:cNvPr>
            <p:cNvSpPr/>
            <p:nvPr userDrawn="1"/>
          </p:nvSpPr>
          <p:spPr>
            <a:xfrm>
              <a:off x="7832599" y="2310684"/>
              <a:ext cx="4359401" cy="4544301"/>
            </a:xfrm>
            <a:custGeom>
              <a:avLst/>
              <a:gdLst>
                <a:gd name="connsiteX0" fmla="*/ 2279984 w 3687678"/>
                <a:gd name="connsiteY0" fmla="*/ 0 h 3844088"/>
                <a:gd name="connsiteX1" fmla="*/ 3554745 w 3687678"/>
                <a:gd name="connsiteY1" fmla="*/ 389386 h 3844088"/>
                <a:gd name="connsiteX2" fmla="*/ 3687678 w 3687678"/>
                <a:gd name="connsiteY2" fmla="*/ 488792 h 3844088"/>
                <a:gd name="connsiteX3" fmla="*/ 3687678 w 3687678"/>
                <a:gd name="connsiteY3" fmla="*/ 3844088 h 3844088"/>
                <a:gd name="connsiteX4" fmla="*/ 624087 w 3687678"/>
                <a:gd name="connsiteY4" fmla="*/ 3844088 h 3844088"/>
                <a:gd name="connsiteX5" fmla="*/ 520638 w 3687678"/>
                <a:gd name="connsiteY5" fmla="*/ 3730265 h 3844088"/>
                <a:gd name="connsiteX6" fmla="*/ 0 w 3687678"/>
                <a:gd name="connsiteY6" fmla="*/ 2279984 h 3844088"/>
                <a:gd name="connsiteX7" fmla="*/ 2279984 w 3687678"/>
                <a:gd name="connsiteY7" fmla="*/ 0 h 38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7678" h="3844088">
                  <a:moveTo>
                    <a:pt x="2279984" y="0"/>
                  </a:moveTo>
                  <a:cubicBezTo>
                    <a:pt x="2752184" y="0"/>
                    <a:pt x="3190857" y="143548"/>
                    <a:pt x="3554745" y="389386"/>
                  </a:cubicBezTo>
                  <a:lnTo>
                    <a:pt x="3687678" y="488792"/>
                  </a:lnTo>
                  <a:lnTo>
                    <a:pt x="3687678" y="3844088"/>
                  </a:lnTo>
                  <a:lnTo>
                    <a:pt x="624087" y="3844088"/>
                  </a:lnTo>
                  <a:lnTo>
                    <a:pt x="520638" y="3730265"/>
                  </a:lnTo>
                  <a:cubicBezTo>
                    <a:pt x="195385" y="3336150"/>
                    <a:pt x="0" y="2830884"/>
                    <a:pt x="0" y="2279984"/>
                  </a:cubicBezTo>
                  <a:cubicBezTo>
                    <a:pt x="0" y="1020784"/>
                    <a:pt x="1020784" y="0"/>
                    <a:pt x="2279984" y="0"/>
                  </a:cubicBezTo>
                  <a:close/>
                </a:path>
              </a:pathLst>
            </a:custGeom>
            <a:solidFill>
              <a:srgbClr val="D5E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pic>
        <p:nvPicPr>
          <p:cNvPr id="7" name="Picture 6">
            <a:extLst>
              <a:ext uri="{FF2B5EF4-FFF2-40B4-BE49-F238E27FC236}">
                <a16:creationId xmlns:a16="http://schemas.microsoft.com/office/drawing/2014/main" id="{5B544D9B-06BF-6CC1-1D96-E1D4841C9E0B}"/>
              </a:ext>
            </a:extLst>
          </p:cNvPr>
          <p:cNvPicPr>
            <a:picLocks noChangeAspect="1"/>
          </p:cNvPicPr>
          <p:nvPr userDrawn="1"/>
        </p:nvPicPr>
        <p:blipFill>
          <a:blip r:embed="rId2">
            <a:extLst>
              <a:ext uri="{28A0092B-C50C-407E-A947-70E740481C1C}">
                <a14:useLocalDpi xmlns:a14="http://schemas.microsoft.com/office/drawing/2010/main" val="0"/>
              </a:ext>
            </a:extLst>
          </a:blip>
          <a:srcRect l="3987" r="13437"/>
          <a:stretch/>
        </p:blipFill>
        <p:spPr>
          <a:xfrm>
            <a:off x="6713119" y="1222745"/>
            <a:ext cx="5478881" cy="5175300"/>
          </a:xfrm>
          <a:prstGeom prst="rect">
            <a:avLst/>
          </a:prstGeom>
          <a:effectLst>
            <a:outerShdw blurRad="152400" dir="5400000" algn="t" rotWithShape="0">
              <a:schemeClr val="accent1">
                <a:lumMod val="75000"/>
                <a:alpha val="40000"/>
              </a:schemeClr>
            </a:outerShdw>
          </a:effectLst>
        </p:spPr>
      </p:pic>
      <p:sp>
        <p:nvSpPr>
          <p:cNvPr id="31" name="Content Placeholder 2"/>
          <p:cNvSpPr>
            <a:spLocks noGrp="1"/>
          </p:cNvSpPr>
          <p:nvPr>
            <p:ph idx="1" hasCustomPrompt="1"/>
          </p:nvPr>
        </p:nvSpPr>
        <p:spPr>
          <a:xfrm>
            <a:off x="381002" y="1104900"/>
            <a:ext cx="6189920" cy="497205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Tree>
    <p:extLst>
      <p:ext uri="{BB962C8B-B14F-4D97-AF65-F5344CB8AC3E}">
        <p14:creationId xmlns:p14="http://schemas.microsoft.com/office/powerpoint/2010/main" val="36532438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5_Library Image Circle 22">
    <p:spTree>
      <p:nvGrpSpPr>
        <p:cNvPr id="1" name=""/>
        <p:cNvGrpSpPr/>
        <p:nvPr/>
      </p:nvGrpSpPr>
      <p:grpSpPr>
        <a:xfrm>
          <a:off x="0" y="0"/>
          <a:ext cx="0" cy="0"/>
          <a:chOff x="0" y="0"/>
          <a:chExt cx="0" cy="0"/>
        </a:xfrm>
      </p:grpSpPr>
      <p:sp>
        <p:nvSpPr>
          <p:cNvPr id="30" name="Title Placeholder 1"/>
          <p:cNvSpPr>
            <a:spLocks noGrp="1"/>
          </p:cNvSpPr>
          <p:nvPr>
            <p:ph type="title"/>
          </p:nvPr>
        </p:nvSpPr>
        <p:spPr>
          <a:xfrm>
            <a:off x="381000" y="362481"/>
            <a:ext cx="11429999"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2" name="Rectangle 1">
            <a:extLst>
              <a:ext uri="{FF2B5EF4-FFF2-40B4-BE49-F238E27FC236}">
                <a16:creationId xmlns:a16="http://schemas.microsoft.com/office/drawing/2014/main" id="{6671F773-811C-BC08-7C00-703A6D59EC03}"/>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1DC0360-ABF8-D656-399F-AF995DEC48F1}"/>
              </a:ext>
            </a:extLst>
          </p:cNvPr>
          <p:cNvGrpSpPr/>
          <p:nvPr userDrawn="1"/>
        </p:nvGrpSpPr>
        <p:grpSpPr>
          <a:xfrm>
            <a:off x="7641150" y="1675712"/>
            <a:ext cx="4550850" cy="4722331"/>
            <a:chOff x="7285007" y="1763092"/>
            <a:chExt cx="4906993" cy="5091895"/>
          </a:xfrm>
        </p:grpSpPr>
        <p:sp>
          <p:nvSpPr>
            <p:cNvPr id="4" name="Freeform: Shape 3">
              <a:extLst>
                <a:ext uri="{FF2B5EF4-FFF2-40B4-BE49-F238E27FC236}">
                  <a16:creationId xmlns:a16="http://schemas.microsoft.com/office/drawing/2014/main" id="{2299F767-D1EA-5555-527D-9F76543B7D1F}"/>
                </a:ext>
              </a:extLst>
            </p:cNvPr>
            <p:cNvSpPr/>
            <p:nvPr userDrawn="1"/>
          </p:nvSpPr>
          <p:spPr>
            <a:xfrm>
              <a:off x="7285007" y="1763092"/>
              <a:ext cx="4906993" cy="5091895"/>
            </a:xfrm>
            <a:custGeom>
              <a:avLst/>
              <a:gdLst>
                <a:gd name="connsiteX0" fmla="*/ 2743200 w 4150894"/>
                <a:gd name="connsiteY0" fmla="*/ 0 h 4307305"/>
                <a:gd name="connsiteX1" fmla="*/ 4050772 w 4150894"/>
                <a:gd name="connsiteY1" fmla="*/ 331089 h 4307305"/>
                <a:gd name="connsiteX2" fmla="*/ 4150894 w 4150894"/>
                <a:gd name="connsiteY2" fmla="*/ 391915 h 4307305"/>
                <a:gd name="connsiteX3" fmla="*/ 4150894 w 4150894"/>
                <a:gd name="connsiteY3" fmla="*/ 4307305 h 4307305"/>
                <a:gd name="connsiteX4" fmla="*/ 491195 w 4150894"/>
                <a:gd name="connsiteY4" fmla="*/ 4307305 h 4307305"/>
                <a:gd name="connsiteX5" fmla="*/ 468495 w 4150894"/>
                <a:gd name="connsiteY5" fmla="*/ 4276949 h 4307305"/>
                <a:gd name="connsiteX6" fmla="*/ 0 w 4150894"/>
                <a:gd name="connsiteY6" fmla="*/ 2743200 h 4307305"/>
                <a:gd name="connsiteX7" fmla="*/ 2743200 w 4150894"/>
                <a:gd name="connsiteY7" fmla="*/ 0 h 430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0894" h="4307305">
                  <a:moveTo>
                    <a:pt x="2743200" y="0"/>
                  </a:moveTo>
                  <a:cubicBezTo>
                    <a:pt x="3216646" y="0"/>
                    <a:pt x="3662079" y="119939"/>
                    <a:pt x="4050772" y="331089"/>
                  </a:cubicBezTo>
                  <a:lnTo>
                    <a:pt x="4150894" y="391915"/>
                  </a:lnTo>
                  <a:lnTo>
                    <a:pt x="4150894" y="4307305"/>
                  </a:lnTo>
                  <a:lnTo>
                    <a:pt x="491195" y="4307305"/>
                  </a:lnTo>
                  <a:lnTo>
                    <a:pt x="468495" y="4276949"/>
                  </a:lnTo>
                  <a:cubicBezTo>
                    <a:pt x="172712" y="3839132"/>
                    <a:pt x="0" y="3311336"/>
                    <a:pt x="0" y="2743200"/>
                  </a:cubicBezTo>
                  <a:cubicBezTo>
                    <a:pt x="0" y="1228172"/>
                    <a:pt x="1228172" y="0"/>
                    <a:pt x="2743200" y="0"/>
                  </a:cubicBezTo>
                  <a:close/>
                </a:path>
              </a:pathLst>
            </a:custGeom>
            <a:solidFill>
              <a:srgbClr val="F0F5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5" name="Freeform: Shape 4">
              <a:extLst>
                <a:ext uri="{FF2B5EF4-FFF2-40B4-BE49-F238E27FC236}">
                  <a16:creationId xmlns:a16="http://schemas.microsoft.com/office/drawing/2014/main" id="{3E6AC136-CA6D-87C0-4ADF-DA13668F83A9}"/>
                </a:ext>
              </a:extLst>
            </p:cNvPr>
            <p:cNvSpPr/>
            <p:nvPr userDrawn="1"/>
          </p:nvSpPr>
          <p:spPr>
            <a:xfrm>
              <a:off x="7832599" y="2310684"/>
              <a:ext cx="4359401" cy="4544301"/>
            </a:xfrm>
            <a:custGeom>
              <a:avLst/>
              <a:gdLst>
                <a:gd name="connsiteX0" fmla="*/ 2279984 w 3687678"/>
                <a:gd name="connsiteY0" fmla="*/ 0 h 3844088"/>
                <a:gd name="connsiteX1" fmla="*/ 3554745 w 3687678"/>
                <a:gd name="connsiteY1" fmla="*/ 389386 h 3844088"/>
                <a:gd name="connsiteX2" fmla="*/ 3687678 w 3687678"/>
                <a:gd name="connsiteY2" fmla="*/ 488792 h 3844088"/>
                <a:gd name="connsiteX3" fmla="*/ 3687678 w 3687678"/>
                <a:gd name="connsiteY3" fmla="*/ 3844088 h 3844088"/>
                <a:gd name="connsiteX4" fmla="*/ 624087 w 3687678"/>
                <a:gd name="connsiteY4" fmla="*/ 3844088 h 3844088"/>
                <a:gd name="connsiteX5" fmla="*/ 520638 w 3687678"/>
                <a:gd name="connsiteY5" fmla="*/ 3730265 h 3844088"/>
                <a:gd name="connsiteX6" fmla="*/ 0 w 3687678"/>
                <a:gd name="connsiteY6" fmla="*/ 2279984 h 3844088"/>
                <a:gd name="connsiteX7" fmla="*/ 2279984 w 3687678"/>
                <a:gd name="connsiteY7" fmla="*/ 0 h 38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7678" h="3844088">
                  <a:moveTo>
                    <a:pt x="2279984" y="0"/>
                  </a:moveTo>
                  <a:cubicBezTo>
                    <a:pt x="2752184" y="0"/>
                    <a:pt x="3190857" y="143548"/>
                    <a:pt x="3554745" y="389386"/>
                  </a:cubicBezTo>
                  <a:lnTo>
                    <a:pt x="3687678" y="488792"/>
                  </a:lnTo>
                  <a:lnTo>
                    <a:pt x="3687678" y="3844088"/>
                  </a:lnTo>
                  <a:lnTo>
                    <a:pt x="624087" y="3844088"/>
                  </a:lnTo>
                  <a:lnTo>
                    <a:pt x="520638" y="3730265"/>
                  </a:lnTo>
                  <a:cubicBezTo>
                    <a:pt x="195385" y="3336150"/>
                    <a:pt x="0" y="2830884"/>
                    <a:pt x="0" y="2279984"/>
                  </a:cubicBezTo>
                  <a:cubicBezTo>
                    <a:pt x="0" y="1020784"/>
                    <a:pt x="1020784" y="0"/>
                    <a:pt x="2279984" y="0"/>
                  </a:cubicBezTo>
                  <a:close/>
                </a:path>
              </a:pathLst>
            </a:custGeom>
            <a:solidFill>
              <a:srgbClr val="D5E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pic>
        <p:nvPicPr>
          <p:cNvPr id="7" name="Picture 6">
            <a:extLst>
              <a:ext uri="{FF2B5EF4-FFF2-40B4-BE49-F238E27FC236}">
                <a16:creationId xmlns:a16="http://schemas.microsoft.com/office/drawing/2014/main" id="{5B544D9B-06BF-6CC1-1D96-E1D4841C9E0B}"/>
              </a:ext>
            </a:extLst>
          </p:cNvPr>
          <p:cNvPicPr>
            <a:picLocks noChangeAspect="1"/>
          </p:cNvPicPr>
          <p:nvPr userDrawn="1"/>
        </p:nvPicPr>
        <p:blipFill>
          <a:blip r:embed="rId2">
            <a:extLst>
              <a:ext uri="{28A0092B-C50C-407E-A947-70E740481C1C}">
                <a14:useLocalDpi xmlns:a14="http://schemas.microsoft.com/office/drawing/2010/main" val="0"/>
              </a:ext>
            </a:extLst>
          </a:blip>
          <a:srcRect l="1207" r="20038"/>
          <a:stretch/>
        </p:blipFill>
        <p:spPr>
          <a:xfrm>
            <a:off x="7166345" y="1119715"/>
            <a:ext cx="5025656" cy="5278330"/>
          </a:xfrm>
          <a:prstGeom prst="rect">
            <a:avLst/>
          </a:prstGeom>
          <a:effectLst>
            <a:outerShdw blurRad="152400" dir="5400000" algn="t" rotWithShape="0">
              <a:schemeClr val="accent1">
                <a:lumMod val="75000"/>
                <a:alpha val="40000"/>
              </a:schemeClr>
            </a:outerShdw>
          </a:effectLst>
        </p:spPr>
      </p:pic>
      <p:sp>
        <p:nvSpPr>
          <p:cNvPr id="31" name="Content Placeholder 2"/>
          <p:cNvSpPr>
            <a:spLocks noGrp="1"/>
          </p:cNvSpPr>
          <p:nvPr>
            <p:ph idx="1" hasCustomPrompt="1"/>
          </p:nvPr>
        </p:nvSpPr>
        <p:spPr>
          <a:xfrm>
            <a:off x="381001" y="1104900"/>
            <a:ext cx="6785343" cy="497205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Tree>
    <p:extLst>
      <p:ext uri="{BB962C8B-B14F-4D97-AF65-F5344CB8AC3E}">
        <p14:creationId xmlns:p14="http://schemas.microsoft.com/office/powerpoint/2010/main" val="36046421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5_Library Image Left 1">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rcRect l="32278" r="40336"/>
          <a:stretch/>
        </p:blipFill>
        <p:spPr>
          <a:xfrm>
            <a:off x="-1" y="64459"/>
            <a:ext cx="2601688" cy="6336341"/>
          </a:xfrm>
          <a:prstGeom prst="rect">
            <a:avLst/>
          </a:prstGeom>
        </p:spPr>
      </p:pic>
      <p:sp>
        <p:nvSpPr>
          <p:cNvPr id="25" name="Title Placeholder 1"/>
          <p:cNvSpPr>
            <a:spLocks noGrp="1"/>
          </p:cNvSpPr>
          <p:nvPr>
            <p:ph type="title"/>
          </p:nvPr>
        </p:nvSpPr>
        <p:spPr>
          <a:xfrm>
            <a:off x="3057913" y="362481"/>
            <a:ext cx="8782038"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28" name="Content Placeholder 2"/>
          <p:cNvSpPr>
            <a:spLocks noGrp="1"/>
          </p:cNvSpPr>
          <p:nvPr>
            <p:ph idx="1" hasCustomPrompt="1"/>
          </p:nvPr>
        </p:nvSpPr>
        <p:spPr>
          <a:xfrm>
            <a:off x="3047999" y="1104900"/>
            <a:ext cx="8749511" cy="487045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2" name="Rectangle 1">
            <a:extLst>
              <a:ext uri="{FF2B5EF4-FFF2-40B4-BE49-F238E27FC236}">
                <a16:creationId xmlns:a16="http://schemas.microsoft.com/office/drawing/2014/main" id="{A187D50F-D7A1-33AE-C37D-638D36095CAD}"/>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0758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5_Title Slide C5">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4BC35C-8255-6B3D-5866-AA3DD5F7CE27}"/>
              </a:ext>
            </a:extLst>
          </p:cNvPr>
          <p:cNvSpPr/>
          <p:nvPr userDrawn="1"/>
        </p:nvSpPr>
        <p:spPr>
          <a:xfrm>
            <a:off x="0" y="85726"/>
            <a:ext cx="12192001" cy="6772274"/>
          </a:xfrm>
          <a:prstGeom prst="rect">
            <a:avLst/>
          </a:prstGeom>
          <a:gradFill>
            <a:gsLst>
              <a:gs pos="0">
                <a:schemeClr val="bg2"/>
              </a:gs>
              <a:gs pos="100000">
                <a:srgbClr val="F5F9F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Shape 1">
            <a:extLst>
              <a:ext uri="{FF2B5EF4-FFF2-40B4-BE49-F238E27FC236}">
                <a16:creationId xmlns:a16="http://schemas.microsoft.com/office/drawing/2014/main" id="{D874236A-1E1B-2A5F-60F7-ACF6FE092BEF}"/>
              </a:ext>
            </a:extLst>
          </p:cNvPr>
          <p:cNvSpPr/>
          <p:nvPr userDrawn="1"/>
        </p:nvSpPr>
        <p:spPr>
          <a:xfrm>
            <a:off x="6433145" y="263222"/>
            <a:ext cx="5758855" cy="6509052"/>
          </a:xfrm>
          <a:custGeom>
            <a:avLst/>
            <a:gdLst>
              <a:gd name="connsiteX0" fmla="*/ 3035852 w 5371913"/>
              <a:gd name="connsiteY0" fmla="*/ 0 h 6071704"/>
              <a:gd name="connsiteX1" fmla="*/ 5182524 w 5371913"/>
              <a:gd name="connsiteY1" fmla="*/ 889180 h 6071704"/>
              <a:gd name="connsiteX2" fmla="*/ 5371913 w 5371913"/>
              <a:gd name="connsiteY2" fmla="*/ 1097561 h 6071704"/>
              <a:gd name="connsiteX3" fmla="*/ 5371913 w 5371913"/>
              <a:gd name="connsiteY3" fmla="*/ 4974143 h 6071704"/>
              <a:gd name="connsiteX4" fmla="*/ 5182524 w 5371913"/>
              <a:gd name="connsiteY4" fmla="*/ 5182524 h 6071704"/>
              <a:gd name="connsiteX5" fmla="*/ 3035852 w 5371913"/>
              <a:gd name="connsiteY5" fmla="*/ 6071704 h 6071704"/>
              <a:gd name="connsiteX6" fmla="*/ 0 w 5371913"/>
              <a:gd name="connsiteY6" fmla="*/ 3035852 h 6071704"/>
              <a:gd name="connsiteX7" fmla="*/ 3035852 w 5371913"/>
              <a:gd name="connsiteY7" fmla="*/ 0 h 607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71913" h="6071704">
                <a:moveTo>
                  <a:pt x="3035852" y="0"/>
                </a:moveTo>
                <a:cubicBezTo>
                  <a:pt x="3874179" y="0"/>
                  <a:pt x="4633143" y="339799"/>
                  <a:pt x="5182524" y="889180"/>
                </a:cubicBezTo>
                <a:lnTo>
                  <a:pt x="5371913" y="1097561"/>
                </a:lnTo>
                <a:lnTo>
                  <a:pt x="5371913" y="4974143"/>
                </a:lnTo>
                <a:lnTo>
                  <a:pt x="5182524" y="5182524"/>
                </a:lnTo>
                <a:cubicBezTo>
                  <a:pt x="4633143" y="5731905"/>
                  <a:pt x="3874179" y="6071704"/>
                  <a:pt x="3035852" y="6071704"/>
                </a:cubicBezTo>
                <a:cubicBezTo>
                  <a:pt x="1359197" y="6071704"/>
                  <a:pt x="0" y="4712507"/>
                  <a:pt x="0" y="3035852"/>
                </a:cubicBezTo>
                <a:cubicBezTo>
                  <a:pt x="0" y="1359197"/>
                  <a:pt x="1359197" y="0"/>
                  <a:pt x="3035852" y="0"/>
                </a:cubicBezTo>
                <a:close/>
              </a:path>
            </a:pathLst>
          </a:cu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58EC27D6-CC3F-C476-1485-BE3BF3EB3529}"/>
              </a:ext>
            </a:extLst>
          </p:cNvPr>
          <p:cNvSpPr/>
          <p:nvPr userDrawn="1"/>
        </p:nvSpPr>
        <p:spPr>
          <a:xfrm>
            <a:off x="7011940" y="842018"/>
            <a:ext cx="5180060" cy="5351461"/>
          </a:xfrm>
          <a:custGeom>
            <a:avLst/>
            <a:gdLst>
              <a:gd name="connsiteX0" fmla="*/ 2495946 w 4832008"/>
              <a:gd name="connsiteY0" fmla="*/ 0 h 4991892"/>
              <a:gd name="connsiteX1" fmla="*/ 4795748 w 4832008"/>
              <a:gd name="connsiteY1" fmla="*/ 1524411 h 4991892"/>
              <a:gd name="connsiteX2" fmla="*/ 4832008 w 4832008"/>
              <a:gd name="connsiteY2" fmla="*/ 1623481 h 4991892"/>
              <a:gd name="connsiteX3" fmla="*/ 4832008 w 4832008"/>
              <a:gd name="connsiteY3" fmla="*/ 3368411 h 4991892"/>
              <a:gd name="connsiteX4" fmla="*/ 4795748 w 4832008"/>
              <a:gd name="connsiteY4" fmla="*/ 3467481 h 4991892"/>
              <a:gd name="connsiteX5" fmla="*/ 2495946 w 4832008"/>
              <a:gd name="connsiteY5" fmla="*/ 4991892 h 4991892"/>
              <a:gd name="connsiteX6" fmla="*/ 0 w 4832008"/>
              <a:gd name="connsiteY6" fmla="*/ 2495946 h 4991892"/>
              <a:gd name="connsiteX7" fmla="*/ 2495946 w 4832008"/>
              <a:gd name="connsiteY7" fmla="*/ 0 h 499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2008" h="4991892">
                <a:moveTo>
                  <a:pt x="2495946" y="0"/>
                </a:moveTo>
                <a:cubicBezTo>
                  <a:pt x="3529801" y="0"/>
                  <a:pt x="4416843" y="628579"/>
                  <a:pt x="4795748" y="1524411"/>
                </a:cubicBezTo>
                <a:lnTo>
                  <a:pt x="4832008" y="1623481"/>
                </a:lnTo>
                <a:lnTo>
                  <a:pt x="4832008" y="3368411"/>
                </a:lnTo>
                <a:lnTo>
                  <a:pt x="4795748" y="3467481"/>
                </a:lnTo>
                <a:cubicBezTo>
                  <a:pt x="4416843" y="4363314"/>
                  <a:pt x="3529801" y="4991892"/>
                  <a:pt x="2495946" y="4991892"/>
                </a:cubicBezTo>
                <a:cubicBezTo>
                  <a:pt x="1117473" y="4991892"/>
                  <a:pt x="0" y="3874419"/>
                  <a:pt x="0" y="2495946"/>
                </a:cubicBezTo>
                <a:cubicBezTo>
                  <a:pt x="0" y="1117473"/>
                  <a:pt x="1117473" y="0"/>
                  <a:pt x="2495946" y="0"/>
                </a:cubicBezTo>
                <a:close/>
              </a:path>
            </a:pathLst>
          </a:cu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Oval 7">
            <a:extLst>
              <a:ext uri="{FF2B5EF4-FFF2-40B4-BE49-F238E27FC236}">
                <a16:creationId xmlns:a16="http://schemas.microsoft.com/office/drawing/2014/main" id="{79C0B69A-2738-4977-1829-3A394E60F6C3}"/>
              </a:ext>
            </a:extLst>
          </p:cNvPr>
          <p:cNvSpPr/>
          <p:nvPr userDrawn="1"/>
        </p:nvSpPr>
        <p:spPr>
          <a:xfrm>
            <a:off x="7715223" y="1554378"/>
            <a:ext cx="3897958" cy="3897958"/>
          </a:xfrm>
          <a:prstGeom prst="ellipse">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userDrawn="1"/>
        </p:nvGrpSpPr>
        <p:grpSpPr>
          <a:xfrm>
            <a:off x="1245957" y="1175484"/>
            <a:ext cx="2027923" cy="376404"/>
            <a:chOff x="2336800" y="2301876"/>
            <a:chExt cx="8561388" cy="1589087"/>
          </a:xfrm>
          <a:solidFill>
            <a:schemeClr val="tx2"/>
          </a:solidFill>
        </p:grpSpPr>
        <p:sp>
          <p:nvSpPr>
            <p:cNvPr id="24" name="Freeform 23"/>
            <p:cNvSpPr>
              <a:spLocks/>
            </p:cNvSpPr>
            <p:nvPr/>
          </p:nvSpPr>
          <p:spPr bwMode="auto">
            <a:xfrm>
              <a:off x="5727700" y="3506788"/>
              <a:ext cx="1089025" cy="384175"/>
            </a:xfrm>
            <a:custGeom>
              <a:avLst/>
              <a:gdLst>
                <a:gd name="T0" fmla="*/ 66 w 686"/>
                <a:gd name="T1" fmla="*/ 180 h 242"/>
                <a:gd name="T2" fmla="*/ 66 w 686"/>
                <a:gd name="T3" fmla="*/ 0 h 242"/>
                <a:gd name="T4" fmla="*/ 0 w 686"/>
                <a:gd name="T5" fmla="*/ 0 h 242"/>
                <a:gd name="T6" fmla="*/ 0 w 686"/>
                <a:gd name="T7" fmla="*/ 242 h 242"/>
                <a:gd name="T8" fmla="*/ 686 w 686"/>
                <a:gd name="T9" fmla="*/ 242 h 242"/>
                <a:gd name="T10" fmla="*/ 686 w 686"/>
                <a:gd name="T11" fmla="*/ 180 h 242"/>
                <a:gd name="T12" fmla="*/ 66 w 686"/>
                <a:gd name="T13" fmla="*/ 180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6" y="180"/>
                  </a:moveTo>
                  <a:lnTo>
                    <a:pt x="66" y="0"/>
                  </a:lnTo>
                  <a:lnTo>
                    <a:pt x="0" y="0"/>
                  </a:lnTo>
                  <a:lnTo>
                    <a:pt x="0" y="242"/>
                  </a:lnTo>
                  <a:lnTo>
                    <a:pt x="686" y="242"/>
                  </a:lnTo>
                  <a:lnTo>
                    <a:pt x="686" y="180"/>
                  </a:lnTo>
                  <a:lnTo>
                    <a:pt x="66"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a:off x="2336800" y="2686051"/>
              <a:ext cx="695325" cy="820738"/>
            </a:xfrm>
            <a:custGeom>
              <a:avLst/>
              <a:gdLst>
                <a:gd name="T0" fmla="*/ 317 w 438"/>
                <a:gd name="T1" fmla="*/ 199 h 517"/>
                <a:gd name="T2" fmla="*/ 123 w 438"/>
                <a:gd name="T3" fmla="*/ 199 h 517"/>
                <a:gd name="T4" fmla="*/ 123 w 438"/>
                <a:gd name="T5" fmla="*/ 0 h 517"/>
                <a:gd name="T6" fmla="*/ 0 w 438"/>
                <a:gd name="T7" fmla="*/ 0 h 517"/>
                <a:gd name="T8" fmla="*/ 0 w 438"/>
                <a:gd name="T9" fmla="*/ 517 h 517"/>
                <a:gd name="T10" fmla="*/ 123 w 438"/>
                <a:gd name="T11" fmla="*/ 517 h 517"/>
                <a:gd name="T12" fmla="*/ 123 w 438"/>
                <a:gd name="T13" fmla="*/ 313 h 517"/>
                <a:gd name="T14" fmla="*/ 317 w 438"/>
                <a:gd name="T15" fmla="*/ 313 h 517"/>
                <a:gd name="T16" fmla="*/ 317 w 438"/>
                <a:gd name="T17" fmla="*/ 517 h 517"/>
                <a:gd name="T18" fmla="*/ 438 w 438"/>
                <a:gd name="T19" fmla="*/ 517 h 517"/>
                <a:gd name="T20" fmla="*/ 438 w 438"/>
                <a:gd name="T21" fmla="*/ 0 h 517"/>
                <a:gd name="T22" fmla="*/ 317 w 438"/>
                <a:gd name="T23" fmla="*/ 0 h 517"/>
                <a:gd name="T24" fmla="*/ 317 w 438"/>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 h="517">
                  <a:moveTo>
                    <a:pt x="317" y="199"/>
                  </a:moveTo>
                  <a:lnTo>
                    <a:pt x="123" y="199"/>
                  </a:lnTo>
                  <a:lnTo>
                    <a:pt x="123" y="0"/>
                  </a:lnTo>
                  <a:lnTo>
                    <a:pt x="0" y="0"/>
                  </a:lnTo>
                  <a:lnTo>
                    <a:pt x="0" y="517"/>
                  </a:lnTo>
                  <a:lnTo>
                    <a:pt x="123" y="517"/>
                  </a:lnTo>
                  <a:lnTo>
                    <a:pt x="123" y="313"/>
                  </a:lnTo>
                  <a:lnTo>
                    <a:pt x="317" y="313"/>
                  </a:lnTo>
                  <a:lnTo>
                    <a:pt x="317" y="517"/>
                  </a:lnTo>
                  <a:lnTo>
                    <a:pt x="438" y="517"/>
                  </a:lnTo>
                  <a:lnTo>
                    <a:pt x="438" y="0"/>
                  </a:lnTo>
                  <a:lnTo>
                    <a:pt x="317" y="0"/>
                  </a:lnTo>
                  <a:lnTo>
                    <a:pt x="317" y="1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Rectangle 43"/>
            <p:cNvSpPr>
              <a:spLocks noChangeArrowheads="1"/>
            </p:cNvSpPr>
            <p:nvPr/>
          </p:nvSpPr>
          <p:spPr bwMode="auto">
            <a:xfrm>
              <a:off x="3343275" y="2686051"/>
              <a:ext cx="195262" cy="820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4"/>
            <p:cNvSpPr>
              <a:spLocks noEditPoints="1"/>
            </p:cNvSpPr>
            <p:nvPr/>
          </p:nvSpPr>
          <p:spPr bwMode="auto">
            <a:xfrm>
              <a:off x="3849688" y="2686051"/>
              <a:ext cx="722312" cy="820738"/>
            </a:xfrm>
            <a:custGeom>
              <a:avLst/>
              <a:gdLst>
                <a:gd name="T0" fmla="*/ 183 w 192"/>
                <a:gd name="T1" fmla="*/ 73 h 218"/>
                <a:gd name="T2" fmla="*/ 183 w 192"/>
                <a:gd name="T3" fmla="*/ 72 h 218"/>
                <a:gd name="T4" fmla="*/ 164 w 192"/>
                <a:gd name="T5" fmla="*/ 22 h 218"/>
                <a:gd name="T6" fmla="*/ 100 w 192"/>
                <a:gd name="T7" fmla="*/ 0 h 218"/>
                <a:gd name="T8" fmla="*/ 0 w 192"/>
                <a:gd name="T9" fmla="*/ 0 h 218"/>
                <a:gd name="T10" fmla="*/ 0 w 192"/>
                <a:gd name="T11" fmla="*/ 218 h 218"/>
                <a:gd name="T12" fmla="*/ 52 w 192"/>
                <a:gd name="T13" fmla="*/ 218 h 218"/>
                <a:gd name="T14" fmla="*/ 52 w 192"/>
                <a:gd name="T15" fmla="*/ 149 h 218"/>
                <a:gd name="T16" fmla="*/ 85 w 192"/>
                <a:gd name="T17" fmla="*/ 149 h 218"/>
                <a:gd name="T18" fmla="*/ 131 w 192"/>
                <a:gd name="T19" fmla="*/ 218 h 218"/>
                <a:gd name="T20" fmla="*/ 192 w 192"/>
                <a:gd name="T21" fmla="*/ 218 h 218"/>
                <a:gd name="T22" fmla="*/ 139 w 192"/>
                <a:gd name="T23" fmla="*/ 140 h 218"/>
                <a:gd name="T24" fmla="*/ 183 w 192"/>
                <a:gd name="T25" fmla="*/ 73 h 218"/>
                <a:gd name="T26" fmla="*/ 131 w 192"/>
                <a:gd name="T27" fmla="*/ 75 h 218"/>
                <a:gd name="T28" fmla="*/ 131 w 192"/>
                <a:gd name="T29" fmla="*/ 75 h 218"/>
                <a:gd name="T30" fmla="*/ 97 w 192"/>
                <a:gd name="T31" fmla="*/ 103 h 218"/>
                <a:gd name="T32" fmla="*/ 52 w 192"/>
                <a:gd name="T33" fmla="*/ 103 h 218"/>
                <a:gd name="T34" fmla="*/ 52 w 192"/>
                <a:gd name="T35" fmla="*/ 47 h 218"/>
                <a:gd name="T36" fmla="*/ 96 w 192"/>
                <a:gd name="T37" fmla="*/ 47 h 218"/>
                <a:gd name="T38" fmla="*/ 131 w 192"/>
                <a:gd name="T39"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18">
                  <a:moveTo>
                    <a:pt x="183" y="73"/>
                  </a:moveTo>
                  <a:cubicBezTo>
                    <a:pt x="183" y="72"/>
                    <a:pt x="183" y="72"/>
                    <a:pt x="183" y="72"/>
                  </a:cubicBezTo>
                  <a:cubicBezTo>
                    <a:pt x="183" y="52"/>
                    <a:pt x="177" y="34"/>
                    <a:pt x="164" y="22"/>
                  </a:cubicBezTo>
                  <a:cubicBezTo>
                    <a:pt x="150" y="7"/>
                    <a:pt x="128"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cubicBezTo>
                    <a:pt x="139" y="140"/>
                    <a:pt x="139" y="140"/>
                    <a:pt x="139" y="140"/>
                  </a:cubicBezTo>
                  <a:cubicBezTo>
                    <a:pt x="167" y="129"/>
                    <a:pt x="183" y="105"/>
                    <a:pt x="183" y="73"/>
                  </a:cubicBezTo>
                  <a:close/>
                  <a:moveTo>
                    <a:pt x="131" y="75"/>
                  </a:moveTo>
                  <a:cubicBezTo>
                    <a:pt x="131" y="75"/>
                    <a:pt x="131" y="75"/>
                    <a:pt x="131" y="75"/>
                  </a:cubicBez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5"/>
            <p:cNvSpPr>
              <a:spLocks/>
            </p:cNvSpPr>
            <p:nvPr/>
          </p:nvSpPr>
          <p:spPr bwMode="auto">
            <a:xfrm>
              <a:off x="4792663" y="2686051"/>
              <a:ext cx="630237" cy="820738"/>
            </a:xfrm>
            <a:custGeom>
              <a:avLst/>
              <a:gdLst>
                <a:gd name="T0" fmla="*/ 123 w 397"/>
                <a:gd name="T1" fmla="*/ 405 h 517"/>
                <a:gd name="T2" fmla="*/ 123 w 397"/>
                <a:gd name="T3" fmla="*/ 311 h 517"/>
                <a:gd name="T4" fmla="*/ 360 w 397"/>
                <a:gd name="T5" fmla="*/ 311 h 517"/>
                <a:gd name="T6" fmla="*/ 360 w 397"/>
                <a:gd name="T7" fmla="*/ 201 h 517"/>
                <a:gd name="T8" fmla="*/ 123 w 397"/>
                <a:gd name="T9" fmla="*/ 201 h 517"/>
                <a:gd name="T10" fmla="*/ 123 w 397"/>
                <a:gd name="T11" fmla="*/ 109 h 517"/>
                <a:gd name="T12" fmla="*/ 393 w 397"/>
                <a:gd name="T13" fmla="*/ 109 h 517"/>
                <a:gd name="T14" fmla="*/ 393 w 397"/>
                <a:gd name="T15" fmla="*/ 0 h 517"/>
                <a:gd name="T16" fmla="*/ 0 w 397"/>
                <a:gd name="T17" fmla="*/ 0 h 517"/>
                <a:gd name="T18" fmla="*/ 0 w 397"/>
                <a:gd name="T19" fmla="*/ 517 h 517"/>
                <a:gd name="T20" fmla="*/ 397 w 397"/>
                <a:gd name="T21" fmla="*/ 517 h 517"/>
                <a:gd name="T22" fmla="*/ 397 w 397"/>
                <a:gd name="T23" fmla="*/ 405 h 517"/>
                <a:gd name="T24" fmla="*/ 123 w 397"/>
                <a:gd name="T25" fmla="*/ 405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7" h="517">
                  <a:moveTo>
                    <a:pt x="123" y="405"/>
                  </a:moveTo>
                  <a:lnTo>
                    <a:pt x="123" y="311"/>
                  </a:lnTo>
                  <a:lnTo>
                    <a:pt x="360" y="311"/>
                  </a:lnTo>
                  <a:lnTo>
                    <a:pt x="360" y="201"/>
                  </a:lnTo>
                  <a:lnTo>
                    <a:pt x="123" y="201"/>
                  </a:lnTo>
                  <a:lnTo>
                    <a:pt x="123" y="109"/>
                  </a:lnTo>
                  <a:lnTo>
                    <a:pt x="393" y="109"/>
                  </a:lnTo>
                  <a:lnTo>
                    <a:pt x="393" y="0"/>
                  </a:lnTo>
                  <a:lnTo>
                    <a:pt x="0" y="0"/>
                  </a:lnTo>
                  <a:lnTo>
                    <a:pt x="0" y="517"/>
                  </a:lnTo>
                  <a:lnTo>
                    <a:pt x="397" y="517"/>
                  </a:lnTo>
                  <a:lnTo>
                    <a:pt x="397" y="405"/>
                  </a:lnTo>
                  <a:lnTo>
                    <a:pt x="123"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6"/>
            <p:cNvSpPr>
              <a:spLocks noEditPoints="1"/>
            </p:cNvSpPr>
            <p:nvPr/>
          </p:nvSpPr>
          <p:spPr bwMode="auto">
            <a:xfrm>
              <a:off x="6118225" y="2686051"/>
              <a:ext cx="720725" cy="820738"/>
            </a:xfrm>
            <a:custGeom>
              <a:avLst/>
              <a:gdLst>
                <a:gd name="T0" fmla="*/ 139 w 192"/>
                <a:gd name="T1" fmla="*/ 140 h 218"/>
                <a:gd name="T2" fmla="*/ 183 w 192"/>
                <a:gd name="T3" fmla="*/ 73 h 218"/>
                <a:gd name="T4" fmla="*/ 183 w 192"/>
                <a:gd name="T5" fmla="*/ 72 h 218"/>
                <a:gd name="T6" fmla="*/ 164 w 192"/>
                <a:gd name="T7" fmla="*/ 22 h 218"/>
                <a:gd name="T8" fmla="*/ 100 w 192"/>
                <a:gd name="T9" fmla="*/ 0 h 218"/>
                <a:gd name="T10" fmla="*/ 0 w 192"/>
                <a:gd name="T11" fmla="*/ 0 h 218"/>
                <a:gd name="T12" fmla="*/ 0 w 192"/>
                <a:gd name="T13" fmla="*/ 218 h 218"/>
                <a:gd name="T14" fmla="*/ 52 w 192"/>
                <a:gd name="T15" fmla="*/ 218 h 218"/>
                <a:gd name="T16" fmla="*/ 52 w 192"/>
                <a:gd name="T17" fmla="*/ 149 h 218"/>
                <a:gd name="T18" fmla="*/ 85 w 192"/>
                <a:gd name="T19" fmla="*/ 149 h 218"/>
                <a:gd name="T20" fmla="*/ 131 w 192"/>
                <a:gd name="T21" fmla="*/ 218 h 218"/>
                <a:gd name="T22" fmla="*/ 192 w 192"/>
                <a:gd name="T23" fmla="*/ 218 h 218"/>
                <a:gd name="T24" fmla="*/ 139 w 192"/>
                <a:gd name="T25" fmla="*/ 140 h 218"/>
                <a:gd name="T26" fmla="*/ 131 w 192"/>
                <a:gd name="T27" fmla="*/ 75 h 218"/>
                <a:gd name="T28" fmla="*/ 97 w 192"/>
                <a:gd name="T29" fmla="*/ 103 h 218"/>
                <a:gd name="T30" fmla="*/ 52 w 192"/>
                <a:gd name="T31" fmla="*/ 103 h 218"/>
                <a:gd name="T32" fmla="*/ 52 w 192"/>
                <a:gd name="T33" fmla="*/ 47 h 218"/>
                <a:gd name="T34" fmla="*/ 96 w 192"/>
                <a:gd name="T35" fmla="*/ 47 h 218"/>
                <a:gd name="T36" fmla="*/ 131 w 192"/>
                <a:gd name="T37"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2" h="218">
                  <a:moveTo>
                    <a:pt x="139" y="140"/>
                  </a:moveTo>
                  <a:cubicBezTo>
                    <a:pt x="167" y="129"/>
                    <a:pt x="183" y="105"/>
                    <a:pt x="183" y="73"/>
                  </a:cubicBezTo>
                  <a:cubicBezTo>
                    <a:pt x="183" y="72"/>
                    <a:pt x="183" y="72"/>
                    <a:pt x="183" y="72"/>
                  </a:cubicBezTo>
                  <a:cubicBezTo>
                    <a:pt x="183" y="52"/>
                    <a:pt x="177" y="34"/>
                    <a:pt x="164" y="22"/>
                  </a:cubicBezTo>
                  <a:cubicBezTo>
                    <a:pt x="149" y="7"/>
                    <a:pt x="127"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lnTo>
                    <a:pt x="139" y="140"/>
                  </a:lnTo>
                  <a:close/>
                  <a:moveTo>
                    <a:pt x="131" y="75"/>
                  </a:move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Rectangle 47"/>
            <p:cNvSpPr>
              <a:spLocks noChangeArrowheads="1"/>
            </p:cNvSpPr>
            <p:nvPr/>
          </p:nvSpPr>
          <p:spPr bwMode="auto">
            <a:xfrm>
              <a:off x="7067550" y="2686051"/>
              <a:ext cx="195262" cy="8207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8"/>
            <p:cNvSpPr>
              <a:spLocks/>
            </p:cNvSpPr>
            <p:nvPr/>
          </p:nvSpPr>
          <p:spPr bwMode="auto">
            <a:xfrm>
              <a:off x="7526338" y="2670176"/>
              <a:ext cx="781050" cy="847725"/>
            </a:xfrm>
            <a:custGeom>
              <a:avLst/>
              <a:gdLst>
                <a:gd name="T0" fmla="*/ 110 w 208"/>
                <a:gd name="T1" fmla="*/ 139 h 225"/>
                <a:gd name="T2" fmla="*/ 158 w 208"/>
                <a:gd name="T3" fmla="*/ 139 h 225"/>
                <a:gd name="T4" fmla="*/ 158 w 208"/>
                <a:gd name="T5" fmla="*/ 166 h 225"/>
                <a:gd name="T6" fmla="*/ 116 w 208"/>
                <a:gd name="T7" fmla="*/ 178 h 225"/>
                <a:gd name="T8" fmla="*/ 54 w 208"/>
                <a:gd name="T9" fmla="*/ 113 h 225"/>
                <a:gd name="T10" fmla="*/ 54 w 208"/>
                <a:gd name="T11" fmla="*/ 112 h 225"/>
                <a:gd name="T12" fmla="*/ 113 w 208"/>
                <a:gd name="T13" fmla="*/ 48 h 225"/>
                <a:gd name="T14" fmla="*/ 167 w 208"/>
                <a:gd name="T15" fmla="*/ 69 h 225"/>
                <a:gd name="T16" fmla="*/ 169 w 208"/>
                <a:gd name="T17" fmla="*/ 71 h 225"/>
                <a:gd name="T18" fmla="*/ 201 w 208"/>
                <a:gd name="T19" fmla="*/ 31 h 225"/>
                <a:gd name="T20" fmla="*/ 199 w 208"/>
                <a:gd name="T21" fmla="*/ 30 h 225"/>
                <a:gd name="T22" fmla="*/ 114 w 208"/>
                <a:gd name="T23" fmla="*/ 0 h 225"/>
                <a:gd name="T24" fmla="*/ 0 w 208"/>
                <a:gd name="T25" fmla="*/ 113 h 225"/>
                <a:gd name="T26" fmla="*/ 0 w 208"/>
                <a:gd name="T27" fmla="*/ 113 h 225"/>
                <a:gd name="T28" fmla="*/ 114 w 208"/>
                <a:gd name="T29" fmla="*/ 225 h 225"/>
                <a:gd name="T30" fmla="*/ 207 w 208"/>
                <a:gd name="T31" fmla="*/ 191 h 225"/>
                <a:gd name="T32" fmla="*/ 208 w 208"/>
                <a:gd name="T33" fmla="*/ 190 h 225"/>
                <a:gd name="T34" fmla="*/ 208 w 208"/>
                <a:gd name="T35" fmla="*/ 94 h 225"/>
                <a:gd name="T36" fmla="*/ 110 w 208"/>
                <a:gd name="T37" fmla="*/ 94 h 225"/>
                <a:gd name="T38" fmla="*/ 110 w 208"/>
                <a:gd name="T39" fmla="*/ 13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8" h="225">
                  <a:moveTo>
                    <a:pt x="110" y="139"/>
                  </a:moveTo>
                  <a:cubicBezTo>
                    <a:pt x="158" y="139"/>
                    <a:pt x="158" y="139"/>
                    <a:pt x="158" y="139"/>
                  </a:cubicBezTo>
                  <a:cubicBezTo>
                    <a:pt x="158" y="166"/>
                    <a:pt x="158" y="166"/>
                    <a:pt x="158" y="166"/>
                  </a:cubicBezTo>
                  <a:cubicBezTo>
                    <a:pt x="147" y="174"/>
                    <a:pt x="132" y="178"/>
                    <a:pt x="116" y="178"/>
                  </a:cubicBezTo>
                  <a:cubicBezTo>
                    <a:pt x="80" y="178"/>
                    <a:pt x="54" y="151"/>
                    <a:pt x="54" y="113"/>
                  </a:cubicBezTo>
                  <a:cubicBezTo>
                    <a:pt x="54" y="112"/>
                    <a:pt x="54" y="112"/>
                    <a:pt x="54" y="112"/>
                  </a:cubicBezTo>
                  <a:cubicBezTo>
                    <a:pt x="54" y="77"/>
                    <a:pt x="80" y="48"/>
                    <a:pt x="113" y="48"/>
                  </a:cubicBezTo>
                  <a:cubicBezTo>
                    <a:pt x="137" y="48"/>
                    <a:pt x="151" y="56"/>
                    <a:pt x="167" y="69"/>
                  </a:cubicBezTo>
                  <a:cubicBezTo>
                    <a:pt x="169" y="71"/>
                    <a:pt x="169" y="71"/>
                    <a:pt x="169" y="71"/>
                  </a:cubicBezTo>
                  <a:cubicBezTo>
                    <a:pt x="201" y="31"/>
                    <a:pt x="201" y="31"/>
                    <a:pt x="201" y="31"/>
                  </a:cubicBezTo>
                  <a:cubicBezTo>
                    <a:pt x="199" y="30"/>
                    <a:pt x="199" y="30"/>
                    <a:pt x="199" y="30"/>
                  </a:cubicBezTo>
                  <a:cubicBezTo>
                    <a:pt x="174" y="9"/>
                    <a:pt x="150" y="0"/>
                    <a:pt x="114" y="0"/>
                  </a:cubicBezTo>
                  <a:cubicBezTo>
                    <a:pt x="50" y="0"/>
                    <a:pt x="0" y="49"/>
                    <a:pt x="0" y="113"/>
                  </a:cubicBezTo>
                  <a:cubicBezTo>
                    <a:pt x="0" y="113"/>
                    <a:pt x="0" y="113"/>
                    <a:pt x="0" y="113"/>
                  </a:cubicBezTo>
                  <a:cubicBezTo>
                    <a:pt x="0" y="178"/>
                    <a:pt x="48" y="225"/>
                    <a:pt x="114" y="225"/>
                  </a:cubicBezTo>
                  <a:cubicBezTo>
                    <a:pt x="149" y="225"/>
                    <a:pt x="180" y="214"/>
                    <a:pt x="207" y="191"/>
                  </a:cubicBezTo>
                  <a:cubicBezTo>
                    <a:pt x="208" y="190"/>
                    <a:pt x="208" y="190"/>
                    <a:pt x="208" y="190"/>
                  </a:cubicBezTo>
                  <a:cubicBezTo>
                    <a:pt x="208" y="94"/>
                    <a:pt x="208" y="94"/>
                    <a:pt x="208" y="94"/>
                  </a:cubicBezTo>
                  <a:cubicBezTo>
                    <a:pt x="110" y="94"/>
                    <a:pt x="110" y="94"/>
                    <a:pt x="110" y="94"/>
                  </a:cubicBezTo>
                  <a:lnTo>
                    <a:pt x="110" y="13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9"/>
            <p:cNvSpPr>
              <a:spLocks/>
            </p:cNvSpPr>
            <p:nvPr/>
          </p:nvSpPr>
          <p:spPr bwMode="auto">
            <a:xfrm>
              <a:off x="8574088" y="2686051"/>
              <a:ext cx="693737" cy="820738"/>
            </a:xfrm>
            <a:custGeom>
              <a:avLst/>
              <a:gdLst>
                <a:gd name="T0" fmla="*/ 314 w 437"/>
                <a:gd name="T1" fmla="*/ 199 h 517"/>
                <a:gd name="T2" fmla="*/ 120 w 437"/>
                <a:gd name="T3" fmla="*/ 199 h 517"/>
                <a:gd name="T4" fmla="*/ 120 w 437"/>
                <a:gd name="T5" fmla="*/ 0 h 517"/>
                <a:gd name="T6" fmla="*/ 0 w 437"/>
                <a:gd name="T7" fmla="*/ 0 h 517"/>
                <a:gd name="T8" fmla="*/ 0 w 437"/>
                <a:gd name="T9" fmla="*/ 517 h 517"/>
                <a:gd name="T10" fmla="*/ 120 w 437"/>
                <a:gd name="T11" fmla="*/ 517 h 517"/>
                <a:gd name="T12" fmla="*/ 120 w 437"/>
                <a:gd name="T13" fmla="*/ 313 h 517"/>
                <a:gd name="T14" fmla="*/ 314 w 437"/>
                <a:gd name="T15" fmla="*/ 313 h 517"/>
                <a:gd name="T16" fmla="*/ 314 w 437"/>
                <a:gd name="T17" fmla="*/ 517 h 517"/>
                <a:gd name="T18" fmla="*/ 437 w 437"/>
                <a:gd name="T19" fmla="*/ 517 h 517"/>
                <a:gd name="T20" fmla="*/ 437 w 437"/>
                <a:gd name="T21" fmla="*/ 0 h 517"/>
                <a:gd name="T22" fmla="*/ 314 w 437"/>
                <a:gd name="T23" fmla="*/ 0 h 517"/>
                <a:gd name="T24" fmla="*/ 314 w 437"/>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7" h="517">
                  <a:moveTo>
                    <a:pt x="314" y="199"/>
                  </a:moveTo>
                  <a:lnTo>
                    <a:pt x="120" y="199"/>
                  </a:lnTo>
                  <a:lnTo>
                    <a:pt x="120" y="0"/>
                  </a:lnTo>
                  <a:lnTo>
                    <a:pt x="0" y="0"/>
                  </a:lnTo>
                  <a:lnTo>
                    <a:pt x="0" y="517"/>
                  </a:lnTo>
                  <a:lnTo>
                    <a:pt x="120" y="517"/>
                  </a:lnTo>
                  <a:lnTo>
                    <a:pt x="120" y="313"/>
                  </a:lnTo>
                  <a:lnTo>
                    <a:pt x="314" y="313"/>
                  </a:lnTo>
                  <a:lnTo>
                    <a:pt x="314" y="517"/>
                  </a:lnTo>
                  <a:lnTo>
                    <a:pt x="437" y="517"/>
                  </a:lnTo>
                  <a:lnTo>
                    <a:pt x="437" y="0"/>
                  </a:lnTo>
                  <a:lnTo>
                    <a:pt x="314" y="0"/>
                  </a:lnTo>
                  <a:lnTo>
                    <a:pt x="314" y="19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50"/>
            <p:cNvSpPr>
              <a:spLocks/>
            </p:cNvSpPr>
            <p:nvPr/>
          </p:nvSpPr>
          <p:spPr bwMode="auto">
            <a:xfrm>
              <a:off x="9444038" y="2686051"/>
              <a:ext cx="679450" cy="820738"/>
            </a:xfrm>
            <a:custGeom>
              <a:avLst/>
              <a:gdLst>
                <a:gd name="T0" fmla="*/ 0 w 428"/>
                <a:gd name="T1" fmla="*/ 0 h 517"/>
                <a:gd name="T2" fmla="*/ 0 w 428"/>
                <a:gd name="T3" fmla="*/ 114 h 517"/>
                <a:gd name="T4" fmla="*/ 152 w 428"/>
                <a:gd name="T5" fmla="*/ 114 h 517"/>
                <a:gd name="T6" fmla="*/ 152 w 428"/>
                <a:gd name="T7" fmla="*/ 517 h 517"/>
                <a:gd name="T8" fmla="*/ 275 w 428"/>
                <a:gd name="T9" fmla="*/ 517 h 517"/>
                <a:gd name="T10" fmla="*/ 275 w 428"/>
                <a:gd name="T11" fmla="*/ 114 h 517"/>
                <a:gd name="T12" fmla="*/ 428 w 428"/>
                <a:gd name="T13" fmla="*/ 114 h 517"/>
                <a:gd name="T14" fmla="*/ 428 w 428"/>
                <a:gd name="T15" fmla="*/ 0 h 517"/>
                <a:gd name="T16" fmla="*/ 0 w 428"/>
                <a:gd name="T17"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517">
                  <a:moveTo>
                    <a:pt x="0" y="0"/>
                  </a:moveTo>
                  <a:lnTo>
                    <a:pt x="0" y="114"/>
                  </a:lnTo>
                  <a:lnTo>
                    <a:pt x="152" y="114"/>
                  </a:lnTo>
                  <a:lnTo>
                    <a:pt x="152" y="517"/>
                  </a:lnTo>
                  <a:lnTo>
                    <a:pt x="275" y="517"/>
                  </a:lnTo>
                  <a:lnTo>
                    <a:pt x="275" y="114"/>
                  </a:lnTo>
                  <a:lnTo>
                    <a:pt x="428" y="114"/>
                  </a:lnTo>
                  <a:lnTo>
                    <a:pt x="428"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51"/>
            <p:cNvSpPr>
              <a:spLocks/>
            </p:cNvSpPr>
            <p:nvPr/>
          </p:nvSpPr>
          <p:spPr bwMode="auto">
            <a:xfrm>
              <a:off x="9440863" y="2301876"/>
              <a:ext cx="1089025" cy="384175"/>
            </a:xfrm>
            <a:custGeom>
              <a:avLst/>
              <a:gdLst>
                <a:gd name="T0" fmla="*/ 620 w 686"/>
                <a:gd name="T1" fmla="*/ 62 h 242"/>
                <a:gd name="T2" fmla="*/ 620 w 686"/>
                <a:gd name="T3" fmla="*/ 242 h 242"/>
                <a:gd name="T4" fmla="*/ 686 w 686"/>
                <a:gd name="T5" fmla="*/ 242 h 242"/>
                <a:gd name="T6" fmla="*/ 686 w 686"/>
                <a:gd name="T7" fmla="*/ 0 h 242"/>
                <a:gd name="T8" fmla="*/ 0 w 686"/>
                <a:gd name="T9" fmla="*/ 0 h 242"/>
                <a:gd name="T10" fmla="*/ 0 w 686"/>
                <a:gd name="T11" fmla="*/ 62 h 242"/>
                <a:gd name="T12" fmla="*/ 620 w 686"/>
                <a:gd name="T13" fmla="*/ 62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20" y="62"/>
                  </a:moveTo>
                  <a:lnTo>
                    <a:pt x="620" y="242"/>
                  </a:lnTo>
                  <a:lnTo>
                    <a:pt x="686" y="242"/>
                  </a:lnTo>
                  <a:lnTo>
                    <a:pt x="686" y="0"/>
                  </a:lnTo>
                  <a:lnTo>
                    <a:pt x="0" y="0"/>
                  </a:lnTo>
                  <a:lnTo>
                    <a:pt x="0" y="62"/>
                  </a:lnTo>
                  <a:lnTo>
                    <a:pt x="62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52"/>
            <p:cNvSpPr>
              <a:spLocks noEditPoints="1"/>
            </p:cNvSpPr>
            <p:nvPr/>
          </p:nvSpPr>
          <p:spPr bwMode="auto">
            <a:xfrm>
              <a:off x="10679113" y="2301876"/>
              <a:ext cx="219075" cy="219075"/>
            </a:xfrm>
            <a:custGeom>
              <a:avLst/>
              <a:gdLst>
                <a:gd name="T0" fmla="*/ 0 w 58"/>
                <a:gd name="T1" fmla="*/ 29 h 58"/>
                <a:gd name="T2" fmla="*/ 0 w 58"/>
                <a:gd name="T3" fmla="*/ 29 h 58"/>
                <a:gd name="T4" fmla="*/ 29 w 58"/>
                <a:gd name="T5" fmla="*/ 0 h 58"/>
                <a:gd name="T6" fmla="*/ 58 w 58"/>
                <a:gd name="T7" fmla="*/ 29 h 58"/>
                <a:gd name="T8" fmla="*/ 58 w 58"/>
                <a:gd name="T9" fmla="*/ 29 h 58"/>
                <a:gd name="T10" fmla="*/ 29 w 58"/>
                <a:gd name="T11" fmla="*/ 58 h 58"/>
                <a:gd name="T12" fmla="*/ 0 w 58"/>
                <a:gd name="T13" fmla="*/ 29 h 58"/>
                <a:gd name="T14" fmla="*/ 55 w 58"/>
                <a:gd name="T15" fmla="*/ 29 h 58"/>
                <a:gd name="T16" fmla="*/ 55 w 58"/>
                <a:gd name="T17" fmla="*/ 29 h 58"/>
                <a:gd name="T18" fmla="*/ 29 w 58"/>
                <a:gd name="T19" fmla="*/ 3 h 58"/>
                <a:gd name="T20" fmla="*/ 3 w 58"/>
                <a:gd name="T21" fmla="*/ 29 h 58"/>
                <a:gd name="T22" fmla="*/ 3 w 58"/>
                <a:gd name="T23" fmla="*/ 29 h 58"/>
                <a:gd name="T24" fmla="*/ 29 w 58"/>
                <a:gd name="T25" fmla="*/ 55 h 58"/>
                <a:gd name="T26" fmla="*/ 55 w 58"/>
                <a:gd name="T27" fmla="*/ 29 h 58"/>
                <a:gd name="T28" fmla="*/ 17 w 58"/>
                <a:gd name="T29" fmla="*/ 13 h 58"/>
                <a:gd name="T30" fmla="*/ 31 w 58"/>
                <a:gd name="T31" fmla="*/ 13 h 58"/>
                <a:gd name="T32" fmla="*/ 40 w 58"/>
                <a:gd name="T33" fmla="*/ 16 h 58"/>
                <a:gd name="T34" fmla="*/ 43 w 58"/>
                <a:gd name="T35" fmla="*/ 23 h 58"/>
                <a:gd name="T36" fmla="*/ 43 w 58"/>
                <a:gd name="T37" fmla="*/ 23 h 58"/>
                <a:gd name="T38" fmla="*/ 36 w 58"/>
                <a:gd name="T39" fmla="*/ 32 h 58"/>
                <a:gd name="T40" fmla="*/ 44 w 58"/>
                <a:gd name="T41" fmla="*/ 43 h 58"/>
                <a:gd name="T42" fmla="*/ 36 w 58"/>
                <a:gd name="T43" fmla="*/ 43 h 58"/>
                <a:gd name="T44" fmla="*/ 29 w 58"/>
                <a:gd name="T45" fmla="*/ 33 h 58"/>
                <a:gd name="T46" fmla="*/ 29 w 58"/>
                <a:gd name="T47" fmla="*/ 33 h 58"/>
                <a:gd name="T48" fmla="*/ 24 w 58"/>
                <a:gd name="T49" fmla="*/ 33 h 58"/>
                <a:gd name="T50" fmla="*/ 24 w 58"/>
                <a:gd name="T51" fmla="*/ 43 h 58"/>
                <a:gd name="T52" fmla="*/ 17 w 58"/>
                <a:gd name="T53" fmla="*/ 43 h 58"/>
                <a:gd name="T54" fmla="*/ 17 w 58"/>
                <a:gd name="T55" fmla="*/ 13 h 58"/>
                <a:gd name="T56" fmla="*/ 31 w 58"/>
                <a:gd name="T57" fmla="*/ 28 h 58"/>
                <a:gd name="T58" fmla="*/ 36 w 58"/>
                <a:gd name="T59" fmla="*/ 23 h 58"/>
                <a:gd name="T60" fmla="*/ 36 w 58"/>
                <a:gd name="T61" fmla="*/ 23 h 58"/>
                <a:gd name="T62" fmla="*/ 31 w 58"/>
                <a:gd name="T63" fmla="*/ 19 h 58"/>
                <a:gd name="T64" fmla="*/ 24 w 58"/>
                <a:gd name="T65" fmla="*/ 19 h 58"/>
                <a:gd name="T66" fmla="*/ 24 w 58"/>
                <a:gd name="T67" fmla="*/ 28 h 58"/>
                <a:gd name="T68" fmla="*/ 31 w 58"/>
                <a:gd name="T69"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 h="58">
                  <a:moveTo>
                    <a:pt x="0" y="29"/>
                  </a:moveTo>
                  <a:cubicBezTo>
                    <a:pt x="0" y="29"/>
                    <a:pt x="0" y="29"/>
                    <a:pt x="0" y="29"/>
                  </a:cubicBezTo>
                  <a:cubicBezTo>
                    <a:pt x="0" y="13"/>
                    <a:pt x="13" y="0"/>
                    <a:pt x="29" y="0"/>
                  </a:cubicBezTo>
                  <a:cubicBezTo>
                    <a:pt x="45" y="0"/>
                    <a:pt x="58" y="13"/>
                    <a:pt x="58" y="29"/>
                  </a:cubicBezTo>
                  <a:cubicBezTo>
                    <a:pt x="58" y="29"/>
                    <a:pt x="58" y="29"/>
                    <a:pt x="58" y="29"/>
                  </a:cubicBezTo>
                  <a:cubicBezTo>
                    <a:pt x="58" y="45"/>
                    <a:pt x="45" y="58"/>
                    <a:pt x="29" y="58"/>
                  </a:cubicBezTo>
                  <a:cubicBezTo>
                    <a:pt x="13" y="58"/>
                    <a:pt x="0" y="45"/>
                    <a:pt x="0" y="29"/>
                  </a:cubicBezTo>
                  <a:close/>
                  <a:moveTo>
                    <a:pt x="55" y="29"/>
                  </a:moveTo>
                  <a:cubicBezTo>
                    <a:pt x="55" y="29"/>
                    <a:pt x="55" y="29"/>
                    <a:pt x="55" y="29"/>
                  </a:cubicBezTo>
                  <a:cubicBezTo>
                    <a:pt x="55" y="14"/>
                    <a:pt x="44" y="3"/>
                    <a:pt x="29" y="3"/>
                  </a:cubicBezTo>
                  <a:cubicBezTo>
                    <a:pt x="14" y="3"/>
                    <a:pt x="3" y="15"/>
                    <a:pt x="3" y="29"/>
                  </a:cubicBezTo>
                  <a:cubicBezTo>
                    <a:pt x="3" y="29"/>
                    <a:pt x="3" y="29"/>
                    <a:pt x="3" y="29"/>
                  </a:cubicBezTo>
                  <a:cubicBezTo>
                    <a:pt x="3" y="43"/>
                    <a:pt x="14" y="55"/>
                    <a:pt x="29" y="55"/>
                  </a:cubicBezTo>
                  <a:cubicBezTo>
                    <a:pt x="44" y="55"/>
                    <a:pt x="55" y="43"/>
                    <a:pt x="55" y="29"/>
                  </a:cubicBezTo>
                  <a:close/>
                  <a:moveTo>
                    <a:pt x="17" y="13"/>
                  </a:moveTo>
                  <a:cubicBezTo>
                    <a:pt x="31" y="13"/>
                    <a:pt x="31" y="13"/>
                    <a:pt x="31" y="13"/>
                  </a:cubicBezTo>
                  <a:cubicBezTo>
                    <a:pt x="35" y="13"/>
                    <a:pt x="38" y="14"/>
                    <a:pt x="40" y="16"/>
                  </a:cubicBezTo>
                  <a:cubicBezTo>
                    <a:pt x="42" y="18"/>
                    <a:pt x="43" y="20"/>
                    <a:pt x="43" y="23"/>
                  </a:cubicBezTo>
                  <a:cubicBezTo>
                    <a:pt x="43" y="23"/>
                    <a:pt x="43" y="23"/>
                    <a:pt x="43" y="23"/>
                  </a:cubicBezTo>
                  <a:cubicBezTo>
                    <a:pt x="43" y="28"/>
                    <a:pt x="40" y="31"/>
                    <a:pt x="36" y="32"/>
                  </a:cubicBezTo>
                  <a:cubicBezTo>
                    <a:pt x="44" y="43"/>
                    <a:pt x="44" y="43"/>
                    <a:pt x="44" y="43"/>
                  </a:cubicBezTo>
                  <a:cubicBezTo>
                    <a:pt x="36" y="43"/>
                    <a:pt x="36" y="43"/>
                    <a:pt x="36" y="43"/>
                  </a:cubicBezTo>
                  <a:cubicBezTo>
                    <a:pt x="29" y="33"/>
                    <a:pt x="29" y="33"/>
                    <a:pt x="29" y="33"/>
                  </a:cubicBezTo>
                  <a:cubicBezTo>
                    <a:pt x="29" y="33"/>
                    <a:pt x="29" y="33"/>
                    <a:pt x="29" y="33"/>
                  </a:cubicBezTo>
                  <a:cubicBezTo>
                    <a:pt x="24" y="33"/>
                    <a:pt x="24" y="33"/>
                    <a:pt x="24" y="33"/>
                  </a:cubicBezTo>
                  <a:cubicBezTo>
                    <a:pt x="24" y="43"/>
                    <a:pt x="24" y="43"/>
                    <a:pt x="24" y="43"/>
                  </a:cubicBezTo>
                  <a:cubicBezTo>
                    <a:pt x="17" y="43"/>
                    <a:pt x="17" y="43"/>
                    <a:pt x="17" y="43"/>
                  </a:cubicBezTo>
                  <a:lnTo>
                    <a:pt x="17" y="13"/>
                  </a:lnTo>
                  <a:close/>
                  <a:moveTo>
                    <a:pt x="31" y="28"/>
                  </a:moveTo>
                  <a:cubicBezTo>
                    <a:pt x="34" y="28"/>
                    <a:pt x="36" y="26"/>
                    <a:pt x="36" y="23"/>
                  </a:cubicBezTo>
                  <a:cubicBezTo>
                    <a:pt x="36" y="23"/>
                    <a:pt x="36" y="23"/>
                    <a:pt x="36" y="23"/>
                  </a:cubicBezTo>
                  <a:cubicBezTo>
                    <a:pt x="36" y="20"/>
                    <a:pt x="34" y="19"/>
                    <a:pt x="31" y="19"/>
                  </a:cubicBezTo>
                  <a:cubicBezTo>
                    <a:pt x="24" y="19"/>
                    <a:pt x="24" y="19"/>
                    <a:pt x="24" y="19"/>
                  </a:cubicBezTo>
                  <a:cubicBezTo>
                    <a:pt x="24" y="28"/>
                    <a:pt x="24" y="28"/>
                    <a:pt x="24" y="28"/>
                  </a:cubicBezTo>
                  <a:lnTo>
                    <a:pt x="31"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 name="Title 1">
            <a:extLst>
              <a:ext uri="{FF2B5EF4-FFF2-40B4-BE49-F238E27FC236}">
                <a16:creationId xmlns:a16="http://schemas.microsoft.com/office/drawing/2014/main" id="{43DC2C57-48F2-0F93-F6B2-500FF6E47D0E}"/>
              </a:ext>
            </a:extLst>
          </p:cNvPr>
          <p:cNvSpPr>
            <a:spLocks noGrp="1"/>
          </p:cNvSpPr>
          <p:nvPr>
            <p:ph type="title" hasCustomPrompt="1"/>
          </p:nvPr>
        </p:nvSpPr>
        <p:spPr>
          <a:xfrm>
            <a:off x="1084967" y="2014880"/>
            <a:ext cx="5621273" cy="1452705"/>
          </a:xfrm>
        </p:spPr>
        <p:txBody>
          <a:bodyPr wrap="square" anchor="t" anchorCtr="0">
            <a:spAutoFit/>
          </a:bodyPr>
          <a:lstStyle>
            <a:lvl1pPr>
              <a:defRPr lang="en-US" sz="4800" b="0" i="0" kern="1200" baseline="0" dirty="0">
                <a:solidFill>
                  <a:schemeClr val="tx2"/>
                </a:solidFill>
                <a:effectLst/>
                <a:latin typeface="+mn-lt"/>
                <a:ea typeface="+mn-ea"/>
                <a:cs typeface="+mn-cs"/>
              </a:defRPr>
            </a:lvl1pPr>
          </a:lstStyle>
          <a:p>
            <a:r>
              <a:rPr lang="en-US" dirty="0"/>
              <a:t>2026 Sample Title </a:t>
            </a:r>
            <a:br>
              <a:rPr lang="en-US" dirty="0"/>
            </a:br>
            <a:r>
              <a:rPr lang="en-US" dirty="0"/>
              <a:t>One Word is Red</a:t>
            </a:r>
          </a:p>
        </p:txBody>
      </p:sp>
      <p:sp>
        <p:nvSpPr>
          <p:cNvPr id="11" name="Content Placeholder 2">
            <a:extLst>
              <a:ext uri="{FF2B5EF4-FFF2-40B4-BE49-F238E27FC236}">
                <a16:creationId xmlns:a16="http://schemas.microsoft.com/office/drawing/2014/main" id="{5D4532A0-39DD-F39E-9877-1D69864894B4}"/>
              </a:ext>
            </a:extLst>
          </p:cNvPr>
          <p:cNvSpPr>
            <a:spLocks noGrp="1"/>
          </p:cNvSpPr>
          <p:nvPr>
            <p:ph idx="1" hasCustomPrompt="1"/>
          </p:nvPr>
        </p:nvSpPr>
        <p:spPr>
          <a:xfrm>
            <a:off x="1084967" y="3481331"/>
            <a:ext cx="5621273" cy="1207008"/>
          </a:xfrm>
        </p:spPr>
        <p:txBody>
          <a:bodyPr anchor="t" anchorCtr="0">
            <a:noAutofit/>
          </a:bodyPr>
          <a:lstStyle>
            <a:lvl1pPr marL="0" marR="0" indent="0" algn="l" defTabSz="914377" rtl="0" eaLnBrk="1" fontAlgn="auto" latinLnBrk="0" hangingPunct="1">
              <a:lnSpc>
                <a:spcPct val="90000"/>
              </a:lnSpc>
              <a:spcBef>
                <a:spcPts val="1000"/>
              </a:spcBef>
              <a:spcAft>
                <a:spcPts val="0"/>
              </a:spcAft>
              <a:buClr>
                <a:srgbClr val="EA1010"/>
              </a:buClr>
              <a:buSzPct val="75000"/>
              <a:buFont typeface="Wingdings" charset="2"/>
              <a:buNone/>
              <a:tabLst/>
              <a:defRPr lang="en-US" sz="2133" kern="1200" dirty="0" smtClean="0">
                <a:solidFill>
                  <a:schemeClr val="tx2"/>
                </a:solidFill>
                <a:latin typeface="Arial"/>
                <a:ea typeface="+mj-ea"/>
                <a:cs typeface="Arial"/>
              </a:defRPr>
            </a:lvl1pPr>
            <a:lvl2pPr marL="457189" marR="0" indent="0" algn="l" defTabSz="914377" rtl="0" eaLnBrk="1" fontAlgn="auto" latinLnBrk="0" hangingPunct="1">
              <a:lnSpc>
                <a:spcPct val="90000"/>
              </a:lnSpc>
              <a:spcBef>
                <a:spcPts val="500"/>
              </a:spcBef>
              <a:spcAft>
                <a:spcPts val="0"/>
              </a:spcAft>
              <a:buClr>
                <a:srgbClr val="EA1010"/>
              </a:buClr>
              <a:buSzPct val="75000"/>
              <a:buFont typeface="Arial"/>
              <a:buNone/>
              <a:tabLst/>
              <a:defRPr lang="en-US" sz="2133" kern="1200" dirty="0" smtClean="0">
                <a:solidFill>
                  <a:schemeClr val="tx2"/>
                </a:solidFill>
                <a:latin typeface="+mn-lt"/>
                <a:ea typeface="+mn-ea"/>
                <a:cs typeface="+mn-cs"/>
              </a:defRPr>
            </a:lvl2pPr>
          </a:lstStyle>
          <a:p>
            <a:pPr lvl="0"/>
            <a:r>
              <a:rPr lang="en-US" dirty="0"/>
              <a:t>This is the sub header. Text here should be sentence case in 16 pt.</a:t>
            </a:r>
          </a:p>
          <a:p>
            <a:pPr marL="685783" lvl="1" indent="-228594" algn="l" defTabSz="914377" rtl="0" eaLnBrk="1" latinLnBrk="0" hangingPunct="1">
              <a:lnSpc>
                <a:spcPct val="90000"/>
              </a:lnSpc>
              <a:spcBef>
                <a:spcPts val="500"/>
              </a:spcBef>
              <a:buClr>
                <a:srgbClr val="EA1010"/>
              </a:buClr>
              <a:buSzPct val="75000"/>
              <a:buFont typeface="Arial"/>
              <a:buChar char="-"/>
            </a:pPr>
            <a:endParaRPr lang="en-US" dirty="0"/>
          </a:p>
        </p:txBody>
      </p:sp>
      <p:sp>
        <p:nvSpPr>
          <p:cNvPr id="12" name="Content Placeholder 2">
            <a:extLst>
              <a:ext uri="{FF2B5EF4-FFF2-40B4-BE49-F238E27FC236}">
                <a16:creationId xmlns:a16="http://schemas.microsoft.com/office/drawing/2014/main" id="{27B470FD-DF24-83C2-3C9E-2E9F1937570F}"/>
              </a:ext>
            </a:extLst>
          </p:cNvPr>
          <p:cNvSpPr>
            <a:spLocks noGrp="1"/>
          </p:cNvSpPr>
          <p:nvPr>
            <p:ph idx="10" hasCustomPrompt="1"/>
          </p:nvPr>
        </p:nvSpPr>
        <p:spPr>
          <a:xfrm>
            <a:off x="1084967" y="5154053"/>
            <a:ext cx="5523318" cy="1207008"/>
          </a:xfrm>
        </p:spPr>
        <p:txBody>
          <a:bodyPr anchor="ctr" anchorCtr="0">
            <a:normAutofit/>
          </a:bodyPr>
          <a:lstStyle>
            <a:lvl1pPr marL="0" marR="0" indent="0" algn="l" defTabSz="914377" rtl="0" eaLnBrk="1" fontAlgn="auto" latinLnBrk="0" hangingPunct="1">
              <a:lnSpc>
                <a:spcPct val="90000"/>
              </a:lnSpc>
              <a:spcBef>
                <a:spcPts val="1000"/>
              </a:spcBef>
              <a:spcAft>
                <a:spcPts val="0"/>
              </a:spcAft>
              <a:buClr>
                <a:srgbClr val="EA1010"/>
              </a:buClr>
              <a:buSzPct val="75000"/>
              <a:buFont typeface="Wingdings" charset="2"/>
              <a:buNone/>
              <a:tabLst/>
              <a:defRPr lang="en-US" sz="1800" kern="1200" cap="none" baseline="0" dirty="0" smtClean="0">
                <a:solidFill>
                  <a:schemeClr val="tx2"/>
                </a:solidFill>
                <a:latin typeface="Arial"/>
                <a:ea typeface="+mj-ea"/>
                <a:cs typeface="Arial"/>
              </a:defRPr>
            </a:lvl1pPr>
            <a:lvl2pPr marL="457189" marR="0" indent="0" algn="l" defTabSz="914377" rtl="0" eaLnBrk="1" fontAlgn="auto" latinLnBrk="0" hangingPunct="1">
              <a:lnSpc>
                <a:spcPct val="90000"/>
              </a:lnSpc>
              <a:spcBef>
                <a:spcPts val="500"/>
              </a:spcBef>
              <a:spcAft>
                <a:spcPts val="0"/>
              </a:spcAft>
              <a:buClr>
                <a:srgbClr val="EA1010"/>
              </a:buClr>
              <a:buSzPct val="75000"/>
              <a:buFont typeface="Arial"/>
              <a:buNone/>
              <a:tabLst/>
              <a:defRPr lang="en-US" sz="1600" kern="1200" dirty="0" smtClean="0">
                <a:solidFill>
                  <a:srgbClr val="000000"/>
                </a:solidFill>
                <a:latin typeface="Arial"/>
                <a:ea typeface="+mj-ea"/>
                <a:cs typeface="Arial"/>
              </a:defRPr>
            </a:lvl2pPr>
          </a:lstStyle>
          <a:p>
            <a:pPr lvl="0"/>
            <a:r>
              <a:rPr lang="en-US" dirty="0"/>
              <a:t>Month 2026</a:t>
            </a:r>
          </a:p>
        </p:txBody>
      </p:sp>
      <p:pic>
        <p:nvPicPr>
          <p:cNvPr id="4" name="Picture 3">
            <a:extLst>
              <a:ext uri="{FF2B5EF4-FFF2-40B4-BE49-F238E27FC236}">
                <a16:creationId xmlns:a16="http://schemas.microsoft.com/office/drawing/2014/main" id="{4FCF5F32-AF84-F4AD-71DD-DC42409358E2}"/>
              </a:ext>
            </a:extLst>
          </p:cNvPr>
          <p:cNvPicPr>
            <a:picLocks noChangeAspect="1"/>
          </p:cNvPicPr>
          <p:nvPr userDrawn="1"/>
        </p:nvPicPr>
        <p:blipFill>
          <a:blip r:embed="rId2">
            <a:extLst>
              <a:ext uri="{28A0092B-C50C-407E-A947-70E740481C1C}">
                <a14:useLocalDpi xmlns:a14="http://schemas.microsoft.com/office/drawing/2010/main" val="0"/>
              </a:ext>
            </a:extLst>
          </a:blip>
          <a:srcRect l="11578" t="12586" b="1008"/>
          <a:stretch/>
        </p:blipFill>
        <p:spPr>
          <a:xfrm>
            <a:off x="7710961" y="1556267"/>
            <a:ext cx="3895708" cy="3895708"/>
          </a:xfrm>
          <a:prstGeom prst="ellipse">
            <a:avLst/>
          </a:prstGeom>
        </p:spPr>
      </p:pic>
    </p:spTree>
    <p:extLst>
      <p:ext uri="{BB962C8B-B14F-4D97-AF65-F5344CB8AC3E}">
        <p14:creationId xmlns:p14="http://schemas.microsoft.com/office/powerpoint/2010/main" val="1388608670"/>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5_Library Image Left 5">
    <p:spTree>
      <p:nvGrpSpPr>
        <p:cNvPr id="1" name=""/>
        <p:cNvGrpSpPr/>
        <p:nvPr/>
      </p:nvGrpSpPr>
      <p:grpSpPr>
        <a:xfrm>
          <a:off x="0" y="0"/>
          <a:ext cx="0" cy="0"/>
          <a:chOff x="0" y="0"/>
          <a:chExt cx="0" cy="0"/>
        </a:xfrm>
      </p:grpSpPr>
      <p:sp>
        <p:nvSpPr>
          <p:cNvPr id="25" name="Title Placeholder 1"/>
          <p:cNvSpPr>
            <a:spLocks noGrp="1"/>
          </p:cNvSpPr>
          <p:nvPr>
            <p:ph type="title"/>
          </p:nvPr>
        </p:nvSpPr>
        <p:spPr>
          <a:xfrm>
            <a:off x="6275224" y="362481"/>
            <a:ext cx="5547313"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28" name="Content Placeholder 2"/>
          <p:cNvSpPr>
            <a:spLocks noGrp="1"/>
          </p:cNvSpPr>
          <p:nvPr>
            <p:ph idx="1" hasCustomPrompt="1"/>
          </p:nvPr>
        </p:nvSpPr>
        <p:spPr>
          <a:xfrm>
            <a:off x="6254750" y="1104900"/>
            <a:ext cx="5542759" cy="487045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pic>
        <p:nvPicPr>
          <p:cNvPr id="3" name="Picture 2">
            <a:extLst>
              <a:ext uri="{FF2B5EF4-FFF2-40B4-BE49-F238E27FC236}">
                <a16:creationId xmlns:a16="http://schemas.microsoft.com/office/drawing/2014/main" id="{A4905887-F7C8-489F-82FD-43FF041F928B}"/>
              </a:ext>
            </a:extLst>
          </p:cNvPr>
          <p:cNvPicPr>
            <a:picLocks noChangeAspect="1"/>
          </p:cNvPicPr>
          <p:nvPr userDrawn="1"/>
        </p:nvPicPr>
        <p:blipFill>
          <a:blip r:embed="rId2">
            <a:extLst>
              <a:ext uri="{28A0092B-C50C-407E-A947-70E740481C1C}">
                <a14:useLocalDpi xmlns:a14="http://schemas.microsoft.com/office/drawing/2010/main" val="0"/>
              </a:ext>
            </a:extLst>
          </a:blip>
          <a:srcRect l="10411" r="1685"/>
          <a:stretch/>
        </p:blipFill>
        <p:spPr>
          <a:xfrm>
            <a:off x="1" y="66676"/>
            <a:ext cx="5805487" cy="6334124"/>
          </a:xfrm>
          <a:prstGeom prst="rect">
            <a:avLst/>
          </a:prstGeom>
        </p:spPr>
      </p:pic>
      <p:sp>
        <p:nvSpPr>
          <p:cNvPr id="2" name="Rectangle 1">
            <a:extLst>
              <a:ext uri="{FF2B5EF4-FFF2-40B4-BE49-F238E27FC236}">
                <a16:creationId xmlns:a16="http://schemas.microsoft.com/office/drawing/2014/main" id="{2D721662-68D6-4639-579A-7C0082C3A703}"/>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92963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5_Library Image Left 6">
    <p:spTree>
      <p:nvGrpSpPr>
        <p:cNvPr id="1" name=""/>
        <p:cNvGrpSpPr/>
        <p:nvPr/>
      </p:nvGrpSpPr>
      <p:grpSpPr>
        <a:xfrm>
          <a:off x="0" y="0"/>
          <a:ext cx="0" cy="0"/>
          <a:chOff x="0" y="0"/>
          <a:chExt cx="0" cy="0"/>
        </a:xfrm>
      </p:grpSpPr>
      <p:sp>
        <p:nvSpPr>
          <p:cNvPr id="25" name="Title Placeholder 1"/>
          <p:cNvSpPr>
            <a:spLocks noGrp="1"/>
          </p:cNvSpPr>
          <p:nvPr>
            <p:ph type="title"/>
          </p:nvPr>
        </p:nvSpPr>
        <p:spPr>
          <a:xfrm>
            <a:off x="6275224" y="362481"/>
            <a:ext cx="5547313"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28" name="Content Placeholder 2"/>
          <p:cNvSpPr>
            <a:spLocks noGrp="1"/>
          </p:cNvSpPr>
          <p:nvPr>
            <p:ph idx="1" hasCustomPrompt="1"/>
          </p:nvPr>
        </p:nvSpPr>
        <p:spPr>
          <a:xfrm>
            <a:off x="6254750" y="1104900"/>
            <a:ext cx="5542759" cy="487045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pic>
        <p:nvPicPr>
          <p:cNvPr id="3" name="Picture 2">
            <a:extLst>
              <a:ext uri="{FF2B5EF4-FFF2-40B4-BE49-F238E27FC236}">
                <a16:creationId xmlns:a16="http://schemas.microsoft.com/office/drawing/2014/main" id="{A4905887-F7C8-489F-82FD-43FF041F928B}"/>
              </a:ext>
            </a:extLst>
          </p:cNvPr>
          <p:cNvPicPr>
            <a:picLocks noChangeAspect="1"/>
          </p:cNvPicPr>
          <p:nvPr userDrawn="1"/>
        </p:nvPicPr>
        <p:blipFill>
          <a:blip r:embed="rId2">
            <a:extLst>
              <a:ext uri="{28A0092B-C50C-407E-A947-70E740481C1C}">
                <a14:useLocalDpi xmlns:a14="http://schemas.microsoft.com/office/drawing/2010/main" val="0"/>
              </a:ext>
            </a:extLst>
          </a:blip>
          <a:srcRect l="21896" r="16970"/>
          <a:stretch/>
        </p:blipFill>
        <p:spPr>
          <a:xfrm>
            <a:off x="1" y="66676"/>
            <a:ext cx="5805487" cy="6334124"/>
          </a:xfrm>
          <a:prstGeom prst="rect">
            <a:avLst/>
          </a:prstGeom>
        </p:spPr>
      </p:pic>
      <p:sp>
        <p:nvSpPr>
          <p:cNvPr id="2" name="Rectangle 1">
            <a:extLst>
              <a:ext uri="{FF2B5EF4-FFF2-40B4-BE49-F238E27FC236}">
                <a16:creationId xmlns:a16="http://schemas.microsoft.com/office/drawing/2014/main" id="{A3FDA640-2358-8BBB-9F72-5B5305758D8C}"/>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96131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5_Library Image Right 6">
    <p:spTree>
      <p:nvGrpSpPr>
        <p:cNvPr id="1" name=""/>
        <p:cNvGrpSpPr/>
        <p:nvPr/>
      </p:nvGrpSpPr>
      <p:grpSpPr>
        <a:xfrm>
          <a:off x="0" y="0"/>
          <a:ext cx="0" cy="0"/>
          <a:chOff x="0" y="0"/>
          <a:chExt cx="0" cy="0"/>
        </a:xfrm>
      </p:grpSpPr>
      <p:sp>
        <p:nvSpPr>
          <p:cNvPr id="25" name="Title Placeholder 1"/>
          <p:cNvSpPr>
            <a:spLocks noGrp="1"/>
          </p:cNvSpPr>
          <p:nvPr>
            <p:ph type="title"/>
          </p:nvPr>
        </p:nvSpPr>
        <p:spPr>
          <a:xfrm>
            <a:off x="381000" y="362481"/>
            <a:ext cx="5715001"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28" name="Content Placeholder 2"/>
          <p:cNvSpPr>
            <a:spLocks noGrp="1"/>
          </p:cNvSpPr>
          <p:nvPr>
            <p:ph idx="1" hasCustomPrompt="1"/>
          </p:nvPr>
        </p:nvSpPr>
        <p:spPr>
          <a:xfrm>
            <a:off x="381001" y="1104900"/>
            <a:ext cx="5715000" cy="487045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pic>
        <p:nvPicPr>
          <p:cNvPr id="9" name="Picture 8">
            <a:extLst>
              <a:ext uri="{FF2B5EF4-FFF2-40B4-BE49-F238E27FC236}">
                <a16:creationId xmlns:a16="http://schemas.microsoft.com/office/drawing/2014/main" id="{56BBFCC3-958B-4F8F-804D-F7FD71AD212B}"/>
              </a:ext>
            </a:extLst>
          </p:cNvPr>
          <p:cNvPicPr>
            <a:picLocks noChangeAspect="1"/>
          </p:cNvPicPr>
          <p:nvPr userDrawn="1"/>
        </p:nvPicPr>
        <p:blipFill>
          <a:blip r:embed="rId2">
            <a:extLst>
              <a:ext uri="{28A0092B-C50C-407E-A947-70E740481C1C}">
                <a14:useLocalDpi xmlns:a14="http://schemas.microsoft.com/office/drawing/2010/main" val="0"/>
              </a:ext>
            </a:extLst>
          </a:blip>
          <a:srcRect l="10100" r="3788"/>
          <a:stretch/>
        </p:blipFill>
        <p:spPr>
          <a:xfrm>
            <a:off x="6390215" y="67490"/>
            <a:ext cx="5801784" cy="6333309"/>
          </a:xfrm>
          <a:prstGeom prst="rect">
            <a:avLst/>
          </a:prstGeom>
        </p:spPr>
      </p:pic>
      <p:sp>
        <p:nvSpPr>
          <p:cNvPr id="2" name="Rectangle 1">
            <a:extLst>
              <a:ext uri="{FF2B5EF4-FFF2-40B4-BE49-F238E27FC236}">
                <a16:creationId xmlns:a16="http://schemas.microsoft.com/office/drawing/2014/main" id="{FE9697CE-C736-7BCB-2F11-E6CEC65641E8}"/>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26099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5_Library Image Right 8">
    <p:spTree>
      <p:nvGrpSpPr>
        <p:cNvPr id="1" name=""/>
        <p:cNvGrpSpPr/>
        <p:nvPr/>
      </p:nvGrpSpPr>
      <p:grpSpPr>
        <a:xfrm>
          <a:off x="0" y="0"/>
          <a:ext cx="0" cy="0"/>
          <a:chOff x="0" y="0"/>
          <a:chExt cx="0" cy="0"/>
        </a:xfrm>
      </p:grpSpPr>
      <p:sp>
        <p:nvSpPr>
          <p:cNvPr id="25" name="Title Placeholder 1"/>
          <p:cNvSpPr>
            <a:spLocks noGrp="1"/>
          </p:cNvSpPr>
          <p:nvPr>
            <p:ph type="title"/>
          </p:nvPr>
        </p:nvSpPr>
        <p:spPr>
          <a:xfrm>
            <a:off x="381000" y="362481"/>
            <a:ext cx="5715001"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28" name="Content Placeholder 2"/>
          <p:cNvSpPr>
            <a:spLocks noGrp="1"/>
          </p:cNvSpPr>
          <p:nvPr>
            <p:ph idx="1" hasCustomPrompt="1"/>
          </p:nvPr>
        </p:nvSpPr>
        <p:spPr>
          <a:xfrm>
            <a:off x="381001" y="1104900"/>
            <a:ext cx="5715000" cy="487045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pic>
        <p:nvPicPr>
          <p:cNvPr id="9" name="Picture 8">
            <a:extLst>
              <a:ext uri="{FF2B5EF4-FFF2-40B4-BE49-F238E27FC236}">
                <a16:creationId xmlns:a16="http://schemas.microsoft.com/office/drawing/2014/main" id="{56BBFCC3-958B-4F8F-804D-F7FD71AD212B}"/>
              </a:ext>
            </a:extLst>
          </p:cNvPr>
          <p:cNvPicPr>
            <a:picLocks noChangeAspect="1"/>
          </p:cNvPicPr>
          <p:nvPr userDrawn="1"/>
        </p:nvPicPr>
        <p:blipFill>
          <a:blip r:embed="rId2">
            <a:extLst>
              <a:ext uri="{28A0092B-C50C-407E-A947-70E740481C1C}">
                <a14:useLocalDpi xmlns:a14="http://schemas.microsoft.com/office/drawing/2010/main" val="0"/>
              </a:ext>
            </a:extLst>
          </a:blip>
          <a:srcRect l="4407" r="4407"/>
          <a:stretch/>
        </p:blipFill>
        <p:spPr>
          <a:xfrm>
            <a:off x="6390215" y="67490"/>
            <a:ext cx="5801784" cy="6333309"/>
          </a:xfrm>
          <a:prstGeom prst="rect">
            <a:avLst/>
          </a:prstGeom>
        </p:spPr>
      </p:pic>
      <p:sp>
        <p:nvSpPr>
          <p:cNvPr id="2" name="Rectangle 1">
            <a:extLst>
              <a:ext uri="{FF2B5EF4-FFF2-40B4-BE49-F238E27FC236}">
                <a16:creationId xmlns:a16="http://schemas.microsoft.com/office/drawing/2014/main" id="{69B85DB3-5903-1B9A-495A-9DF90E2FF4EF}"/>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60770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5_Library Image Right 9">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rcRect l="29849" r="9019"/>
          <a:stretch/>
        </p:blipFill>
        <p:spPr>
          <a:xfrm>
            <a:off x="6388101" y="67492"/>
            <a:ext cx="5803900" cy="6333308"/>
          </a:xfrm>
          <a:prstGeom prst="rect">
            <a:avLst/>
          </a:prstGeom>
        </p:spPr>
      </p:pic>
      <p:sp>
        <p:nvSpPr>
          <p:cNvPr id="25" name="Title Placeholder 1"/>
          <p:cNvSpPr>
            <a:spLocks noGrp="1"/>
          </p:cNvSpPr>
          <p:nvPr>
            <p:ph type="title"/>
          </p:nvPr>
        </p:nvSpPr>
        <p:spPr>
          <a:xfrm>
            <a:off x="381000" y="362481"/>
            <a:ext cx="5715001"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28" name="Content Placeholder 2"/>
          <p:cNvSpPr>
            <a:spLocks noGrp="1"/>
          </p:cNvSpPr>
          <p:nvPr>
            <p:ph idx="1" hasCustomPrompt="1"/>
          </p:nvPr>
        </p:nvSpPr>
        <p:spPr>
          <a:xfrm>
            <a:off x="381001" y="1104900"/>
            <a:ext cx="5715000" cy="487045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3" name="Rectangle 2">
            <a:extLst>
              <a:ext uri="{FF2B5EF4-FFF2-40B4-BE49-F238E27FC236}">
                <a16:creationId xmlns:a16="http://schemas.microsoft.com/office/drawing/2014/main" id="{4D4EFF47-C412-D636-FEE8-542C8DD1F11D}"/>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45662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5_Library Image Right 11">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rcRect l="32126" r="25184"/>
          <a:stretch/>
        </p:blipFill>
        <p:spPr>
          <a:xfrm>
            <a:off x="8146558" y="67492"/>
            <a:ext cx="4053567" cy="6333308"/>
          </a:xfrm>
          <a:prstGeom prst="rect">
            <a:avLst/>
          </a:prstGeom>
        </p:spPr>
      </p:pic>
      <p:sp>
        <p:nvSpPr>
          <p:cNvPr id="30" name="Title Placeholder 1"/>
          <p:cNvSpPr>
            <a:spLocks noGrp="1"/>
          </p:cNvSpPr>
          <p:nvPr>
            <p:ph type="title"/>
          </p:nvPr>
        </p:nvSpPr>
        <p:spPr>
          <a:xfrm>
            <a:off x="381001" y="362481"/>
            <a:ext cx="7323272"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31" name="Content Placeholder 2"/>
          <p:cNvSpPr>
            <a:spLocks noGrp="1"/>
          </p:cNvSpPr>
          <p:nvPr>
            <p:ph idx="1" hasCustomPrompt="1"/>
          </p:nvPr>
        </p:nvSpPr>
        <p:spPr>
          <a:xfrm>
            <a:off x="381000" y="1104900"/>
            <a:ext cx="7296149" cy="497205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2" name="Rectangle 1">
            <a:extLst>
              <a:ext uri="{FF2B5EF4-FFF2-40B4-BE49-F238E27FC236}">
                <a16:creationId xmlns:a16="http://schemas.microsoft.com/office/drawing/2014/main" id="{F57ACD71-3ABB-1CFD-1C7C-4B65463F3ACB}"/>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11239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5_Custom Layout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78E732-C493-DCC3-EBC1-825D3A9218CE}"/>
              </a:ext>
            </a:extLst>
          </p:cNvPr>
          <p:cNvPicPr>
            <a:picLocks noChangeAspect="1"/>
          </p:cNvPicPr>
          <p:nvPr userDrawn="1"/>
        </p:nvPicPr>
        <p:blipFill>
          <a:blip r:embed="rId2">
            <a:extLst>
              <a:ext uri="{28A0092B-C50C-407E-A947-70E740481C1C}">
                <a14:useLocalDpi xmlns:a14="http://schemas.microsoft.com/office/drawing/2010/main" val="0"/>
              </a:ext>
            </a:extLst>
          </a:blip>
          <a:srcRect t="12224" b="12224"/>
          <a:stretch/>
        </p:blipFill>
        <p:spPr>
          <a:xfrm>
            <a:off x="0" y="68050"/>
            <a:ext cx="12192000" cy="6332750"/>
          </a:xfrm>
          <a:prstGeom prst="rect">
            <a:avLst/>
          </a:prstGeom>
        </p:spPr>
      </p:pic>
      <p:sp>
        <p:nvSpPr>
          <p:cNvPr id="3" name="Rounded Rectangle 27">
            <a:extLst>
              <a:ext uri="{FF2B5EF4-FFF2-40B4-BE49-F238E27FC236}">
                <a16:creationId xmlns:a16="http://schemas.microsoft.com/office/drawing/2014/main" id="{32A2D747-0AE1-97EC-2746-5372002E68C5}"/>
              </a:ext>
            </a:extLst>
          </p:cNvPr>
          <p:cNvSpPr/>
          <p:nvPr userDrawn="1"/>
        </p:nvSpPr>
        <p:spPr>
          <a:xfrm>
            <a:off x="219075" y="1600204"/>
            <a:ext cx="8115300" cy="4614397"/>
          </a:xfrm>
          <a:prstGeom prst="roundRect">
            <a:avLst>
              <a:gd name="adj" fmla="val 0"/>
            </a:avLst>
          </a:prstGeom>
          <a:solidFill>
            <a:schemeClr val="bg2">
              <a:alpha val="77000"/>
            </a:schemeClr>
          </a:solidFill>
          <a:ln w="3175">
            <a:noFill/>
          </a:ln>
          <a:effectLst>
            <a:outerShdw blurRad="381000" dist="254000" dir="5400000" algn="t"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7">
            <a:extLst>
              <a:ext uri="{FF2B5EF4-FFF2-40B4-BE49-F238E27FC236}">
                <a16:creationId xmlns:a16="http://schemas.microsoft.com/office/drawing/2014/main" id="{DE846180-2CBF-F226-355F-B914CD57910C}"/>
              </a:ext>
            </a:extLst>
          </p:cNvPr>
          <p:cNvSpPr>
            <a:spLocks noGrp="1"/>
          </p:cNvSpPr>
          <p:nvPr>
            <p:ph type="body" sz="quarter" idx="11"/>
          </p:nvPr>
        </p:nvSpPr>
        <p:spPr>
          <a:xfrm>
            <a:off x="561975" y="1924050"/>
            <a:ext cx="7371907" cy="3989388"/>
          </a:xfrm>
        </p:spPr>
        <p:txBody>
          <a:bodyPr/>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24153045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5_Custom Layout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78E732-C493-DCC3-EBC1-825D3A9218CE}"/>
              </a:ext>
            </a:extLst>
          </p:cNvPr>
          <p:cNvPicPr>
            <a:picLocks noChangeAspect="1"/>
          </p:cNvPicPr>
          <p:nvPr userDrawn="1"/>
        </p:nvPicPr>
        <p:blipFill>
          <a:blip r:embed="rId2">
            <a:extLst>
              <a:ext uri="{28A0092B-C50C-407E-A947-70E740481C1C}">
                <a14:useLocalDpi xmlns:a14="http://schemas.microsoft.com/office/drawing/2010/main" val="0"/>
              </a:ext>
            </a:extLst>
          </a:blip>
          <a:srcRect l="1062" t="23220" r="12625" b="9532"/>
          <a:stretch/>
        </p:blipFill>
        <p:spPr>
          <a:xfrm>
            <a:off x="0" y="68050"/>
            <a:ext cx="12192000" cy="6332750"/>
          </a:xfrm>
          <a:prstGeom prst="rect">
            <a:avLst/>
          </a:prstGeom>
        </p:spPr>
      </p:pic>
      <p:sp>
        <p:nvSpPr>
          <p:cNvPr id="3" name="Rounded Rectangle 27">
            <a:extLst>
              <a:ext uri="{FF2B5EF4-FFF2-40B4-BE49-F238E27FC236}">
                <a16:creationId xmlns:a16="http://schemas.microsoft.com/office/drawing/2014/main" id="{32A2D747-0AE1-97EC-2746-5372002E68C5}"/>
              </a:ext>
            </a:extLst>
          </p:cNvPr>
          <p:cNvSpPr/>
          <p:nvPr userDrawn="1"/>
        </p:nvSpPr>
        <p:spPr>
          <a:xfrm>
            <a:off x="219075" y="1600204"/>
            <a:ext cx="8115300" cy="4614397"/>
          </a:xfrm>
          <a:prstGeom prst="roundRect">
            <a:avLst>
              <a:gd name="adj" fmla="val 0"/>
            </a:avLst>
          </a:prstGeom>
          <a:solidFill>
            <a:schemeClr val="bg2">
              <a:alpha val="77000"/>
            </a:schemeClr>
          </a:solidFill>
          <a:ln w="3175">
            <a:noFill/>
          </a:ln>
          <a:effectLst>
            <a:outerShdw blurRad="381000" dist="254000" dir="5400000" algn="t"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7">
            <a:extLst>
              <a:ext uri="{FF2B5EF4-FFF2-40B4-BE49-F238E27FC236}">
                <a16:creationId xmlns:a16="http://schemas.microsoft.com/office/drawing/2014/main" id="{DE846180-2CBF-F226-355F-B914CD57910C}"/>
              </a:ext>
            </a:extLst>
          </p:cNvPr>
          <p:cNvSpPr>
            <a:spLocks noGrp="1"/>
          </p:cNvSpPr>
          <p:nvPr>
            <p:ph type="body" sz="quarter" idx="11"/>
          </p:nvPr>
        </p:nvSpPr>
        <p:spPr>
          <a:xfrm>
            <a:off x="561975" y="1924050"/>
            <a:ext cx="7371907" cy="3989388"/>
          </a:xfrm>
        </p:spPr>
        <p:txBody>
          <a:bodyPr/>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5349713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5_Custom Layout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78E732-C493-DCC3-EBC1-825D3A9218CE}"/>
              </a:ext>
            </a:extLst>
          </p:cNvPr>
          <p:cNvPicPr>
            <a:picLocks noChangeAspect="1"/>
          </p:cNvPicPr>
          <p:nvPr userDrawn="1"/>
        </p:nvPicPr>
        <p:blipFill>
          <a:blip r:embed="rId2">
            <a:extLst>
              <a:ext uri="{28A0092B-C50C-407E-A947-70E740481C1C}">
                <a14:useLocalDpi xmlns:a14="http://schemas.microsoft.com/office/drawing/2010/main" val="0"/>
              </a:ext>
            </a:extLst>
          </a:blip>
          <a:srcRect t="18556" r="20733" b="19733"/>
          <a:stretch/>
        </p:blipFill>
        <p:spPr>
          <a:xfrm>
            <a:off x="0" y="68050"/>
            <a:ext cx="12192000" cy="6332750"/>
          </a:xfrm>
          <a:prstGeom prst="rect">
            <a:avLst/>
          </a:prstGeom>
        </p:spPr>
      </p:pic>
      <p:sp>
        <p:nvSpPr>
          <p:cNvPr id="3" name="Rounded Rectangle 27">
            <a:extLst>
              <a:ext uri="{FF2B5EF4-FFF2-40B4-BE49-F238E27FC236}">
                <a16:creationId xmlns:a16="http://schemas.microsoft.com/office/drawing/2014/main" id="{32A2D747-0AE1-97EC-2746-5372002E68C5}"/>
              </a:ext>
            </a:extLst>
          </p:cNvPr>
          <p:cNvSpPr/>
          <p:nvPr userDrawn="1"/>
        </p:nvSpPr>
        <p:spPr>
          <a:xfrm>
            <a:off x="219075" y="1600204"/>
            <a:ext cx="8115300" cy="4614397"/>
          </a:xfrm>
          <a:prstGeom prst="roundRect">
            <a:avLst>
              <a:gd name="adj" fmla="val 0"/>
            </a:avLst>
          </a:prstGeom>
          <a:solidFill>
            <a:schemeClr val="bg2">
              <a:alpha val="77000"/>
            </a:schemeClr>
          </a:solidFill>
          <a:ln w="3175">
            <a:noFill/>
          </a:ln>
          <a:effectLst>
            <a:outerShdw blurRad="381000" dist="254000" dir="5400000" algn="t"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7">
            <a:extLst>
              <a:ext uri="{FF2B5EF4-FFF2-40B4-BE49-F238E27FC236}">
                <a16:creationId xmlns:a16="http://schemas.microsoft.com/office/drawing/2014/main" id="{DE846180-2CBF-F226-355F-B914CD57910C}"/>
              </a:ext>
            </a:extLst>
          </p:cNvPr>
          <p:cNvSpPr>
            <a:spLocks noGrp="1"/>
          </p:cNvSpPr>
          <p:nvPr>
            <p:ph type="body" sz="quarter" idx="11"/>
          </p:nvPr>
        </p:nvSpPr>
        <p:spPr>
          <a:xfrm>
            <a:off x="561975" y="1924050"/>
            <a:ext cx="7371907" cy="3989388"/>
          </a:xfrm>
        </p:spPr>
        <p:txBody>
          <a:bodyPr/>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18595748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24 Partner Divider Light">
    <p:bg>
      <p:bgPr>
        <a:solidFill>
          <a:schemeClr val="bg2"/>
        </a:solidFill>
        <a:effectLst/>
      </p:bgPr>
    </p:bg>
    <p:spTree>
      <p:nvGrpSpPr>
        <p:cNvPr id="1" name=""/>
        <p:cNvGrpSpPr/>
        <p:nvPr/>
      </p:nvGrpSpPr>
      <p:grpSpPr>
        <a:xfrm>
          <a:off x="0" y="0"/>
          <a:ext cx="0" cy="0"/>
          <a:chOff x="0" y="0"/>
          <a:chExt cx="0" cy="0"/>
        </a:xfrm>
      </p:grpSpPr>
      <p:sp>
        <p:nvSpPr>
          <p:cNvPr id="21" name="Picture Placeholder 18"/>
          <p:cNvSpPr>
            <a:spLocks noGrp="1"/>
          </p:cNvSpPr>
          <p:nvPr>
            <p:ph type="pic" sz="quarter" idx="12" hasCustomPrompt="1"/>
          </p:nvPr>
        </p:nvSpPr>
        <p:spPr>
          <a:xfrm>
            <a:off x="0" y="97930"/>
            <a:ext cx="12192000" cy="6308914"/>
          </a:xfrm>
          <a:prstGeom prst="rect">
            <a:avLst/>
          </a:prstGeom>
          <a:pattFill prst="pct5">
            <a:fgClr>
              <a:schemeClr val="accent1">
                <a:lumMod val="20000"/>
                <a:lumOff val="80000"/>
              </a:schemeClr>
            </a:fgClr>
            <a:bgClr>
              <a:schemeClr val="bg1"/>
            </a:bgClr>
          </a:pattFill>
          <a:ln>
            <a:noFill/>
          </a:ln>
        </p:spPr>
        <p:txBody>
          <a:bodyPr anchor="ctr" anchorCtr="0">
            <a:normAutofit/>
          </a:bodyPr>
          <a:lstStyle>
            <a:lvl1pPr marL="0" indent="0" algn="ctr">
              <a:buNone/>
              <a:defRPr sz="1400" baseline="0">
                <a:solidFill>
                  <a:schemeClr val="accent3"/>
                </a:solidFill>
              </a:defRPr>
            </a:lvl1pPr>
          </a:lstStyle>
          <a:p>
            <a:r>
              <a:rPr lang="en-US" dirty="0"/>
              <a:t>Click to add full screen image</a:t>
            </a:r>
          </a:p>
        </p:txBody>
      </p:sp>
      <p:sp>
        <p:nvSpPr>
          <p:cNvPr id="22" name="Rectangle 21"/>
          <p:cNvSpPr/>
          <p:nvPr userDrawn="1"/>
        </p:nvSpPr>
        <p:spPr>
          <a:xfrm>
            <a:off x="0" y="4582745"/>
            <a:ext cx="12192000" cy="1822451"/>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userDrawn="1"/>
        </p:nvGrpSpPr>
        <p:grpSpPr>
          <a:xfrm>
            <a:off x="9782549" y="5294245"/>
            <a:ext cx="2035984" cy="377900"/>
            <a:chOff x="2336800" y="2301876"/>
            <a:chExt cx="8561388" cy="1589087"/>
          </a:xfrm>
          <a:solidFill>
            <a:schemeClr val="tx2"/>
          </a:solidFill>
        </p:grpSpPr>
        <p:sp>
          <p:nvSpPr>
            <p:cNvPr id="24" name="Freeform 23"/>
            <p:cNvSpPr>
              <a:spLocks/>
            </p:cNvSpPr>
            <p:nvPr/>
          </p:nvSpPr>
          <p:spPr bwMode="auto">
            <a:xfrm>
              <a:off x="5727700" y="3506788"/>
              <a:ext cx="1089025" cy="384175"/>
            </a:xfrm>
            <a:custGeom>
              <a:avLst/>
              <a:gdLst>
                <a:gd name="T0" fmla="*/ 66 w 686"/>
                <a:gd name="T1" fmla="*/ 180 h 242"/>
                <a:gd name="T2" fmla="*/ 66 w 686"/>
                <a:gd name="T3" fmla="*/ 0 h 242"/>
                <a:gd name="T4" fmla="*/ 0 w 686"/>
                <a:gd name="T5" fmla="*/ 0 h 242"/>
                <a:gd name="T6" fmla="*/ 0 w 686"/>
                <a:gd name="T7" fmla="*/ 242 h 242"/>
                <a:gd name="T8" fmla="*/ 686 w 686"/>
                <a:gd name="T9" fmla="*/ 242 h 242"/>
                <a:gd name="T10" fmla="*/ 686 w 686"/>
                <a:gd name="T11" fmla="*/ 180 h 242"/>
                <a:gd name="T12" fmla="*/ 66 w 686"/>
                <a:gd name="T13" fmla="*/ 180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6" y="180"/>
                  </a:moveTo>
                  <a:lnTo>
                    <a:pt x="66" y="0"/>
                  </a:lnTo>
                  <a:lnTo>
                    <a:pt x="0" y="0"/>
                  </a:lnTo>
                  <a:lnTo>
                    <a:pt x="0" y="242"/>
                  </a:lnTo>
                  <a:lnTo>
                    <a:pt x="686" y="242"/>
                  </a:lnTo>
                  <a:lnTo>
                    <a:pt x="686" y="180"/>
                  </a:lnTo>
                  <a:lnTo>
                    <a:pt x="66"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a:off x="2336800" y="2686051"/>
              <a:ext cx="695325" cy="820738"/>
            </a:xfrm>
            <a:custGeom>
              <a:avLst/>
              <a:gdLst>
                <a:gd name="T0" fmla="*/ 317 w 438"/>
                <a:gd name="T1" fmla="*/ 199 h 517"/>
                <a:gd name="T2" fmla="*/ 123 w 438"/>
                <a:gd name="T3" fmla="*/ 199 h 517"/>
                <a:gd name="T4" fmla="*/ 123 w 438"/>
                <a:gd name="T5" fmla="*/ 0 h 517"/>
                <a:gd name="T6" fmla="*/ 0 w 438"/>
                <a:gd name="T7" fmla="*/ 0 h 517"/>
                <a:gd name="T8" fmla="*/ 0 w 438"/>
                <a:gd name="T9" fmla="*/ 517 h 517"/>
                <a:gd name="T10" fmla="*/ 123 w 438"/>
                <a:gd name="T11" fmla="*/ 517 h 517"/>
                <a:gd name="T12" fmla="*/ 123 w 438"/>
                <a:gd name="T13" fmla="*/ 313 h 517"/>
                <a:gd name="T14" fmla="*/ 317 w 438"/>
                <a:gd name="T15" fmla="*/ 313 h 517"/>
                <a:gd name="T16" fmla="*/ 317 w 438"/>
                <a:gd name="T17" fmla="*/ 517 h 517"/>
                <a:gd name="T18" fmla="*/ 438 w 438"/>
                <a:gd name="T19" fmla="*/ 517 h 517"/>
                <a:gd name="T20" fmla="*/ 438 w 438"/>
                <a:gd name="T21" fmla="*/ 0 h 517"/>
                <a:gd name="T22" fmla="*/ 317 w 438"/>
                <a:gd name="T23" fmla="*/ 0 h 517"/>
                <a:gd name="T24" fmla="*/ 317 w 438"/>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 h="517">
                  <a:moveTo>
                    <a:pt x="317" y="199"/>
                  </a:moveTo>
                  <a:lnTo>
                    <a:pt x="123" y="199"/>
                  </a:lnTo>
                  <a:lnTo>
                    <a:pt x="123" y="0"/>
                  </a:lnTo>
                  <a:lnTo>
                    <a:pt x="0" y="0"/>
                  </a:lnTo>
                  <a:lnTo>
                    <a:pt x="0" y="517"/>
                  </a:lnTo>
                  <a:lnTo>
                    <a:pt x="123" y="517"/>
                  </a:lnTo>
                  <a:lnTo>
                    <a:pt x="123" y="313"/>
                  </a:lnTo>
                  <a:lnTo>
                    <a:pt x="317" y="313"/>
                  </a:lnTo>
                  <a:lnTo>
                    <a:pt x="317" y="517"/>
                  </a:lnTo>
                  <a:lnTo>
                    <a:pt x="438" y="517"/>
                  </a:lnTo>
                  <a:lnTo>
                    <a:pt x="438" y="0"/>
                  </a:lnTo>
                  <a:lnTo>
                    <a:pt x="317" y="0"/>
                  </a:lnTo>
                  <a:lnTo>
                    <a:pt x="317" y="1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Rectangle 37"/>
            <p:cNvSpPr>
              <a:spLocks noChangeArrowheads="1"/>
            </p:cNvSpPr>
            <p:nvPr/>
          </p:nvSpPr>
          <p:spPr bwMode="auto">
            <a:xfrm>
              <a:off x="3343275" y="2686051"/>
              <a:ext cx="195262" cy="820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noEditPoints="1"/>
            </p:cNvSpPr>
            <p:nvPr/>
          </p:nvSpPr>
          <p:spPr bwMode="auto">
            <a:xfrm>
              <a:off x="3849688" y="2686051"/>
              <a:ext cx="722312" cy="820738"/>
            </a:xfrm>
            <a:custGeom>
              <a:avLst/>
              <a:gdLst>
                <a:gd name="T0" fmla="*/ 183 w 192"/>
                <a:gd name="T1" fmla="*/ 73 h 218"/>
                <a:gd name="T2" fmla="*/ 183 w 192"/>
                <a:gd name="T3" fmla="*/ 72 h 218"/>
                <a:gd name="T4" fmla="*/ 164 w 192"/>
                <a:gd name="T5" fmla="*/ 22 h 218"/>
                <a:gd name="T6" fmla="*/ 100 w 192"/>
                <a:gd name="T7" fmla="*/ 0 h 218"/>
                <a:gd name="T8" fmla="*/ 0 w 192"/>
                <a:gd name="T9" fmla="*/ 0 h 218"/>
                <a:gd name="T10" fmla="*/ 0 w 192"/>
                <a:gd name="T11" fmla="*/ 218 h 218"/>
                <a:gd name="T12" fmla="*/ 52 w 192"/>
                <a:gd name="T13" fmla="*/ 218 h 218"/>
                <a:gd name="T14" fmla="*/ 52 w 192"/>
                <a:gd name="T15" fmla="*/ 149 h 218"/>
                <a:gd name="T16" fmla="*/ 85 w 192"/>
                <a:gd name="T17" fmla="*/ 149 h 218"/>
                <a:gd name="T18" fmla="*/ 131 w 192"/>
                <a:gd name="T19" fmla="*/ 218 h 218"/>
                <a:gd name="T20" fmla="*/ 192 w 192"/>
                <a:gd name="T21" fmla="*/ 218 h 218"/>
                <a:gd name="T22" fmla="*/ 139 w 192"/>
                <a:gd name="T23" fmla="*/ 140 h 218"/>
                <a:gd name="T24" fmla="*/ 183 w 192"/>
                <a:gd name="T25" fmla="*/ 73 h 218"/>
                <a:gd name="T26" fmla="*/ 131 w 192"/>
                <a:gd name="T27" fmla="*/ 75 h 218"/>
                <a:gd name="T28" fmla="*/ 131 w 192"/>
                <a:gd name="T29" fmla="*/ 75 h 218"/>
                <a:gd name="T30" fmla="*/ 97 w 192"/>
                <a:gd name="T31" fmla="*/ 103 h 218"/>
                <a:gd name="T32" fmla="*/ 52 w 192"/>
                <a:gd name="T33" fmla="*/ 103 h 218"/>
                <a:gd name="T34" fmla="*/ 52 w 192"/>
                <a:gd name="T35" fmla="*/ 47 h 218"/>
                <a:gd name="T36" fmla="*/ 96 w 192"/>
                <a:gd name="T37" fmla="*/ 47 h 218"/>
                <a:gd name="T38" fmla="*/ 131 w 192"/>
                <a:gd name="T39"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18">
                  <a:moveTo>
                    <a:pt x="183" y="73"/>
                  </a:moveTo>
                  <a:cubicBezTo>
                    <a:pt x="183" y="72"/>
                    <a:pt x="183" y="72"/>
                    <a:pt x="183" y="72"/>
                  </a:cubicBezTo>
                  <a:cubicBezTo>
                    <a:pt x="183" y="52"/>
                    <a:pt x="177" y="34"/>
                    <a:pt x="164" y="22"/>
                  </a:cubicBezTo>
                  <a:cubicBezTo>
                    <a:pt x="150" y="7"/>
                    <a:pt x="128"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cubicBezTo>
                    <a:pt x="139" y="140"/>
                    <a:pt x="139" y="140"/>
                    <a:pt x="139" y="140"/>
                  </a:cubicBezTo>
                  <a:cubicBezTo>
                    <a:pt x="167" y="129"/>
                    <a:pt x="183" y="105"/>
                    <a:pt x="183" y="73"/>
                  </a:cubicBezTo>
                  <a:close/>
                  <a:moveTo>
                    <a:pt x="131" y="75"/>
                  </a:moveTo>
                  <a:cubicBezTo>
                    <a:pt x="131" y="75"/>
                    <a:pt x="131" y="75"/>
                    <a:pt x="131" y="75"/>
                  </a:cubicBez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p:cNvSpPr>
            <p:nvPr/>
          </p:nvSpPr>
          <p:spPr bwMode="auto">
            <a:xfrm>
              <a:off x="4792663" y="2686051"/>
              <a:ext cx="630237" cy="820738"/>
            </a:xfrm>
            <a:custGeom>
              <a:avLst/>
              <a:gdLst>
                <a:gd name="T0" fmla="*/ 123 w 397"/>
                <a:gd name="T1" fmla="*/ 405 h 517"/>
                <a:gd name="T2" fmla="*/ 123 w 397"/>
                <a:gd name="T3" fmla="*/ 311 h 517"/>
                <a:gd name="T4" fmla="*/ 360 w 397"/>
                <a:gd name="T5" fmla="*/ 311 h 517"/>
                <a:gd name="T6" fmla="*/ 360 w 397"/>
                <a:gd name="T7" fmla="*/ 201 h 517"/>
                <a:gd name="T8" fmla="*/ 123 w 397"/>
                <a:gd name="T9" fmla="*/ 201 h 517"/>
                <a:gd name="T10" fmla="*/ 123 w 397"/>
                <a:gd name="T11" fmla="*/ 109 h 517"/>
                <a:gd name="T12" fmla="*/ 393 w 397"/>
                <a:gd name="T13" fmla="*/ 109 h 517"/>
                <a:gd name="T14" fmla="*/ 393 w 397"/>
                <a:gd name="T15" fmla="*/ 0 h 517"/>
                <a:gd name="T16" fmla="*/ 0 w 397"/>
                <a:gd name="T17" fmla="*/ 0 h 517"/>
                <a:gd name="T18" fmla="*/ 0 w 397"/>
                <a:gd name="T19" fmla="*/ 517 h 517"/>
                <a:gd name="T20" fmla="*/ 397 w 397"/>
                <a:gd name="T21" fmla="*/ 517 h 517"/>
                <a:gd name="T22" fmla="*/ 397 w 397"/>
                <a:gd name="T23" fmla="*/ 405 h 517"/>
                <a:gd name="T24" fmla="*/ 123 w 397"/>
                <a:gd name="T25" fmla="*/ 405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7" h="517">
                  <a:moveTo>
                    <a:pt x="123" y="405"/>
                  </a:moveTo>
                  <a:lnTo>
                    <a:pt x="123" y="311"/>
                  </a:lnTo>
                  <a:lnTo>
                    <a:pt x="360" y="311"/>
                  </a:lnTo>
                  <a:lnTo>
                    <a:pt x="360" y="201"/>
                  </a:lnTo>
                  <a:lnTo>
                    <a:pt x="123" y="201"/>
                  </a:lnTo>
                  <a:lnTo>
                    <a:pt x="123" y="109"/>
                  </a:lnTo>
                  <a:lnTo>
                    <a:pt x="393" y="109"/>
                  </a:lnTo>
                  <a:lnTo>
                    <a:pt x="393" y="0"/>
                  </a:lnTo>
                  <a:lnTo>
                    <a:pt x="0" y="0"/>
                  </a:lnTo>
                  <a:lnTo>
                    <a:pt x="0" y="517"/>
                  </a:lnTo>
                  <a:lnTo>
                    <a:pt x="397" y="517"/>
                  </a:lnTo>
                  <a:lnTo>
                    <a:pt x="397" y="405"/>
                  </a:lnTo>
                  <a:lnTo>
                    <a:pt x="123"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noEditPoints="1"/>
            </p:cNvSpPr>
            <p:nvPr/>
          </p:nvSpPr>
          <p:spPr bwMode="auto">
            <a:xfrm>
              <a:off x="6118225" y="2686051"/>
              <a:ext cx="720725" cy="820738"/>
            </a:xfrm>
            <a:custGeom>
              <a:avLst/>
              <a:gdLst>
                <a:gd name="T0" fmla="*/ 139 w 192"/>
                <a:gd name="T1" fmla="*/ 140 h 218"/>
                <a:gd name="T2" fmla="*/ 183 w 192"/>
                <a:gd name="T3" fmla="*/ 73 h 218"/>
                <a:gd name="T4" fmla="*/ 183 w 192"/>
                <a:gd name="T5" fmla="*/ 72 h 218"/>
                <a:gd name="T6" fmla="*/ 164 w 192"/>
                <a:gd name="T7" fmla="*/ 22 h 218"/>
                <a:gd name="T8" fmla="*/ 100 w 192"/>
                <a:gd name="T9" fmla="*/ 0 h 218"/>
                <a:gd name="T10" fmla="*/ 0 w 192"/>
                <a:gd name="T11" fmla="*/ 0 h 218"/>
                <a:gd name="T12" fmla="*/ 0 w 192"/>
                <a:gd name="T13" fmla="*/ 218 h 218"/>
                <a:gd name="T14" fmla="*/ 52 w 192"/>
                <a:gd name="T15" fmla="*/ 218 h 218"/>
                <a:gd name="T16" fmla="*/ 52 w 192"/>
                <a:gd name="T17" fmla="*/ 149 h 218"/>
                <a:gd name="T18" fmla="*/ 85 w 192"/>
                <a:gd name="T19" fmla="*/ 149 h 218"/>
                <a:gd name="T20" fmla="*/ 131 w 192"/>
                <a:gd name="T21" fmla="*/ 218 h 218"/>
                <a:gd name="T22" fmla="*/ 192 w 192"/>
                <a:gd name="T23" fmla="*/ 218 h 218"/>
                <a:gd name="T24" fmla="*/ 139 w 192"/>
                <a:gd name="T25" fmla="*/ 140 h 218"/>
                <a:gd name="T26" fmla="*/ 131 w 192"/>
                <a:gd name="T27" fmla="*/ 75 h 218"/>
                <a:gd name="T28" fmla="*/ 97 w 192"/>
                <a:gd name="T29" fmla="*/ 103 h 218"/>
                <a:gd name="T30" fmla="*/ 52 w 192"/>
                <a:gd name="T31" fmla="*/ 103 h 218"/>
                <a:gd name="T32" fmla="*/ 52 w 192"/>
                <a:gd name="T33" fmla="*/ 47 h 218"/>
                <a:gd name="T34" fmla="*/ 96 w 192"/>
                <a:gd name="T35" fmla="*/ 47 h 218"/>
                <a:gd name="T36" fmla="*/ 131 w 192"/>
                <a:gd name="T37"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2" h="218">
                  <a:moveTo>
                    <a:pt x="139" y="140"/>
                  </a:moveTo>
                  <a:cubicBezTo>
                    <a:pt x="167" y="129"/>
                    <a:pt x="183" y="105"/>
                    <a:pt x="183" y="73"/>
                  </a:cubicBezTo>
                  <a:cubicBezTo>
                    <a:pt x="183" y="72"/>
                    <a:pt x="183" y="72"/>
                    <a:pt x="183" y="72"/>
                  </a:cubicBezTo>
                  <a:cubicBezTo>
                    <a:pt x="183" y="52"/>
                    <a:pt x="177" y="34"/>
                    <a:pt x="164" y="22"/>
                  </a:cubicBezTo>
                  <a:cubicBezTo>
                    <a:pt x="149" y="7"/>
                    <a:pt x="127"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lnTo>
                    <a:pt x="139" y="140"/>
                  </a:lnTo>
                  <a:close/>
                  <a:moveTo>
                    <a:pt x="131" y="75"/>
                  </a:move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Rectangle 41"/>
            <p:cNvSpPr>
              <a:spLocks noChangeArrowheads="1"/>
            </p:cNvSpPr>
            <p:nvPr/>
          </p:nvSpPr>
          <p:spPr bwMode="auto">
            <a:xfrm>
              <a:off x="7067550" y="2686051"/>
              <a:ext cx="195262" cy="8207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2"/>
            <p:cNvSpPr>
              <a:spLocks/>
            </p:cNvSpPr>
            <p:nvPr/>
          </p:nvSpPr>
          <p:spPr bwMode="auto">
            <a:xfrm>
              <a:off x="7526338" y="2670176"/>
              <a:ext cx="781050" cy="847725"/>
            </a:xfrm>
            <a:custGeom>
              <a:avLst/>
              <a:gdLst>
                <a:gd name="T0" fmla="*/ 110 w 208"/>
                <a:gd name="T1" fmla="*/ 139 h 225"/>
                <a:gd name="T2" fmla="*/ 158 w 208"/>
                <a:gd name="T3" fmla="*/ 139 h 225"/>
                <a:gd name="T4" fmla="*/ 158 w 208"/>
                <a:gd name="T5" fmla="*/ 166 h 225"/>
                <a:gd name="T6" fmla="*/ 116 w 208"/>
                <a:gd name="T7" fmla="*/ 178 h 225"/>
                <a:gd name="T8" fmla="*/ 54 w 208"/>
                <a:gd name="T9" fmla="*/ 113 h 225"/>
                <a:gd name="T10" fmla="*/ 54 w 208"/>
                <a:gd name="T11" fmla="*/ 112 h 225"/>
                <a:gd name="T12" fmla="*/ 113 w 208"/>
                <a:gd name="T13" fmla="*/ 48 h 225"/>
                <a:gd name="T14" fmla="*/ 167 w 208"/>
                <a:gd name="T15" fmla="*/ 69 h 225"/>
                <a:gd name="T16" fmla="*/ 169 w 208"/>
                <a:gd name="T17" fmla="*/ 71 h 225"/>
                <a:gd name="T18" fmla="*/ 201 w 208"/>
                <a:gd name="T19" fmla="*/ 31 h 225"/>
                <a:gd name="T20" fmla="*/ 199 w 208"/>
                <a:gd name="T21" fmla="*/ 30 h 225"/>
                <a:gd name="T22" fmla="*/ 114 w 208"/>
                <a:gd name="T23" fmla="*/ 0 h 225"/>
                <a:gd name="T24" fmla="*/ 0 w 208"/>
                <a:gd name="T25" fmla="*/ 113 h 225"/>
                <a:gd name="T26" fmla="*/ 0 w 208"/>
                <a:gd name="T27" fmla="*/ 113 h 225"/>
                <a:gd name="T28" fmla="*/ 114 w 208"/>
                <a:gd name="T29" fmla="*/ 225 h 225"/>
                <a:gd name="T30" fmla="*/ 207 w 208"/>
                <a:gd name="T31" fmla="*/ 191 h 225"/>
                <a:gd name="T32" fmla="*/ 208 w 208"/>
                <a:gd name="T33" fmla="*/ 190 h 225"/>
                <a:gd name="T34" fmla="*/ 208 w 208"/>
                <a:gd name="T35" fmla="*/ 94 h 225"/>
                <a:gd name="T36" fmla="*/ 110 w 208"/>
                <a:gd name="T37" fmla="*/ 94 h 225"/>
                <a:gd name="T38" fmla="*/ 110 w 208"/>
                <a:gd name="T39" fmla="*/ 13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8" h="225">
                  <a:moveTo>
                    <a:pt x="110" y="139"/>
                  </a:moveTo>
                  <a:cubicBezTo>
                    <a:pt x="158" y="139"/>
                    <a:pt x="158" y="139"/>
                    <a:pt x="158" y="139"/>
                  </a:cubicBezTo>
                  <a:cubicBezTo>
                    <a:pt x="158" y="166"/>
                    <a:pt x="158" y="166"/>
                    <a:pt x="158" y="166"/>
                  </a:cubicBezTo>
                  <a:cubicBezTo>
                    <a:pt x="147" y="174"/>
                    <a:pt x="132" y="178"/>
                    <a:pt x="116" y="178"/>
                  </a:cubicBezTo>
                  <a:cubicBezTo>
                    <a:pt x="80" y="178"/>
                    <a:pt x="54" y="151"/>
                    <a:pt x="54" y="113"/>
                  </a:cubicBezTo>
                  <a:cubicBezTo>
                    <a:pt x="54" y="112"/>
                    <a:pt x="54" y="112"/>
                    <a:pt x="54" y="112"/>
                  </a:cubicBezTo>
                  <a:cubicBezTo>
                    <a:pt x="54" y="77"/>
                    <a:pt x="80" y="48"/>
                    <a:pt x="113" y="48"/>
                  </a:cubicBezTo>
                  <a:cubicBezTo>
                    <a:pt x="137" y="48"/>
                    <a:pt x="151" y="56"/>
                    <a:pt x="167" y="69"/>
                  </a:cubicBezTo>
                  <a:cubicBezTo>
                    <a:pt x="169" y="71"/>
                    <a:pt x="169" y="71"/>
                    <a:pt x="169" y="71"/>
                  </a:cubicBezTo>
                  <a:cubicBezTo>
                    <a:pt x="201" y="31"/>
                    <a:pt x="201" y="31"/>
                    <a:pt x="201" y="31"/>
                  </a:cubicBezTo>
                  <a:cubicBezTo>
                    <a:pt x="199" y="30"/>
                    <a:pt x="199" y="30"/>
                    <a:pt x="199" y="30"/>
                  </a:cubicBezTo>
                  <a:cubicBezTo>
                    <a:pt x="174" y="9"/>
                    <a:pt x="150" y="0"/>
                    <a:pt x="114" y="0"/>
                  </a:cubicBezTo>
                  <a:cubicBezTo>
                    <a:pt x="50" y="0"/>
                    <a:pt x="0" y="49"/>
                    <a:pt x="0" y="113"/>
                  </a:cubicBezTo>
                  <a:cubicBezTo>
                    <a:pt x="0" y="113"/>
                    <a:pt x="0" y="113"/>
                    <a:pt x="0" y="113"/>
                  </a:cubicBezTo>
                  <a:cubicBezTo>
                    <a:pt x="0" y="178"/>
                    <a:pt x="48" y="225"/>
                    <a:pt x="114" y="225"/>
                  </a:cubicBezTo>
                  <a:cubicBezTo>
                    <a:pt x="149" y="225"/>
                    <a:pt x="180" y="214"/>
                    <a:pt x="207" y="191"/>
                  </a:cubicBezTo>
                  <a:cubicBezTo>
                    <a:pt x="208" y="190"/>
                    <a:pt x="208" y="190"/>
                    <a:pt x="208" y="190"/>
                  </a:cubicBezTo>
                  <a:cubicBezTo>
                    <a:pt x="208" y="94"/>
                    <a:pt x="208" y="94"/>
                    <a:pt x="208" y="94"/>
                  </a:cubicBezTo>
                  <a:cubicBezTo>
                    <a:pt x="110" y="94"/>
                    <a:pt x="110" y="94"/>
                    <a:pt x="110" y="94"/>
                  </a:cubicBezTo>
                  <a:lnTo>
                    <a:pt x="110" y="13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3"/>
            <p:cNvSpPr>
              <a:spLocks/>
            </p:cNvSpPr>
            <p:nvPr/>
          </p:nvSpPr>
          <p:spPr bwMode="auto">
            <a:xfrm>
              <a:off x="8574088" y="2686051"/>
              <a:ext cx="693737" cy="820738"/>
            </a:xfrm>
            <a:custGeom>
              <a:avLst/>
              <a:gdLst>
                <a:gd name="T0" fmla="*/ 314 w 437"/>
                <a:gd name="T1" fmla="*/ 199 h 517"/>
                <a:gd name="T2" fmla="*/ 120 w 437"/>
                <a:gd name="T3" fmla="*/ 199 h 517"/>
                <a:gd name="T4" fmla="*/ 120 w 437"/>
                <a:gd name="T5" fmla="*/ 0 h 517"/>
                <a:gd name="T6" fmla="*/ 0 w 437"/>
                <a:gd name="T7" fmla="*/ 0 h 517"/>
                <a:gd name="T8" fmla="*/ 0 w 437"/>
                <a:gd name="T9" fmla="*/ 517 h 517"/>
                <a:gd name="T10" fmla="*/ 120 w 437"/>
                <a:gd name="T11" fmla="*/ 517 h 517"/>
                <a:gd name="T12" fmla="*/ 120 w 437"/>
                <a:gd name="T13" fmla="*/ 313 h 517"/>
                <a:gd name="T14" fmla="*/ 314 w 437"/>
                <a:gd name="T15" fmla="*/ 313 h 517"/>
                <a:gd name="T16" fmla="*/ 314 w 437"/>
                <a:gd name="T17" fmla="*/ 517 h 517"/>
                <a:gd name="T18" fmla="*/ 437 w 437"/>
                <a:gd name="T19" fmla="*/ 517 h 517"/>
                <a:gd name="T20" fmla="*/ 437 w 437"/>
                <a:gd name="T21" fmla="*/ 0 h 517"/>
                <a:gd name="T22" fmla="*/ 314 w 437"/>
                <a:gd name="T23" fmla="*/ 0 h 517"/>
                <a:gd name="T24" fmla="*/ 314 w 437"/>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7" h="517">
                  <a:moveTo>
                    <a:pt x="314" y="199"/>
                  </a:moveTo>
                  <a:lnTo>
                    <a:pt x="120" y="199"/>
                  </a:lnTo>
                  <a:lnTo>
                    <a:pt x="120" y="0"/>
                  </a:lnTo>
                  <a:lnTo>
                    <a:pt x="0" y="0"/>
                  </a:lnTo>
                  <a:lnTo>
                    <a:pt x="0" y="517"/>
                  </a:lnTo>
                  <a:lnTo>
                    <a:pt x="120" y="517"/>
                  </a:lnTo>
                  <a:lnTo>
                    <a:pt x="120" y="313"/>
                  </a:lnTo>
                  <a:lnTo>
                    <a:pt x="314" y="313"/>
                  </a:lnTo>
                  <a:lnTo>
                    <a:pt x="314" y="517"/>
                  </a:lnTo>
                  <a:lnTo>
                    <a:pt x="437" y="517"/>
                  </a:lnTo>
                  <a:lnTo>
                    <a:pt x="437" y="0"/>
                  </a:lnTo>
                  <a:lnTo>
                    <a:pt x="314" y="0"/>
                  </a:lnTo>
                  <a:lnTo>
                    <a:pt x="314" y="19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4"/>
            <p:cNvSpPr>
              <a:spLocks/>
            </p:cNvSpPr>
            <p:nvPr/>
          </p:nvSpPr>
          <p:spPr bwMode="auto">
            <a:xfrm>
              <a:off x="9444038" y="2686051"/>
              <a:ext cx="679450" cy="820738"/>
            </a:xfrm>
            <a:custGeom>
              <a:avLst/>
              <a:gdLst>
                <a:gd name="T0" fmla="*/ 0 w 428"/>
                <a:gd name="T1" fmla="*/ 0 h 517"/>
                <a:gd name="T2" fmla="*/ 0 w 428"/>
                <a:gd name="T3" fmla="*/ 114 h 517"/>
                <a:gd name="T4" fmla="*/ 152 w 428"/>
                <a:gd name="T5" fmla="*/ 114 h 517"/>
                <a:gd name="T6" fmla="*/ 152 w 428"/>
                <a:gd name="T7" fmla="*/ 517 h 517"/>
                <a:gd name="T8" fmla="*/ 275 w 428"/>
                <a:gd name="T9" fmla="*/ 517 h 517"/>
                <a:gd name="T10" fmla="*/ 275 w 428"/>
                <a:gd name="T11" fmla="*/ 114 h 517"/>
                <a:gd name="T12" fmla="*/ 428 w 428"/>
                <a:gd name="T13" fmla="*/ 114 h 517"/>
                <a:gd name="T14" fmla="*/ 428 w 428"/>
                <a:gd name="T15" fmla="*/ 0 h 517"/>
                <a:gd name="T16" fmla="*/ 0 w 428"/>
                <a:gd name="T17"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517">
                  <a:moveTo>
                    <a:pt x="0" y="0"/>
                  </a:moveTo>
                  <a:lnTo>
                    <a:pt x="0" y="114"/>
                  </a:lnTo>
                  <a:lnTo>
                    <a:pt x="152" y="114"/>
                  </a:lnTo>
                  <a:lnTo>
                    <a:pt x="152" y="517"/>
                  </a:lnTo>
                  <a:lnTo>
                    <a:pt x="275" y="517"/>
                  </a:lnTo>
                  <a:lnTo>
                    <a:pt x="275" y="114"/>
                  </a:lnTo>
                  <a:lnTo>
                    <a:pt x="428" y="114"/>
                  </a:lnTo>
                  <a:lnTo>
                    <a:pt x="428"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5"/>
            <p:cNvSpPr>
              <a:spLocks/>
            </p:cNvSpPr>
            <p:nvPr/>
          </p:nvSpPr>
          <p:spPr bwMode="auto">
            <a:xfrm>
              <a:off x="9440863" y="2301876"/>
              <a:ext cx="1089025" cy="384175"/>
            </a:xfrm>
            <a:custGeom>
              <a:avLst/>
              <a:gdLst>
                <a:gd name="T0" fmla="*/ 620 w 686"/>
                <a:gd name="T1" fmla="*/ 62 h 242"/>
                <a:gd name="T2" fmla="*/ 620 w 686"/>
                <a:gd name="T3" fmla="*/ 242 h 242"/>
                <a:gd name="T4" fmla="*/ 686 w 686"/>
                <a:gd name="T5" fmla="*/ 242 h 242"/>
                <a:gd name="T6" fmla="*/ 686 w 686"/>
                <a:gd name="T7" fmla="*/ 0 h 242"/>
                <a:gd name="T8" fmla="*/ 0 w 686"/>
                <a:gd name="T9" fmla="*/ 0 h 242"/>
                <a:gd name="T10" fmla="*/ 0 w 686"/>
                <a:gd name="T11" fmla="*/ 62 h 242"/>
                <a:gd name="T12" fmla="*/ 620 w 686"/>
                <a:gd name="T13" fmla="*/ 62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20" y="62"/>
                  </a:moveTo>
                  <a:lnTo>
                    <a:pt x="620" y="242"/>
                  </a:lnTo>
                  <a:lnTo>
                    <a:pt x="686" y="242"/>
                  </a:lnTo>
                  <a:lnTo>
                    <a:pt x="686" y="0"/>
                  </a:lnTo>
                  <a:lnTo>
                    <a:pt x="0" y="0"/>
                  </a:lnTo>
                  <a:lnTo>
                    <a:pt x="0" y="62"/>
                  </a:lnTo>
                  <a:lnTo>
                    <a:pt x="62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6"/>
            <p:cNvSpPr>
              <a:spLocks noEditPoints="1"/>
            </p:cNvSpPr>
            <p:nvPr/>
          </p:nvSpPr>
          <p:spPr bwMode="auto">
            <a:xfrm>
              <a:off x="10679113" y="2301876"/>
              <a:ext cx="219075" cy="219075"/>
            </a:xfrm>
            <a:custGeom>
              <a:avLst/>
              <a:gdLst>
                <a:gd name="T0" fmla="*/ 0 w 58"/>
                <a:gd name="T1" fmla="*/ 29 h 58"/>
                <a:gd name="T2" fmla="*/ 0 w 58"/>
                <a:gd name="T3" fmla="*/ 29 h 58"/>
                <a:gd name="T4" fmla="*/ 29 w 58"/>
                <a:gd name="T5" fmla="*/ 0 h 58"/>
                <a:gd name="T6" fmla="*/ 58 w 58"/>
                <a:gd name="T7" fmla="*/ 29 h 58"/>
                <a:gd name="T8" fmla="*/ 58 w 58"/>
                <a:gd name="T9" fmla="*/ 29 h 58"/>
                <a:gd name="T10" fmla="*/ 29 w 58"/>
                <a:gd name="T11" fmla="*/ 58 h 58"/>
                <a:gd name="T12" fmla="*/ 0 w 58"/>
                <a:gd name="T13" fmla="*/ 29 h 58"/>
                <a:gd name="T14" fmla="*/ 55 w 58"/>
                <a:gd name="T15" fmla="*/ 29 h 58"/>
                <a:gd name="T16" fmla="*/ 55 w 58"/>
                <a:gd name="T17" fmla="*/ 29 h 58"/>
                <a:gd name="T18" fmla="*/ 29 w 58"/>
                <a:gd name="T19" fmla="*/ 3 h 58"/>
                <a:gd name="T20" fmla="*/ 3 w 58"/>
                <a:gd name="T21" fmla="*/ 29 h 58"/>
                <a:gd name="T22" fmla="*/ 3 w 58"/>
                <a:gd name="T23" fmla="*/ 29 h 58"/>
                <a:gd name="T24" fmla="*/ 29 w 58"/>
                <a:gd name="T25" fmla="*/ 55 h 58"/>
                <a:gd name="T26" fmla="*/ 55 w 58"/>
                <a:gd name="T27" fmla="*/ 29 h 58"/>
                <a:gd name="T28" fmla="*/ 17 w 58"/>
                <a:gd name="T29" fmla="*/ 13 h 58"/>
                <a:gd name="T30" fmla="*/ 31 w 58"/>
                <a:gd name="T31" fmla="*/ 13 h 58"/>
                <a:gd name="T32" fmla="*/ 40 w 58"/>
                <a:gd name="T33" fmla="*/ 16 h 58"/>
                <a:gd name="T34" fmla="*/ 43 w 58"/>
                <a:gd name="T35" fmla="*/ 23 h 58"/>
                <a:gd name="T36" fmla="*/ 43 w 58"/>
                <a:gd name="T37" fmla="*/ 23 h 58"/>
                <a:gd name="T38" fmla="*/ 36 w 58"/>
                <a:gd name="T39" fmla="*/ 32 h 58"/>
                <a:gd name="T40" fmla="*/ 44 w 58"/>
                <a:gd name="T41" fmla="*/ 43 h 58"/>
                <a:gd name="T42" fmla="*/ 36 w 58"/>
                <a:gd name="T43" fmla="*/ 43 h 58"/>
                <a:gd name="T44" fmla="*/ 29 w 58"/>
                <a:gd name="T45" fmla="*/ 33 h 58"/>
                <a:gd name="T46" fmla="*/ 29 w 58"/>
                <a:gd name="T47" fmla="*/ 33 h 58"/>
                <a:gd name="T48" fmla="*/ 24 w 58"/>
                <a:gd name="T49" fmla="*/ 33 h 58"/>
                <a:gd name="T50" fmla="*/ 24 w 58"/>
                <a:gd name="T51" fmla="*/ 43 h 58"/>
                <a:gd name="T52" fmla="*/ 17 w 58"/>
                <a:gd name="T53" fmla="*/ 43 h 58"/>
                <a:gd name="T54" fmla="*/ 17 w 58"/>
                <a:gd name="T55" fmla="*/ 13 h 58"/>
                <a:gd name="T56" fmla="*/ 31 w 58"/>
                <a:gd name="T57" fmla="*/ 28 h 58"/>
                <a:gd name="T58" fmla="*/ 36 w 58"/>
                <a:gd name="T59" fmla="*/ 23 h 58"/>
                <a:gd name="T60" fmla="*/ 36 w 58"/>
                <a:gd name="T61" fmla="*/ 23 h 58"/>
                <a:gd name="T62" fmla="*/ 31 w 58"/>
                <a:gd name="T63" fmla="*/ 19 h 58"/>
                <a:gd name="T64" fmla="*/ 24 w 58"/>
                <a:gd name="T65" fmla="*/ 19 h 58"/>
                <a:gd name="T66" fmla="*/ 24 w 58"/>
                <a:gd name="T67" fmla="*/ 28 h 58"/>
                <a:gd name="T68" fmla="*/ 31 w 58"/>
                <a:gd name="T69"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 h="58">
                  <a:moveTo>
                    <a:pt x="0" y="29"/>
                  </a:moveTo>
                  <a:cubicBezTo>
                    <a:pt x="0" y="29"/>
                    <a:pt x="0" y="29"/>
                    <a:pt x="0" y="29"/>
                  </a:cubicBezTo>
                  <a:cubicBezTo>
                    <a:pt x="0" y="13"/>
                    <a:pt x="13" y="0"/>
                    <a:pt x="29" y="0"/>
                  </a:cubicBezTo>
                  <a:cubicBezTo>
                    <a:pt x="45" y="0"/>
                    <a:pt x="58" y="13"/>
                    <a:pt x="58" y="29"/>
                  </a:cubicBezTo>
                  <a:cubicBezTo>
                    <a:pt x="58" y="29"/>
                    <a:pt x="58" y="29"/>
                    <a:pt x="58" y="29"/>
                  </a:cubicBezTo>
                  <a:cubicBezTo>
                    <a:pt x="58" y="45"/>
                    <a:pt x="45" y="58"/>
                    <a:pt x="29" y="58"/>
                  </a:cubicBezTo>
                  <a:cubicBezTo>
                    <a:pt x="13" y="58"/>
                    <a:pt x="0" y="45"/>
                    <a:pt x="0" y="29"/>
                  </a:cubicBezTo>
                  <a:close/>
                  <a:moveTo>
                    <a:pt x="55" y="29"/>
                  </a:moveTo>
                  <a:cubicBezTo>
                    <a:pt x="55" y="29"/>
                    <a:pt x="55" y="29"/>
                    <a:pt x="55" y="29"/>
                  </a:cubicBezTo>
                  <a:cubicBezTo>
                    <a:pt x="55" y="14"/>
                    <a:pt x="44" y="3"/>
                    <a:pt x="29" y="3"/>
                  </a:cubicBezTo>
                  <a:cubicBezTo>
                    <a:pt x="14" y="3"/>
                    <a:pt x="3" y="15"/>
                    <a:pt x="3" y="29"/>
                  </a:cubicBezTo>
                  <a:cubicBezTo>
                    <a:pt x="3" y="29"/>
                    <a:pt x="3" y="29"/>
                    <a:pt x="3" y="29"/>
                  </a:cubicBezTo>
                  <a:cubicBezTo>
                    <a:pt x="3" y="43"/>
                    <a:pt x="14" y="55"/>
                    <a:pt x="29" y="55"/>
                  </a:cubicBezTo>
                  <a:cubicBezTo>
                    <a:pt x="44" y="55"/>
                    <a:pt x="55" y="43"/>
                    <a:pt x="55" y="29"/>
                  </a:cubicBezTo>
                  <a:close/>
                  <a:moveTo>
                    <a:pt x="17" y="13"/>
                  </a:moveTo>
                  <a:cubicBezTo>
                    <a:pt x="31" y="13"/>
                    <a:pt x="31" y="13"/>
                    <a:pt x="31" y="13"/>
                  </a:cubicBezTo>
                  <a:cubicBezTo>
                    <a:pt x="35" y="13"/>
                    <a:pt x="38" y="14"/>
                    <a:pt x="40" y="16"/>
                  </a:cubicBezTo>
                  <a:cubicBezTo>
                    <a:pt x="42" y="18"/>
                    <a:pt x="43" y="20"/>
                    <a:pt x="43" y="23"/>
                  </a:cubicBezTo>
                  <a:cubicBezTo>
                    <a:pt x="43" y="23"/>
                    <a:pt x="43" y="23"/>
                    <a:pt x="43" y="23"/>
                  </a:cubicBezTo>
                  <a:cubicBezTo>
                    <a:pt x="43" y="28"/>
                    <a:pt x="40" y="31"/>
                    <a:pt x="36" y="32"/>
                  </a:cubicBezTo>
                  <a:cubicBezTo>
                    <a:pt x="44" y="43"/>
                    <a:pt x="44" y="43"/>
                    <a:pt x="44" y="43"/>
                  </a:cubicBezTo>
                  <a:cubicBezTo>
                    <a:pt x="36" y="43"/>
                    <a:pt x="36" y="43"/>
                    <a:pt x="36" y="43"/>
                  </a:cubicBezTo>
                  <a:cubicBezTo>
                    <a:pt x="29" y="33"/>
                    <a:pt x="29" y="33"/>
                    <a:pt x="29" y="33"/>
                  </a:cubicBezTo>
                  <a:cubicBezTo>
                    <a:pt x="29" y="33"/>
                    <a:pt x="29" y="33"/>
                    <a:pt x="29" y="33"/>
                  </a:cubicBezTo>
                  <a:cubicBezTo>
                    <a:pt x="24" y="33"/>
                    <a:pt x="24" y="33"/>
                    <a:pt x="24" y="33"/>
                  </a:cubicBezTo>
                  <a:cubicBezTo>
                    <a:pt x="24" y="43"/>
                    <a:pt x="24" y="43"/>
                    <a:pt x="24" y="43"/>
                  </a:cubicBezTo>
                  <a:cubicBezTo>
                    <a:pt x="17" y="43"/>
                    <a:pt x="17" y="43"/>
                    <a:pt x="17" y="43"/>
                  </a:cubicBezTo>
                  <a:lnTo>
                    <a:pt x="17" y="13"/>
                  </a:lnTo>
                  <a:close/>
                  <a:moveTo>
                    <a:pt x="31" y="28"/>
                  </a:moveTo>
                  <a:cubicBezTo>
                    <a:pt x="34" y="28"/>
                    <a:pt x="36" y="26"/>
                    <a:pt x="36" y="23"/>
                  </a:cubicBezTo>
                  <a:cubicBezTo>
                    <a:pt x="36" y="23"/>
                    <a:pt x="36" y="23"/>
                    <a:pt x="36" y="23"/>
                  </a:cubicBezTo>
                  <a:cubicBezTo>
                    <a:pt x="36" y="20"/>
                    <a:pt x="34" y="19"/>
                    <a:pt x="31" y="19"/>
                  </a:cubicBezTo>
                  <a:cubicBezTo>
                    <a:pt x="24" y="19"/>
                    <a:pt x="24" y="19"/>
                    <a:pt x="24" y="19"/>
                  </a:cubicBezTo>
                  <a:cubicBezTo>
                    <a:pt x="24" y="28"/>
                    <a:pt x="24" y="28"/>
                    <a:pt x="24" y="28"/>
                  </a:cubicBezTo>
                  <a:lnTo>
                    <a:pt x="31"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48" name="Straight Connector 47"/>
          <p:cNvCxnSpPr/>
          <p:nvPr userDrawn="1"/>
        </p:nvCxnSpPr>
        <p:spPr>
          <a:xfrm>
            <a:off x="9426122" y="5098910"/>
            <a:ext cx="0" cy="728849"/>
          </a:xfrm>
          <a:prstGeom prst="line">
            <a:avLst/>
          </a:prstGeom>
        </p:spPr>
        <p:style>
          <a:lnRef idx="1">
            <a:schemeClr val="accent1"/>
          </a:lnRef>
          <a:fillRef idx="0">
            <a:schemeClr val="accent1"/>
          </a:fillRef>
          <a:effectRef idx="0">
            <a:schemeClr val="accent1"/>
          </a:effectRef>
          <a:fontRef idx="minor">
            <a:schemeClr val="tx1"/>
          </a:fontRef>
        </p:style>
      </p:cxnSp>
      <p:sp>
        <p:nvSpPr>
          <p:cNvPr id="50" name="Picture Placeholder 23"/>
          <p:cNvSpPr>
            <a:spLocks noGrp="1"/>
          </p:cNvSpPr>
          <p:nvPr>
            <p:ph type="pic" sz="quarter" idx="11" hasCustomPrompt="1"/>
          </p:nvPr>
        </p:nvSpPr>
        <p:spPr>
          <a:xfrm>
            <a:off x="7181850" y="5098910"/>
            <a:ext cx="1952625" cy="728849"/>
          </a:xfrm>
          <a:prstGeom prst="rect">
            <a:avLst/>
          </a:prstGeom>
        </p:spPr>
        <p:txBody>
          <a:bodyPr anchor="ctr" anchorCtr="0">
            <a:normAutofit/>
          </a:bodyPr>
          <a:lstStyle>
            <a:lvl1pPr marL="0" indent="0">
              <a:buNone/>
              <a:defRPr sz="1200"/>
            </a:lvl1pPr>
          </a:lstStyle>
          <a:p>
            <a:r>
              <a:rPr lang="en-US" dirty="0"/>
              <a:t>Insert Partner Logo</a:t>
            </a:r>
          </a:p>
        </p:txBody>
      </p:sp>
      <p:sp>
        <p:nvSpPr>
          <p:cNvPr id="49" name="Rectangle 48">
            <a:extLst>
              <a:ext uri="{FF2B5EF4-FFF2-40B4-BE49-F238E27FC236}">
                <a16:creationId xmlns:a16="http://schemas.microsoft.com/office/drawing/2014/main" id="{AA0897BE-9868-41F2-9724-4F752BA8F3EC}"/>
              </a:ext>
            </a:extLst>
          </p:cNvPr>
          <p:cNvSpPr/>
          <p:nvPr userDrawn="1"/>
        </p:nvSpPr>
        <p:spPr>
          <a:xfrm>
            <a:off x="0" y="6411687"/>
            <a:ext cx="12192000" cy="446314"/>
          </a:xfrm>
          <a:prstGeom prst="rect">
            <a:avLst/>
          </a:pr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318D66D6-C8CB-47EA-B6B1-CE39CF9BA56B}"/>
              </a:ext>
            </a:extLst>
          </p:cNvPr>
          <p:cNvSpPr/>
          <p:nvPr userDrawn="1"/>
        </p:nvSpPr>
        <p:spPr>
          <a:xfrm>
            <a:off x="5801782" y="6411687"/>
            <a:ext cx="588435" cy="446313"/>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5A012208-D9D6-452D-B6AF-CB661C372E2C}"/>
              </a:ext>
            </a:extLst>
          </p:cNvPr>
          <p:cNvGrpSpPr/>
          <p:nvPr userDrawn="1"/>
        </p:nvGrpSpPr>
        <p:grpSpPr>
          <a:xfrm>
            <a:off x="10795053" y="6526111"/>
            <a:ext cx="1238262" cy="229835"/>
            <a:chOff x="2336800" y="2301876"/>
            <a:chExt cx="8561388" cy="1589087"/>
          </a:xfrm>
          <a:solidFill>
            <a:schemeClr val="bg2"/>
          </a:solidFill>
        </p:grpSpPr>
        <p:sp>
          <p:nvSpPr>
            <p:cNvPr id="53" name="Freeform 29">
              <a:extLst>
                <a:ext uri="{FF2B5EF4-FFF2-40B4-BE49-F238E27FC236}">
                  <a16:creationId xmlns:a16="http://schemas.microsoft.com/office/drawing/2014/main" id="{4A7C8715-AA89-4965-B68C-F6833E9E3A16}"/>
                </a:ext>
              </a:extLst>
            </p:cNvPr>
            <p:cNvSpPr>
              <a:spLocks/>
            </p:cNvSpPr>
            <p:nvPr/>
          </p:nvSpPr>
          <p:spPr bwMode="auto">
            <a:xfrm>
              <a:off x="5727700" y="3506788"/>
              <a:ext cx="1089025" cy="384175"/>
            </a:xfrm>
            <a:custGeom>
              <a:avLst/>
              <a:gdLst>
                <a:gd name="T0" fmla="*/ 66 w 686"/>
                <a:gd name="T1" fmla="*/ 180 h 242"/>
                <a:gd name="T2" fmla="*/ 66 w 686"/>
                <a:gd name="T3" fmla="*/ 0 h 242"/>
                <a:gd name="T4" fmla="*/ 0 w 686"/>
                <a:gd name="T5" fmla="*/ 0 h 242"/>
                <a:gd name="T6" fmla="*/ 0 w 686"/>
                <a:gd name="T7" fmla="*/ 242 h 242"/>
                <a:gd name="T8" fmla="*/ 686 w 686"/>
                <a:gd name="T9" fmla="*/ 242 h 242"/>
                <a:gd name="T10" fmla="*/ 686 w 686"/>
                <a:gd name="T11" fmla="*/ 180 h 242"/>
                <a:gd name="T12" fmla="*/ 66 w 686"/>
                <a:gd name="T13" fmla="*/ 180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6" y="180"/>
                  </a:moveTo>
                  <a:lnTo>
                    <a:pt x="66" y="0"/>
                  </a:lnTo>
                  <a:lnTo>
                    <a:pt x="0" y="0"/>
                  </a:lnTo>
                  <a:lnTo>
                    <a:pt x="0" y="242"/>
                  </a:lnTo>
                  <a:lnTo>
                    <a:pt x="686" y="242"/>
                  </a:lnTo>
                  <a:lnTo>
                    <a:pt x="686" y="180"/>
                  </a:lnTo>
                  <a:lnTo>
                    <a:pt x="66"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30">
              <a:extLst>
                <a:ext uri="{FF2B5EF4-FFF2-40B4-BE49-F238E27FC236}">
                  <a16:creationId xmlns:a16="http://schemas.microsoft.com/office/drawing/2014/main" id="{C5607B9E-F739-46CB-BA8A-1DC7D2C7AF4E}"/>
                </a:ext>
              </a:extLst>
            </p:cNvPr>
            <p:cNvSpPr>
              <a:spLocks/>
            </p:cNvSpPr>
            <p:nvPr/>
          </p:nvSpPr>
          <p:spPr bwMode="auto">
            <a:xfrm>
              <a:off x="2336800" y="2686051"/>
              <a:ext cx="695325" cy="820738"/>
            </a:xfrm>
            <a:custGeom>
              <a:avLst/>
              <a:gdLst>
                <a:gd name="T0" fmla="*/ 317 w 438"/>
                <a:gd name="T1" fmla="*/ 199 h 517"/>
                <a:gd name="T2" fmla="*/ 123 w 438"/>
                <a:gd name="T3" fmla="*/ 199 h 517"/>
                <a:gd name="T4" fmla="*/ 123 w 438"/>
                <a:gd name="T5" fmla="*/ 0 h 517"/>
                <a:gd name="T6" fmla="*/ 0 w 438"/>
                <a:gd name="T7" fmla="*/ 0 h 517"/>
                <a:gd name="T8" fmla="*/ 0 w 438"/>
                <a:gd name="T9" fmla="*/ 517 h 517"/>
                <a:gd name="T10" fmla="*/ 123 w 438"/>
                <a:gd name="T11" fmla="*/ 517 h 517"/>
                <a:gd name="T12" fmla="*/ 123 w 438"/>
                <a:gd name="T13" fmla="*/ 313 h 517"/>
                <a:gd name="T14" fmla="*/ 317 w 438"/>
                <a:gd name="T15" fmla="*/ 313 h 517"/>
                <a:gd name="T16" fmla="*/ 317 w 438"/>
                <a:gd name="T17" fmla="*/ 517 h 517"/>
                <a:gd name="T18" fmla="*/ 438 w 438"/>
                <a:gd name="T19" fmla="*/ 517 h 517"/>
                <a:gd name="T20" fmla="*/ 438 w 438"/>
                <a:gd name="T21" fmla="*/ 0 h 517"/>
                <a:gd name="T22" fmla="*/ 317 w 438"/>
                <a:gd name="T23" fmla="*/ 0 h 517"/>
                <a:gd name="T24" fmla="*/ 317 w 438"/>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 h="517">
                  <a:moveTo>
                    <a:pt x="317" y="199"/>
                  </a:moveTo>
                  <a:lnTo>
                    <a:pt x="123" y="199"/>
                  </a:lnTo>
                  <a:lnTo>
                    <a:pt x="123" y="0"/>
                  </a:lnTo>
                  <a:lnTo>
                    <a:pt x="0" y="0"/>
                  </a:lnTo>
                  <a:lnTo>
                    <a:pt x="0" y="517"/>
                  </a:lnTo>
                  <a:lnTo>
                    <a:pt x="123" y="517"/>
                  </a:lnTo>
                  <a:lnTo>
                    <a:pt x="123" y="313"/>
                  </a:lnTo>
                  <a:lnTo>
                    <a:pt x="317" y="313"/>
                  </a:lnTo>
                  <a:lnTo>
                    <a:pt x="317" y="517"/>
                  </a:lnTo>
                  <a:lnTo>
                    <a:pt x="438" y="517"/>
                  </a:lnTo>
                  <a:lnTo>
                    <a:pt x="438" y="0"/>
                  </a:lnTo>
                  <a:lnTo>
                    <a:pt x="317" y="0"/>
                  </a:lnTo>
                  <a:lnTo>
                    <a:pt x="317" y="1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Rectangle 54">
              <a:extLst>
                <a:ext uri="{FF2B5EF4-FFF2-40B4-BE49-F238E27FC236}">
                  <a16:creationId xmlns:a16="http://schemas.microsoft.com/office/drawing/2014/main" id="{7F392212-3D82-4454-AC20-92CF85B4986A}"/>
                </a:ext>
              </a:extLst>
            </p:cNvPr>
            <p:cNvSpPr>
              <a:spLocks noChangeArrowheads="1"/>
            </p:cNvSpPr>
            <p:nvPr/>
          </p:nvSpPr>
          <p:spPr bwMode="auto">
            <a:xfrm>
              <a:off x="3343275" y="2686051"/>
              <a:ext cx="195262" cy="820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32">
              <a:extLst>
                <a:ext uri="{FF2B5EF4-FFF2-40B4-BE49-F238E27FC236}">
                  <a16:creationId xmlns:a16="http://schemas.microsoft.com/office/drawing/2014/main" id="{FFE60187-4891-432E-A98F-B86A74994BEF}"/>
                </a:ext>
              </a:extLst>
            </p:cNvPr>
            <p:cNvSpPr>
              <a:spLocks noEditPoints="1"/>
            </p:cNvSpPr>
            <p:nvPr/>
          </p:nvSpPr>
          <p:spPr bwMode="auto">
            <a:xfrm>
              <a:off x="3849688" y="2686051"/>
              <a:ext cx="722312" cy="820738"/>
            </a:xfrm>
            <a:custGeom>
              <a:avLst/>
              <a:gdLst>
                <a:gd name="T0" fmla="*/ 183 w 192"/>
                <a:gd name="T1" fmla="*/ 73 h 218"/>
                <a:gd name="T2" fmla="*/ 183 w 192"/>
                <a:gd name="T3" fmla="*/ 72 h 218"/>
                <a:gd name="T4" fmla="*/ 164 w 192"/>
                <a:gd name="T5" fmla="*/ 22 h 218"/>
                <a:gd name="T6" fmla="*/ 100 w 192"/>
                <a:gd name="T7" fmla="*/ 0 h 218"/>
                <a:gd name="T8" fmla="*/ 0 w 192"/>
                <a:gd name="T9" fmla="*/ 0 h 218"/>
                <a:gd name="T10" fmla="*/ 0 w 192"/>
                <a:gd name="T11" fmla="*/ 218 h 218"/>
                <a:gd name="T12" fmla="*/ 52 w 192"/>
                <a:gd name="T13" fmla="*/ 218 h 218"/>
                <a:gd name="T14" fmla="*/ 52 w 192"/>
                <a:gd name="T15" fmla="*/ 149 h 218"/>
                <a:gd name="T16" fmla="*/ 85 w 192"/>
                <a:gd name="T17" fmla="*/ 149 h 218"/>
                <a:gd name="T18" fmla="*/ 131 w 192"/>
                <a:gd name="T19" fmla="*/ 218 h 218"/>
                <a:gd name="T20" fmla="*/ 192 w 192"/>
                <a:gd name="T21" fmla="*/ 218 h 218"/>
                <a:gd name="T22" fmla="*/ 139 w 192"/>
                <a:gd name="T23" fmla="*/ 140 h 218"/>
                <a:gd name="T24" fmla="*/ 183 w 192"/>
                <a:gd name="T25" fmla="*/ 73 h 218"/>
                <a:gd name="T26" fmla="*/ 131 w 192"/>
                <a:gd name="T27" fmla="*/ 75 h 218"/>
                <a:gd name="T28" fmla="*/ 131 w 192"/>
                <a:gd name="T29" fmla="*/ 75 h 218"/>
                <a:gd name="T30" fmla="*/ 97 w 192"/>
                <a:gd name="T31" fmla="*/ 103 h 218"/>
                <a:gd name="T32" fmla="*/ 52 w 192"/>
                <a:gd name="T33" fmla="*/ 103 h 218"/>
                <a:gd name="T34" fmla="*/ 52 w 192"/>
                <a:gd name="T35" fmla="*/ 47 h 218"/>
                <a:gd name="T36" fmla="*/ 96 w 192"/>
                <a:gd name="T37" fmla="*/ 47 h 218"/>
                <a:gd name="T38" fmla="*/ 131 w 192"/>
                <a:gd name="T39"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18">
                  <a:moveTo>
                    <a:pt x="183" y="73"/>
                  </a:moveTo>
                  <a:cubicBezTo>
                    <a:pt x="183" y="72"/>
                    <a:pt x="183" y="72"/>
                    <a:pt x="183" y="72"/>
                  </a:cubicBezTo>
                  <a:cubicBezTo>
                    <a:pt x="183" y="52"/>
                    <a:pt x="177" y="34"/>
                    <a:pt x="164" y="22"/>
                  </a:cubicBezTo>
                  <a:cubicBezTo>
                    <a:pt x="150" y="7"/>
                    <a:pt x="128"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cubicBezTo>
                    <a:pt x="139" y="140"/>
                    <a:pt x="139" y="140"/>
                    <a:pt x="139" y="140"/>
                  </a:cubicBezTo>
                  <a:cubicBezTo>
                    <a:pt x="167" y="129"/>
                    <a:pt x="183" y="105"/>
                    <a:pt x="183" y="73"/>
                  </a:cubicBezTo>
                  <a:close/>
                  <a:moveTo>
                    <a:pt x="131" y="75"/>
                  </a:moveTo>
                  <a:cubicBezTo>
                    <a:pt x="131" y="75"/>
                    <a:pt x="131" y="75"/>
                    <a:pt x="131" y="75"/>
                  </a:cubicBez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33">
              <a:extLst>
                <a:ext uri="{FF2B5EF4-FFF2-40B4-BE49-F238E27FC236}">
                  <a16:creationId xmlns:a16="http://schemas.microsoft.com/office/drawing/2014/main" id="{740749F6-6657-46EC-9095-7D71F884DB83}"/>
                </a:ext>
              </a:extLst>
            </p:cNvPr>
            <p:cNvSpPr>
              <a:spLocks/>
            </p:cNvSpPr>
            <p:nvPr/>
          </p:nvSpPr>
          <p:spPr bwMode="auto">
            <a:xfrm>
              <a:off x="4792663" y="2686051"/>
              <a:ext cx="630237" cy="820738"/>
            </a:xfrm>
            <a:custGeom>
              <a:avLst/>
              <a:gdLst>
                <a:gd name="T0" fmla="*/ 123 w 397"/>
                <a:gd name="T1" fmla="*/ 405 h 517"/>
                <a:gd name="T2" fmla="*/ 123 w 397"/>
                <a:gd name="T3" fmla="*/ 311 h 517"/>
                <a:gd name="T4" fmla="*/ 360 w 397"/>
                <a:gd name="T5" fmla="*/ 311 h 517"/>
                <a:gd name="T6" fmla="*/ 360 w 397"/>
                <a:gd name="T7" fmla="*/ 201 h 517"/>
                <a:gd name="T8" fmla="*/ 123 w 397"/>
                <a:gd name="T9" fmla="*/ 201 h 517"/>
                <a:gd name="T10" fmla="*/ 123 w 397"/>
                <a:gd name="T11" fmla="*/ 109 h 517"/>
                <a:gd name="T12" fmla="*/ 393 w 397"/>
                <a:gd name="T13" fmla="*/ 109 h 517"/>
                <a:gd name="T14" fmla="*/ 393 w 397"/>
                <a:gd name="T15" fmla="*/ 0 h 517"/>
                <a:gd name="T16" fmla="*/ 0 w 397"/>
                <a:gd name="T17" fmla="*/ 0 h 517"/>
                <a:gd name="T18" fmla="*/ 0 w 397"/>
                <a:gd name="T19" fmla="*/ 517 h 517"/>
                <a:gd name="T20" fmla="*/ 397 w 397"/>
                <a:gd name="T21" fmla="*/ 517 h 517"/>
                <a:gd name="T22" fmla="*/ 397 w 397"/>
                <a:gd name="T23" fmla="*/ 405 h 517"/>
                <a:gd name="T24" fmla="*/ 123 w 397"/>
                <a:gd name="T25" fmla="*/ 405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7" h="517">
                  <a:moveTo>
                    <a:pt x="123" y="405"/>
                  </a:moveTo>
                  <a:lnTo>
                    <a:pt x="123" y="311"/>
                  </a:lnTo>
                  <a:lnTo>
                    <a:pt x="360" y="311"/>
                  </a:lnTo>
                  <a:lnTo>
                    <a:pt x="360" y="201"/>
                  </a:lnTo>
                  <a:lnTo>
                    <a:pt x="123" y="201"/>
                  </a:lnTo>
                  <a:lnTo>
                    <a:pt x="123" y="109"/>
                  </a:lnTo>
                  <a:lnTo>
                    <a:pt x="393" y="109"/>
                  </a:lnTo>
                  <a:lnTo>
                    <a:pt x="393" y="0"/>
                  </a:lnTo>
                  <a:lnTo>
                    <a:pt x="0" y="0"/>
                  </a:lnTo>
                  <a:lnTo>
                    <a:pt x="0" y="517"/>
                  </a:lnTo>
                  <a:lnTo>
                    <a:pt x="397" y="517"/>
                  </a:lnTo>
                  <a:lnTo>
                    <a:pt x="397" y="405"/>
                  </a:lnTo>
                  <a:lnTo>
                    <a:pt x="123"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34">
              <a:extLst>
                <a:ext uri="{FF2B5EF4-FFF2-40B4-BE49-F238E27FC236}">
                  <a16:creationId xmlns:a16="http://schemas.microsoft.com/office/drawing/2014/main" id="{8B70FD0B-0810-4CBD-AED1-A7C594B8BE41}"/>
                </a:ext>
              </a:extLst>
            </p:cNvPr>
            <p:cNvSpPr>
              <a:spLocks noEditPoints="1"/>
            </p:cNvSpPr>
            <p:nvPr/>
          </p:nvSpPr>
          <p:spPr bwMode="auto">
            <a:xfrm>
              <a:off x="6118225" y="2686051"/>
              <a:ext cx="720725" cy="820738"/>
            </a:xfrm>
            <a:custGeom>
              <a:avLst/>
              <a:gdLst>
                <a:gd name="T0" fmla="*/ 139 w 192"/>
                <a:gd name="T1" fmla="*/ 140 h 218"/>
                <a:gd name="T2" fmla="*/ 183 w 192"/>
                <a:gd name="T3" fmla="*/ 73 h 218"/>
                <a:gd name="T4" fmla="*/ 183 w 192"/>
                <a:gd name="T5" fmla="*/ 72 h 218"/>
                <a:gd name="T6" fmla="*/ 164 w 192"/>
                <a:gd name="T7" fmla="*/ 22 h 218"/>
                <a:gd name="T8" fmla="*/ 100 w 192"/>
                <a:gd name="T9" fmla="*/ 0 h 218"/>
                <a:gd name="T10" fmla="*/ 0 w 192"/>
                <a:gd name="T11" fmla="*/ 0 h 218"/>
                <a:gd name="T12" fmla="*/ 0 w 192"/>
                <a:gd name="T13" fmla="*/ 218 h 218"/>
                <a:gd name="T14" fmla="*/ 52 w 192"/>
                <a:gd name="T15" fmla="*/ 218 h 218"/>
                <a:gd name="T16" fmla="*/ 52 w 192"/>
                <a:gd name="T17" fmla="*/ 149 h 218"/>
                <a:gd name="T18" fmla="*/ 85 w 192"/>
                <a:gd name="T19" fmla="*/ 149 h 218"/>
                <a:gd name="T20" fmla="*/ 131 w 192"/>
                <a:gd name="T21" fmla="*/ 218 h 218"/>
                <a:gd name="T22" fmla="*/ 192 w 192"/>
                <a:gd name="T23" fmla="*/ 218 h 218"/>
                <a:gd name="T24" fmla="*/ 139 w 192"/>
                <a:gd name="T25" fmla="*/ 140 h 218"/>
                <a:gd name="T26" fmla="*/ 131 w 192"/>
                <a:gd name="T27" fmla="*/ 75 h 218"/>
                <a:gd name="T28" fmla="*/ 97 w 192"/>
                <a:gd name="T29" fmla="*/ 103 h 218"/>
                <a:gd name="T30" fmla="*/ 52 w 192"/>
                <a:gd name="T31" fmla="*/ 103 h 218"/>
                <a:gd name="T32" fmla="*/ 52 w 192"/>
                <a:gd name="T33" fmla="*/ 47 h 218"/>
                <a:gd name="T34" fmla="*/ 96 w 192"/>
                <a:gd name="T35" fmla="*/ 47 h 218"/>
                <a:gd name="T36" fmla="*/ 131 w 192"/>
                <a:gd name="T37"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2" h="218">
                  <a:moveTo>
                    <a:pt x="139" y="140"/>
                  </a:moveTo>
                  <a:cubicBezTo>
                    <a:pt x="167" y="129"/>
                    <a:pt x="183" y="105"/>
                    <a:pt x="183" y="73"/>
                  </a:cubicBezTo>
                  <a:cubicBezTo>
                    <a:pt x="183" y="72"/>
                    <a:pt x="183" y="72"/>
                    <a:pt x="183" y="72"/>
                  </a:cubicBezTo>
                  <a:cubicBezTo>
                    <a:pt x="183" y="52"/>
                    <a:pt x="177" y="34"/>
                    <a:pt x="164" y="22"/>
                  </a:cubicBezTo>
                  <a:cubicBezTo>
                    <a:pt x="149" y="7"/>
                    <a:pt x="127"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lnTo>
                    <a:pt x="139" y="140"/>
                  </a:lnTo>
                  <a:close/>
                  <a:moveTo>
                    <a:pt x="131" y="75"/>
                  </a:move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Rectangle 64">
              <a:extLst>
                <a:ext uri="{FF2B5EF4-FFF2-40B4-BE49-F238E27FC236}">
                  <a16:creationId xmlns:a16="http://schemas.microsoft.com/office/drawing/2014/main" id="{47694252-FBC6-4427-9066-E23A16CB77CC}"/>
                </a:ext>
              </a:extLst>
            </p:cNvPr>
            <p:cNvSpPr>
              <a:spLocks noChangeArrowheads="1"/>
            </p:cNvSpPr>
            <p:nvPr/>
          </p:nvSpPr>
          <p:spPr bwMode="auto">
            <a:xfrm>
              <a:off x="7067550" y="2686051"/>
              <a:ext cx="195262" cy="8207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36">
              <a:extLst>
                <a:ext uri="{FF2B5EF4-FFF2-40B4-BE49-F238E27FC236}">
                  <a16:creationId xmlns:a16="http://schemas.microsoft.com/office/drawing/2014/main" id="{3DCBAD80-F7C1-408B-BF33-257F4FDBE59F}"/>
                </a:ext>
              </a:extLst>
            </p:cNvPr>
            <p:cNvSpPr>
              <a:spLocks/>
            </p:cNvSpPr>
            <p:nvPr/>
          </p:nvSpPr>
          <p:spPr bwMode="auto">
            <a:xfrm>
              <a:off x="7526338" y="2670176"/>
              <a:ext cx="781050" cy="847725"/>
            </a:xfrm>
            <a:custGeom>
              <a:avLst/>
              <a:gdLst>
                <a:gd name="T0" fmla="*/ 110 w 208"/>
                <a:gd name="T1" fmla="*/ 139 h 225"/>
                <a:gd name="T2" fmla="*/ 158 w 208"/>
                <a:gd name="T3" fmla="*/ 139 h 225"/>
                <a:gd name="T4" fmla="*/ 158 w 208"/>
                <a:gd name="T5" fmla="*/ 166 h 225"/>
                <a:gd name="T6" fmla="*/ 116 w 208"/>
                <a:gd name="T7" fmla="*/ 178 h 225"/>
                <a:gd name="T8" fmla="*/ 54 w 208"/>
                <a:gd name="T9" fmla="*/ 113 h 225"/>
                <a:gd name="T10" fmla="*/ 54 w 208"/>
                <a:gd name="T11" fmla="*/ 112 h 225"/>
                <a:gd name="T12" fmla="*/ 113 w 208"/>
                <a:gd name="T13" fmla="*/ 48 h 225"/>
                <a:gd name="T14" fmla="*/ 167 w 208"/>
                <a:gd name="T15" fmla="*/ 69 h 225"/>
                <a:gd name="T16" fmla="*/ 169 w 208"/>
                <a:gd name="T17" fmla="*/ 71 h 225"/>
                <a:gd name="T18" fmla="*/ 201 w 208"/>
                <a:gd name="T19" fmla="*/ 31 h 225"/>
                <a:gd name="T20" fmla="*/ 199 w 208"/>
                <a:gd name="T21" fmla="*/ 30 h 225"/>
                <a:gd name="T22" fmla="*/ 114 w 208"/>
                <a:gd name="T23" fmla="*/ 0 h 225"/>
                <a:gd name="T24" fmla="*/ 0 w 208"/>
                <a:gd name="T25" fmla="*/ 113 h 225"/>
                <a:gd name="T26" fmla="*/ 0 w 208"/>
                <a:gd name="T27" fmla="*/ 113 h 225"/>
                <a:gd name="T28" fmla="*/ 114 w 208"/>
                <a:gd name="T29" fmla="*/ 225 h 225"/>
                <a:gd name="T30" fmla="*/ 207 w 208"/>
                <a:gd name="T31" fmla="*/ 191 h 225"/>
                <a:gd name="T32" fmla="*/ 208 w 208"/>
                <a:gd name="T33" fmla="*/ 190 h 225"/>
                <a:gd name="T34" fmla="*/ 208 w 208"/>
                <a:gd name="T35" fmla="*/ 94 h 225"/>
                <a:gd name="T36" fmla="*/ 110 w 208"/>
                <a:gd name="T37" fmla="*/ 94 h 225"/>
                <a:gd name="T38" fmla="*/ 110 w 208"/>
                <a:gd name="T39" fmla="*/ 13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8" h="225">
                  <a:moveTo>
                    <a:pt x="110" y="139"/>
                  </a:moveTo>
                  <a:cubicBezTo>
                    <a:pt x="158" y="139"/>
                    <a:pt x="158" y="139"/>
                    <a:pt x="158" y="139"/>
                  </a:cubicBezTo>
                  <a:cubicBezTo>
                    <a:pt x="158" y="166"/>
                    <a:pt x="158" y="166"/>
                    <a:pt x="158" y="166"/>
                  </a:cubicBezTo>
                  <a:cubicBezTo>
                    <a:pt x="147" y="174"/>
                    <a:pt x="132" y="178"/>
                    <a:pt x="116" y="178"/>
                  </a:cubicBezTo>
                  <a:cubicBezTo>
                    <a:pt x="80" y="178"/>
                    <a:pt x="54" y="151"/>
                    <a:pt x="54" y="113"/>
                  </a:cubicBezTo>
                  <a:cubicBezTo>
                    <a:pt x="54" y="112"/>
                    <a:pt x="54" y="112"/>
                    <a:pt x="54" y="112"/>
                  </a:cubicBezTo>
                  <a:cubicBezTo>
                    <a:pt x="54" y="77"/>
                    <a:pt x="80" y="48"/>
                    <a:pt x="113" y="48"/>
                  </a:cubicBezTo>
                  <a:cubicBezTo>
                    <a:pt x="137" y="48"/>
                    <a:pt x="151" y="56"/>
                    <a:pt x="167" y="69"/>
                  </a:cubicBezTo>
                  <a:cubicBezTo>
                    <a:pt x="169" y="71"/>
                    <a:pt x="169" y="71"/>
                    <a:pt x="169" y="71"/>
                  </a:cubicBezTo>
                  <a:cubicBezTo>
                    <a:pt x="201" y="31"/>
                    <a:pt x="201" y="31"/>
                    <a:pt x="201" y="31"/>
                  </a:cubicBezTo>
                  <a:cubicBezTo>
                    <a:pt x="199" y="30"/>
                    <a:pt x="199" y="30"/>
                    <a:pt x="199" y="30"/>
                  </a:cubicBezTo>
                  <a:cubicBezTo>
                    <a:pt x="174" y="9"/>
                    <a:pt x="150" y="0"/>
                    <a:pt x="114" y="0"/>
                  </a:cubicBezTo>
                  <a:cubicBezTo>
                    <a:pt x="50" y="0"/>
                    <a:pt x="0" y="49"/>
                    <a:pt x="0" y="113"/>
                  </a:cubicBezTo>
                  <a:cubicBezTo>
                    <a:pt x="0" y="113"/>
                    <a:pt x="0" y="113"/>
                    <a:pt x="0" y="113"/>
                  </a:cubicBezTo>
                  <a:cubicBezTo>
                    <a:pt x="0" y="178"/>
                    <a:pt x="48" y="225"/>
                    <a:pt x="114" y="225"/>
                  </a:cubicBezTo>
                  <a:cubicBezTo>
                    <a:pt x="149" y="225"/>
                    <a:pt x="180" y="214"/>
                    <a:pt x="207" y="191"/>
                  </a:cubicBezTo>
                  <a:cubicBezTo>
                    <a:pt x="208" y="190"/>
                    <a:pt x="208" y="190"/>
                    <a:pt x="208" y="190"/>
                  </a:cubicBezTo>
                  <a:cubicBezTo>
                    <a:pt x="208" y="94"/>
                    <a:pt x="208" y="94"/>
                    <a:pt x="208" y="94"/>
                  </a:cubicBezTo>
                  <a:cubicBezTo>
                    <a:pt x="110" y="94"/>
                    <a:pt x="110" y="94"/>
                    <a:pt x="110" y="94"/>
                  </a:cubicBezTo>
                  <a:lnTo>
                    <a:pt x="110" y="13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56">
              <a:extLst>
                <a:ext uri="{FF2B5EF4-FFF2-40B4-BE49-F238E27FC236}">
                  <a16:creationId xmlns:a16="http://schemas.microsoft.com/office/drawing/2014/main" id="{18C433C2-612F-4AF2-8FBA-49CA846799DD}"/>
                </a:ext>
              </a:extLst>
            </p:cNvPr>
            <p:cNvSpPr>
              <a:spLocks/>
            </p:cNvSpPr>
            <p:nvPr/>
          </p:nvSpPr>
          <p:spPr bwMode="auto">
            <a:xfrm>
              <a:off x="8574088" y="2686051"/>
              <a:ext cx="693737" cy="820738"/>
            </a:xfrm>
            <a:custGeom>
              <a:avLst/>
              <a:gdLst>
                <a:gd name="T0" fmla="*/ 314 w 437"/>
                <a:gd name="T1" fmla="*/ 199 h 517"/>
                <a:gd name="T2" fmla="*/ 120 w 437"/>
                <a:gd name="T3" fmla="*/ 199 h 517"/>
                <a:gd name="T4" fmla="*/ 120 w 437"/>
                <a:gd name="T5" fmla="*/ 0 h 517"/>
                <a:gd name="T6" fmla="*/ 0 w 437"/>
                <a:gd name="T7" fmla="*/ 0 h 517"/>
                <a:gd name="T8" fmla="*/ 0 w 437"/>
                <a:gd name="T9" fmla="*/ 517 h 517"/>
                <a:gd name="T10" fmla="*/ 120 w 437"/>
                <a:gd name="T11" fmla="*/ 517 h 517"/>
                <a:gd name="T12" fmla="*/ 120 w 437"/>
                <a:gd name="T13" fmla="*/ 313 h 517"/>
                <a:gd name="T14" fmla="*/ 314 w 437"/>
                <a:gd name="T15" fmla="*/ 313 h 517"/>
                <a:gd name="T16" fmla="*/ 314 w 437"/>
                <a:gd name="T17" fmla="*/ 517 h 517"/>
                <a:gd name="T18" fmla="*/ 437 w 437"/>
                <a:gd name="T19" fmla="*/ 517 h 517"/>
                <a:gd name="T20" fmla="*/ 437 w 437"/>
                <a:gd name="T21" fmla="*/ 0 h 517"/>
                <a:gd name="T22" fmla="*/ 314 w 437"/>
                <a:gd name="T23" fmla="*/ 0 h 517"/>
                <a:gd name="T24" fmla="*/ 314 w 437"/>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7" h="517">
                  <a:moveTo>
                    <a:pt x="314" y="199"/>
                  </a:moveTo>
                  <a:lnTo>
                    <a:pt x="120" y="199"/>
                  </a:lnTo>
                  <a:lnTo>
                    <a:pt x="120" y="0"/>
                  </a:lnTo>
                  <a:lnTo>
                    <a:pt x="0" y="0"/>
                  </a:lnTo>
                  <a:lnTo>
                    <a:pt x="0" y="517"/>
                  </a:lnTo>
                  <a:lnTo>
                    <a:pt x="120" y="517"/>
                  </a:lnTo>
                  <a:lnTo>
                    <a:pt x="120" y="313"/>
                  </a:lnTo>
                  <a:lnTo>
                    <a:pt x="314" y="313"/>
                  </a:lnTo>
                  <a:lnTo>
                    <a:pt x="314" y="517"/>
                  </a:lnTo>
                  <a:lnTo>
                    <a:pt x="437" y="517"/>
                  </a:lnTo>
                  <a:lnTo>
                    <a:pt x="437" y="0"/>
                  </a:lnTo>
                  <a:lnTo>
                    <a:pt x="314" y="0"/>
                  </a:lnTo>
                  <a:lnTo>
                    <a:pt x="314" y="19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57">
              <a:extLst>
                <a:ext uri="{FF2B5EF4-FFF2-40B4-BE49-F238E27FC236}">
                  <a16:creationId xmlns:a16="http://schemas.microsoft.com/office/drawing/2014/main" id="{5B894C99-7F73-4D5C-BD81-DFAA45391CEE}"/>
                </a:ext>
              </a:extLst>
            </p:cNvPr>
            <p:cNvSpPr>
              <a:spLocks/>
            </p:cNvSpPr>
            <p:nvPr/>
          </p:nvSpPr>
          <p:spPr bwMode="auto">
            <a:xfrm>
              <a:off x="9444038" y="2686051"/>
              <a:ext cx="679450" cy="820738"/>
            </a:xfrm>
            <a:custGeom>
              <a:avLst/>
              <a:gdLst>
                <a:gd name="T0" fmla="*/ 0 w 428"/>
                <a:gd name="T1" fmla="*/ 0 h 517"/>
                <a:gd name="T2" fmla="*/ 0 w 428"/>
                <a:gd name="T3" fmla="*/ 114 h 517"/>
                <a:gd name="T4" fmla="*/ 152 w 428"/>
                <a:gd name="T5" fmla="*/ 114 h 517"/>
                <a:gd name="T6" fmla="*/ 152 w 428"/>
                <a:gd name="T7" fmla="*/ 517 h 517"/>
                <a:gd name="T8" fmla="*/ 275 w 428"/>
                <a:gd name="T9" fmla="*/ 517 h 517"/>
                <a:gd name="T10" fmla="*/ 275 w 428"/>
                <a:gd name="T11" fmla="*/ 114 h 517"/>
                <a:gd name="T12" fmla="*/ 428 w 428"/>
                <a:gd name="T13" fmla="*/ 114 h 517"/>
                <a:gd name="T14" fmla="*/ 428 w 428"/>
                <a:gd name="T15" fmla="*/ 0 h 517"/>
                <a:gd name="T16" fmla="*/ 0 w 428"/>
                <a:gd name="T17"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517">
                  <a:moveTo>
                    <a:pt x="0" y="0"/>
                  </a:moveTo>
                  <a:lnTo>
                    <a:pt x="0" y="114"/>
                  </a:lnTo>
                  <a:lnTo>
                    <a:pt x="152" y="114"/>
                  </a:lnTo>
                  <a:lnTo>
                    <a:pt x="152" y="517"/>
                  </a:lnTo>
                  <a:lnTo>
                    <a:pt x="275" y="517"/>
                  </a:lnTo>
                  <a:lnTo>
                    <a:pt x="275" y="114"/>
                  </a:lnTo>
                  <a:lnTo>
                    <a:pt x="428" y="114"/>
                  </a:lnTo>
                  <a:lnTo>
                    <a:pt x="428"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58">
              <a:extLst>
                <a:ext uri="{FF2B5EF4-FFF2-40B4-BE49-F238E27FC236}">
                  <a16:creationId xmlns:a16="http://schemas.microsoft.com/office/drawing/2014/main" id="{ACEB4C78-9BA3-43DB-BE07-3F38EEBDAF5F}"/>
                </a:ext>
              </a:extLst>
            </p:cNvPr>
            <p:cNvSpPr>
              <a:spLocks/>
            </p:cNvSpPr>
            <p:nvPr/>
          </p:nvSpPr>
          <p:spPr bwMode="auto">
            <a:xfrm>
              <a:off x="9440863" y="2301876"/>
              <a:ext cx="1089025" cy="384175"/>
            </a:xfrm>
            <a:custGeom>
              <a:avLst/>
              <a:gdLst>
                <a:gd name="T0" fmla="*/ 620 w 686"/>
                <a:gd name="T1" fmla="*/ 62 h 242"/>
                <a:gd name="T2" fmla="*/ 620 w 686"/>
                <a:gd name="T3" fmla="*/ 242 h 242"/>
                <a:gd name="T4" fmla="*/ 686 w 686"/>
                <a:gd name="T5" fmla="*/ 242 h 242"/>
                <a:gd name="T6" fmla="*/ 686 w 686"/>
                <a:gd name="T7" fmla="*/ 0 h 242"/>
                <a:gd name="T8" fmla="*/ 0 w 686"/>
                <a:gd name="T9" fmla="*/ 0 h 242"/>
                <a:gd name="T10" fmla="*/ 0 w 686"/>
                <a:gd name="T11" fmla="*/ 62 h 242"/>
                <a:gd name="T12" fmla="*/ 620 w 686"/>
                <a:gd name="T13" fmla="*/ 62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20" y="62"/>
                  </a:moveTo>
                  <a:lnTo>
                    <a:pt x="620" y="242"/>
                  </a:lnTo>
                  <a:lnTo>
                    <a:pt x="686" y="242"/>
                  </a:lnTo>
                  <a:lnTo>
                    <a:pt x="686" y="0"/>
                  </a:lnTo>
                  <a:lnTo>
                    <a:pt x="0" y="0"/>
                  </a:lnTo>
                  <a:lnTo>
                    <a:pt x="0" y="62"/>
                  </a:lnTo>
                  <a:lnTo>
                    <a:pt x="62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59">
              <a:extLst>
                <a:ext uri="{FF2B5EF4-FFF2-40B4-BE49-F238E27FC236}">
                  <a16:creationId xmlns:a16="http://schemas.microsoft.com/office/drawing/2014/main" id="{AEA075DF-C057-4599-8FFD-C9E07578CE1E}"/>
                </a:ext>
              </a:extLst>
            </p:cNvPr>
            <p:cNvSpPr>
              <a:spLocks noEditPoints="1"/>
            </p:cNvSpPr>
            <p:nvPr/>
          </p:nvSpPr>
          <p:spPr bwMode="auto">
            <a:xfrm>
              <a:off x="10679113" y="2301876"/>
              <a:ext cx="219075" cy="219075"/>
            </a:xfrm>
            <a:custGeom>
              <a:avLst/>
              <a:gdLst>
                <a:gd name="T0" fmla="*/ 0 w 58"/>
                <a:gd name="T1" fmla="*/ 29 h 58"/>
                <a:gd name="T2" fmla="*/ 0 w 58"/>
                <a:gd name="T3" fmla="*/ 29 h 58"/>
                <a:gd name="T4" fmla="*/ 29 w 58"/>
                <a:gd name="T5" fmla="*/ 0 h 58"/>
                <a:gd name="T6" fmla="*/ 58 w 58"/>
                <a:gd name="T7" fmla="*/ 29 h 58"/>
                <a:gd name="T8" fmla="*/ 58 w 58"/>
                <a:gd name="T9" fmla="*/ 29 h 58"/>
                <a:gd name="T10" fmla="*/ 29 w 58"/>
                <a:gd name="T11" fmla="*/ 58 h 58"/>
                <a:gd name="T12" fmla="*/ 0 w 58"/>
                <a:gd name="T13" fmla="*/ 29 h 58"/>
                <a:gd name="T14" fmla="*/ 55 w 58"/>
                <a:gd name="T15" fmla="*/ 29 h 58"/>
                <a:gd name="T16" fmla="*/ 55 w 58"/>
                <a:gd name="T17" fmla="*/ 29 h 58"/>
                <a:gd name="T18" fmla="*/ 29 w 58"/>
                <a:gd name="T19" fmla="*/ 3 h 58"/>
                <a:gd name="T20" fmla="*/ 3 w 58"/>
                <a:gd name="T21" fmla="*/ 29 h 58"/>
                <a:gd name="T22" fmla="*/ 3 w 58"/>
                <a:gd name="T23" fmla="*/ 29 h 58"/>
                <a:gd name="T24" fmla="*/ 29 w 58"/>
                <a:gd name="T25" fmla="*/ 55 h 58"/>
                <a:gd name="T26" fmla="*/ 55 w 58"/>
                <a:gd name="T27" fmla="*/ 29 h 58"/>
                <a:gd name="T28" fmla="*/ 17 w 58"/>
                <a:gd name="T29" fmla="*/ 13 h 58"/>
                <a:gd name="T30" fmla="*/ 31 w 58"/>
                <a:gd name="T31" fmla="*/ 13 h 58"/>
                <a:gd name="T32" fmla="*/ 40 w 58"/>
                <a:gd name="T33" fmla="*/ 16 h 58"/>
                <a:gd name="T34" fmla="*/ 43 w 58"/>
                <a:gd name="T35" fmla="*/ 23 h 58"/>
                <a:gd name="T36" fmla="*/ 43 w 58"/>
                <a:gd name="T37" fmla="*/ 23 h 58"/>
                <a:gd name="T38" fmla="*/ 36 w 58"/>
                <a:gd name="T39" fmla="*/ 32 h 58"/>
                <a:gd name="T40" fmla="*/ 44 w 58"/>
                <a:gd name="T41" fmla="*/ 43 h 58"/>
                <a:gd name="T42" fmla="*/ 36 w 58"/>
                <a:gd name="T43" fmla="*/ 43 h 58"/>
                <a:gd name="T44" fmla="*/ 29 w 58"/>
                <a:gd name="T45" fmla="*/ 33 h 58"/>
                <a:gd name="T46" fmla="*/ 29 w 58"/>
                <a:gd name="T47" fmla="*/ 33 h 58"/>
                <a:gd name="T48" fmla="*/ 24 w 58"/>
                <a:gd name="T49" fmla="*/ 33 h 58"/>
                <a:gd name="T50" fmla="*/ 24 w 58"/>
                <a:gd name="T51" fmla="*/ 43 h 58"/>
                <a:gd name="T52" fmla="*/ 17 w 58"/>
                <a:gd name="T53" fmla="*/ 43 h 58"/>
                <a:gd name="T54" fmla="*/ 17 w 58"/>
                <a:gd name="T55" fmla="*/ 13 h 58"/>
                <a:gd name="T56" fmla="*/ 31 w 58"/>
                <a:gd name="T57" fmla="*/ 28 h 58"/>
                <a:gd name="T58" fmla="*/ 36 w 58"/>
                <a:gd name="T59" fmla="*/ 23 h 58"/>
                <a:gd name="T60" fmla="*/ 36 w 58"/>
                <a:gd name="T61" fmla="*/ 23 h 58"/>
                <a:gd name="T62" fmla="*/ 31 w 58"/>
                <a:gd name="T63" fmla="*/ 19 h 58"/>
                <a:gd name="T64" fmla="*/ 24 w 58"/>
                <a:gd name="T65" fmla="*/ 19 h 58"/>
                <a:gd name="T66" fmla="*/ 24 w 58"/>
                <a:gd name="T67" fmla="*/ 28 h 58"/>
                <a:gd name="T68" fmla="*/ 31 w 58"/>
                <a:gd name="T69"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 h="58">
                  <a:moveTo>
                    <a:pt x="0" y="29"/>
                  </a:moveTo>
                  <a:cubicBezTo>
                    <a:pt x="0" y="29"/>
                    <a:pt x="0" y="29"/>
                    <a:pt x="0" y="29"/>
                  </a:cubicBezTo>
                  <a:cubicBezTo>
                    <a:pt x="0" y="13"/>
                    <a:pt x="13" y="0"/>
                    <a:pt x="29" y="0"/>
                  </a:cubicBezTo>
                  <a:cubicBezTo>
                    <a:pt x="45" y="0"/>
                    <a:pt x="58" y="13"/>
                    <a:pt x="58" y="29"/>
                  </a:cubicBezTo>
                  <a:cubicBezTo>
                    <a:pt x="58" y="29"/>
                    <a:pt x="58" y="29"/>
                    <a:pt x="58" y="29"/>
                  </a:cubicBezTo>
                  <a:cubicBezTo>
                    <a:pt x="58" y="45"/>
                    <a:pt x="45" y="58"/>
                    <a:pt x="29" y="58"/>
                  </a:cubicBezTo>
                  <a:cubicBezTo>
                    <a:pt x="13" y="58"/>
                    <a:pt x="0" y="45"/>
                    <a:pt x="0" y="29"/>
                  </a:cubicBezTo>
                  <a:close/>
                  <a:moveTo>
                    <a:pt x="55" y="29"/>
                  </a:moveTo>
                  <a:cubicBezTo>
                    <a:pt x="55" y="29"/>
                    <a:pt x="55" y="29"/>
                    <a:pt x="55" y="29"/>
                  </a:cubicBezTo>
                  <a:cubicBezTo>
                    <a:pt x="55" y="14"/>
                    <a:pt x="44" y="3"/>
                    <a:pt x="29" y="3"/>
                  </a:cubicBezTo>
                  <a:cubicBezTo>
                    <a:pt x="14" y="3"/>
                    <a:pt x="3" y="15"/>
                    <a:pt x="3" y="29"/>
                  </a:cubicBezTo>
                  <a:cubicBezTo>
                    <a:pt x="3" y="29"/>
                    <a:pt x="3" y="29"/>
                    <a:pt x="3" y="29"/>
                  </a:cubicBezTo>
                  <a:cubicBezTo>
                    <a:pt x="3" y="43"/>
                    <a:pt x="14" y="55"/>
                    <a:pt x="29" y="55"/>
                  </a:cubicBezTo>
                  <a:cubicBezTo>
                    <a:pt x="44" y="55"/>
                    <a:pt x="55" y="43"/>
                    <a:pt x="55" y="29"/>
                  </a:cubicBezTo>
                  <a:close/>
                  <a:moveTo>
                    <a:pt x="17" y="13"/>
                  </a:moveTo>
                  <a:cubicBezTo>
                    <a:pt x="31" y="13"/>
                    <a:pt x="31" y="13"/>
                    <a:pt x="31" y="13"/>
                  </a:cubicBezTo>
                  <a:cubicBezTo>
                    <a:pt x="35" y="13"/>
                    <a:pt x="38" y="14"/>
                    <a:pt x="40" y="16"/>
                  </a:cubicBezTo>
                  <a:cubicBezTo>
                    <a:pt x="42" y="18"/>
                    <a:pt x="43" y="20"/>
                    <a:pt x="43" y="23"/>
                  </a:cubicBezTo>
                  <a:cubicBezTo>
                    <a:pt x="43" y="23"/>
                    <a:pt x="43" y="23"/>
                    <a:pt x="43" y="23"/>
                  </a:cubicBezTo>
                  <a:cubicBezTo>
                    <a:pt x="43" y="28"/>
                    <a:pt x="40" y="31"/>
                    <a:pt x="36" y="32"/>
                  </a:cubicBezTo>
                  <a:cubicBezTo>
                    <a:pt x="44" y="43"/>
                    <a:pt x="44" y="43"/>
                    <a:pt x="44" y="43"/>
                  </a:cubicBezTo>
                  <a:cubicBezTo>
                    <a:pt x="36" y="43"/>
                    <a:pt x="36" y="43"/>
                    <a:pt x="36" y="43"/>
                  </a:cubicBezTo>
                  <a:cubicBezTo>
                    <a:pt x="29" y="33"/>
                    <a:pt x="29" y="33"/>
                    <a:pt x="29" y="33"/>
                  </a:cubicBezTo>
                  <a:cubicBezTo>
                    <a:pt x="29" y="33"/>
                    <a:pt x="29" y="33"/>
                    <a:pt x="29" y="33"/>
                  </a:cubicBezTo>
                  <a:cubicBezTo>
                    <a:pt x="24" y="33"/>
                    <a:pt x="24" y="33"/>
                    <a:pt x="24" y="33"/>
                  </a:cubicBezTo>
                  <a:cubicBezTo>
                    <a:pt x="24" y="43"/>
                    <a:pt x="24" y="43"/>
                    <a:pt x="24" y="43"/>
                  </a:cubicBezTo>
                  <a:cubicBezTo>
                    <a:pt x="17" y="43"/>
                    <a:pt x="17" y="43"/>
                    <a:pt x="17" y="43"/>
                  </a:cubicBezTo>
                  <a:lnTo>
                    <a:pt x="17" y="13"/>
                  </a:lnTo>
                  <a:close/>
                  <a:moveTo>
                    <a:pt x="31" y="28"/>
                  </a:moveTo>
                  <a:cubicBezTo>
                    <a:pt x="34" y="28"/>
                    <a:pt x="36" y="26"/>
                    <a:pt x="36" y="23"/>
                  </a:cubicBezTo>
                  <a:cubicBezTo>
                    <a:pt x="36" y="23"/>
                    <a:pt x="36" y="23"/>
                    <a:pt x="36" y="23"/>
                  </a:cubicBezTo>
                  <a:cubicBezTo>
                    <a:pt x="36" y="20"/>
                    <a:pt x="34" y="19"/>
                    <a:pt x="31" y="19"/>
                  </a:cubicBezTo>
                  <a:cubicBezTo>
                    <a:pt x="24" y="19"/>
                    <a:pt x="24" y="19"/>
                    <a:pt x="24" y="19"/>
                  </a:cubicBezTo>
                  <a:cubicBezTo>
                    <a:pt x="24" y="28"/>
                    <a:pt x="24" y="28"/>
                    <a:pt x="24" y="28"/>
                  </a:cubicBezTo>
                  <a:lnTo>
                    <a:pt x="31"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1" name="Slide Number Placeholder 5">
            <a:extLst>
              <a:ext uri="{FF2B5EF4-FFF2-40B4-BE49-F238E27FC236}">
                <a16:creationId xmlns:a16="http://schemas.microsoft.com/office/drawing/2014/main" id="{D0B8D046-FABF-466E-9211-0D9A15D1859A}"/>
              </a:ext>
            </a:extLst>
          </p:cNvPr>
          <p:cNvSpPr txBox="1">
            <a:spLocks/>
          </p:cNvSpPr>
          <p:nvPr userDrawn="1"/>
        </p:nvSpPr>
        <p:spPr>
          <a:xfrm>
            <a:off x="5801782" y="6462408"/>
            <a:ext cx="588435" cy="365125"/>
          </a:xfrm>
          <a:prstGeom prst="rect">
            <a:avLst/>
          </a:prstGeom>
        </p:spPr>
        <p:txBody>
          <a:bodyPr vert="horz" lIns="121920" tIns="60960" rIns="121920" bIns="60960" rtlCol="0" anchor="ctr"/>
          <a:lstStyle>
            <a:defPPr>
              <a:defRPr lang="en-US"/>
            </a:defPPr>
            <a:lvl1pPr algn="r" rtl="0" fontAlgn="base">
              <a:spcBef>
                <a:spcPct val="0"/>
              </a:spcBef>
              <a:spcAft>
                <a:spcPct val="0"/>
              </a:spcAft>
              <a:defRPr sz="800" kern="1200">
                <a:solidFill>
                  <a:schemeClr val="tx1">
                    <a:lumMod val="50000"/>
                    <a:lumOff val="50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defTabSz="914354" fontAlgn="auto">
              <a:spcBef>
                <a:spcPts val="0"/>
              </a:spcBef>
              <a:spcAft>
                <a:spcPts val="0"/>
              </a:spcAft>
            </a:pPr>
            <a:fld id="{4BC8C7BF-536A-5D4E-8B21-0CE6F1D2E9E6}" type="slidenum">
              <a:rPr lang="en-US" sz="1067" smtClean="0">
                <a:solidFill>
                  <a:schemeClr val="bg2"/>
                </a:solidFill>
                <a:latin typeface="Arial"/>
              </a:rPr>
              <a:pPr algn="ctr" defTabSz="914354" fontAlgn="auto">
                <a:spcBef>
                  <a:spcPts val="0"/>
                </a:spcBef>
                <a:spcAft>
                  <a:spcPts val="0"/>
                </a:spcAft>
              </a:pPr>
              <a:t>‹#›</a:t>
            </a:fld>
            <a:endParaRPr lang="en-US" sz="1067" dirty="0">
              <a:solidFill>
                <a:schemeClr val="bg2"/>
              </a:solidFill>
              <a:latin typeface="Arial"/>
            </a:endParaRPr>
          </a:p>
        </p:txBody>
      </p:sp>
      <p:sp>
        <p:nvSpPr>
          <p:cNvPr id="72" name="Footer Placeholder 4">
            <a:extLst>
              <a:ext uri="{FF2B5EF4-FFF2-40B4-BE49-F238E27FC236}">
                <a16:creationId xmlns:a16="http://schemas.microsoft.com/office/drawing/2014/main" id="{7561D636-B8FC-43BD-9E02-BCDA742342F0}"/>
              </a:ext>
            </a:extLst>
          </p:cNvPr>
          <p:cNvSpPr txBox="1">
            <a:spLocks/>
          </p:cNvSpPr>
          <p:nvPr userDrawn="1"/>
        </p:nvSpPr>
        <p:spPr>
          <a:xfrm>
            <a:off x="205166" y="6467052"/>
            <a:ext cx="3004579" cy="365125"/>
          </a:xfrm>
          <a:prstGeom prst="rect">
            <a:avLst/>
          </a:prstGeom>
        </p:spPr>
        <p:txBody>
          <a:bodyPr vert="horz" lIns="121920" tIns="60960" rIns="121920" bIns="60960" rtlCol="0" anchor="ctr"/>
          <a:lstStyle>
            <a:defPPr>
              <a:defRPr lang="en-US"/>
            </a:defPPr>
            <a:lvl1pPr marL="0" algn="l" defTabSz="685783" rtl="0" eaLnBrk="1" latinLnBrk="0" hangingPunct="1">
              <a:defRPr sz="800" kern="1200" baseline="0">
                <a:solidFill>
                  <a:schemeClr val="tx1">
                    <a:lumMod val="50000"/>
                    <a:lumOff val="50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r>
              <a:rPr lang="en-US" sz="900" dirty="0">
                <a:solidFill>
                  <a:schemeClr val="bg2">
                    <a:lumMod val="65000"/>
                  </a:schemeClr>
                </a:solidFill>
                <a:latin typeface="Arial" panose="020B0604020202020204" pitchFamily="34" charset="0"/>
                <a:cs typeface="Arial" panose="020B0604020202020204" pitchFamily="34" charset="0"/>
              </a:rPr>
              <a:t>© 2026 HireRight. All rights reserved. Confidential. </a:t>
            </a:r>
          </a:p>
        </p:txBody>
      </p:sp>
      <p:sp>
        <p:nvSpPr>
          <p:cNvPr id="73" name="Rectangle 72">
            <a:extLst>
              <a:ext uri="{FF2B5EF4-FFF2-40B4-BE49-F238E27FC236}">
                <a16:creationId xmlns:a16="http://schemas.microsoft.com/office/drawing/2014/main" id="{C2D048E5-D470-46D2-8BEE-05DCCE030F7D}"/>
              </a:ext>
            </a:extLst>
          </p:cNvPr>
          <p:cNvSpPr/>
          <p:nvPr userDrawn="1"/>
        </p:nvSpPr>
        <p:spPr>
          <a:xfrm>
            <a:off x="0" y="-1"/>
            <a:ext cx="12192000"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953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5_Title Slide C7">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DBC6CB-E180-5DDC-4B3E-F05105EDD174}"/>
              </a:ext>
            </a:extLst>
          </p:cNvPr>
          <p:cNvSpPr/>
          <p:nvPr userDrawn="1"/>
        </p:nvSpPr>
        <p:spPr>
          <a:xfrm>
            <a:off x="0" y="85726"/>
            <a:ext cx="12192001" cy="6772274"/>
          </a:xfrm>
          <a:prstGeom prst="rect">
            <a:avLst/>
          </a:prstGeom>
          <a:gradFill>
            <a:gsLst>
              <a:gs pos="0">
                <a:srgbClr val="212121"/>
              </a:gs>
              <a:gs pos="79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userDrawn="1"/>
        </p:nvGrpSpPr>
        <p:grpSpPr>
          <a:xfrm>
            <a:off x="1240352" y="1172762"/>
            <a:ext cx="2041691" cy="378960"/>
            <a:chOff x="2336800" y="2301876"/>
            <a:chExt cx="8561388" cy="1589087"/>
          </a:xfrm>
          <a:solidFill>
            <a:schemeClr val="bg2"/>
          </a:solidFill>
        </p:grpSpPr>
        <p:sp>
          <p:nvSpPr>
            <p:cNvPr id="29" name="Freeform 28"/>
            <p:cNvSpPr>
              <a:spLocks/>
            </p:cNvSpPr>
            <p:nvPr/>
          </p:nvSpPr>
          <p:spPr bwMode="auto">
            <a:xfrm>
              <a:off x="5727700" y="3506788"/>
              <a:ext cx="1089025" cy="384175"/>
            </a:xfrm>
            <a:custGeom>
              <a:avLst/>
              <a:gdLst>
                <a:gd name="T0" fmla="*/ 66 w 686"/>
                <a:gd name="T1" fmla="*/ 180 h 242"/>
                <a:gd name="T2" fmla="*/ 66 w 686"/>
                <a:gd name="T3" fmla="*/ 0 h 242"/>
                <a:gd name="T4" fmla="*/ 0 w 686"/>
                <a:gd name="T5" fmla="*/ 0 h 242"/>
                <a:gd name="T6" fmla="*/ 0 w 686"/>
                <a:gd name="T7" fmla="*/ 242 h 242"/>
                <a:gd name="T8" fmla="*/ 686 w 686"/>
                <a:gd name="T9" fmla="*/ 242 h 242"/>
                <a:gd name="T10" fmla="*/ 686 w 686"/>
                <a:gd name="T11" fmla="*/ 180 h 242"/>
                <a:gd name="T12" fmla="*/ 66 w 686"/>
                <a:gd name="T13" fmla="*/ 180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6" y="180"/>
                  </a:moveTo>
                  <a:lnTo>
                    <a:pt x="66" y="0"/>
                  </a:lnTo>
                  <a:lnTo>
                    <a:pt x="0" y="0"/>
                  </a:lnTo>
                  <a:lnTo>
                    <a:pt x="0" y="242"/>
                  </a:lnTo>
                  <a:lnTo>
                    <a:pt x="686" y="242"/>
                  </a:lnTo>
                  <a:lnTo>
                    <a:pt x="686" y="180"/>
                  </a:lnTo>
                  <a:lnTo>
                    <a:pt x="66"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a:off x="2336800" y="2686051"/>
              <a:ext cx="695325" cy="820738"/>
            </a:xfrm>
            <a:custGeom>
              <a:avLst/>
              <a:gdLst>
                <a:gd name="T0" fmla="*/ 317 w 438"/>
                <a:gd name="T1" fmla="*/ 199 h 517"/>
                <a:gd name="T2" fmla="*/ 123 w 438"/>
                <a:gd name="T3" fmla="*/ 199 h 517"/>
                <a:gd name="T4" fmla="*/ 123 w 438"/>
                <a:gd name="T5" fmla="*/ 0 h 517"/>
                <a:gd name="T6" fmla="*/ 0 w 438"/>
                <a:gd name="T7" fmla="*/ 0 h 517"/>
                <a:gd name="T8" fmla="*/ 0 w 438"/>
                <a:gd name="T9" fmla="*/ 517 h 517"/>
                <a:gd name="T10" fmla="*/ 123 w 438"/>
                <a:gd name="T11" fmla="*/ 517 h 517"/>
                <a:gd name="T12" fmla="*/ 123 w 438"/>
                <a:gd name="T13" fmla="*/ 313 h 517"/>
                <a:gd name="T14" fmla="*/ 317 w 438"/>
                <a:gd name="T15" fmla="*/ 313 h 517"/>
                <a:gd name="T16" fmla="*/ 317 w 438"/>
                <a:gd name="T17" fmla="*/ 517 h 517"/>
                <a:gd name="T18" fmla="*/ 438 w 438"/>
                <a:gd name="T19" fmla="*/ 517 h 517"/>
                <a:gd name="T20" fmla="*/ 438 w 438"/>
                <a:gd name="T21" fmla="*/ 0 h 517"/>
                <a:gd name="T22" fmla="*/ 317 w 438"/>
                <a:gd name="T23" fmla="*/ 0 h 517"/>
                <a:gd name="T24" fmla="*/ 317 w 438"/>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 h="517">
                  <a:moveTo>
                    <a:pt x="317" y="199"/>
                  </a:moveTo>
                  <a:lnTo>
                    <a:pt x="123" y="199"/>
                  </a:lnTo>
                  <a:lnTo>
                    <a:pt x="123" y="0"/>
                  </a:lnTo>
                  <a:lnTo>
                    <a:pt x="0" y="0"/>
                  </a:lnTo>
                  <a:lnTo>
                    <a:pt x="0" y="517"/>
                  </a:lnTo>
                  <a:lnTo>
                    <a:pt x="123" y="517"/>
                  </a:lnTo>
                  <a:lnTo>
                    <a:pt x="123" y="313"/>
                  </a:lnTo>
                  <a:lnTo>
                    <a:pt x="317" y="313"/>
                  </a:lnTo>
                  <a:lnTo>
                    <a:pt x="317" y="517"/>
                  </a:lnTo>
                  <a:lnTo>
                    <a:pt x="438" y="517"/>
                  </a:lnTo>
                  <a:lnTo>
                    <a:pt x="438" y="0"/>
                  </a:lnTo>
                  <a:lnTo>
                    <a:pt x="317" y="0"/>
                  </a:lnTo>
                  <a:lnTo>
                    <a:pt x="317" y="1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30"/>
            <p:cNvSpPr>
              <a:spLocks noChangeArrowheads="1"/>
            </p:cNvSpPr>
            <p:nvPr/>
          </p:nvSpPr>
          <p:spPr bwMode="auto">
            <a:xfrm>
              <a:off x="3343275" y="2686051"/>
              <a:ext cx="195262" cy="820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noEditPoints="1"/>
            </p:cNvSpPr>
            <p:nvPr/>
          </p:nvSpPr>
          <p:spPr bwMode="auto">
            <a:xfrm>
              <a:off x="3849688" y="2686051"/>
              <a:ext cx="722312" cy="820738"/>
            </a:xfrm>
            <a:custGeom>
              <a:avLst/>
              <a:gdLst>
                <a:gd name="T0" fmla="*/ 183 w 192"/>
                <a:gd name="T1" fmla="*/ 73 h 218"/>
                <a:gd name="T2" fmla="*/ 183 w 192"/>
                <a:gd name="T3" fmla="*/ 72 h 218"/>
                <a:gd name="T4" fmla="*/ 164 w 192"/>
                <a:gd name="T5" fmla="*/ 22 h 218"/>
                <a:gd name="T6" fmla="*/ 100 w 192"/>
                <a:gd name="T7" fmla="*/ 0 h 218"/>
                <a:gd name="T8" fmla="*/ 0 w 192"/>
                <a:gd name="T9" fmla="*/ 0 h 218"/>
                <a:gd name="T10" fmla="*/ 0 w 192"/>
                <a:gd name="T11" fmla="*/ 218 h 218"/>
                <a:gd name="T12" fmla="*/ 52 w 192"/>
                <a:gd name="T13" fmla="*/ 218 h 218"/>
                <a:gd name="T14" fmla="*/ 52 w 192"/>
                <a:gd name="T15" fmla="*/ 149 h 218"/>
                <a:gd name="T16" fmla="*/ 85 w 192"/>
                <a:gd name="T17" fmla="*/ 149 h 218"/>
                <a:gd name="T18" fmla="*/ 131 w 192"/>
                <a:gd name="T19" fmla="*/ 218 h 218"/>
                <a:gd name="T20" fmla="*/ 192 w 192"/>
                <a:gd name="T21" fmla="*/ 218 h 218"/>
                <a:gd name="T22" fmla="*/ 139 w 192"/>
                <a:gd name="T23" fmla="*/ 140 h 218"/>
                <a:gd name="T24" fmla="*/ 183 w 192"/>
                <a:gd name="T25" fmla="*/ 73 h 218"/>
                <a:gd name="T26" fmla="*/ 131 w 192"/>
                <a:gd name="T27" fmla="*/ 75 h 218"/>
                <a:gd name="T28" fmla="*/ 131 w 192"/>
                <a:gd name="T29" fmla="*/ 75 h 218"/>
                <a:gd name="T30" fmla="*/ 97 w 192"/>
                <a:gd name="T31" fmla="*/ 103 h 218"/>
                <a:gd name="T32" fmla="*/ 52 w 192"/>
                <a:gd name="T33" fmla="*/ 103 h 218"/>
                <a:gd name="T34" fmla="*/ 52 w 192"/>
                <a:gd name="T35" fmla="*/ 47 h 218"/>
                <a:gd name="T36" fmla="*/ 96 w 192"/>
                <a:gd name="T37" fmla="*/ 47 h 218"/>
                <a:gd name="T38" fmla="*/ 131 w 192"/>
                <a:gd name="T39"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18">
                  <a:moveTo>
                    <a:pt x="183" y="73"/>
                  </a:moveTo>
                  <a:cubicBezTo>
                    <a:pt x="183" y="72"/>
                    <a:pt x="183" y="72"/>
                    <a:pt x="183" y="72"/>
                  </a:cubicBezTo>
                  <a:cubicBezTo>
                    <a:pt x="183" y="52"/>
                    <a:pt x="177" y="34"/>
                    <a:pt x="164" y="22"/>
                  </a:cubicBezTo>
                  <a:cubicBezTo>
                    <a:pt x="150" y="7"/>
                    <a:pt x="128"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cubicBezTo>
                    <a:pt x="139" y="140"/>
                    <a:pt x="139" y="140"/>
                    <a:pt x="139" y="140"/>
                  </a:cubicBezTo>
                  <a:cubicBezTo>
                    <a:pt x="167" y="129"/>
                    <a:pt x="183" y="105"/>
                    <a:pt x="183" y="73"/>
                  </a:cubicBezTo>
                  <a:close/>
                  <a:moveTo>
                    <a:pt x="131" y="75"/>
                  </a:moveTo>
                  <a:cubicBezTo>
                    <a:pt x="131" y="75"/>
                    <a:pt x="131" y="75"/>
                    <a:pt x="131" y="75"/>
                  </a:cubicBez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a:off x="4792663" y="2686051"/>
              <a:ext cx="630237" cy="820738"/>
            </a:xfrm>
            <a:custGeom>
              <a:avLst/>
              <a:gdLst>
                <a:gd name="T0" fmla="*/ 123 w 397"/>
                <a:gd name="T1" fmla="*/ 405 h 517"/>
                <a:gd name="T2" fmla="*/ 123 w 397"/>
                <a:gd name="T3" fmla="*/ 311 h 517"/>
                <a:gd name="T4" fmla="*/ 360 w 397"/>
                <a:gd name="T5" fmla="*/ 311 h 517"/>
                <a:gd name="T6" fmla="*/ 360 w 397"/>
                <a:gd name="T7" fmla="*/ 201 h 517"/>
                <a:gd name="T8" fmla="*/ 123 w 397"/>
                <a:gd name="T9" fmla="*/ 201 h 517"/>
                <a:gd name="T10" fmla="*/ 123 w 397"/>
                <a:gd name="T11" fmla="*/ 109 h 517"/>
                <a:gd name="T12" fmla="*/ 393 w 397"/>
                <a:gd name="T13" fmla="*/ 109 h 517"/>
                <a:gd name="T14" fmla="*/ 393 w 397"/>
                <a:gd name="T15" fmla="*/ 0 h 517"/>
                <a:gd name="T16" fmla="*/ 0 w 397"/>
                <a:gd name="T17" fmla="*/ 0 h 517"/>
                <a:gd name="T18" fmla="*/ 0 w 397"/>
                <a:gd name="T19" fmla="*/ 517 h 517"/>
                <a:gd name="T20" fmla="*/ 397 w 397"/>
                <a:gd name="T21" fmla="*/ 517 h 517"/>
                <a:gd name="T22" fmla="*/ 397 w 397"/>
                <a:gd name="T23" fmla="*/ 405 h 517"/>
                <a:gd name="T24" fmla="*/ 123 w 397"/>
                <a:gd name="T25" fmla="*/ 405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7" h="517">
                  <a:moveTo>
                    <a:pt x="123" y="405"/>
                  </a:moveTo>
                  <a:lnTo>
                    <a:pt x="123" y="311"/>
                  </a:lnTo>
                  <a:lnTo>
                    <a:pt x="360" y="311"/>
                  </a:lnTo>
                  <a:lnTo>
                    <a:pt x="360" y="201"/>
                  </a:lnTo>
                  <a:lnTo>
                    <a:pt x="123" y="201"/>
                  </a:lnTo>
                  <a:lnTo>
                    <a:pt x="123" y="109"/>
                  </a:lnTo>
                  <a:lnTo>
                    <a:pt x="393" y="109"/>
                  </a:lnTo>
                  <a:lnTo>
                    <a:pt x="393" y="0"/>
                  </a:lnTo>
                  <a:lnTo>
                    <a:pt x="0" y="0"/>
                  </a:lnTo>
                  <a:lnTo>
                    <a:pt x="0" y="517"/>
                  </a:lnTo>
                  <a:lnTo>
                    <a:pt x="397" y="517"/>
                  </a:lnTo>
                  <a:lnTo>
                    <a:pt x="397" y="405"/>
                  </a:lnTo>
                  <a:lnTo>
                    <a:pt x="123"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noEditPoints="1"/>
            </p:cNvSpPr>
            <p:nvPr/>
          </p:nvSpPr>
          <p:spPr bwMode="auto">
            <a:xfrm>
              <a:off x="6118225" y="2686051"/>
              <a:ext cx="720725" cy="820738"/>
            </a:xfrm>
            <a:custGeom>
              <a:avLst/>
              <a:gdLst>
                <a:gd name="T0" fmla="*/ 139 w 192"/>
                <a:gd name="T1" fmla="*/ 140 h 218"/>
                <a:gd name="T2" fmla="*/ 183 w 192"/>
                <a:gd name="T3" fmla="*/ 73 h 218"/>
                <a:gd name="T4" fmla="*/ 183 w 192"/>
                <a:gd name="T5" fmla="*/ 72 h 218"/>
                <a:gd name="T6" fmla="*/ 164 w 192"/>
                <a:gd name="T7" fmla="*/ 22 h 218"/>
                <a:gd name="T8" fmla="*/ 100 w 192"/>
                <a:gd name="T9" fmla="*/ 0 h 218"/>
                <a:gd name="T10" fmla="*/ 0 w 192"/>
                <a:gd name="T11" fmla="*/ 0 h 218"/>
                <a:gd name="T12" fmla="*/ 0 w 192"/>
                <a:gd name="T13" fmla="*/ 218 h 218"/>
                <a:gd name="T14" fmla="*/ 52 w 192"/>
                <a:gd name="T15" fmla="*/ 218 h 218"/>
                <a:gd name="T16" fmla="*/ 52 w 192"/>
                <a:gd name="T17" fmla="*/ 149 h 218"/>
                <a:gd name="T18" fmla="*/ 85 w 192"/>
                <a:gd name="T19" fmla="*/ 149 h 218"/>
                <a:gd name="T20" fmla="*/ 131 w 192"/>
                <a:gd name="T21" fmla="*/ 218 h 218"/>
                <a:gd name="T22" fmla="*/ 192 w 192"/>
                <a:gd name="T23" fmla="*/ 218 h 218"/>
                <a:gd name="T24" fmla="*/ 139 w 192"/>
                <a:gd name="T25" fmla="*/ 140 h 218"/>
                <a:gd name="T26" fmla="*/ 131 w 192"/>
                <a:gd name="T27" fmla="*/ 75 h 218"/>
                <a:gd name="T28" fmla="*/ 97 w 192"/>
                <a:gd name="T29" fmla="*/ 103 h 218"/>
                <a:gd name="T30" fmla="*/ 52 w 192"/>
                <a:gd name="T31" fmla="*/ 103 h 218"/>
                <a:gd name="T32" fmla="*/ 52 w 192"/>
                <a:gd name="T33" fmla="*/ 47 h 218"/>
                <a:gd name="T34" fmla="*/ 96 w 192"/>
                <a:gd name="T35" fmla="*/ 47 h 218"/>
                <a:gd name="T36" fmla="*/ 131 w 192"/>
                <a:gd name="T37"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2" h="218">
                  <a:moveTo>
                    <a:pt x="139" y="140"/>
                  </a:moveTo>
                  <a:cubicBezTo>
                    <a:pt x="167" y="129"/>
                    <a:pt x="183" y="105"/>
                    <a:pt x="183" y="73"/>
                  </a:cubicBezTo>
                  <a:cubicBezTo>
                    <a:pt x="183" y="72"/>
                    <a:pt x="183" y="72"/>
                    <a:pt x="183" y="72"/>
                  </a:cubicBezTo>
                  <a:cubicBezTo>
                    <a:pt x="183" y="52"/>
                    <a:pt x="177" y="34"/>
                    <a:pt x="164" y="22"/>
                  </a:cubicBezTo>
                  <a:cubicBezTo>
                    <a:pt x="149" y="7"/>
                    <a:pt x="127"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lnTo>
                    <a:pt x="139" y="140"/>
                  </a:lnTo>
                  <a:close/>
                  <a:moveTo>
                    <a:pt x="131" y="75"/>
                  </a:move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34"/>
            <p:cNvSpPr>
              <a:spLocks noChangeArrowheads="1"/>
            </p:cNvSpPr>
            <p:nvPr/>
          </p:nvSpPr>
          <p:spPr bwMode="auto">
            <a:xfrm>
              <a:off x="7067550" y="2686051"/>
              <a:ext cx="195262" cy="8207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a:off x="7526338" y="2670176"/>
              <a:ext cx="781050" cy="847725"/>
            </a:xfrm>
            <a:custGeom>
              <a:avLst/>
              <a:gdLst>
                <a:gd name="T0" fmla="*/ 110 w 208"/>
                <a:gd name="T1" fmla="*/ 139 h 225"/>
                <a:gd name="T2" fmla="*/ 158 w 208"/>
                <a:gd name="T3" fmla="*/ 139 h 225"/>
                <a:gd name="T4" fmla="*/ 158 w 208"/>
                <a:gd name="T5" fmla="*/ 166 h 225"/>
                <a:gd name="T6" fmla="*/ 116 w 208"/>
                <a:gd name="T7" fmla="*/ 178 h 225"/>
                <a:gd name="T8" fmla="*/ 54 w 208"/>
                <a:gd name="T9" fmla="*/ 113 h 225"/>
                <a:gd name="T10" fmla="*/ 54 w 208"/>
                <a:gd name="T11" fmla="*/ 112 h 225"/>
                <a:gd name="T12" fmla="*/ 113 w 208"/>
                <a:gd name="T13" fmla="*/ 48 h 225"/>
                <a:gd name="T14" fmla="*/ 167 w 208"/>
                <a:gd name="T15" fmla="*/ 69 h 225"/>
                <a:gd name="T16" fmla="*/ 169 w 208"/>
                <a:gd name="T17" fmla="*/ 71 h 225"/>
                <a:gd name="T18" fmla="*/ 201 w 208"/>
                <a:gd name="T19" fmla="*/ 31 h 225"/>
                <a:gd name="T20" fmla="*/ 199 w 208"/>
                <a:gd name="T21" fmla="*/ 30 h 225"/>
                <a:gd name="T22" fmla="*/ 114 w 208"/>
                <a:gd name="T23" fmla="*/ 0 h 225"/>
                <a:gd name="T24" fmla="*/ 0 w 208"/>
                <a:gd name="T25" fmla="*/ 113 h 225"/>
                <a:gd name="T26" fmla="*/ 0 w 208"/>
                <a:gd name="T27" fmla="*/ 113 h 225"/>
                <a:gd name="T28" fmla="*/ 114 w 208"/>
                <a:gd name="T29" fmla="*/ 225 h 225"/>
                <a:gd name="T30" fmla="*/ 207 w 208"/>
                <a:gd name="T31" fmla="*/ 191 h 225"/>
                <a:gd name="T32" fmla="*/ 208 w 208"/>
                <a:gd name="T33" fmla="*/ 190 h 225"/>
                <a:gd name="T34" fmla="*/ 208 w 208"/>
                <a:gd name="T35" fmla="*/ 94 h 225"/>
                <a:gd name="T36" fmla="*/ 110 w 208"/>
                <a:gd name="T37" fmla="*/ 94 h 225"/>
                <a:gd name="T38" fmla="*/ 110 w 208"/>
                <a:gd name="T39" fmla="*/ 13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8" h="225">
                  <a:moveTo>
                    <a:pt x="110" y="139"/>
                  </a:moveTo>
                  <a:cubicBezTo>
                    <a:pt x="158" y="139"/>
                    <a:pt x="158" y="139"/>
                    <a:pt x="158" y="139"/>
                  </a:cubicBezTo>
                  <a:cubicBezTo>
                    <a:pt x="158" y="166"/>
                    <a:pt x="158" y="166"/>
                    <a:pt x="158" y="166"/>
                  </a:cubicBezTo>
                  <a:cubicBezTo>
                    <a:pt x="147" y="174"/>
                    <a:pt x="132" y="178"/>
                    <a:pt x="116" y="178"/>
                  </a:cubicBezTo>
                  <a:cubicBezTo>
                    <a:pt x="80" y="178"/>
                    <a:pt x="54" y="151"/>
                    <a:pt x="54" y="113"/>
                  </a:cubicBezTo>
                  <a:cubicBezTo>
                    <a:pt x="54" y="112"/>
                    <a:pt x="54" y="112"/>
                    <a:pt x="54" y="112"/>
                  </a:cubicBezTo>
                  <a:cubicBezTo>
                    <a:pt x="54" y="77"/>
                    <a:pt x="80" y="48"/>
                    <a:pt x="113" y="48"/>
                  </a:cubicBezTo>
                  <a:cubicBezTo>
                    <a:pt x="137" y="48"/>
                    <a:pt x="151" y="56"/>
                    <a:pt x="167" y="69"/>
                  </a:cubicBezTo>
                  <a:cubicBezTo>
                    <a:pt x="169" y="71"/>
                    <a:pt x="169" y="71"/>
                    <a:pt x="169" y="71"/>
                  </a:cubicBezTo>
                  <a:cubicBezTo>
                    <a:pt x="201" y="31"/>
                    <a:pt x="201" y="31"/>
                    <a:pt x="201" y="31"/>
                  </a:cubicBezTo>
                  <a:cubicBezTo>
                    <a:pt x="199" y="30"/>
                    <a:pt x="199" y="30"/>
                    <a:pt x="199" y="30"/>
                  </a:cubicBezTo>
                  <a:cubicBezTo>
                    <a:pt x="174" y="9"/>
                    <a:pt x="150" y="0"/>
                    <a:pt x="114" y="0"/>
                  </a:cubicBezTo>
                  <a:cubicBezTo>
                    <a:pt x="50" y="0"/>
                    <a:pt x="0" y="49"/>
                    <a:pt x="0" y="113"/>
                  </a:cubicBezTo>
                  <a:cubicBezTo>
                    <a:pt x="0" y="113"/>
                    <a:pt x="0" y="113"/>
                    <a:pt x="0" y="113"/>
                  </a:cubicBezTo>
                  <a:cubicBezTo>
                    <a:pt x="0" y="178"/>
                    <a:pt x="48" y="225"/>
                    <a:pt x="114" y="225"/>
                  </a:cubicBezTo>
                  <a:cubicBezTo>
                    <a:pt x="149" y="225"/>
                    <a:pt x="180" y="214"/>
                    <a:pt x="207" y="191"/>
                  </a:cubicBezTo>
                  <a:cubicBezTo>
                    <a:pt x="208" y="190"/>
                    <a:pt x="208" y="190"/>
                    <a:pt x="208" y="190"/>
                  </a:cubicBezTo>
                  <a:cubicBezTo>
                    <a:pt x="208" y="94"/>
                    <a:pt x="208" y="94"/>
                    <a:pt x="208" y="94"/>
                  </a:cubicBezTo>
                  <a:cubicBezTo>
                    <a:pt x="110" y="94"/>
                    <a:pt x="110" y="94"/>
                    <a:pt x="110" y="94"/>
                  </a:cubicBezTo>
                  <a:lnTo>
                    <a:pt x="110" y="13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a:off x="8574088" y="2686051"/>
              <a:ext cx="693737" cy="820738"/>
            </a:xfrm>
            <a:custGeom>
              <a:avLst/>
              <a:gdLst>
                <a:gd name="T0" fmla="*/ 314 w 437"/>
                <a:gd name="T1" fmla="*/ 199 h 517"/>
                <a:gd name="T2" fmla="*/ 120 w 437"/>
                <a:gd name="T3" fmla="*/ 199 h 517"/>
                <a:gd name="T4" fmla="*/ 120 w 437"/>
                <a:gd name="T5" fmla="*/ 0 h 517"/>
                <a:gd name="T6" fmla="*/ 0 w 437"/>
                <a:gd name="T7" fmla="*/ 0 h 517"/>
                <a:gd name="T8" fmla="*/ 0 w 437"/>
                <a:gd name="T9" fmla="*/ 517 h 517"/>
                <a:gd name="T10" fmla="*/ 120 w 437"/>
                <a:gd name="T11" fmla="*/ 517 h 517"/>
                <a:gd name="T12" fmla="*/ 120 w 437"/>
                <a:gd name="T13" fmla="*/ 313 h 517"/>
                <a:gd name="T14" fmla="*/ 314 w 437"/>
                <a:gd name="T15" fmla="*/ 313 h 517"/>
                <a:gd name="T16" fmla="*/ 314 w 437"/>
                <a:gd name="T17" fmla="*/ 517 h 517"/>
                <a:gd name="T18" fmla="*/ 437 w 437"/>
                <a:gd name="T19" fmla="*/ 517 h 517"/>
                <a:gd name="T20" fmla="*/ 437 w 437"/>
                <a:gd name="T21" fmla="*/ 0 h 517"/>
                <a:gd name="T22" fmla="*/ 314 w 437"/>
                <a:gd name="T23" fmla="*/ 0 h 517"/>
                <a:gd name="T24" fmla="*/ 314 w 437"/>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7" h="517">
                  <a:moveTo>
                    <a:pt x="314" y="199"/>
                  </a:moveTo>
                  <a:lnTo>
                    <a:pt x="120" y="199"/>
                  </a:lnTo>
                  <a:lnTo>
                    <a:pt x="120" y="0"/>
                  </a:lnTo>
                  <a:lnTo>
                    <a:pt x="0" y="0"/>
                  </a:lnTo>
                  <a:lnTo>
                    <a:pt x="0" y="517"/>
                  </a:lnTo>
                  <a:lnTo>
                    <a:pt x="120" y="517"/>
                  </a:lnTo>
                  <a:lnTo>
                    <a:pt x="120" y="313"/>
                  </a:lnTo>
                  <a:lnTo>
                    <a:pt x="314" y="313"/>
                  </a:lnTo>
                  <a:lnTo>
                    <a:pt x="314" y="517"/>
                  </a:lnTo>
                  <a:lnTo>
                    <a:pt x="437" y="517"/>
                  </a:lnTo>
                  <a:lnTo>
                    <a:pt x="437" y="0"/>
                  </a:lnTo>
                  <a:lnTo>
                    <a:pt x="314" y="0"/>
                  </a:lnTo>
                  <a:lnTo>
                    <a:pt x="314" y="19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a:off x="9444038" y="2686051"/>
              <a:ext cx="679450" cy="820738"/>
            </a:xfrm>
            <a:custGeom>
              <a:avLst/>
              <a:gdLst>
                <a:gd name="T0" fmla="*/ 0 w 428"/>
                <a:gd name="T1" fmla="*/ 0 h 517"/>
                <a:gd name="T2" fmla="*/ 0 w 428"/>
                <a:gd name="T3" fmla="*/ 114 h 517"/>
                <a:gd name="T4" fmla="*/ 152 w 428"/>
                <a:gd name="T5" fmla="*/ 114 h 517"/>
                <a:gd name="T6" fmla="*/ 152 w 428"/>
                <a:gd name="T7" fmla="*/ 517 h 517"/>
                <a:gd name="T8" fmla="*/ 275 w 428"/>
                <a:gd name="T9" fmla="*/ 517 h 517"/>
                <a:gd name="T10" fmla="*/ 275 w 428"/>
                <a:gd name="T11" fmla="*/ 114 h 517"/>
                <a:gd name="T12" fmla="*/ 428 w 428"/>
                <a:gd name="T13" fmla="*/ 114 h 517"/>
                <a:gd name="T14" fmla="*/ 428 w 428"/>
                <a:gd name="T15" fmla="*/ 0 h 517"/>
                <a:gd name="T16" fmla="*/ 0 w 428"/>
                <a:gd name="T17"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517">
                  <a:moveTo>
                    <a:pt x="0" y="0"/>
                  </a:moveTo>
                  <a:lnTo>
                    <a:pt x="0" y="114"/>
                  </a:lnTo>
                  <a:lnTo>
                    <a:pt x="152" y="114"/>
                  </a:lnTo>
                  <a:lnTo>
                    <a:pt x="152" y="517"/>
                  </a:lnTo>
                  <a:lnTo>
                    <a:pt x="275" y="517"/>
                  </a:lnTo>
                  <a:lnTo>
                    <a:pt x="275" y="114"/>
                  </a:lnTo>
                  <a:lnTo>
                    <a:pt x="428" y="114"/>
                  </a:lnTo>
                  <a:lnTo>
                    <a:pt x="428"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p:cNvSpPr>
            <p:nvPr/>
          </p:nvSpPr>
          <p:spPr bwMode="auto">
            <a:xfrm>
              <a:off x="9440863" y="2301876"/>
              <a:ext cx="1089025" cy="384175"/>
            </a:xfrm>
            <a:custGeom>
              <a:avLst/>
              <a:gdLst>
                <a:gd name="T0" fmla="*/ 620 w 686"/>
                <a:gd name="T1" fmla="*/ 62 h 242"/>
                <a:gd name="T2" fmla="*/ 620 w 686"/>
                <a:gd name="T3" fmla="*/ 242 h 242"/>
                <a:gd name="T4" fmla="*/ 686 w 686"/>
                <a:gd name="T5" fmla="*/ 242 h 242"/>
                <a:gd name="T6" fmla="*/ 686 w 686"/>
                <a:gd name="T7" fmla="*/ 0 h 242"/>
                <a:gd name="T8" fmla="*/ 0 w 686"/>
                <a:gd name="T9" fmla="*/ 0 h 242"/>
                <a:gd name="T10" fmla="*/ 0 w 686"/>
                <a:gd name="T11" fmla="*/ 62 h 242"/>
                <a:gd name="T12" fmla="*/ 620 w 686"/>
                <a:gd name="T13" fmla="*/ 62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20" y="62"/>
                  </a:moveTo>
                  <a:lnTo>
                    <a:pt x="620" y="242"/>
                  </a:lnTo>
                  <a:lnTo>
                    <a:pt x="686" y="242"/>
                  </a:lnTo>
                  <a:lnTo>
                    <a:pt x="686" y="0"/>
                  </a:lnTo>
                  <a:lnTo>
                    <a:pt x="0" y="0"/>
                  </a:lnTo>
                  <a:lnTo>
                    <a:pt x="0" y="62"/>
                  </a:lnTo>
                  <a:lnTo>
                    <a:pt x="62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noEditPoints="1"/>
            </p:cNvSpPr>
            <p:nvPr/>
          </p:nvSpPr>
          <p:spPr bwMode="auto">
            <a:xfrm>
              <a:off x="10679113" y="2301876"/>
              <a:ext cx="219075" cy="219075"/>
            </a:xfrm>
            <a:custGeom>
              <a:avLst/>
              <a:gdLst>
                <a:gd name="T0" fmla="*/ 0 w 58"/>
                <a:gd name="T1" fmla="*/ 29 h 58"/>
                <a:gd name="T2" fmla="*/ 0 w 58"/>
                <a:gd name="T3" fmla="*/ 29 h 58"/>
                <a:gd name="T4" fmla="*/ 29 w 58"/>
                <a:gd name="T5" fmla="*/ 0 h 58"/>
                <a:gd name="T6" fmla="*/ 58 w 58"/>
                <a:gd name="T7" fmla="*/ 29 h 58"/>
                <a:gd name="T8" fmla="*/ 58 w 58"/>
                <a:gd name="T9" fmla="*/ 29 h 58"/>
                <a:gd name="T10" fmla="*/ 29 w 58"/>
                <a:gd name="T11" fmla="*/ 58 h 58"/>
                <a:gd name="T12" fmla="*/ 0 w 58"/>
                <a:gd name="T13" fmla="*/ 29 h 58"/>
                <a:gd name="T14" fmla="*/ 55 w 58"/>
                <a:gd name="T15" fmla="*/ 29 h 58"/>
                <a:gd name="T16" fmla="*/ 55 w 58"/>
                <a:gd name="T17" fmla="*/ 29 h 58"/>
                <a:gd name="T18" fmla="*/ 29 w 58"/>
                <a:gd name="T19" fmla="*/ 3 h 58"/>
                <a:gd name="T20" fmla="*/ 3 w 58"/>
                <a:gd name="T21" fmla="*/ 29 h 58"/>
                <a:gd name="T22" fmla="*/ 3 w 58"/>
                <a:gd name="T23" fmla="*/ 29 h 58"/>
                <a:gd name="T24" fmla="*/ 29 w 58"/>
                <a:gd name="T25" fmla="*/ 55 h 58"/>
                <a:gd name="T26" fmla="*/ 55 w 58"/>
                <a:gd name="T27" fmla="*/ 29 h 58"/>
                <a:gd name="T28" fmla="*/ 17 w 58"/>
                <a:gd name="T29" fmla="*/ 13 h 58"/>
                <a:gd name="T30" fmla="*/ 31 w 58"/>
                <a:gd name="T31" fmla="*/ 13 h 58"/>
                <a:gd name="T32" fmla="*/ 40 w 58"/>
                <a:gd name="T33" fmla="*/ 16 h 58"/>
                <a:gd name="T34" fmla="*/ 43 w 58"/>
                <a:gd name="T35" fmla="*/ 23 h 58"/>
                <a:gd name="T36" fmla="*/ 43 w 58"/>
                <a:gd name="T37" fmla="*/ 23 h 58"/>
                <a:gd name="T38" fmla="*/ 36 w 58"/>
                <a:gd name="T39" fmla="*/ 32 h 58"/>
                <a:gd name="T40" fmla="*/ 44 w 58"/>
                <a:gd name="T41" fmla="*/ 43 h 58"/>
                <a:gd name="T42" fmla="*/ 36 w 58"/>
                <a:gd name="T43" fmla="*/ 43 h 58"/>
                <a:gd name="T44" fmla="*/ 29 w 58"/>
                <a:gd name="T45" fmla="*/ 33 h 58"/>
                <a:gd name="T46" fmla="*/ 29 w 58"/>
                <a:gd name="T47" fmla="*/ 33 h 58"/>
                <a:gd name="T48" fmla="*/ 24 w 58"/>
                <a:gd name="T49" fmla="*/ 33 h 58"/>
                <a:gd name="T50" fmla="*/ 24 w 58"/>
                <a:gd name="T51" fmla="*/ 43 h 58"/>
                <a:gd name="T52" fmla="*/ 17 w 58"/>
                <a:gd name="T53" fmla="*/ 43 h 58"/>
                <a:gd name="T54" fmla="*/ 17 w 58"/>
                <a:gd name="T55" fmla="*/ 13 h 58"/>
                <a:gd name="T56" fmla="*/ 31 w 58"/>
                <a:gd name="T57" fmla="*/ 28 h 58"/>
                <a:gd name="T58" fmla="*/ 36 w 58"/>
                <a:gd name="T59" fmla="*/ 23 h 58"/>
                <a:gd name="T60" fmla="*/ 36 w 58"/>
                <a:gd name="T61" fmla="*/ 23 h 58"/>
                <a:gd name="T62" fmla="*/ 31 w 58"/>
                <a:gd name="T63" fmla="*/ 19 h 58"/>
                <a:gd name="T64" fmla="*/ 24 w 58"/>
                <a:gd name="T65" fmla="*/ 19 h 58"/>
                <a:gd name="T66" fmla="*/ 24 w 58"/>
                <a:gd name="T67" fmla="*/ 28 h 58"/>
                <a:gd name="T68" fmla="*/ 31 w 58"/>
                <a:gd name="T69"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 h="58">
                  <a:moveTo>
                    <a:pt x="0" y="29"/>
                  </a:moveTo>
                  <a:cubicBezTo>
                    <a:pt x="0" y="29"/>
                    <a:pt x="0" y="29"/>
                    <a:pt x="0" y="29"/>
                  </a:cubicBezTo>
                  <a:cubicBezTo>
                    <a:pt x="0" y="13"/>
                    <a:pt x="13" y="0"/>
                    <a:pt x="29" y="0"/>
                  </a:cubicBezTo>
                  <a:cubicBezTo>
                    <a:pt x="45" y="0"/>
                    <a:pt x="58" y="13"/>
                    <a:pt x="58" y="29"/>
                  </a:cubicBezTo>
                  <a:cubicBezTo>
                    <a:pt x="58" y="29"/>
                    <a:pt x="58" y="29"/>
                    <a:pt x="58" y="29"/>
                  </a:cubicBezTo>
                  <a:cubicBezTo>
                    <a:pt x="58" y="45"/>
                    <a:pt x="45" y="58"/>
                    <a:pt x="29" y="58"/>
                  </a:cubicBezTo>
                  <a:cubicBezTo>
                    <a:pt x="13" y="58"/>
                    <a:pt x="0" y="45"/>
                    <a:pt x="0" y="29"/>
                  </a:cubicBezTo>
                  <a:close/>
                  <a:moveTo>
                    <a:pt x="55" y="29"/>
                  </a:moveTo>
                  <a:cubicBezTo>
                    <a:pt x="55" y="29"/>
                    <a:pt x="55" y="29"/>
                    <a:pt x="55" y="29"/>
                  </a:cubicBezTo>
                  <a:cubicBezTo>
                    <a:pt x="55" y="14"/>
                    <a:pt x="44" y="3"/>
                    <a:pt x="29" y="3"/>
                  </a:cubicBezTo>
                  <a:cubicBezTo>
                    <a:pt x="14" y="3"/>
                    <a:pt x="3" y="15"/>
                    <a:pt x="3" y="29"/>
                  </a:cubicBezTo>
                  <a:cubicBezTo>
                    <a:pt x="3" y="29"/>
                    <a:pt x="3" y="29"/>
                    <a:pt x="3" y="29"/>
                  </a:cubicBezTo>
                  <a:cubicBezTo>
                    <a:pt x="3" y="43"/>
                    <a:pt x="14" y="55"/>
                    <a:pt x="29" y="55"/>
                  </a:cubicBezTo>
                  <a:cubicBezTo>
                    <a:pt x="44" y="55"/>
                    <a:pt x="55" y="43"/>
                    <a:pt x="55" y="29"/>
                  </a:cubicBezTo>
                  <a:close/>
                  <a:moveTo>
                    <a:pt x="17" y="13"/>
                  </a:moveTo>
                  <a:cubicBezTo>
                    <a:pt x="31" y="13"/>
                    <a:pt x="31" y="13"/>
                    <a:pt x="31" y="13"/>
                  </a:cubicBezTo>
                  <a:cubicBezTo>
                    <a:pt x="35" y="13"/>
                    <a:pt x="38" y="14"/>
                    <a:pt x="40" y="16"/>
                  </a:cubicBezTo>
                  <a:cubicBezTo>
                    <a:pt x="42" y="18"/>
                    <a:pt x="43" y="20"/>
                    <a:pt x="43" y="23"/>
                  </a:cubicBezTo>
                  <a:cubicBezTo>
                    <a:pt x="43" y="23"/>
                    <a:pt x="43" y="23"/>
                    <a:pt x="43" y="23"/>
                  </a:cubicBezTo>
                  <a:cubicBezTo>
                    <a:pt x="43" y="28"/>
                    <a:pt x="40" y="31"/>
                    <a:pt x="36" y="32"/>
                  </a:cubicBezTo>
                  <a:cubicBezTo>
                    <a:pt x="44" y="43"/>
                    <a:pt x="44" y="43"/>
                    <a:pt x="44" y="43"/>
                  </a:cubicBezTo>
                  <a:cubicBezTo>
                    <a:pt x="36" y="43"/>
                    <a:pt x="36" y="43"/>
                    <a:pt x="36" y="43"/>
                  </a:cubicBezTo>
                  <a:cubicBezTo>
                    <a:pt x="29" y="33"/>
                    <a:pt x="29" y="33"/>
                    <a:pt x="29" y="33"/>
                  </a:cubicBezTo>
                  <a:cubicBezTo>
                    <a:pt x="29" y="33"/>
                    <a:pt x="29" y="33"/>
                    <a:pt x="29" y="33"/>
                  </a:cubicBezTo>
                  <a:cubicBezTo>
                    <a:pt x="24" y="33"/>
                    <a:pt x="24" y="33"/>
                    <a:pt x="24" y="33"/>
                  </a:cubicBezTo>
                  <a:cubicBezTo>
                    <a:pt x="24" y="43"/>
                    <a:pt x="24" y="43"/>
                    <a:pt x="24" y="43"/>
                  </a:cubicBezTo>
                  <a:cubicBezTo>
                    <a:pt x="17" y="43"/>
                    <a:pt x="17" y="43"/>
                    <a:pt x="17" y="43"/>
                  </a:cubicBezTo>
                  <a:lnTo>
                    <a:pt x="17" y="13"/>
                  </a:lnTo>
                  <a:close/>
                  <a:moveTo>
                    <a:pt x="31" y="28"/>
                  </a:moveTo>
                  <a:cubicBezTo>
                    <a:pt x="34" y="28"/>
                    <a:pt x="36" y="26"/>
                    <a:pt x="36" y="23"/>
                  </a:cubicBezTo>
                  <a:cubicBezTo>
                    <a:pt x="36" y="23"/>
                    <a:pt x="36" y="23"/>
                    <a:pt x="36" y="23"/>
                  </a:cubicBezTo>
                  <a:cubicBezTo>
                    <a:pt x="36" y="20"/>
                    <a:pt x="34" y="19"/>
                    <a:pt x="31" y="19"/>
                  </a:cubicBezTo>
                  <a:cubicBezTo>
                    <a:pt x="24" y="19"/>
                    <a:pt x="24" y="19"/>
                    <a:pt x="24" y="19"/>
                  </a:cubicBezTo>
                  <a:cubicBezTo>
                    <a:pt x="24" y="28"/>
                    <a:pt x="24" y="28"/>
                    <a:pt x="24" y="28"/>
                  </a:cubicBezTo>
                  <a:lnTo>
                    <a:pt x="31"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Rectangle 1">
            <a:extLst>
              <a:ext uri="{FF2B5EF4-FFF2-40B4-BE49-F238E27FC236}">
                <a16:creationId xmlns:a16="http://schemas.microsoft.com/office/drawing/2014/main" id="{403893BB-7C96-4277-92C6-415F9B8518DD}"/>
              </a:ext>
            </a:extLst>
          </p:cNvPr>
          <p:cNvSpPr/>
          <p:nvPr userDrawn="1"/>
        </p:nvSpPr>
        <p:spPr>
          <a:xfrm>
            <a:off x="0" y="6361061"/>
            <a:ext cx="12192000" cy="4969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6051635-3B6E-4DAE-9DC3-383DEE7BB085}"/>
              </a:ext>
            </a:extLst>
          </p:cNvPr>
          <p:cNvSpPr/>
          <p:nvPr userDrawn="1"/>
        </p:nvSpPr>
        <p:spPr>
          <a:xfrm>
            <a:off x="6433145" y="263222"/>
            <a:ext cx="5758855" cy="6509052"/>
          </a:xfrm>
          <a:custGeom>
            <a:avLst/>
            <a:gdLst>
              <a:gd name="connsiteX0" fmla="*/ 3035852 w 5371913"/>
              <a:gd name="connsiteY0" fmla="*/ 0 h 6071704"/>
              <a:gd name="connsiteX1" fmla="*/ 5182524 w 5371913"/>
              <a:gd name="connsiteY1" fmla="*/ 889180 h 6071704"/>
              <a:gd name="connsiteX2" fmla="*/ 5371913 w 5371913"/>
              <a:gd name="connsiteY2" fmla="*/ 1097561 h 6071704"/>
              <a:gd name="connsiteX3" fmla="*/ 5371913 w 5371913"/>
              <a:gd name="connsiteY3" fmla="*/ 4974143 h 6071704"/>
              <a:gd name="connsiteX4" fmla="*/ 5182524 w 5371913"/>
              <a:gd name="connsiteY4" fmla="*/ 5182524 h 6071704"/>
              <a:gd name="connsiteX5" fmla="*/ 3035852 w 5371913"/>
              <a:gd name="connsiteY5" fmla="*/ 6071704 h 6071704"/>
              <a:gd name="connsiteX6" fmla="*/ 0 w 5371913"/>
              <a:gd name="connsiteY6" fmla="*/ 3035852 h 6071704"/>
              <a:gd name="connsiteX7" fmla="*/ 3035852 w 5371913"/>
              <a:gd name="connsiteY7" fmla="*/ 0 h 607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71913" h="6071704">
                <a:moveTo>
                  <a:pt x="3035852" y="0"/>
                </a:moveTo>
                <a:cubicBezTo>
                  <a:pt x="3874179" y="0"/>
                  <a:pt x="4633143" y="339799"/>
                  <a:pt x="5182524" y="889180"/>
                </a:cubicBezTo>
                <a:lnTo>
                  <a:pt x="5371913" y="1097561"/>
                </a:lnTo>
                <a:lnTo>
                  <a:pt x="5371913" y="4974143"/>
                </a:lnTo>
                <a:lnTo>
                  <a:pt x="5182524" y="5182524"/>
                </a:lnTo>
                <a:cubicBezTo>
                  <a:pt x="4633143" y="5731905"/>
                  <a:pt x="3874179" y="6071704"/>
                  <a:pt x="3035852" y="6071704"/>
                </a:cubicBezTo>
                <a:cubicBezTo>
                  <a:pt x="1359197" y="6071704"/>
                  <a:pt x="0" y="4712507"/>
                  <a:pt x="0" y="3035852"/>
                </a:cubicBezTo>
                <a:cubicBezTo>
                  <a:pt x="0" y="1359197"/>
                  <a:pt x="1359197" y="0"/>
                  <a:pt x="3035852" y="0"/>
                </a:cubicBezTo>
                <a:close/>
              </a:path>
            </a:pathLst>
          </a:custGeom>
          <a:solidFill>
            <a:srgbClr val="26262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BD774A02-6A14-C7B7-F764-C8383D424508}"/>
              </a:ext>
            </a:extLst>
          </p:cNvPr>
          <p:cNvSpPr/>
          <p:nvPr userDrawn="1"/>
        </p:nvSpPr>
        <p:spPr>
          <a:xfrm>
            <a:off x="7011940" y="842018"/>
            <a:ext cx="5180060" cy="5351461"/>
          </a:xfrm>
          <a:custGeom>
            <a:avLst/>
            <a:gdLst>
              <a:gd name="connsiteX0" fmla="*/ 2495946 w 4832008"/>
              <a:gd name="connsiteY0" fmla="*/ 0 h 4991892"/>
              <a:gd name="connsiteX1" fmla="*/ 4795748 w 4832008"/>
              <a:gd name="connsiteY1" fmla="*/ 1524411 h 4991892"/>
              <a:gd name="connsiteX2" fmla="*/ 4832008 w 4832008"/>
              <a:gd name="connsiteY2" fmla="*/ 1623481 h 4991892"/>
              <a:gd name="connsiteX3" fmla="*/ 4832008 w 4832008"/>
              <a:gd name="connsiteY3" fmla="*/ 3368411 h 4991892"/>
              <a:gd name="connsiteX4" fmla="*/ 4795748 w 4832008"/>
              <a:gd name="connsiteY4" fmla="*/ 3467481 h 4991892"/>
              <a:gd name="connsiteX5" fmla="*/ 2495946 w 4832008"/>
              <a:gd name="connsiteY5" fmla="*/ 4991892 h 4991892"/>
              <a:gd name="connsiteX6" fmla="*/ 0 w 4832008"/>
              <a:gd name="connsiteY6" fmla="*/ 2495946 h 4991892"/>
              <a:gd name="connsiteX7" fmla="*/ 2495946 w 4832008"/>
              <a:gd name="connsiteY7" fmla="*/ 0 h 499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2008" h="4991892">
                <a:moveTo>
                  <a:pt x="2495946" y="0"/>
                </a:moveTo>
                <a:cubicBezTo>
                  <a:pt x="3529801" y="0"/>
                  <a:pt x="4416843" y="628579"/>
                  <a:pt x="4795748" y="1524411"/>
                </a:cubicBezTo>
                <a:lnTo>
                  <a:pt x="4832008" y="1623481"/>
                </a:lnTo>
                <a:lnTo>
                  <a:pt x="4832008" y="3368411"/>
                </a:lnTo>
                <a:lnTo>
                  <a:pt x="4795748" y="3467481"/>
                </a:lnTo>
                <a:cubicBezTo>
                  <a:pt x="4416843" y="4363314"/>
                  <a:pt x="3529801" y="4991892"/>
                  <a:pt x="2495946" y="4991892"/>
                </a:cubicBezTo>
                <a:cubicBezTo>
                  <a:pt x="1117473" y="4991892"/>
                  <a:pt x="0" y="3874419"/>
                  <a:pt x="0" y="2495946"/>
                </a:cubicBezTo>
                <a:cubicBezTo>
                  <a:pt x="0" y="1117473"/>
                  <a:pt x="1117473" y="0"/>
                  <a:pt x="2495946" y="0"/>
                </a:cubicBezTo>
                <a:close/>
              </a:path>
            </a:pathLst>
          </a:custGeom>
          <a:solidFill>
            <a:srgbClr val="40404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13">
            <a:extLst>
              <a:ext uri="{FF2B5EF4-FFF2-40B4-BE49-F238E27FC236}">
                <a16:creationId xmlns:a16="http://schemas.microsoft.com/office/drawing/2014/main" id="{D3DB49C0-4081-3845-2F01-7E5492ED7A93}"/>
              </a:ext>
            </a:extLst>
          </p:cNvPr>
          <p:cNvPicPr>
            <a:picLocks noChangeAspect="1"/>
          </p:cNvPicPr>
          <p:nvPr userDrawn="1"/>
        </p:nvPicPr>
        <p:blipFill>
          <a:blip r:embed="rId2">
            <a:extLst>
              <a:ext uri="{28A0092B-C50C-407E-A947-70E740481C1C}">
                <a14:useLocalDpi xmlns:a14="http://schemas.microsoft.com/office/drawing/2010/main" val="0"/>
              </a:ext>
            </a:extLst>
          </a:blip>
          <a:srcRect t="1140" b="1140"/>
          <a:stretch/>
        </p:blipFill>
        <p:spPr>
          <a:xfrm>
            <a:off x="7710961" y="1556267"/>
            <a:ext cx="3895708" cy="3895708"/>
          </a:xfrm>
          <a:prstGeom prst="ellipse">
            <a:avLst/>
          </a:prstGeom>
        </p:spPr>
      </p:pic>
      <p:sp>
        <p:nvSpPr>
          <p:cNvPr id="7" name="Title 1">
            <a:extLst>
              <a:ext uri="{FF2B5EF4-FFF2-40B4-BE49-F238E27FC236}">
                <a16:creationId xmlns:a16="http://schemas.microsoft.com/office/drawing/2014/main" id="{FCE11CCE-DB04-552D-D7C7-B997CE1B13BB}"/>
              </a:ext>
            </a:extLst>
          </p:cNvPr>
          <p:cNvSpPr>
            <a:spLocks noGrp="1"/>
          </p:cNvSpPr>
          <p:nvPr>
            <p:ph type="title" hasCustomPrompt="1"/>
          </p:nvPr>
        </p:nvSpPr>
        <p:spPr>
          <a:xfrm>
            <a:off x="1084967" y="2014880"/>
            <a:ext cx="5621273" cy="1452705"/>
          </a:xfrm>
        </p:spPr>
        <p:txBody>
          <a:bodyPr wrap="square" anchor="t" anchorCtr="0">
            <a:spAutoFit/>
          </a:bodyPr>
          <a:lstStyle>
            <a:lvl1pPr>
              <a:defRPr lang="en-US" sz="4800" b="0" i="0" kern="1200" baseline="0" dirty="0">
                <a:solidFill>
                  <a:schemeClr val="bg2"/>
                </a:solidFill>
                <a:effectLst/>
                <a:latin typeface="+mn-lt"/>
                <a:ea typeface="+mn-ea"/>
                <a:cs typeface="+mn-cs"/>
              </a:defRPr>
            </a:lvl1pPr>
          </a:lstStyle>
          <a:p>
            <a:r>
              <a:rPr lang="en-US" dirty="0"/>
              <a:t>2026 Sample Title </a:t>
            </a:r>
            <a:br>
              <a:rPr lang="en-US" dirty="0"/>
            </a:br>
            <a:r>
              <a:rPr lang="en-US" dirty="0"/>
              <a:t>One Word is Red</a:t>
            </a:r>
          </a:p>
        </p:txBody>
      </p:sp>
      <p:sp>
        <p:nvSpPr>
          <p:cNvPr id="8" name="Content Placeholder 2">
            <a:extLst>
              <a:ext uri="{FF2B5EF4-FFF2-40B4-BE49-F238E27FC236}">
                <a16:creationId xmlns:a16="http://schemas.microsoft.com/office/drawing/2014/main" id="{734476C7-094D-E2B6-AAF3-6F451CAAB3C6}"/>
              </a:ext>
            </a:extLst>
          </p:cNvPr>
          <p:cNvSpPr>
            <a:spLocks noGrp="1"/>
          </p:cNvSpPr>
          <p:nvPr>
            <p:ph idx="1" hasCustomPrompt="1"/>
          </p:nvPr>
        </p:nvSpPr>
        <p:spPr>
          <a:xfrm>
            <a:off x="1084967" y="3481331"/>
            <a:ext cx="5621273" cy="1207008"/>
          </a:xfrm>
        </p:spPr>
        <p:txBody>
          <a:bodyPr anchor="t" anchorCtr="0">
            <a:noAutofit/>
          </a:bodyPr>
          <a:lstStyle>
            <a:lvl1pPr marL="0" marR="0" indent="0" algn="l" defTabSz="914377" rtl="0" eaLnBrk="1" fontAlgn="auto" latinLnBrk="0" hangingPunct="1">
              <a:lnSpc>
                <a:spcPct val="90000"/>
              </a:lnSpc>
              <a:spcBef>
                <a:spcPts val="1000"/>
              </a:spcBef>
              <a:spcAft>
                <a:spcPts val="0"/>
              </a:spcAft>
              <a:buClr>
                <a:srgbClr val="EA1010"/>
              </a:buClr>
              <a:buSzPct val="75000"/>
              <a:buFont typeface="Wingdings" charset="2"/>
              <a:buNone/>
              <a:tabLst/>
              <a:defRPr lang="en-US" sz="2133" kern="1200" dirty="0" smtClean="0">
                <a:solidFill>
                  <a:schemeClr val="bg2"/>
                </a:solidFill>
                <a:latin typeface="Arial"/>
                <a:ea typeface="+mj-ea"/>
                <a:cs typeface="Arial"/>
              </a:defRPr>
            </a:lvl1pPr>
            <a:lvl2pPr marL="457189" marR="0" indent="0" algn="l" defTabSz="914377" rtl="0" eaLnBrk="1" fontAlgn="auto" latinLnBrk="0" hangingPunct="1">
              <a:lnSpc>
                <a:spcPct val="90000"/>
              </a:lnSpc>
              <a:spcBef>
                <a:spcPts val="500"/>
              </a:spcBef>
              <a:spcAft>
                <a:spcPts val="0"/>
              </a:spcAft>
              <a:buClr>
                <a:srgbClr val="EA1010"/>
              </a:buClr>
              <a:buSzPct val="75000"/>
              <a:buFont typeface="Arial"/>
              <a:buNone/>
              <a:tabLst/>
              <a:defRPr lang="en-US" sz="2133" kern="1200" dirty="0" smtClean="0">
                <a:solidFill>
                  <a:schemeClr val="bg2"/>
                </a:solidFill>
                <a:latin typeface="+mn-lt"/>
                <a:ea typeface="+mn-ea"/>
                <a:cs typeface="+mn-cs"/>
              </a:defRPr>
            </a:lvl2pPr>
          </a:lstStyle>
          <a:p>
            <a:pPr lvl="0"/>
            <a:r>
              <a:rPr lang="en-US" dirty="0"/>
              <a:t>This is the sub header. Text here should be sentence case in 16 pt.</a:t>
            </a:r>
          </a:p>
          <a:p>
            <a:pPr marL="685783" lvl="1" indent="-228594" algn="l" defTabSz="914377" rtl="0" eaLnBrk="1" latinLnBrk="0" hangingPunct="1">
              <a:lnSpc>
                <a:spcPct val="90000"/>
              </a:lnSpc>
              <a:spcBef>
                <a:spcPts val="500"/>
              </a:spcBef>
              <a:buClr>
                <a:srgbClr val="EA1010"/>
              </a:buClr>
              <a:buSzPct val="75000"/>
              <a:buFont typeface="Arial"/>
              <a:buChar char="-"/>
            </a:pPr>
            <a:endParaRPr lang="en-US" dirty="0"/>
          </a:p>
        </p:txBody>
      </p:sp>
      <p:sp>
        <p:nvSpPr>
          <p:cNvPr id="9" name="Content Placeholder 2">
            <a:extLst>
              <a:ext uri="{FF2B5EF4-FFF2-40B4-BE49-F238E27FC236}">
                <a16:creationId xmlns:a16="http://schemas.microsoft.com/office/drawing/2014/main" id="{684BD884-5380-B28E-62E1-722268476BF6}"/>
              </a:ext>
            </a:extLst>
          </p:cNvPr>
          <p:cNvSpPr>
            <a:spLocks noGrp="1"/>
          </p:cNvSpPr>
          <p:nvPr>
            <p:ph idx="10" hasCustomPrompt="1"/>
          </p:nvPr>
        </p:nvSpPr>
        <p:spPr>
          <a:xfrm>
            <a:off x="1084967" y="5154053"/>
            <a:ext cx="5523318" cy="1207008"/>
          </a:xfrm>
        </p:spPr>
        <p:txBody>
          <a:bodyPr anchor="ctr" anchorCtr="0">
            <a:normAutofit/>
          </a:bodyPr>
          <a:lstStyle>
            <a:lvl1pPr marL="0" marR="0" indent="0" algn="l" defTabSz="914377" rtl="0" eaLnBrk="1" fontAlgn="auto" latinLnBrk="0" hangingPunct="1">
              <a:lnSpc>
                <a:spcPct val="90000"/>
              </a:lnSpc>
              <a:spcBef>
                <a:spcPts val="1000"/>
              </a:spcBef>
              <a:spcAft>
                <a:spcPts val="0"/>
              </a:spcAft>
              <a:buClr>
                <a:srgbClr val="EA1010"/>
              </a:buClr>
              <a:buSzPct val="75000"/>
              <a:buFont typeface="Wingdings" charset="2"/>
              <a:buNone/>
              <a:tabLst/>
              <a:defRPr lang="en-US" sz="1800" kern="1200" cap="none" baseline="0" dirty="0" smtClean="0">
                <a:solidFill>
                  <a:schemeClr val="bg2"/>
                </a:solidFill>
                <a:latin typeface="Arial"/>
                <a:ea typeface="+mj-ea"/>
                <a:cs typeface="Arial"/>
              </a:defRPr>
            </a:lvl1pPr>
            <a:lvl2pPr marL="457189" marR="0" indent="0" algn="l" defTabSz="914377" rtl="0" eaLnBrk="1" fontAlgn="auto" latinLnBrk="0" hangingPunct="1">
              <a:lnSpc>
                <a:spcPct val="90000"/>
              </a:lnSpc>
              <a:spcBef>
                <a:spcPts val="500"/>
              </a:spcBef>
              <a:spcAft>
                <a:spcPts val="0"/>
              </a:spcAft>
              <a:buClr>
                <a:srgbClr val="EA1010"/>
              </a:buClr>
              <a:buSzPct val="75000"/>
              <a:buFont typeface="Arial"/>
              <a:buNone/>
              <a:tabLst/>
              <a:defRPr lang="en-US" sz="1600" kern="1200" dirty="0" smtClean="0">
                <a:solidFill>
                  <a:srgbClr val="000000"/>
                </a:solidFill>
                <a:latin typeface="Arial"/>
                <a:ea typeface="+mj-ea"/>
                <a:cs typeface="Arial"/>
              </a:defRPr>
            </a:lvl2pPr>
          </a:lstStyle>
          <a:p>
            <a:pPr lvl="0"/>
            <a:r>
              <a:rPr lang="en-US" dirty="0"/>
              <a:t>Month 2026</a:t>
            </a:r>
          </a:p>
        </p:txBody>
      </p:sp>
    </p:spTree>
    <p:extLst>
      <p:ext uri="{BB962C8B-B14F-4D97-AF65-F5344CB8AC3E}">
        <p14:creationId xmlns:p14="http://schemas.microsoft.com/office/powerpoint/2010/main" val="3617611785"/>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24 Partner_Logos Light">
    <p:bg>
      <p:bgPr>
        <a:solidFill>
          <a:schemeClr val="bg2"/>
        </a:solidFill>
        <a:effectLst/>
      </p:bgPr>
    </p:bg>
    <p:spTree>
      <p:nvGrpSpPr>
        <p:cNvPr id="1" name=""/>
        <p:cNvGrpSpPr/>
        <p:nvPr/>
      </p:nvGrpSpPr>
      <p:grpSpPr>
        <a:xfrm>
          <a:off x="0" y="0"/>
          <a:ext cx="0" cy="0"/>
          <a:chOff x="0" y="0"/>
          <a:chExt cx="0" cy="0"/>
        </a:xfrm>
      </p:grpSpPr>
      <p:sp>
        <p:nvSpPr>
          <p:cNvPr id="26" name="Rectangle 25"/>
          <p:cNvSpPr/>
          <p:nvPr userDrawn="1"/>
        </p:nvSpPr>
        <p:spPr>
          <a:xfrm>
            <a:off x="0" y="-1"/>
            <a:ext cx="12192000"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0" y="6411687"/>
            <a:ext cx="12192000" cy="446314"/>
          </a:xfrm>
          <a:prstGeom prst="rect">
            <a:avLst/>
          </a:pr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5801782" y="6411687"/>
            <a:ext cx="588435" cy="446313"/>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userDrawn="1"/>
        </p:nvGrpSpPr>
        <p:grpSpPr>
          <a:xfrm>
            <a:off x="10795053" y="6526111"/>
            <a:ext cx="1238262" cy="229835"/>
            <a:chOff x="2336800" y="2301876"/>
            <a:chExt cx="8561388" cy="1589087"/>
          </a:xfrm>
          <a:solidFill>
            <a:schemeClr val="bg2"/>
          </a:solidFill>
        </p:grpSpPr>
        <p:sp>
          <p:nvSpPr>
            <p:cNvPr id="30" name="Freeform 29"/>
            <p:cNvSpPr>
              <a:spLocks/>
            </p:cNvSpPr>
            <p:nvPr/>
          </p:nvSpPr>
          <p:spPr bwMode="auto">
            <a:xfrm>
              <a:off x="5727700" y="3506788"/>
              <a:ext cx="1089025" cy="384175"/>
            </a:xfrm>
            <a:custGeom>
              <a:avLst/>
              <a:gdLst>
                <a:gd name="T0" fmla="*/ 66 w 686"/>
                <a:gd name="T1" fmla="*/ 180 h 242"/>
                <a:gd name="T2" fmla="*/ 66 w 686"/>
                <a:gd name="T3" fmla="*/ 0 h 242"/>
                <a:gd name="T4" fmla="*/ 0 w 686"/>
                <a:gd name="T5" fmla="*/ 0 h 242"/>
                <a:gd name="T6" fmla="*/ 0 w 686"/>
                <a:gd name="T7" fmla="*/ 242 h 242"/>
                <a:gd name="T8" fmla="*/ 686 w 686"/>
                <a:gd name="T9" fmla="*/ 242 h 242"/>
                <a:gd name="T10" fmla="*/ 686 w 686"/>
                <a:gd name="T11" fmla="*/ 180 h 242"/>
                <a:gd name="T12" fmla="*/ 66 w 686"/>
                <a:gd name="T13" fmla="*/ 180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6" y="180"/>
                  </a:moveTo>
                  <a:lnTo>
                    <a:pt x="66" y="0"/>
                  </a:lnTo>
                  <a:lnTo>
                    <a:pt x="0" y="0"/>
                  </a:lnTo>
                  <a:lnTo>
                    <a:pt x="0" y="242"/>
                  </a:lnTo>
                  <a:lnTo>
                    <a:pt x="686" y="242"/>
                  </a:lnTo>
                  <a:lnTo>
                    <a:pt x="686" y="180"/>
                  </a:lnTo>
                  <a:lnTo>
                    <a:pt x="66"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a:off x="2336800" y="2686051"/>
              <a:ext cx="695325" cy="820738"/>
            </a:xfrm>
            <a:custGeom>
              <a:avLst/>
              <a:gdLst>
                <a:gd name="T0" fmla="*/ 317 w 438"/>
                <a:gd name="T1" fmla="*/ 199 h 517"/>
                <a:gd name="T2" fmla="*/ 123 w 438"/>
                <a:gd name="T3" fmla="*/ 199 h 517"/>
                <a:gd name="T4" fmla="*/ 123 w 438"/>
                <a:gd name="T5" fmla="*/ 0 h 517"/>
                <a:gd name="T6" fmla="*/ 0 w 438"/>
                <a:gd name="T7" fmla="*/ 0 h 517"/>
                <a:gd name="T8" fmla="*/ 0 w 438"/>
                <a:gd name="T9" fmla="*/ 517 h 517"/>
                <a:gd name="T10" fmla="*/ 123 w 438"/>
                <a:gd name="T11" fmla="*/ 517 h 517"/>
                <a:gd name="T12" fmla="*/ 123 w 438"/>
                <a:gd name="T13" fmla="*/ 313 h 517"/>
                <a:gd name="T14" fmla="*/ 317 w 438"/>
                <a:gd name="T15" fmla="*/ 313 h 517"/>
                <a:gd name="T16" fmla="*/ 317 w 438"/>
                <a:gd name="T17" fmla="*/ 517 h 517"/>
                <a:gd name="T18" fmla="*/ 438 w 438"/>
                <a:gd name="T19" fmla="*/ 517 h 517"/>
                <a:gd name="T20" fmla="*/ 438 w 438"/>
                <a:gd name="T21" fmla="*/ 0 h 517"/>
                <a:gd name="T22" fmla="*/ 317 w 438"/>
                <a:gd name="T23" fmla="*/ 0 h 517"/>
                <a:gd name="T24" fmla="*/ 317 w 438"/>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 h="517">
                  <a:moveTo>
                    <a:pt x="317" y="199"/>
                  </a:moveTo>
                  <a:lnTo>
                    <a:pt x="123" y="199"/>
                  </a:lnTo>
                  <a:lnTo>
                    <a:pt x="123" y="0"/>
                  </a:lnTo>
                  <a:lnTo>
                    <a:pt x="0" y="0"/>
                  </a:lnTo>
                  <a:lnTo>
                    <a:pt x="0" y="517"/>
                  </a:lnTo>
                  <a:lnTo>
                    <a:pt x="123" y="517"/>
                  </a:lnTo>
                  <a:lnTo>
                    <a:pt x="123" y="313"/>
                  </a:lnTo>
                  <a:lnTo>
                    <a:pt x="317" y="313"/>
                  </a:lnTo>
                  <a:lnTo>
                    <a:pt x="317" y="517"/>
                  </a:lnTo>
                  <a:lnTo>
                    <a:pt x="438" y="517"/>
                  </a:lnTo>
                  <a:lnTo>
                    <a:pt x="438" y="0"/>
                  </a:lnTo>
                  <a:lnTo>
                    <a:pt x="317" y="0"/>
                  </a:lnTo>
                  <a:lnTo>
                    <a:pt x="317" y="1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31"/>
            <p:cNvSpPr>
              <a:spLocks noChangeArrowheads="1"/>
            </p:cNvSpPr>
            <p:nvPr/>
          </p:nvSpPr>
          <p:spPr bwMode="auto">
            <a:xfrm>
              <a:off x="3343275" y="2686051"/>
              <a:ext cx="195262" cy="820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noEditPoints="1"/>
            </p:cNvSpPr>
            <p:nvPr/>
          </p:nvSpPr>
          <p:spPr bwMode="auto">
            <a:xfrm>
              <a:off x="3849688" y="2686051"/>
              <a:ext cx="722312" cy="820738"/>
            </a:xfrm>
            <a:custGeom>
              <a:avLst/>
              <a:gdLst>
                <a:gd name="T0" fmla="*/ 183 w 192"/>
                <a:gd name="T1" fmla="*/ 73 h 218"/>
                <a:gd name="T2" fmla="*/ 183 w 192"/>
                <a:gd name="T3" fmla="*/ 72 h 218"/>
                <a:gd name="T4" fmla="*/ 164 w 192"/>
                <a:gd name="T5" fmla="*/ 22 h 218"/>
                <a:gd name="T6" fmla="*/ 100 w 192"/>
                <a:gd name="T7" fmla="*/ 0 h 218"/>
                <a:gd name="T8" fmla="*/ 0 w 192"/>
                <a:gd name="T9" fmla="*/ 0 h 218"/>
                <a:gd name="T10" fmla="*/ 0 w 192"/>
                <a:gd name="T11" fmla="*/ 218 h 218"/>
                <a:gd name="T12" fmla="*/ 52 w 192"/>
                <a:gd name="T13" fmla="*/ 218 h 218"/>
                <a:gd name="T14" fmla="*/ 52 w 192"/>
                <a:gd name="T15" fmla="*/ 149 h 218"/>
                <a:gd name="T16" fmla="*/ 85 w 192"/>
                <a:gd name="T17" fmla="*/ 149 h 218"/>
                <a:gd name="T18" fmla="*/ 131 w 192"/>
                <a:gd name="T19" fmla="*/ 218 h 218"/>
                <a:gd name="T20" fmla="*/ 192 w 192"/>
                <a:gd name="T21" fmla="*/ 218 h 218"/>
                <a:gd name="T22" fmla="*/ 139 w 192"/>
                <a:gd name="T23" fmla="*/ 140 h 218"/>
                <a:gd name="T24" fmla="*/ 183 w 192"/>
                <a:gd name="T25" fmla="*/ 73 h 218"/>
                <a:gd name="T26" fmla="*/ 131 w 192"/>
                <a:gd name="T27" fmla="*/ 75 h 218"/>
                <a:gd name="T28" fmla="*/ 131 w 192"/>
                <a:gd name="T29" fmla="*/ 75 h 218"/>
                <a:gd name="T30" fmla="*/ 97 w 192"/>
                <a:gd name="T31" fmla="*/ 103 h 218"/>
                <a:gd name="T32" fmla="*/ 52 w 192"/>
                <a:gd name="T33" fmla="*/ 103 h 218"/>
                <a:gd name="T34" fmla="*/ 52 w 192"/>
                <a:gd name="T35" fmla="*/ 47 h 218"/>
                <a:gd name="T36" fmla="*/ 96 w 192"/>
                <a:gd name="T37" fmla="*/ 47 h 218"/>
                <a:gd name="T38" fmla="*/ 131 w 192"/>
                <a:gd name="T39"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18">
                  <a:moveTo>
                    <a:pt x="183" y="73"/>
                  </a:moveTo>
                  <a:cubicBezTo>
                    <a:pt x="183" y="72"/>
                    <a:pt x="183" y="72"/>
                    <a:pt x="183" y="72"/>
                  </a:cubicBezTo>
                  <a:cubicBezTo>
                    <a:pt x="183" y="52"/>
                    <a:pt x="177" y="34"/>
                    <a:pt x="164" y="22"/>
                  </a:cubicBezTo>
                  <a:cubicBezTo>
                    <a:pt x="150" y="7"/>
                    <a:pt x="128"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cubicBezTo>
                    <a:pt x="139" y="140"/>
                    <a:pt x="139" y="140"/>
                    <a:pt x="139" y="140"/>
                  </a:cubicBezTo>
                  <a:cubicBezTo>
                    <a:pt x="167" y="129"/>
                    <a:pt x="183" y="105"/>
                    <a:pt x="183" y="73"/>
                  </a:cubicBezTo>
                  <a:close/>
                  <a:moveTo>
                    <a:pt x="131" y="75"/>
                  </a:moveTo>
                  <a:cubicBezTo>
                    <a:pt x="131" y="75"/>
                    <a:pt x="131" y="75"/>
                    <a:pt x="131" y="75"/>
                  </a:cubicBez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a:off x="4792663" y="2686051"/>
              <a:ext cx="630237" cy="820738"/>
            </a:xfrm>
            <a:custGeom>
              <a:avLst/>
              <a:gdLst>
                <a:gd name="T0" fmla="*/ 123 w 397"/>
                <a:gd name="T1" fmla="*/ 405 h 517"/>
                <a:gd name="T2" fmla="*/ 123 w 397"/>
                <a:gd name="T3" fmla="*/ 311 h 517"/>
                <a:gd name="T4" fmla="*/ 360 w 397"/>
                <a:gd name="T5" fmla="*/ 311 h 517"/>
                <a:gd name="T6" fmla="*/ 360 w 397"/>
                <a:gd name="T7" fmla="*/ 201 h 517"/>
                <a:gd name="T8" fmla="*/ 123 w 397"/>
                <a:gd name="T9" fmla="*/ 201 h 517"/>
                <a:gd name="T10" fmla="*/ 123 w 397"/>
                <a:gd name="T11" fmla="*/ 109 h 517"/>
                <a:gd name="T12" fmla="*/ 393 w 397"/>
                <a:gd name="T13" fmla="*/ 109 h 517"/>
                <a:gd name="T14" fmla="*/ 393 w 397"/>
                <a:gd name="T15" fmla="*/ 0 h 517"/>
                <a:gd name="T16" fmla="*/ 0 w 397"/>
                <a:gd name="T17" fmla="*/ 0 h 517"/>
                <a:gd name="T18" fmla="*/ 0 w 397"/>
                <a:gd name="T19" fmla="*/ 517 h 517"/>
                <a:gd name="T20" fmla="*/ 397 w 397"/>
                <a:gd name="T21" fmla="*/ 517 h 517"/>
                <a:gd name="T22" fmla="*/ 397 w 397"/>
                <a:gd name="T23" fmla="*/ 405 h 517"/>
                <a:gd name="T24" fmla="*/ 123 w 397"/>
                <a:gd name="T25" fmla="*/ 405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7" h="517">
                  <a:moveTo>
                    <a:pt x="123" y="405"/>
                  </a:moveTo>
                  <a:lnTo>
                    <a:pt x="123" y="311"/>
                  </a:lnTo>
                  <a:lnTo>
                    <a:pt x="360" y="311"/>
                  </a:lnTo>
                  <a:lnTo>
                    <a:pt x="360" y="201"/>
                  </a:lnTo>
                  <a:lnTo>
                    <a:pt x="123" y="201"/>
                  </a:lnTo>
                  <a:lnTo>
                    <a:pt x="123" y="109"/>
                  </a:lnTo>
                  <a:lnTo>
                    <a:pt x="393" y="109"/>
                  </a:lnTo>
                  <a:lnTo>
                    <a:pt x="393" y="0"/>
                  </a:lnTo>
                  <a:lnTo>
                    <a:pt x="0" y="0"/>
                  </a:lnTo>
                  <a:lnTo>
                    <a:pt x="0" y="517"/>
                  </a:lnTo>
                  <a:lnTo>
                    <a:pt x="397" y="517"/>
                  </a:lnTo>
                  <a:lnTo>
                    <a:pt x="397" y="405"/>
                  </a:lnTo>
                  <a:lnTo>
                    <a:pt x="123"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noEditPoints="1"/>
            </p:cNvSpPr>
            <p:nvPr/>
          </p:nvSpPr>
          <p:spPr bwMode="auto">
            <a:xfrm>
              <a:off x="6118225" y="2686051"/>
              <a:ext cx="720725" cy="820738"/>
            </a:xfrm>
            <a:custGeom>
              <a:avLst/>
              <a:gdLst>
                <a:gd name="T0" fmla="*/ 139 w 192"/>
                <a:gd name="T1" fmla="*/ 140 h 218"/>
                <a:gd name="T2" fmla="*/ 183 w 192"/>
                <a:gd name="T3" fmla="*/ 73 h 218"/>
                <a:gd name="T4" fmla="*/ 183 w 192"/>
                <a:gd name="T5" fmla="*/ 72 h 218"/>
                <a:gd name="T6" fmla="*/ 164 w 192"/>
                <a:gd name="T7" fmla="*/ 22 h 218"/>
                <a:gd name="T8" fmla="*/ 100 w 192"/>
                <a:gd name="T9" fmla="*/ 0 h 218"/>
                <a:gd name="T10" fmla="*/ 0 w 192"/>
                <a:gd name="T11" fmla="*/ 0 h 218"/>
                <a:gd name="T12" fmla="*/ 0 w 192"/>
                <a:gd name="T13" fmla="*/ 218 h 218"/>
                <a:gd name="T14" fmla="*/ 52 w 192"/>
                <a:gd name="T15" fmla="*/ 218 h 218"/>
                <a:gd name="T16" fmla="*/ 52 w 192"/>
                <a:gd name="T17" fmla="*/ 149 h 218"/>
                <a:gd name="T18" fmla="*/ 85 w 192"/>
                <a:gd name="T19" fmla="*/ 149 h 218"/>
                <a:gd name="T20" fmla="*/ 131 w 192"/>
                <a:gd name="T21" fmla="*/ 218 h 218"/>
                <a:gd name="T22" fmla="*/ 192 w 192"/>
                <a:gd name="T23" fmla="*/ 218 h 218"/>
                <a:gd name="T24" fmla="*/ 139 w 192"/>
                <a:gd name="T25" fmla="*/ 140 h 218"/>
                <a:gd name="T26" fmla="*/ 131 w 192"/>
                <a:gd name="T27" fmla="*/ 75 h 218"/>
                <a:gd name="T28" fmla="*/ 97 w 192"/>
                <a:gd name="T29" fmla="*/ 103 h 218"/>
                <a:gd name="T30" fmla="*/ 52 w 192"/>
                <a:gd name="T31" fmla="*/ 103 h 218"/>
                <a:gd name="T32" fmla="*/ 52 w 192"/>
                <a:gd name="T33" fmla="*/ 47 h 218"/>
                <a:gd name="T34" fmla="*/ 96 w 192"/>
                <a:gd name="T35" fmla="*/ 47 h 218"/>
                <a:gd name="T36" fmla="*/ 131 w 192"/>
                <a:gd name="T37"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2" h="218">
                  <a:moveTo>
                    <a:pt x="139" y="140"/>
                  </a:moveTo>
                  <a:cubicBezTo>
                    <a:pt x="167" y="129"/>
                    <a:pt x="183" y="105"/>
                    <a:pt x="183" y="73"/>
                  </a:cubicBezTo>
                  <a:cubicBezTo>
                    <a:pt x="183" y="72"/>
                    <a:pt x="183" y="72"/>
                    <a:pt x="183" y="72"/>
                  </a:cubicBezTo>
                  <a:cubicBezTo>
                    <a:pt x="183" y="52"/>
                    <a:pt x="177" y="34"/>
                    <a:pt x="164" y="22"/>
                  </a:cubicBezTo>
                  <a:cubicBezTo>
                    <a:pt x="149" y="7"/>
                    <a:pt x="127"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lnTo>
                    <a:pt x="139" y="140"/>
                  </a:lnTo>
                  <a:close/>
                  <a:moveTo>
                    <a:pt x="131" y="75"/>
                  </a:move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35"/>
            <p:cNvSpPr>
              <a:spLocks noChangeArrowheads="1"/>
            </p:cNvSpPr>
            <p:nvPr/>
          </p:nvSpPr>
          <p:spPr bwMode="auto">
            <a:xfrm>
              <a:off x="7067550" y="2686051"/>
              <a:ext cx="195262" cy="8207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a:off x="7526338" y="2670176"/>
              <a:ext cx="781050" cy="847725"/>
            </a:xfrm>
            <a:custGeom>
              <a:avLst/>
              <a:gdLst>
                <a:gd name="T0" fmla="*/ 110 w 208"/>
                <a:gd name="T1" fmla="*/ 139 h 225"/>
                <a:gd name="T2" fmla="*/ 158 w 208"/>
                <a:gd name="T3" fmla="*/ 139 h 225"/>
                <a:gd name="T4" fmla="*/ 158 w 208"/>
                <a:gd name="T5" fmla="*/ 166 h 225"/>
                <a:gd name="T6" fmla="*/ 116 w 208"/>
                <a:gd name="T7" fmla="*/ 178 h 225"/>
                <a:gd name="T8" fmla="*/ 54 w 208"/>
                <a:gd name="T9" fmla="*/ 113 h 225"/>
                <a:gd name="T10" fmla="*/ 54 w 208"/>
                <a:gd name="T11" fmla="*/ 112 h 225"/>
                <a:gd name="T12" fmla="*/ 113 w 208"/>
                <a:gd name="T13" fmla="*/ 48 h 225"/>
                <a:gd name="T14" fmla="*/ 167 w 208"/>
                <a:gd name="T15" fmla="*/ 69 h 225"/>
                <a:gd name="T16" fmla="*/ 169 w 208"/>
                <a:gd name="T17" fmla="*/ 71 h 225"/>
                <a:gd name="T18" fmla="*/ 201 w 208"/>
                <a:gd name="T19" fmla="*/ 31 h 225"/>
                <a:gd name="T20" fmla="*/ 199 w 208"/>
                <a:gd name="T21" fmla="*/ 30 h 225"/>
                <a:gd name="T22" fmla="*/ 114 w 208"/>
                <a:gd name="T23" fmla="*/ 0 h 225"/>
                <a:gd name="T24" fmla="*/ 0 w 208"/>
                <a:gd name="T25" fmla="*/ 113 h 225"/>
                <a:gd name="T26" fmla="*/ 0 w 208"/>
                <a:gd name="T27" fmla="*/ 113 h 225"/>
                <a:gd name="T28" fmla="*/ 114 w 208"/>
                <a:gd name="T29" fmla="*/ 225 h 225"/>
                <a:gd name="T30" fmla="*/ 207 w 208"/>
                <a:gd name="T31" fmla="*/ 191 h 225"/>
                <a:gd name="T32" fmla="*/ 208 w 208"/>
                <a:gd name="T33" fmla="*/ 190 h 225"/>
                <a:gd name="T34" fmla="*/ 208 w 208"/>
                <a:gd name="T35" fmla="*/ 94 h 225"/>
                <a:gd name="T36" fmla="*/ 110 w 208"/>
                <a:gd name="T37" fmla="*/ 94 h 225"/>
                <a:gd name="T38" fmla="*/ 110 w 208"/>
                <a:gd name="T39" fmla="*/ 13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8" h="225">
                  <a:moveTo>
                    <a:pt x="110" y="139"/>
                  </a:moveTo>
                  <a:cubicBezTo>
                    <a:pt x="158" y="139"/>
                    <a:pt x="158" y="139"/>
                    <a:pt x="158" y="139"/>
                  </a:cubicBezTo>
                  <a:cubicBezTo>
                    <a:pt x="158" y="166"/>
                    <a:pt x="158" y="166"/>
                    <a:pt x="158" y="166"/>
                  </a:cubicBezTo>
                  <a:cubicBezTo>
                    <a:pt x="147" y="174"/>
                    <a:pt x="132" y="178"/>
                    <a:pt x="116" y="178"/>
                  </a:cubicBezTo>
                  <a:cubicBezTo>
                    <a:pt x="80" y="178"/>
                    <a:pt x="54" y="151"/>
                    <a:pt x="54" y="113"/>
                  </a:cubicBezTo>
                  <a:cubicBezTo>
                    <a:pt x="54" y="112"/>
                    <a:pt x="54" y="112"/>
                    <a:pt x="54" y="112"/>
                  </a:cubicBezTo>
                  <a:cubicBezTo>
                    <a:pt x="54" y="77"/>
                    <a:pt x="80" y="48"/>
                    <a:pt x="113" y="48"/>
                  </a:cubicBezTo>
                  <a:cubicBezTo>
                    <a:pt x="137" y="48"/>
                    <a:pt x="151" y="56"/>
                    <a:pt x="167" y="69"/>
                  </a:cubicBezTo>
                  <a:cubicBezTo>
                    <a:pt x="169" y="71"/>
                    <a:pt x="169" y="71"/>
                    <a:pt x="169" y="71"/>
                  </a:cubicBezTo>
                  <a:cubicBezTo>
                    <a:pt x="201" y="31"/>
                    <a:pt x="201" y="31"/>
                    <a:pt x="201" y="31"/>
                  </a:cubicBezTo>
                  <a:cubicBezTo>
                    <a:pt x="199" y="30"/>
                    <a:pt x="199" y="30"/>
                    <a:pt x="199" y="30"/>
                  </a:cubicBezTo>
                  <a:cubicBezTo>
                    <a:pt x="174" y="9"/>
                    <a:pt x="150" y="0"/>
                    <a:pt x="114" y="0"/>
                  </a:cubicBezTo>
                  <a:cubicBezTo>
                    <a:pt x="50" y="0"/>
                    <a:pt x="0" y="49"/>
                    <a:pt x="0" y="113"/>
                  </a:cubicBezTo>
                  <a:cubicBezTo>
                    <a:pt x="0" y="113"/>
                    <a:pt x="0" y="113"/>
                    <a:pt x="0" y="113"/>
                  </a:cubicBezTo>
                  <a:cubicBezTo>
                    <a:pt x="0" y="178"/>
                    <a:pt x="48" y="225"/>
                    <a:pt x="114" y="225"/>
                  </a:cubicBezTo>
                  <a:cubicBezTo>
                    <a:pt x="149" y="225"/>
                    <a:pt x="180" y="214"/>
                    <a:pt x="207" y="191"/>
                  </a:cubicBezTo>
                  <a:cubicBezTo>
                    <a:pt x="208" y="190"/>
                    <a:pt x="208" y="190"/>
                    <a:pt x="208" y="190"/>
                  </a:cubicBezTo>
                  <a:cubicBezTo>
                    <a:pt x="208" y="94"/>
                    <a:pt x="208" y="94"/>
                    <a:pt x="208" y="94"/>
                  </a:cubicBezTo>
                  <a:cubicBezTo>
                    <a:pt x="110" y="94"/>
                    <a:pt x="110" y="94"/>
                    <a:pt x="110" y="94"/>
                  </a:cubicBezTo>
                  <a:lnTo>
                    <a:pt x="110" y="13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6"/>
            <p:cNvSpPr>
              <a:spLocks/>
            </p:cNvSpPr>
            <p:nvPr/>
          </p:nvSpPr>
          <p:spPr bwMode="auto">
            <a:xfrm>
              <a:off x="8574088" y="2686051"/>
              <a:ext cx="693737" cy="820738"/>
            </a:xfrm>
            <a:custGeom>
              <a:avLst/>
              <a:gdLst>
                <a:gd name="T0" fmla="*/ 314 w 437"/>
                <a:gd name="T1" fmla="*/ 199 h 517"/>
                <a:gd name="T2" fmla="*/ 120 w 437"/>
                <a:gd name="T3" fmla="*/ 199 h 517"/>
                <a:gd name="T4" fmla="*/ 120 w 437"/>
                <a:gd name="T5" fmla="*/ 0 h 517"/>
                <a:gd name="T6" fmla="*/ 0 w 437"/>
                <a:gd name="T7" fmla="*/ 0 h 517"/>
                <a:gd name="T8" fmla="*/ 0 w 437"/>
                <a:gd name="T9" fmla="*/ 517 h 517"/>
                <a:gd name="T10" fmla="*/ 120 w 437"/>
                <a:gd name="T11" fmla="*/ 517 h 517"/>
                <a:gd name="T12" fmla="*/ 120 w 437"/>
                <a:gd name="T13" fmla="*/ 313 h 517"/>
                <a:gd name="T14" fmla="*/ 314 w 437"/>
                <a:gd name="T15" fmla="*/ 313 h 517"/>
                <a:gd name="T16" fmla="*/ 314 w 437"/>
                <a:gd name="T17" fmla="*/ 517 h 517"/>
                <a:gd name="T18" fmla="*/ 437 w 437"/>
                <a:gd name="T19" fmla="*/ 517 h 517"/>
                <a:gd name="T20" fmla="*/ 437 w 437"/>
                <a:gd name="T21" fmla="*/ 0 h 517"/>
                <a:gd name="T22" fmla="*/ 314 w 437"/>
                <a:gd name="T23" fmla="*/ 0 h 517"/>
                <a:gd name="T24" fmla="*/ 314 w 437"/>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7" h="517">
                  <a:moveTo>
                    <a:pt x="314" y="199"/>
                  </a:moveTo>
                  <a:lnTo>
                    <a:pt x="120" y="199"/>
                  </a:lnTo>
                  <a:lnTo>
                    <a:pt x="120" y="0"/>
                  </a:lnTo>
                  <a:lnTo>
                    <a:pt x="0" y="0"/>
                  </a:lnTo>
                  <a:lnTo>
                    <a:pt x="0" y="517"/>
                  </a:lnTo>
                  <a:lnTo>
                    <a:pt x="120" y="517"/>
                  </a:lnTo>
                  <a:lnTo>
                    <a:pt x="120" y="313"/>
                  </a:lnTo>
                  <a:lnTo>
                    <a:pt x="314" y="313"/>
                  </a:lnTo>
                  <a:lnTo>
                    <a:pt x="314" y="517"/>
                  </a:lnTo>
                  <a:lnTo>
                    <a:pt x="437" y="517"/>
                  </a:lnTo>
                  <a:lnTo>
                    <a:pt x="437" y="0"/>
                  </a:lnTo>
                  <a:lnTo>
                    <a:pt x="314" y="0"/>
                  </a:lnTo>
                  <a:lnTo>
                    <a:pt x="314" y="19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57"/>
            <p:cNvSpPr>
              <a:spLocks/>
            </p:cNvSpPr>
            <p:nvPr/>
          </p:nvSpPr>
          <p:spPr bwMode="auto">
            <a:xfrm>
              <a:off x="9444038" y="2686051"/>
              <a:ext cx="679450" cy="820738"/>
            </a:xfrm>
            <a:custGeom>
              <a:avLst/>
              <a:gdLst>
                <a:gd name="T0" fmla="*/ 0 w 428"/>
                <a:gd name="T1" fmla="*/ 0 h 517"/>
                <a:gd name="T2" fmla="*/ 0 w 428"/>
                <a:gd name="T3" fmla="*/ 114 h 517"/>
                <a:gd name="T4" fmla="*/ 152 w 428"/>
                <a:gd name="T5" fmla="*/ 114 h 517"/>
                <a:gd name="T6" fmla="*/ 152 w 428"/>
                <a:gd name="T7" fmla="*/ 517 h 517"/>
                <a:gd name="T8" fmla="*/ 275 w 428"/>
                <a:gd name="T9" fmla="*/ 517 h 517"/>
                <a:gd name="T10" fmla="*/ 275 w 428"/>
                <a:gd name="T11" fmla="*/ 114 h 517"/>
                <a:gd name="T12" fmla="*/ 428 w 428"/>
                <a:gd name="T13" fmla="*/ 114 h 517"/>
                <a:gd name="T14" fmla="*/ 428 w 428"/>
                <a:gd name="T15" fmla="*/ 0 h 517"/>
                <a:gd name="T16" fmla="*/ 0 w 428"/>
                <a:gd name="T17"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517">
                  <a:moveTo>
                    <a:pt x="0" y="0"/>
                  </a:moveTo>
                  <a:lnTo>
                    <a:pt x="0" y="114"/>
                  </a:lnTo>
                  <a:lnTo>
                    <a:pt x="152" y="114"/>
                  </a:lnTo>
                  <a:lnTo>
                    <a:pt x="152" y="517"/>
                  </a:lnTo>
                  <a:lnTo>
                    <a:pt x="275" y="517"/>
                  </a:lnTo>
                  <a:lnTo>
                    <a:pt x="275" y="114"/>
                  </a:lnTo>
                  <a:lnTo>
                    <a:pt x="428" y="114"/>
                  </a:lnTo>
                  <a:lnTo>
                    <a:pt x="428"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8"/>
            <p:cNvSpPr>
              <a:spLocks/>
            </p:cNvSpPr>
            <p:nvPr/>
          </p:nvSpPr>
          <p:spPr bwMode="auto">
            <a:xfrm>
              <a:off x="9440863" y="2301876"/>
              <a:ext cx="1089025" cy="384175"/>
            </a:xfrm>
            <a:custGeom>
              <a:avLst/>
              <a:gdLst>
                <a:gd name="T0" fmla="*/ 620 w 686"/>
                <a:gd name="T1" fmla="*/ 62 h 242"/>
                <a:gd name="T2" fmla="*/ 620 w 686"/>
                <a:gd name="T3" fmla="*/ 242 h 242"/>
                <a:gd name="T4" fmla="*/ 686 w 686"/>
                <a:gd name="T5" fmla="*/ 242 h 242"/>
                <a:gd name="T6" fmla="*/ 686 w 686"/>
                <a:gd name="T7" fmla="*/ 0 h 242"/>
                <a:gd name="T8" fmla="*/ 0 w 686"/>
                <a:gd name="T9" fmla="*/ 0 h 242"/>
                <a:gd name="T10" fmla="*/ 0 w 686"/>
                <a:gd name="T11" fmla="*/ 62 h 242"/>
                <a:gd name="T12" fmla="*/ 620 w 686"/>
                <a:gd name="T13" fmla="*/ 62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20" y="62"/>
                  </a:moveTo>
                  <a:lnTo>
                    <a:pt x="620" y="242"/>
                  </a:lnTo>
                  <a:lnTo>
                    <a:pt x="686" y="242"/>
                  </a:lnTo>
                  <a:lnTo>
                    <a:pt x="686" y="0"/>
                  </a:lnTo>
                  <a:lnTo>
                    <a:pt x="0" y="0"/>
                  </a:lnTo>
                  <a:lnTo>
                    <a:pt x="0" y="62"/>
                  </a:lnTo>
                  <a:lnTo>
                    <a:pt x="62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9"/>
            <p:cNvSpPr>
              <a:spLocks noEditPoints="1"/>
            </p:cNvSpPr>
            <p:nvPr/>
          </p:nvSpPr>
          <p:spPr bwMode="auto">
            <a:xfrm>
              <a:off x="10679113" y="2301876"/>
              <a:ext cx="219075" cy="219075"/>
            </a:xfrm>
            <a:custGeom>
              <a:avLst/>
              <a:gdLst>
                <a:gd name="T0" fmla="*/ 0 w 58"/>
                <a:gd name="T1" fmla="*/ 29 h 58"/>
                <a:gd name="T2" fmla="*/ 0 w 58"/>
                <a:gd name="T3" fmla="*/ 29 h 58"/>
                <a:gd name="T4" fmla="*/ 29 w 58"/>
                <a:gd name="T5" fmla="*/ 0 h 58"/>
                <a:gd name="T6" fmla="*/ 58 w 58"/>
                <a:gd name="T7" fmla="*/ 29 h 58"/>
                <a:gd name="T8" fmla="*/ 58 w 58"/>
                <a:gd name="T9" fmla="*/ 29 h 58"/>
                <a:gd name="T10" fmla="*/ 29 w 58"/>
                <a:gd name="T11" fmla="*/ 58 h 58"/>
                <a:gd name="T12" fmla="*/ 0 w 58"/>
                <a:gd name="T13" fmla="*/ 29 h 58"/>
                <a:gd name="T14" fmla="*/ 55 w 58"/>
                <a:gd name="T15" fmla="*/ 29 h 58"/>
                <a:gd name="T16" fmla="*/ 55 w 58"/>
                <a:gd name="T17" fmla="*/ 29 h 58"/>
                <a:gd name="T18" fmla="*/ 29 w 58"/>
                <a:gd name="T19" fmla="*/ 3 h 58"/>
                <a:gd name="T20" fmla="*/ 3 w 58"/>
                <a:gd name="T21" fmla="*/ 29 h 58"/>
                <a:gd name="T22" fmla="*/ 3 w 58"/>
                <a:gd name="T23" fmla="*/ 29 h 58"/>
                <a:gd name="T24" fmla="*/ 29 w 58"/>
                <a:gd name="T25" fmla="*/ 55 h 58"/>
                <a:gd name="T26" fmla="*/ 55 w 58"/>
                <a:gd name="T27" fmla="*/ 29 h 58"/>
                <a:gd name="T28" fmla="*/ 17 w 58"/>
                <a:gd name="T29" fmla="*/ 13 h 58"/>
                <a:gd name="T30" fmla="*/ 31 w 58"/>
                <a:gd name="T31" fmla="*/ 13 h 58"/>
                <a:gd name="T32" fmla="*/ 40 w 58"/>
                <a:gd name="T33" fmla="*/ 16 h 58"/>
                <a:gd name="T34" fmla="*/ 43 w 58"/>
                <a:gd name="T35" fmla="*/ 23 h 58"/>
                <a:gd name="T36" fmla="*/ 43 w 58"/>
                <a:gd name="T37" fmla="*/ 23 h 58"/>
                <a:gd name="T38" fmla="*/ 36 w 58"/>
                <a:gd name="T39" fmla="*/ 32 h 58"/>
                <a:gd name="T40" fmla="*/ 44 w 58"/>
                <a:gd name="T41" fmla="*/ 43 h 58"/>
                <a:gd name="T42" fmla="*/ 36 w 58"/>
                <a:gd name="T43" fmla="*/ 43 h 58"/>
                <a:gd name="T44" fmla="*/ 29 w 58"/>
                <a:gd name="T45" fmla="*/ 33 h 58"/>
                <a:gd name="T46" fmla="*/ 29 w 58"/>
                <a:gd name="T47" fmla="*/ 33 h 58"/>
                <a:gd name="T48" fmla="*/ 24 w 58"/>
                <a:gd name="T49" fmla="*/ 33 h 58"/>
                <a:gd name="T50" fmla="*/ 24 w 58"/>
                <a:gd name="T51" fmla="*/ 43 h 58"/>
                <a:gd name="T52" fmla="*/ 17 w 58"/>
                <a:gd name="T53" fmla="*/ 43 h 58"/>
                <a:gd name="T54" fmla="*/ 17 w 58"/>
                <a:gd name="T55" fmla="*/ 13 h 58"/>
                <a:gd name="T56" fmla="*/ 31 w 58"/>
                <a:gd name="T57" fmla="*/ 28 h 58"/>
                <a:gd name="T58" fmla="*/ 36 w 58"/>
                <a:gd name="T59" fmla="*/ 23 h 58"/>
                <a:gd name="T60" fmla="*/ 36 w 58"/>
                <a:gd name="T61" fmla="*/ 23 h 58"/>
                <a:gd name="T62" fmla="*/ 31 w 58"/>
                <a:gd name="T63" fmla="*/ 19 h 58"/>
                <a:gd name="T64" fmla="*/ 24 w 58"/>
                <a:gd name="T65" fmla="*/ 19 h 58"/>
                <a:gd name="T66" fmla="*/ 24 w 58"/>
                <a:gd name="T67" fmla="*/ 28 h 58"/>
                <a:gd name="T68" fmla="*/ 31 w 58"/>
                <a:gd name="T69"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 h="58">
                  <a:moveTo>
                    <a:pt x="0" y="29"/>
                  </a:moveTo>
                  <a:cubicBezTo>
                    <a:pt x="0" y="29"/>
                    <a:pt x="0" y="29"/>
                    <a:pt x="0" y="29"/>
                  </a:cubicBezTo>
                  <a:cubicBezTo>
                    <a:pt x="0" y="13"/>
                    <a:pt x="13" y="0"/>
                    <a:pt x="29" y="0"/>
                  </a:cubicBezTo>
                  <a:cubicBezTo>
                    <a:pt x="45" y="0"/>
                    <a:pt x="58" y="13"/>
                    <a:pt x="58" y="29"/>
                  </a:cubicBezTo>
                  <a:cubicBezTo>
                    <a:pt x="58" y="29"/>
                    <a:pt x="58" y="29"/>
                    <a:pt x="58" y="29"/>
                  </a:cubicBezTo>
                  <a:cubicBezTo>
                    <a:pt x="58" y="45"/>
                    <a:pt x="45" y="58"/>
                    <a:pt x="29" y="58"/>
                  </a:cubicBezTo>
                  <a:cubicBezTo>
                    <a:pt x="13" y="58"/>
                    <a:pt x="0" y="45"/>
                    <a:pt x="0" y="29"/>
                  </a:cubicBezTo>
                  <a:close/>
                  <a:moveTo>
                    <a:pt x="55" y="29"/>
                  </a:moveTo>
                  <a:cubicBezTo>
                    <a:pt x="55" y="29"/>
                    <a:pt x="55" y="29"/>
                    <a:pt x="55" y="29"/>
                  </a:cubicBezTo>
                  <a:cubicBezTo>
                    <a:pt x="55" y="14"/>
                    <a:pt x="44" y="3"/>
                    <a:pt x="29" y="3"/>
                  </a:cubicBezTo>
                  <a:cubicBezTo>
                    <a:pt x="14" y="3"/>
                    <a:pt x="3" y="15"/>
                    <a:pt x="3" y="29"/>
                  </a:cubicBezTo>
                  <a:cubicBezTo>
                    <a:pt x="3" y="29"/>
                    <a:pt x="3" y="29"/>
                    <a:pt x="3" y="29"/>
                  </a:cubicBezTo>
                  <a:cubicBezTo>
                    <a:pt x="3" y="43"/>
                    <a:pt x="14" y="55"/>
                    <a:pt x="29" y="55"/>
                  </a:cubicBezTo>
                  <a:cubicBezTo>
                    <a:pt x="44" y="55"/>
                    <a:pt x="55" y="43"/>
                    <a:pt x="55" y="29"/>
                  </a:cubicBezTo>
                  <a:close/>
                  <a:moveTo>
                    <a:pt x="17" y="13"/>
                  </a:moveTo>
                  <a:cubicBezTo>
                    <a:pt x="31" y="13"/>
                    <a:pt x="31" y="13"/>
                    <a:pt x="31" y="13"/>
                  </a:cubicBezTo>
                  <a:cubicBezTo>
                    <a:pt x="35" y="13"/>
                    <a:pt x="38" y="14"/>
                    <a:pt x="40" y="16"/>
                  </a:cubicBezTo>
                  <a:cubicBezTo>
                    <a:pt x="42" y="18"/>
                    <a:pt x="43" y="20"/>
                    <a:pt x="43" y="23"/>
                  </a:cubicBezTo>
                  <a:cubicBezTo>
                    <a:pt x="43" y="23"/>
                    <a:pt x="43" y="23"/>
                    <a:pt x="43" y="23"/>
                  </a:cubicBezTo>
                  <a:cubicBezTo>
                    <a:pt x="43" y="28"/>
                    <a:pt x="40" y="31"/>
                    <a:pt x="36" y="32"/>
                  </a:cubicBezTo>
                  <a:cubicBezTo>
                    <a:pt x="44" y="43"/>
                    <a:pt x="44" y="43"/>
                    <a:pt x="44" y="43"/>
                  </a:cubicBezTo>
                  <a:cubicBezTo>
                    <a:pt x="36" y="43"/>
                    <a:pt x="36" y="43"/>
                    <a:pt x="36" y="43"/>
                  </a:cubicBezTo>
                  <a:cubicBezTo>
                    <a:pt x="29" y="33"/>
                    <a:pt x="29" y="33"/>
                    <a:pt x="29" y="33"/>
                  </a:cubicBezTo>
                  <a:cubicBezTo>
                    <a:pt x="29" y="33"/>
                    <a:pt x="29" y="33"/>
                    <a:pt x="29" y="33"/>
                  </a:cubicBezTo>
                  <a:cubicBezTo>
                    <a:pt x="24" y="33"/>
                    <a:pt x="24" y="33"/>
                    <a:pt x="24" y="33"/>
                  </a:cubicBezTo>
                  <a:cubicBezTo>
                    <a:pt x="24" y="43"/>
                    <a:pt x="24" y="43"/>
                    <a:pt x="24" y="43"/>
                  </a:cubicBezTo>
                  <a:cubicBezTo>
                    <a:pt x="17" y="43"/>
                    <a:pt x="17" y="43"/>
                    <a:pt x="17" y="43"/>
                  </a:cubicBezTo>
                  <a:lnTo>
                    <a:pt x="17" y="13"/>
                  </a:lnTo>
                  <a:close/>
                  <a:moveTo>
                    <a:pt x="31" y="28"/>
                  </a:moveTo>
                  <a:cubicBezTo>
                    <a:pt x="34" y="28"/>
                    <a:pt x="36" y="26"/>
                    <a:pt x="36" y="23"/>
                  </a:cubicBezTo>
                  <a:cubicBezTo>
                    <a:pt x="36" y="23"/>
                    <a:pt x="36" y="23"/>
                    <a:pt x="36" y="23"/>
                  </a:cubicBezTo>
                  <a:cubicBezTo>
                    <a:pt x="36" y="20"/>
                    <a:pt x="34" y="19"/>
                    <a:pt x="31" y="19"/>
                  </a:cubicBezTo>
                  <a:cubicBezTo>
                    <a:pt x="24" y="19"/>
                    <a:pt x="24" y="19"/>
                    <a:pt x="24" y="19"/>
                  </a:cubicBezTo>
                  <a:cubicBezTo>
                    <a:pt x="24" y="28"/>
                    <a:pt x="24" y="28"/>
                    <a:pt x="24" y="28"/>
                  </a:cubicBezTo>
                  <a:lnTo>
                    <a:pt x="31"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1" name="Slide Number Placeholder 5"/>
          <p:cNvSpPr txBox="1">
            <a:spLocks/>
          </p:cNvSpPr>
          <p:nvPr userDrawn="1"/>
        </p:nvSpPr>
        <p:spPr>
          <a:xfrm>
            <a:off x="5801782" y="6462408"/>
            <a:ext cx="588435" cy="365125"/>
          </a:xfrm>
          <a:prstGeom prst="rect">
            <a:avLst/>
          </a:prstGeom>
        </p:spPr>
        <p:txBody>
          <a:bodyPr vert="horz" lIns="121920" tIns="60960" rIns="121920" bIns="60960" rtlCol="0" anchor="ctr"/>
          <a:lstStyle>
            <a:defPPr>
              <a:defRPr lang="en-US"/>
            </a:defPPr>
            <a:lvl1pPr algn="r" rtl="0" fontAlgn="base">
              <a:spcBef>
                <a:spcPct val="0"/>
              </a:spcBef>
              <a:spcAft>
                <a:spcPct val="0"/>
              </a:spcAft>
              <a:defRPr sz="800" kern="1200">
                <a:solidFill>
                  <a:schemeClr val="tx1">
                    <a:lumMod val="50000"/>
                    <a:lumOff val="50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defTabSz="914354" fontAlgn="auto">
              <a:spcBef>
                <a:spcPts val="0"/>
              </a:spcBef>
              <a:spcAft>
                <a:spcPts val="0"/>
              </a:spcAft>
            </a:pPr>
            <a:fld id="{4BC8C7BF-536A-5D4E-8B21-0CE6F1D2E9E6}" type="slidenum">
              <a:rPr lang="en-US" sz="1067" smtClean="0">
                <a:solidFill>
                  <a:schemeClr val="bg2"/>
                </a:solidFill>
                <a:latin typeface="Arial"/>
              </a:rPr>
              <a:pPr algn="ctr" defTabSz="914354" fontAlgn="auto">
                <a:spcBef>
                  <a:spcPts val="0"/>
                </a:spcBef>
                <a:spcAft>
                  <a:spcPts val="0"/>
                </a:spcAft>
              </a:pPr>
              <a:t>‹#›</a:t>
            </a:fld>
            <a:endParaRPr lang="en-US" sz="1067" dirty="0">
              <a:solidFill>
                <a:schemeClr val="bg2"/>
              </a:solidFill>
              <a:latin typeface="Arial"/>
            </a:endParaRPr>
          </a:p>
        </p:txBody>
      </p:sp>
      <p:sp>
        <p:nvSpPr>
          <p:cNvPr id="62" name="Footer Placeholder 4"/>
          <p:cNvSpPr txBox="1">
            <a:spLocks/>
          </p:cNvSpPr>
          <p:nvPr userDrawn="1"/>
        </p:nvSpPr>
        <p:spPr>
          <a:xfrm>
            <a:off x="205166" y="6467052"/>
            <a:ext cx="3004579" cy="365125"/>
          </a:xfrm>
          <a:prstGeom prst="rect">
            <a:avLst/>
          </a:prstGeom>
        </p:spPr>
        <p:txBody>
          <a:bodyPr vert="horz" lIns="121920" tIns="60960" rIns="121920" bIns="60960" rtlCol="0" anchor="ctr"/>
          <a:lstStyle>
            <a:defPPr>
              <a:defRPr lang="en-US"/>
            </a:defPPr>
            <a:lvl1pPr marL="0" algn="l" defTabSz="685783" rtl="0" eaLnBrk="1" latinLnBrk="0" hangingPunct="1">
              <a:defRPr sz="800" kern="1200" baseline="0">
                <a:solidFill>
                  <a:schemeClr val="tx1">
                    <a:lumMod val="50000"/>
                    <a:lumOff val="50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r>
              <a:rPr lang="en-US" sz="900" dirty="0">
                <a:solidFill>
                  <a:schemeClr val="bg2">
                    <a:lumMod val="65000"/>
                  </a:schemeClr>
                </a:solidFill>
                <a:latin typeface="Arial" panose="020B0604020202020204" pitchFamily="34" charset="0"/>
                <a:cs typeface="Arial" panose="020B0604020202020204" pitchFamily="34" charset="0"/>
              </a:rPr>
              <a:t>© 2026 HireRight. All rights reserved. Confidential. </a:t>
            </a:r>
          </a:p>
        </p:txBody>
      </p:sp>
      <p:sp>
        <p:nvSpPr>
          <p:cNvPr id="65" name="Picture Placeholder 30"/>
          <p:cNvSpPr>
            <a:spLocks noGrp="1"/>
          </p:cNvSpPr>
          <p:nvPr>
            <p:ph type="pic" sz="quarter" idx="10" hasCustomPrompt="1"/>
          </p:nvPr>
        </p:nvSpPr>
        <p:spPr>
          <a:xfrm>
            <a:off x="7072313" y="2328755"/>
            <a:ext cx="4067175" cy="1390650"/>
          </a:xfrm>
          <a:prstGeom prst="rect">
            <a:avLst/>
          </a:prstGeom>
        </p:spPr>
        <p:txBody>
          <a:bodyPr tIns="365760" anchor="t" anchorCtr="0">
            <a:normAutofit/>
          </a:bodyPr>
          <a:lstStyle>
            <a:lvl1pPr marL="0" indent="0" algn="ctr">
              <a:buFontTx/>
              <a:buNone/>
              <a:defRPr sz="1400">
                <a:solidFill>
                  <a:schemeClr val="bg2">
                    <a:lumMod val="65000"/>
                  </a:schemeClr>
                </a:solidFill>
              </a:defRPr>
            </a:lvl1pPr>
          </a:lstStyle>
          <a:p>
            <a:r>
              <a:rPr lang="en-US" dirty="0"/>
              <a:t>Insert Partner Logo</a:t>
            </a:r>
          </a:p>
        </p:txBody>
      </p:sp>
      <p:cxnSp>
        <p:nvCxnSpPr>
          <p:cNvPr id="66" name="Straight Connector 65"/>
          <p:cNvCxnSpPr/>
          <p:nvPr userDrawn="1"/>
        </p:nvCxnSpPr>
        <p:spPr>
          <a:xfrm>
            <a:off x="6095999" y="2128157"/>
            <a:ext cx="0" cy="232954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67" name="Group 66"/>
          <p:cNvGrpSpPr/>
          <p:nvPr userDrawn="1"/>
        </p:nvGrpSpPr>
        <p:grpSpPr>
          <a:xfrm>
            <a:off x="1987143" y="2742051"/>
            <a:ext cx="2962656" cy="548640"/>
            <a:chOff x="2336800" y="2301876"/>
            <a:chExt cx="8561388" cy="1589087"/>
          </a:xfrm>
          <a:solidFill>
            <a:schemeClr val="tx2"/>
          </a:solidFill>
        </p:grpSpPr>
        <p:sp>
          <p:nvSpPr>
            <p:cNvPr id="68" name="Freeform 67"/>
            <p:cNvSpPr>
              <a:spLocks/>
            </p:cNvSpPr>
            <p:nvPr/>
          </p:nvSpPr>
          <p:spPr bwMode="auto">
            <a:xfrm>
              <a:off x="5727700" y="3506788"/>
              <a:ext cx="1089025" cy="384175"/>
            </a:xfrm>
            <a:custGeom>
              <a:avLst/>
              <a:gdLst>
                <a:gd name="T0" fmla="*/ 66 w 686"/>
                <a:gd name="T1" fmla="*/ 180 h 242"/>
                <a:gd name="T2" fmla="*/ 66 w 686"/>
                <a:gd name="T3" fmla="*/ 0 h 242"/>
                <a:gd name="T4" fmla="*/ 0 w 686"/>
                <a:gd name="T5" fmla="*/ 0 h 242"/>
                <a:gd name="T6" fmla="*/ 0 w 686"/>
                <a:gd name="T7" fmla="*/ 242 h 242"/>
                <a:gd name="T8" fmla="*/ 686 w 686"/>
                <a:gd name="T9" fmla="*/ 242 h 242"/>
                <a:gd name="T10" fmla="*/ 686 w 686"/>
                <a:gd name="T11" fmla="*/ 180 h 242"/>
                <a:gd name="T12" fmla="*/ 66 w 686"/>
                <a:gd name="T13" fmla="*/ 180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6" y="180"/>
                  </a:moveTo>
                  <a:lnTo>
                    <a:pt x="66" y="0"/>
                  </a:lnTo>
                  <a:lnTo>
                    <a:pt x="0" y="0"/>
                  </a:lnTo>
                  <a:lnTo>
                    <a:pt x="0" y="242"/>
                  </a:lnTo>
                  <a:lnTo>
                    <a:pt x="686" y="242"/>
                  </a:lnTo>
                  <a:lnTo>
                    <a:pt x="686" y="180"/>
                  </a:lnTo>
                  <a:lnTo>
                    <a:pt x="66"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8"/>
            <p:cNvSpPr>
              <a:spLocks/>
            </p:cNvSpPr>
            <p:nvPr/>
          </p:nvSpPr>
          <p:spPr bwMode="auto">
            <a:xfrm>
              <a:off x="2336800" y="2686051"/>
              <a:ext cx="695325" cy="820738"/>
            </a:xfrm>
            <a:custGeom>
              <a:avLst/>
              <a:gdLst>
                <a:gd name="T0" fmla="*/ 317 w 438"/>
                <a:gd name="T1" fmla="*/ 199 h 517"/>
                <a:gd name="T2" fmla="*/ 123 w 438"/>
                <a:gd name="T3" fmla="*/ 199 h 517"/>
                <a:gd name="T4" fmla="*/ 123 w 438"/>
                <a:gd name="T5" fmla="*/ 0 h 517"/>
                <a:gd name="T6" fmla="*/ 0 w 438"/>
                <a:gd name="T7" fmla="*/ 0 h 517"/>
                <a:gd name="T8" fmla="*/ 0 w 438"/>
                <a:gd name="T9" fmla="*/ 517 h 517"/>
                <a:gd name="T10" fmla="*/ 123 w 438"/>
                <a:gd name="T11" fmla="*/ 517 h 517"/>
                <a:gd name="T12" fmla="*/ 123 w 438"/>
                <a:gd name="T13" fmla="*/ 313 h 517"/>
                <a:gd name="T14" fmla="*/ 317 w 438"/>
                <a:gd name="T15" fmla="*/ 313 h 517"/>
                <a:gd name="T16" fmla="*/ 317 w 438"/>
                <a:gd name="T17" fmla="*/ 517 h 517"/>
                <a:gd name="T18" fmla="*/ 438 w 438"/>
                <a:gd name="T19" fmla="*/ 517 h 517"/>
                <a:gd name="T20" fmla="*/ 438 w 438"/>
                <a:gd name="T21" fmla="*/ 0 h 517"/>
                <a:gd name="T22" fmla="*/ 317 w 438"/>
                <a:gd name="T23" fmla="*/ 0 h 517"/>
                <a:gd name="T24" fmla="*/ 317 w 438"/>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 h="517">
                  <a:moveTo>
                    <a:pt x="317" y="199"/>
                  </a:moveTo>
                  <a:lnTo>
                    <a:pt x="123" y="199"/>
                  </a:lnTo>
                  <a:lnTo>
                    <a:pt x="123" y="0"/>
                  </a:lnTo>
                  <a:lnTo>
                    <a:pt x="0" y="0"/>
                  </a:lnTo>
                  <a:lnTo>
                    <a:pt x="0" y="517"/>
                  </a:lnTo>
                  <a:lnTo>
                    <a:pt x="123" y="517"/>
                  </a:lnTo>
                  <a:lnTo>
                    <a:pt x="123" y="313"/>
                  </a:lnTo>
                  <a:lnTo>
                    <a:pt x="317" y="313"/>
                  </a:lnTo>
                  <a:lnTo>
                    <a:pt x="317" y="517"/>
                  </a:lnTo>
                  <a:lnTo>
                    <a:pt x="438" y="517"/>
                  </a:lnTo>
                  <a:lnTo>
                    <a:pt x="438" y="0"/>
                  </a:lnTo>
                  <a:lnTo>
                    <a:pt x="317" y="0"/>
                  </a:lnTo>
                  <a:lnTo>
                    <a:pt x="317" y="1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69"/>
            <p:cNvSpPr>
              <a:spLocks noChangeArrowheads="1"/>
            </p:cNvSpPr>
            <p:nvPr/>
          </p:nvSpPr>
          <p:spPr bwMode="auto">
            <a:xfrm>
              <a:off x="3343275" y="2686051"/>
              <a:ext cx="195262" cy="820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70"/>
            <p:cNvSpPr>
              <a:spLocks noEditPoints="1"/>
            </p:cNvSpPr>
            <p:nvPr/>
          </p:nvSpPr>
          <p:spPr bwMode="auto">
            <a:xfrm>
              <a:off x="3849688" y="2686051"/>
              <a:ext cx="722312" cy="820738"/>
            </a:xfrm>
            <a:custGeom>
              <a:avLst/>
              <a:gdLst>
                <a:gd name="T0" fmla="*/ 183 w 192"/>
                <a:gd name="T1" fmla="*/ 73 h 218"/>
                <a:gd name="T2" fmla="*/ 183 w 192"/>
                <a:gd name="T3" fmla="*/ 72 h 218"/>
                <a:gd name="T4" fmla="*/ 164 w 192"/>
                <a:gd name="T5" fmla="*/ 22 h 218"/>
                <a:gd name="T6" fmla="*/ 100 w 192"/>
                <a:gd name="T7" fmla="*/ 0 h 218"/>
                <a:gd name="T8" fmla="*/ 0 w 192"/>
                <a:gd name="T9" fmla="*/ 0 h 218"/>
                <a:gd name="T10" fmla="*/ 0 w 192"/>
                <a:gd name="T11" fmla="*/ 218 h 218"/>
                <a:gd name="T12" fmla="*/ 52 w 192"/>
                <a:gd name="T13" fmla="*/ 218 h 218"/>
                <a:gd name="T14" fmla="*/ 52 w 192"/>
                <a:gd name="T15" fmla="*/ 149 h 218"/>
                <a:gd name="T16" fmla="*/ 85 w 192"/>
                <a:gd name="T17" fmla="*/ 149 h 218"/>
                <a:gd name="T18" fmla="*/ 131 w 192"/>
                <a:gd name="T19" fmla="*/ 218 h 218"/>
                <a:gd name="T20" fmla="*/ 192 w 192"/>
                <a:gd name="T21" fmla="*/ 218 h 218"/>
                <a:gd name="T22" fmla="*/ 139 w 192"/>
                <a:gd name="T23" fmla="*/ 140 h 218"/>
                <a:gd name="T24" fmla="*/ 183 w 192"/>
                <a:gd name="T25" fmla="*/ 73 h 218"/>
                <a:gd name="T26" fmla="*/ 131 w 192"/>
                <a:gd name="T27" fmla="*/ 75 h 218"/>
                <a:gd name="T28" fmla="*/ 131 w 192"/>
                <a:gd name="T29" fmla="*/ 75 h 218"/>
                <a:gd name="T30" fmla="*/ 97 w 192"/>
                <a:gd name="T31" fmla="*/ 103 h 218"/>
                <a:gd name="T32" fmla="*/ 52 w 192"/>
                <a:gd name="T33" fmla="*/ 103 h 218"/>
                <a:gd name="T34" fmla="*/ 52 w 192"/>
                <a:gd name="T35" fmla="*/ 47 h 218"/>
                <a:gd name="T36" fmla="*/ 96 w 192"/>
                <a:gd name="T37" fmla="*/ 47 h 218"/>
                <a:gd name="T38" fmla="*/ 131 w 192"/>
                <a:gd name="T39"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18">
                  <a:moveTo>
                    <a:pt x="183" y="73"/>
                  </a:moveTo>
                  <a:cubicBezTo>
                    <a:pt x="183" y="72"/>
                    <a:pt x="183" y="72"/>
                    <a:pt x="183" y="72"/>
                  </a:cubicBezTo>
                  <a:cubicBezTo>
                    <a:pt x="183" y="52"/>
                    <a:pt x="177" y="34"/>
                    <a:pt x="164" y="22"/>
                  </a:cubicBezTo>
                  <a:cubicBezTo>
                    <a:pt x="150" y="7"/>
                    <a:pt x="128"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cubicBezTo>
                    <a:pt x="139" y="140"/>
                    <a:pt x="139" y="140"/>
                    <a:pt x="139" y="140"/>
                  </a:cubicBezTo>
                  <a:cubicBezTo>
                    <a:pt x="167" y="129"/>
                    <a:pt x="183" y="105"/>
                    <a:pt x="183" y="73"/>
                  </a:cubicBezTo>
                  <a:close/>
                  <a:moveTo>
                    <a:pt x="131" y="75"/>
                  </a:moveTo>
                  <a:cubicBezTo>
                    <a:pt x="131" y="75"/>
                    <a:pt x="131" y="75"/>
                    <a:pt x="131" y="75"/>
                  </a:cubicBez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71"/>
            <p:cNvSpPr>
              <a:spLocks/>
            </p:cNvSpPr>
            <p:nvPr/>
          </p:nvSpPr>
          <p:spPr bwMode="auto">
            <a:xfrm>
              <a:off x="4792663" y="2686051"/>
              <a:ext cx="630237" cy="820738"/>
            </a:xfrm>
            <a:custGeom>
              <a:avLst/>
              <a:gdLst>
                <a:gd name="T0" fmla="*/ 123 w 397"/>
                <a:gd name="T1" fmla="*/ 405 h 517"/>
                <a:gd name="T2" fmla="*/ 123 w 397"/>
                <a:gd name="T3" fmla="*/ 311 h 517"/>
                <a:gd name="T4" fmla="*/ 360 w 397"/>
                <a:gd name="T5" fmla="*/ 311 h 517"/>
                <a:gd name="T6" fmla="*/ 360 w 397"/>
                <a:gd name="T7" fmla="*/ 201 h 517"/>
                <a:gd name="T8" fmla="*/ 123 w 397"/>
                <a:gd name="T9" fmla="*/ 201 h 517"/>
                <a:gd name="T10" fmla="*/ 123 w 397"/>
                <a:gd name="T11" fmla="*/ 109 h 517"/>
                <a:gd name="T12" fmla="*/ 393 w 397"/>
                <a:gd name="T13" fmla="*/ 109 h 517"/>
                <a:gd name="T14" fmla="*/ 393 w 397"/>
                <a:gd name="T15" fmla="*/ 0 h 517"/>
                <a:gd name="T16" fmla="*/ 0 w 397"/>
                <a:gd name="T17" fmla="*/ 0 h 517"/>
                <a:gd name="T18" fmla="*/ 0 w 397"/>
                <a:gd name="T19" fmla="*/ 517 h 517"/>
                <a:gd name="T20" fmla="*/ 397 w 397"/>
                <a:gd name="T21" fmla="*/ 517 h 517"/>
                <a:gd name="T22" fmla="*/ 397 w 397"/>
                <a:gd name="T23" fmla="*/ 405 h 517"/>
                <a:gd name="T24" fmla="*/ 123 w 397"/>
                <a:gd name="T25" fmla="*/ 405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7" h="517">
                  <a:moveTo>
                    <a:pt x="123" y="405"/>
                  </a:moveTo>
                  <a:lnTo>
                    <a:pt x="123" y="311"/>
                  </a:lnTo>
                  <a:lnTo>
                    <a:pt x="360" y="311"/>
                  </a:lnTo>
                  <a:lnTo>
                    <a:pt x="360" y="201"/>
                  </a:lnTo>
                  <a:lnTo>
                    <a:pt x="123" y="201"/>
                  </a:lnTo>
                  <a:lnTo>
                    <a:pt x="123" y="109"/>
                  </a:lnTo>
                  <a:lnTo>
                    <a:pt x="393" y="109"/>
                  </a:lnTo>
                  <a:lnTo>
                    <a:pt x="393" y="0"/>
                  </a:lnTo>
                  <a:lnTo>
                    <a:pt x="0" y="0"/>
                  </a:lnTo>
                  <a:lnTo>
                    <a:pt x="0" y="517"/>
                  </a:lnTo>
                  <a:lnTo>
                    <a:pt x="397" y="517"/>
                  </a:lnTo>
                  <a:lnTo>
                    <a:pt x="397" y="405"/>
                  </a:lnTo>
                  <a:lnTo>
                    <a:pt x="123"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72"/>
            <p:cNvSpPr>
              <a:spLocks noEditPoints="1"/>
            </p:cNvSpPr>
            <p:nvPr/>
          </p:nvSpPr>
          <p:spPr bwMode="auto">
            <a:xfrm>
              <a:off x="6118225" y="2686051"/>
              <a:ext cx="720725" cy="820738"/>
            </a:xfrm>
            <a:custGeom>
              <a:avLst/>
              <a:gdLst>
                <a:gd name="T0" fmla="*/ 139 w 192"/>
                <a:gd name="T1" fmla="*/ 140 h 218"/>
                <a:gd name="T2" fmla="*/ 183 w 192"/>
                <a:gd name="T3" fmla="*/ 73 h 218"/>
                <a:gd name="T4" fmla="*/ 183 w 192"/>
                <a:gd name="T5" fmla="*/ 72 h 218"/>
                <a:gd name="T6" fmla="*/ 164 w 192"/>
                <a:gd name="T7" fmla="*/ 22 h 218"/>
                <a:gd name="T8" fmla="*/ 100 w 192"/>
                <a:gd name="T9" fmla="*/ 0 h 218"/>
                <a:gd name="T10" fmla="*/ 0 w 192"/>
                <a:gd name="T11" fmla="*/ 0 h 218"/>
                <a:gd name="T12" fmla="*/ 0 w 192"/>
                <a:gd name="T13" fmla="*/ 218 h 218"/>
                <a:gd name="T14" fmla="*/ 52 w 192"/>
                <a:gd name="T15" fmla="*/ 218 h 218"/>
                <a:gd name="T16" fmla="*/ 52 w 192"/>
                <a:gd name="T17" fmla="*/ 149 h 218"/>
                <a:gd name="T18" fmla="*/ 85 w 192"/>
                <a:gd name="T19" fmla="*/ 149 h 218"/>
                <a:gd name="T20" fmla="*/ 131 w 192"/>
                <a:gd name="T21" fmla="*/ 218 h 218"/>
                <a:gd name="T22" fmla="*/ 192 w 192"/>
                <a:gd name="T23" fmla="*/ 218 h 218"/>
                <a:gd name="T24" fmla="*/ 139 w 192"/>
                <a:gd name="T25" fmla="*/ 140 h 218"/>
                <a:gd name="T26" fmla="*/ 131 w 192"/>
                <a:gd name="T27" fmla="*/ 75 h 218"/>
                <a:gd name="T28" fmla="*/ 97 w 192"/>
                <a:gd name="T29" fmla="*/ 103 h 218"/>
                <a:gd name="T30" fmla="*/ 52 w 192"/>
                <a:gd name="T31" fmla="*/ 103 h 218"/>
                <a:gd name="T32" fmla="*/ 52 w 192"/>
                <a:gd name="T33" fmla="*/ 47 h 218"/>
                <a:gd name="T34" fmla="*/ 96 w 192"/>
                <a:gd name="T35" fmla="*/ 47 h 218"/>
                <a:gd name="T36" fmla="*/ 131 w 192"/>
                <a:gd name="T37"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2" h="218">
                  <a:moveTo>
                    <a:pt x="139" y="140"/>
                  </a:moveTo>
                  <a:cubicBezTo>
                    <a:pt x="167" y="129"/>
                    <a:pt x="183" y="105"/>
                    <a:pt x="183" y="73"/>
                  </a:cubicBezTo>
                  <a:cubicBezTo>
                    <a:pt x="183" y="72"/>
                    <a:pt x="183" y="72"/>
                    <a:pt x="183" y="72"/>
                  </a:cubicBezTo>
                  <a:cubicBezTo>
                    <a:pt x="183" y="52"/>
                    <a:pt x="177" y="34"/>
                    <a:pt x="164" y="22"/>
                  </a:cubicBezTo>
                  <a:cubicBezTo>
                    <a:pt x="149" y="7"/>
                    <a:pt x="127"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lnTo>
                    <a:pt x="139" y="140"/>
                  </a:lnTo>
                  <a:close/>
                  <a:moveTo>
                    <a:pt x="131" y="75"/>
                  </a:move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Rectangle 73"/>
            <p:cNvSpPr>
              <a:spLocks noChangeArrowheads="1"/>
            </p:cNvSpPr>
            <p:nvPr/>
          </p:nvSpPr>
          <p:spPr bwMode="auto">
            <a:xfrm>
              <a:off x="7067550" y="2686051"/>
              <a:ext cx="195262" cy="8207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74"/>
            <p:cNvSpPr>
              <a:spLocks/>
            </p:cNvSpPr>
            <p:nvPr/>
          </p:nvSpPr>
          <p:spPr bwMode="auto">
            <a:xfrm>
              <a:off x="7526338" y="2670176"/>
              <a:ext cx="781050" cy="847725"/>
            </a:xfrm>
            <a:custGeom>
              <a:avLst/>
              <a:gdLst>
                <a:gd name="T0" fmla="*/ 110 w 208"/>
                <a:gd name="T1" fmla="*/ 139 h 225"/>
                <a:gd name="T2" fmla="*/ 158 w 208"/>
                <a:gd name="T3" fmla="*/ 139 h 225"/>
                <a:gd name="T4" fmla="*/ 158 w 208"/>
                <a:gd name="T5" fmla="*/ 166 h 225"/>
                <a:gd name="T6" fmla="*/ 116 w 208"/>
                <a:gd name="T7" fmla="*/ 178 h 225"/>
                <a:gd name="T8" fmla="*/ 54 w 208"/>
                <a:gd name="T9" fmla="*/ 113 h 225"/>
                <a:gd name="T10" fmla="*/ 54 w 208"/>
                <a:gd name="T11" fmla="*/ 112 h 225"/>
                <a:gd name="T12" fmla="*/ 113 w 208"/>
                <a:gd name="T13" fmla="*/ 48 h 225"/>
                <a:gd name="T14" fmla="*/ 167 w 208"/>
                <a:gd name="T15" fmla="*/ 69 h 225"/>
                <a:gd name="T16" fmla="*/ 169 w 208"/>
                <a:gd name="T17" fmla="*/ 71 h 225"/>
                <a:gd name="T18" fmla="*/ 201 w 208"/>
                <a:gd name="T19" fmla="*/ 31 h 225"/>
                <a:gd name="T20" fmla="*/ 199 w 208"/>
                <a:gd name="T21" fmla="*/ 30 h 225"/>
                <a:gd name="T22" fmla="*/ 114 w 208"/>
                <a:gd name="T23" fmla="*/ 0 h 225"/>
                <a:gd name="T24" fmla="*/ 0 w 208"/>
                <a:gd name="T25" fmla="*/ 113 h 225"/>
                <a:gd name="T26" fmla="*/ 0 w 208"/>
                <a:gd name="T27" fmla="*/ 113 h 225"/>
                <a:gd name="T28" fmla="*/ 114 w 208"/>
                <a:gd name="T29" fmla="*/ 225 h 225"/>
                <a:gd name="T30" fmla="*/ 207 w 208"/>
                <a:gd name="T31" fmla="*/ 191 h 225"/>
                <a:gd name="T32" fmla="*/ 208 w 208"/>
                <a:gd name="T33" fmla="*/ 190 h 225"/>
                <a:gd name="T34" fmla="*/ 208 w 208"/>
                <a:gd name="T35" fmla="*/ 94 h 225"/>
                <a:gd name="T36" fmla="*/ 110 w 208"/>
                <a:gd name="T37" fmla="*/ 94 h 225"/>
                <a:gd name="T38" fmla="*/ 110 w 208"/>
                <a:gd name="T39" fmla="*/ 13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8" h="225">
                  <a:moveTo>
                    <a:pt x="110" y="139"/>
                  </a:moveTo>
                  <a:cubicBezTo>
                    <a:pt x="158" y="139"/>
                    <a:pt x="158" y="139"/>
                    <a:pt x="158" y="139"/>
                  </a:cubicBezTo>
                  <a:cubicBezTo>
                    <a:pt x="158" y="166"/>
                    <a:pt x="158" y="166"/>
                    <a:pt x="158" y="166"/>
                  </a:cubicBezTo>
                  <a:cubicBezTo>
                    <a:pt x="147" y="174"/>
                    <a:pt x="132" y="178"/>
                    <a:pt x="116" y="178"/>
                  </a:cubicBezTo>
                  <a:cubicBezTo>
                    <a:pt x="80" y="178"/>
                    <a:pt x="54" y="151"/>
                    <a:pt x="54" y="113"/>
                  </a:cubicBezTo>
                  <a:cubicBezTo>
                    <a:pt x="54" y="112"/>
                    <a:pt x="54" y="112"/>
                    <a:pt x="54" y="112"/>
                  </a:cubicBezTo>
                  <a:cubicBezTo>
                    <a:pt x="54" y="77"/>
                    <a:pt x="80" y="48"/>
                    <a:pt x="113" y="48"/>
                  </a:cubicBezTo>
                  <a:cubicBezTo>
                    <a:pt x="137" y="48"/>
                    <a:pt x="151" y="56"/>
                    <a:pt x="167" y="69"/>
                  </a:cubicBezTo>
                  <a:cubicBezTo>
                    <a:pt x="169" y="71"/>
                    <a:pt x="169" y="71"/>
                    <a:pt x="169" y="71"/>
                  </a:cubicBezTo>
                  <a:cubicBezTo>
                    <a:pt x="201" y="31"/>
                    <a:pt x="201" y="31"/>
                    <a:pt x="201" y="31"/>
                  </a:cubicBezTo>
                  <a:cubicBezTo>
                    <a:pt x="199" y="30"/>
                    <a:pt x="199" y="30"/>
                    <a:pt x="199" y="30"/>
                  </a:cubicBezTo>
                  <a:cubicBezTo>
                    <a:pt x="174" y="9"/>
                    <a:pt x="150" y="0"/>
                    <a:pt x="114" y="0"/>
                  </a:cubicBezTo>
                  <a:cubicBezTo>
                    <a:pt x="50" y="0"/>
                    <a:pt x="0" y="49"/>
                    <a:pt x="0" y="113"/>
                  </a:cubicBezTo>
                  <a:cubicBezTo>
                    <a:pt x="0" y="113"/>
                    <a:pt x="0" y="113"/>
                    <a:pt x="0" y="113"/>
                  </a:cubicBezTo>
                  <a:cubicBezTo>
                    <a:pt x="0" y="178"/>
                    <a:pt x="48" y="225"/>
                    <a:pt x="114" y="225"/>
                  </a:cubicBezTo>
                  <a:cubicBezTo>
                    <a:pt x="149" y="225"/>
                    <a:pt x="180" y="214"/>
                    <a:pt x="207" y="191"/>
                  </a:cubicBezTo>
                  <a:cubicBezTo>
                    <a:pt x="208" y="190"/>
                    <a:pt x="208" y="190"/>
                    <a:pt x="208" y="190"/>
                  </a:cubicBezTo>
                  <a:cubicBezTo>
                    <a:pt x="208" y="94"/>
                    <a:pt x="208" y="94"/>
                    <a:pt x="208" y="94"/>
                  </a:cubicBezTo>
                  <a:cubicBezTo>
                    <a:pt x="110" y="94"/>
                    <a:pt x="110" y="94"/>
                    <a:pt x="110" y="94"/>
                  </a:cubicBezTo>
                  <a:lnTo>
                    <a:pt x="110" y="13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75"/>
            <p:cNvSpPr>
              <a:spLocks/>
            </p:cNvSpPr>
            <p:nvPr/>
          </p:nvSpPr>
          <p:spPr bwMode="auto">
            <a:xfrm>
              <a:off x="8574088" y="2686051"/>
              <a:ext cx="693737" cy="820738"/>
            </a:xfrm>
            <a:custGeom>
              <a:avLst/>
              <a:gdLst>
                <a:gd name="T0" fmla="*/ 314 w 437"/>
                <a:gd name="T1" fmla="*/ 199 h 517"/>
                <a:gd name="T2" fmla="*/ 120 w 437"/>
                <a:gd name="T3" fmla="*/ 199 h 517"/>
                <a:gd name="T4" fmla="*/ 120 w 437"/>
                <a:gd name="T5" fmla="*/ 0 h 517"/>
                <a:gd name="T6" fmla="*/ 0 w 437"/>
                <a:gd name="T7" fmla="*/ 0 h 517"/>
                <a:gd name="T8" fmla="*/ 0 w 437"/>
                <a:gd name="T9" fmla="*/ 517 h 517"/>
                <a:gd name="T10" fmla="*/ 120 w 437"/>
                <a:gd name="T11" fmla="*/ 517 h 517"/>
                <a:gd name="T12" fmla="*/ 120 w 437"/>
                <a:gd name="T13" fmla="*/ 313 h 517"/>
                <a:gd name="T14" fmla="*/ 314 w 437"/>
                <a:gd name="T15" fmla="*/ 313 h 517"/>
                <a:gd name="T16" fmla="*/ 314 w 437"/>
                <a:gd name="T17" fmla="*/ 517 h 517"/>
                <a:gd name="T18" fmla="*/ 437 w 437"/>
                <a:gd name="T19" fmla="*/ 517 h 517"/>
                <a:gd name="T20" fmla="*/ 437 w 437"/>
                <a:gd name="T21" fmla="*/ 0 h 517"/>
                <a:gd name="T22" fmla="*/ 314 w 437"/>
                <a:gd name="T23" fmla="*/ 0 h 517"/>
                <a:gd name="T24" fmla="*/ 314 w 437"/>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7" h="517">
                  <a:moveTo>
                    <a:pt x="314" y="199"/>
                  </a:moveTo>
                  <a:lnTo>
                    <a:pt x="120" y="199"/>
                  </a:lnTo>
                  <a:lnTo>
                    <a:pt x="120" y="0"/>
                  </a:lnTo>
                  <a:lnTo>
                    <a:pt x="0" y="0"/>
                  </a:lnTo>
                  <a:lnTo>
                    <a:pt x="0" y="517"/>
                  </a:lnTo>
                  <a:lnTo>
                    <a:pt x="120" y="517"/>
                  </a:lnTo>
                  <a:lnTo>
                    <a:pt x="120" y="313"/>
                  </a:lnTo>
                  <a:lnTo>
                    <a:pt x="314" y="313"/>
                  </a:lnTo>
                  <a:lnTo>
                    <a:pt x="314" y="517"/>
                  </a:lnTo>
                  <a:lnTo>
                    <a:pt x="437" y="517"/>
                  </a:lnTo>
                  <a:lnTo>
                    <a:pt x="437" y="0"/>
                  </a:lnTo>
                  <a:lnTo>
                    <a:pt x="314" y="0"/>
                  </a:lnTo>
                  <a:lnTo>
                    <a:pt x="314" y="19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76"/>
            <p:cNvSpPr>
              <a:spLocks/>
            </p:cNvSpPr>
            <p:nvPr/>
          </p:nvSpPr>
          <p:spPr bwMode="auto">
            <a:xfrm>
              <a:off x="9444038" y="2686051"/>
              <a:ext cx="679450" cy="820738"/>
            </a:xfrm>
            <a:custGeom>
              <a:avLst/>
              <a:gdLst>
                <a:gd name="T0" fmla="*/ 0 w 428"/>
                <a:gd name="T1" fmla="*/ 0 h 517"/>
                <a:gd name="T2" fmla="*/ 0 w 428"/>
                <a:gd name="T3" fmla="*/ 114 h 517"/>
                <a:gd name="T4" fmla="*/ 152 w 428"/>
                <a:gd name="T5" fmla="*/ 114 h 517"/>
                <a:gd name="T6" fmla="*/ 152 w 428"/>
                <a:gd name="T7" fmla="*/ 517 h 517"/>
                <a:gd name="T8" fmla="*/ 275 w 428"/>
                <a:gd name="T9" fmla="*/ 517 h 517"/>
                <a:gd name="T10" fmla="*/ 275 w 428"/>
                <a:gd name="T11" fmla="*/ 114 h 517"/>
                <a:gd name="T12" fmla="*/ 428 w 428"/>
                <a:gd name="T13" fmla="*/ 114 h 517"/>
                <a:gd name="T14" fmla="*/ 428 w 428"/>
                <a:gd name="T15" fmla="*/ 0 h 517"/>
                <a:gd name="T16" fmla="*/ 0 w 428"/>
                <a:gd name="T17"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517">
                  <a:moveTo>
                    <a:pt x="0" y="0"/>
                  </a:moveTo>
                  <a:lnTo>
                    <a:pt x="0" y="114"/>
                  </a:lnTo>
                  <a:lnTo>
                    <a:pt x="152" y="114"/>
                  </a:lnTo>
                  <a:lnTo>
                    <a:pt x="152" y="517"/>
                  </a:lnTo>
                  <a:lnTo>
                    <a:pt x="275" y="517"/>
                  </a:lnTo>
                  <a:lnTo>
                    <a:pt x="275" y="114"/>
                  </a:lnTo>
                  <a:lnTo>
                    <a:pt x="428" y="114"/>
                  </a:lnTo>
                  <a:lnTo>
                    <a:pt x="428"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77"/>
            <p:cNvSpPr>
              <a:spLocks/>
            </p:cNvSpPr>
            <p:nvPr/>
          </p:nvSpPr>
          <p:spPr bwMode="auto">
            <a:xfrm>
              <a:off x="9440863" y="2301876"/>
              <a:ext cx="1089025" cy="384175"/>
            </a:xfrm>
            <a:custGeom>
              <a:avLst/>
              <a:gdLst>
                <a:gd name="T0" fmla="*/ 620 w 686"/>
                <a:gd name="T1" fmla="*/ 62 h 242"/>
                <a:gd name="T2" fmla="*/ 620 w 686"/>
                <a:gd name="T3" fmla="*/ 242 h 242"/>
                <a:gd name="T4" fmla="*/ 686 w 686"/>
                <a:gd name="T5" fmla="*/ 242 h 242"/>
                <a:gd name="T6" fmla="*/ 686 w 686"/>
                <a:gd name="T7" fmla="*/ 0 h 242"/>
                <a:gd name="T8" fmla="*/ 0 w 686"/>
                <a:gd name="T9" fmla="*/ 0 h 242"/>
                <a:gd name="T10" fmla="*/ 0 w 686"/>
                <a:gd name="T11" fmla="*/ 62 h 242"/>
                <a:gd name="T12" fmla="*/ 620 w 686"/>
                <a:gd name="T13" fmla="*/ 62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20" y="62"/>
                  </a:moveTo>
                  <a:lnTo>
                    <a:pt x="620" y="242"/>
                  </a:lnTo>
                  <a:lnTo>
                    <a:pt x="686" y="242"/>
                  </a:lnTo>
                  <a:lnTo>
                    <a:pt x="686" y="0"/>
                  </a:lnTo>
                  <a:lnTo>
                    <a:pt x="0" y="0"/>
                  </a:lnTo>
                  <a:lnTo>
                    <a:pt x="0" y="62"/>
                  </a:lnTo>
                  <a:lnTo>
                    <a:pt x="62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78"/>
            <p:cNvSpPr>
              <a:spLocks noEditPoints="1"/>
            </p:cNvSpPr>
            <p:nvPr/>
          </p:nvSpPr>
          <p:spPr bwMode="auto">
            <a:xfrm>
              <a:off x="10679113" y="2301876"/>
              <a:ext cx="219075" cy="219075"/>
            </a:xfrm>
            <a:custGeom>
              <a:avLst/>
              <a:gdLst>
                <a:gd name="T0" fmla="*/ 0 w 58"/>
                <a:gd name="T1" fmla="*/ 29 h 58"/>
                <a:gd name="T2" fmla="*/ 0 w 58"/>
                <a:gd name="T3" fmla="*/ 29 h 58"/>
                <a:gd name="T4" fmla="*/ 29 w 58"/>
                <a:gd name="T5" fmla="*/ 0 h 58"/>
                <a:gd name="T6" fmla="*/ 58 w 58"/>
                <a:gd name="T7" fmla="*/ 29 h 58"/>
                <a:gd name="T8" fmla="*/ 58 w 58"/>
                <a:gd name="T9" fmla="*/ 29 h 58"/>
                <a:gd name="T10" fmla="*/ 29 w 58"/>
                <a:gd name="T11" fmla="*/ 58 h 58"/>
                <a:gd name="T12" fmla="*/ 0 w 58"/>
                <a:gd name="T13" fmla="*/ 29 h 58"/>
                <a:gd name="T14" fmla="*/ 55 w 58"/>
                <a:gd name="T15" fmla="*/ 29 h 58"/>
                <a:gd name="T16" fmla="*/ 55 w 58"/>
                <a:gd name="T17" fmla="*/ 29 h 58"/>
                <a:gd name="T18" fmla="*/ 29 w 58"/>
                <a:gd name="T19" fmla="*/ 3 h 58"/>
                <a:gd name="T20" fmla="*/ 3 w 58"/>
                <a:gd name="T21" fmla="*/ 29 h 58"/>
                <a:gd name="T22" fmla="*/ 3 w 58"/>
                <a:gd name="T23" fmla="*/ 29 h 58"/>
                <a:gd name="T24" fmla="*/ 29 w 58"/>
                <a:gd name="T25" fmla="*/ 55 h 58"/>
                <a:gd name="T26" fmla="*/ 55 w 58"/>
                <a:gd name="T27" fmla="*/ 29 h 58"/>
                <a:gd name="T28" fmla="*/ 17 w 58"/>
                <a:gd name="T29" fmla="*/ 13 h 58"/>
                <a:gd name="T30" fmla="*/ 31 w 58"/>
                <a:gd name="T31" fmla="*/ 13 h 58"/>
                <a:gd name="T32" fmla="*/ 40 w 58"/>
                <a:gd name="T33" fmla="*/ 16 h 58"/>
                <a:gd name="T34" fmla="*/ 43 w 58"/>
                <a:gd name="T35" fmla="*/ 23 h 58"/>
                <a:gd name="T36" fmla="*/ 43 w 58"/>
                <a:gd name="T37" fmla="*/ 23 h 58"/>
                <a:gd name="T38" fmla="*/ 36 w 58"/>
                <a:gd name="T39" fmla="*/ 32 h 58"/>
                <a:gd name="T40" fmla="*/ 44 w 58"/>
                <a:gd name="T41" fmla="*/ 43 h 58"/>
                <a:gd name="T42" fmla="*/ 36 w 58"/>
                <a:gd name="T43" fmla="*/ 43 h 58"/>
                <a:gd name="T44" fmla="*/ 29 w 58"/>
                <a:gd name="T45" fmla="*/ 33 h 58"/>
                <a:gd name="T46" fmla="*/ 29 w 58"/>
                <a:gd name="T47" fmla="*/ 33 h 58"/>
                <a:gd name="T48" fmla="*/ 24 w 58"/>
                <a:gd name="T49" fmla="*/ 33 h 58"/>
                <a:gd name="T50" fmla="*/ 24 w 58"/>
                <a:gd name="T51" fmla="*/ 43 h 58"/>
                <a:gd name="T52" fmla="*/ 17 w 58"/>
                <a:gd name="T53" fmla="*/ 43 h 58"/>
                <a:gd name="T54" fmla="*/ 17 w 58"/>
                <a:gd name="T55" fmla="*/ 13 h 58"/>
                <a:gd name="T56" fmla="*/ 31 w 58"/>
                <a:gd name="T57" fmla="*/ 28 h 58"/>
                <a:gd name="T58" fmla="*/ 36 w 58"/>
                <a:gd name="T59" fmla="*/ 23 h 58"/>
                <a:gd name="T60" fmla="*/ 36 w 58"/>
                <a:gd name="T61" fmla="*/ 23 h 58"/>
                <a:gd name="T62" fmla="*/ 31 w 58"/>
                <a:gd name="T63" fmla="*/ 19 h 58"/>
                <a:gd name="T64" fmla="*/ 24 w 58"/>
                <a:gd name="T65" fmla="*/ 19 h 58"/>
                <a:gd name="T66" fmla="*/ 24 w 58"/>
                <a:gd name="T67" fmla="*/ 28 h 58"/>
                <a:gd name="T68" fmla="*/ 31 w 58"/>
                <a:gd name="T69"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 h="58">
                  <a:moveTo>
                    <a:pt x="0" y="29"/>
                  </a:moveTo>
                  <a:cubicBezTo>
                    <a:pt x="0" y="29"/>
                    <a:pt x="0" y="29"/>
                    <a:pt x="0" y="29"/>
                  </a:cubicBezTo>
                  <a:cubicBezTo>
                    <a:pt x="0" y="13"/>
                    <a:pt x="13" y="0"/>
                    <a:pt x="29" y="0"/>
                  </a:cubicBezTo>
                  <a:cubicBezTo>
                    <a:pt x="45" y="0"/>
                    <a:pt x="58" y="13"/>
                    <a:pt x="58" y="29"/>
                  </a:cubicBezTo>
                  <a:cubicBezTo>
                    <a:pt x="58" y="29"/>
                    <a:pt x="58" y="29"/>
                    <a:pt x="58" y="29"/>
                  </a:cubicBezTo>
                  <a:cubicBezTo>
                    <a:pt x="58" y="45"/>
                    <a:pt x="45" y="58"/>
                    <a:pt x="29" y="58"/>
                  </a:cubicBezTo>
                  <a:cubicBezTo>
                    <a:pt x="13" y="58"/>
                    <a:pt x="0" y="45"/>
                    <a:pt x="0" y="29"/>
                  </a:cubicBezTo>
                  <a:close/>
                  <a:moveTo>
                    <a:pt x="55" y="29"/>
                  </a:moveTo>
                  <a:cubicBezTo>
                    <a:pt x="55" y="29"/>
                    <a:pt x="55" y="29"/>
                    <a:pt x="55" y="29"/>
                  </a:cubicBezTo>
                  <a:cubicBezTo>
                    <a:pt x="55" y="14"/>
                    <a:pt x="44" y="3"/>
                    <a:pt x="29" y="3"/>
                  </a:cubicBezTo>
                  <a:cubicBezTo>
                    <a:pt x="14" y="3"/>
                    <a:pt x="3" y="15"/>
                    <a:pt x="3" y="29"/>
                  </a:cubicBezTo>
                  <a:cubicBezTo>
                    <a:pt x="3" y="29"/>
                    <a:pt x="3" y="29"/>
                    <a:pt x="3" y="29"/>
                  </a:cubicBezTo>
                  <a:cubicBezTo>
                    <a:pt x="3" y="43"/>
                    <a:pt x="14" y="55"/>
                    <a:pt x="29" y="55"/>
                  </a:cubicBezTo>
                  <a:cubicBezTo>
                    <a:pt x="44" y="55"/>
                    <a:pt x="55" y="43"/>
                    <a:pt x="55" y="29"/>
                  </a:cubicBezTo>
                  <a:close/>
                  <a:moveTo>
                    <a:pt x="17" y="13"/>
                  </a:moveTo>
                  <a:cubicBezTo>
                    <a:pt x="31" y="13"/>
                    <a:pt x="31" y="13"/>
                    <a:pt x="31" y="13"/>
                  </a:cubicBezTo>
                  <a:cubicBezTo>
                    <a:pt x="35" y="13"/>
                    <a:pt x="38" y="14"/>
                    <a:pt x="40" y="16"/>
                  </a:cubicBezTo>
                  <a:cubicBezTo>
                    <a:pt x="42" y="18"/>
                    <a:pt x="43" y="20"/>
                    <a:pt x="43" y="23"/>
                  </a:cubicBezTo>
                  <a:cubicBezTo>
                    <a:pt x="43" y="23"/>
                    <a:pt x="43" y="23"/>
                    <a:pt x="43" y="23"/>
                  </a:cubicBezTo>
                  <a:cubicBezTo>
                    <a:pt x="43" y="28"/>
                    <a:pt x="40" y="31"/>
                    <a:pt x="36" y="32"/>
                  </a:cubicBezTo>
                  <a:cubicBezTo>
                    <a:pt x="44" y="43"/>
                    <a:pt x="44" y="43"/>
                    <a:pt x="44" y="43"/>
                  </a:cubicBezTo>
                  <a:cubicBezTo>
                    <a:pt x="36" y="43"/>
                    <a:pt x="36" y="43"/>
                    <a:pt x="36" y="43"/>
                  </a:cubicBezTo>
                  <a:cubicBezTo>
                    <a:pt x="29" y="33"/>
                    <a:pt x="29" y="33"/>
                    <a:pt x="29" y="33"/>
                  </a:cubicBezTo>
                  <a:cubicBezTo>
                    <a:pt x="29" y="33"/>
                    <a:pt x="29" y="33"/>
                    <a:pt x="29" y="33"/>
                  </a:cubicBezTo>
                  <a:cubicBezTo>
                    <a:pt x="24" y="33"/>
                    <a:pt x="24" y="33"/>
                    <a:pt x="24" y="33"/>
                  </a:cubicBezTo>
                  <a:cubicBezTo>
                    <a:pt x="24" y="43"/>
                    <a:pt x="24" y="43"/>
                    <a:pt x="24" y="43"/>
                  </a:cubicBezTo>
                  <a:cubicBezTo>
                    <a:pt x="17" y="43"/>
                    <a:pt x="17" y="43"/>
                    <a:pt x="17" y="43"/>
                  </a:cubicBezTo>
                  <a:lnTo>
                    <a:pt x="17" y="13"/>
                  </a:lnTo>
                  <a:close/>
                  <a:moveTo>
                    <a:pt x="31" y="28"/>
                  </a:moveTo>
                  <a:cubicBezTo>
                    <a:pt x="34" y="28"/>
                    <a:pt x="36" y="26"/>
                    <a:pt x="36" y="23"/>
                  </a:cubicBezTo>
                  <a:cubicBezTo>
                    <a:pt x="36" y="23"/>
                    <a:pt x="36" y="23"/>
                    <a:pt x="36" y="23"/>
                  </a:cubicBezTo>
                  <a:cubicBezTo>
                    <a:pt x="36" y="20"/>
                    <a:pt x="34" y="19"/>
                    <a:pt x="31" y="19"/>
                  </a:cubicBezTo>
                  <a:cubicBezTo>
                    <a:pt x="24" y="19"/>
                    <a:pt x="24" y="19"/>
                    <a:pt x="24" y="19"/>
                  </a:cubicBezTo>
                  <a:cubicBezTo>
                    <a:pt x="24" y="28"/>
                    <a:pt x="24" y="28"/>
                    <a:pt x="24" y="28"/>
                  </a:cubicBezTo>
                  <a:lnTo>
                    <a:pt x="31"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182004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4 Partner_Logos Dark">
    <p:bg>
      <p:bgPr>
        <a:solidFill>
          <a:schemeClr val="tx2"/>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1987143" y="2743713"/>
            <a:ext cx="2958963" cy="549215"/>
            <a:chOff x="2336800" y="2301876"/>
            <a:chExt cx="8561388" cy="1589087"/>
          </a:xfrm>
          <a:solidFill>
            <a:schemeClr val="bg2"/>
          </a:solidFill>
        </p:grpSpPr>
        <p:sp>
          <p:nvSpPr>
            <p:cNvPr id="5" name="Freeform 4"/>
            <p:cNvSpPr>
              <a:spLocks/>
            </p:cNvSpPr>
            <p:nvPr/>
          </p:nvSpPr>
          <p:spPr bwMode="auto">
            <a:xfrm>
              <a:off x="5727700" y="3506788"/>
              <a:ext cx="1089025" cy="384175"/>
            </a:xfrm>
            <a:custGeom>
              <a:avLst/>
              <a:gdLst>
                <a:gd name="T0" fmla="*/ 66 w 686"/>
                <a:gd name="T1" fmla="*/ 180 h 242"/>
                <a:gd name="T2" fmla="*/ 66 w 686"/>
                <a:gd name="T3" fmla="*/ 0 h 242"/>
                <a:gd name="T4" fmla="*/ 0 w 686"/>
                <a:gd name="T5" fmla="*/ 0 h 242"/>
                <a:gd name="T6" fmla="*/ 0 w 686"/>
                <a:gd name="T7" fmla="*/ 242 h 242"/>
                <a:gd name="T8" fmla="*/ 686 w 686"/>
                <a:gd name="T9" fmla="*/ 242 h 242"/>
                <a:gd name="T10" fmla="*/ 686 w 686"/>
                <a:gd name="T11" fmla="*/ 180 h 242"/>
                <a:gd name="T12" fmla="*/ 66 w 686"/>
                <a:gd name="T13" fmla="*/ 180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6" y="180"/>
                  </a:moveTo>
                  <a:lnTo>
                    <a:pt x="66" y="0"/>
                  </a:lnTo>
                  <a:lnTo>
                    <a:pt x="0" y="0"/>
                  </a:lnTo>
                  <a:lnTo>
                    <a:pt x="0" y="242"/>
                  </a:lnTo>
                  <a:lnTo>
                    <a:pt x="686" y="242"/>
                  </a:lnTo>
                  <a:lnTo>
                    <a:pt x="686" y="180"/>
                  </a:lnTo>
                  <a:lnTo>
                    <a:pt x="66"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5"/>
            <p:cNvSpPr>
              <a:spLocks/>
            </p:cNvSpPr>
            <p:nvPr/>
          </p:nvSpPr>
          <p:spPr bwMode="auto">
            <a:xfrm>
              <a:off x="2336800" y="2686051"/>
              <a:ext cx="695325" cy="820738"/>
            </a:xfrm>
            <a:custGeom>
              <a:avLst/>
              <a:gdLst>
                <a:gd name="T0" fmla="*/ 317 w 438"/>
                <a:gd name="T1" fmla="*/ 199 h 517"/>
                <a:gd name="T2" fmla="*/ 123 w 438"/>
                <a:gd name="T3" fmla="*/ 199 h 517"/>
                <a:gd name="T4" fmla="*/ 123 w 438"/>
                <a:gd name="T5" fmla="*/ 0 h 517"/>
                <a:gd name="T6" fmla="*/ 0 w 438"/>
                <a:gd name="T7" fmla="*/ 0 h 517"/>
                <a:gd name="T8" fmla="*/ 0 w 438"/>
                <a:gd name="T9" fmla="*/ 517 h 517"/>
                <a:gd name="T10" fmla="*/ 123 w 438"/>
                <a:gd name="T11" fmla="*/ 517 h 517"/>
                <a:gd name="T12" fmla="*/ 123 w 438"/>
                <a:gd name="T13" fmla="*/ 313 h 517"/>
                <a:gd name="T14" fmla="*/ 317 w 438"/>
                <a:gd name="T15" fmla="*/ 313 h 517"/>
                <a:gd name="T16" fmla="*/ 317 w 438"/>
                <a:gd name="T17" fmla="*/ 517 h 517"/>
                <a:gd name="T18" fmla="*/ 438 w 438"/>
                <a:gd name="T19" fmla="*/ 517 h 517"/>
                <a:gd name="T20" fmla="*/ 438 w 438"/>
                <a:gd name="T21" fmla="*/ 0 h 517"/>
                <a:gd name="T22" fmla="*/ 317 w 438"/>
                <a:gd name="T23" fmla="*/ 0 h 517"/>
                <a:gd name="T24" fmla="*/ 317 w 438"/>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 h="517">
                  <a:moveTo>
                    <a:pt x="317" y="199"/>
                  </a:moveTo>
                  <a:lnTo>
                    <a:pt x="123" y="199"/>
                  </a:lnTo>
                  <a:lnTo>
                    <a:pt x="123" y="0"/>
                  </a:lnTo>
                  <a:lnTo>
                    <a:pt x="0" y="0"/>
                  </a:lnTo>
                  <a:lnTo>
                    <a:pt x="0" y="517"/>
                  </a:lnTo>
                  <a:lnTo>
                    <a:pt x="123" y="517"/>
                  </a:lnTo>
                  <a:lnTo>
                    <a:pt x="123" y="313"/>
                  </a:lnTo>
                  <a:lnTo>
                    <a:pt x="317" y="313"/>
                  </a:lnTo>
                  <a:lnTo>
                    <a:pt x="317" y="517"/>
                  </a:lnTo>
                  <a:lnTo>
                    <a:pt x="438" y="517"/>
                  </a:lnTo>
                  <a:lnTo>
                    <a:pt x="438" y="0"/>
                  </a:lnTo>
                  <a:lnTo>
                    <a:pt x="317" y="0"/>
                  </a:lnTo>
                  <a:lnTo>
                    <a:pt x="317" y="1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a:spLocks noChangeArrowheads="1"/>
            </p:cNvSpPr>
            <p:nvPr/>
          </p:nvSpPr>
          <p:spPr bwMode="auto">
            <a:xfrm>
              <a:off x="3343275" y="2686051"/>
              <a:ext cx="195262" cy="820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noEditPoints="1"/>
            </p:cNvSpPr>
            <p:nvPr/>
          </p:nvSpPr>
          <p:spPr bwMode="auto">
            <a:xfrm>
              <a:off x="3849688" y="2686051"/>
              <a:ext cx="722312" cy="820738"/>
            </a:xfrm>
            <a:custGeom>
              <a:avLst/>
              <a:gdLst>
                <a:gd name="T0" fmla="*/ 183 w 192"/>
                <a:gd name="T1" fmla="*/ 73 h 218"/>
                <a:gd name="T2" fmla="*/ 183 w 192"/>
                <a:gd name="T3" fmla="*/ 72 h 218"/>
                <a:gd name="T4" fmla="*/ 164 w 192"/>
                <a:gd name="T5" fmla="*/ 22 h 218"/>
                <a:gd name="T6" fmla="*/ 100 w 192"/>
                <a:gd name="T7" fmla="*/ 0 h 218"/>
                <a:gd name="T8" fmla="*/ 0 w 192"/>
                <a:gd name="T9" fmla="*/ 0 h 218"/>
                <a:gd name="T10" fmla="*/ 0 w 192"/>
                <a:gd name="T11" fmla="*/ 218 h 218"/>
                <a:gd name="T12" fmla="*/ 52 w 192"/>
                <a:gd name="T13" fmla="*/ 218 h 218"/>
                <a:gd name="T14" fmla="*/ 52 w 192"/>
                <a:gd name="T15" fmla="*/ 149 h 218"/>
                <a:gd name="T16" fmla="*/ 85 w 192"/>
                <a:gd name="T17" fmla="*/ 149 h 218"/>
                <a:gd name="T18" fmla="*/ 131 w 192"/>
                <a:gd name="T19" fmla="*/ 218 h 218"/>
                <a:gd name="T20" fmla="*/ 192 w 192"/>
                <a:gd name="T21" fmla="*/ 218 h 218"/>
                <a:gd name="T22" fmla="*/ 139 w 192"/>
                <a:gd name="T23" fmla="*/ 140 h 218"/>
                <a:gd name="T24" fmla="*/ 183 w 192"/>
                <a:gd name="T25" fmla="*/ 73 h 218"/>
                <a:gd name="T26" fmla="*/ 131 w 192"/>
                <a:gd name="T27" fmla="*/ 75 h 218"/>
                <a:gd name="T28" fmla="*/ 131 w 192"/>
                <a:gd name="T29" fmla="*/ 75 h 218"/>
                <a:gd name="T30" fmla="*/ 97 w 192"/>
                <a:gd name="T31" fmla="*/ 103 h 218"/>
                <a:gd name="T32" fmla="*/ 52 w 192"/>
                <a:gd name="T33" fmla="*/ 103 h 218"/>
                <a:gd name="T34" fmla="*/ 52 w 192"/>
                <a:gd name="T35" fmla="*/ 47 h 218"/>
                <a:gd name="T36" fmla="*/ 96 w 192"/>
                <a:gd name="T37" fmla="*/ 47 h 218"/>
                <a:gd name="T38" fmla="*/ 131 w 192"/>
                <a:gd name="T39"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18">
                  <a:moveTo>
                    <a:pt x="183" y="73"/>
                  </a:moveTo>
                  <a:cubicBezTo>
                    <a:pt x="183" y="72"/>
                    <a:pt x="183" y="72"/>
                    <a:pt x="183" y="72"/>
                  </a:cubicBezTo>
                  <a:cubicBezTo>
                    <a:pt x="183" y="52"/>
                    <a:pt x="177" y="34"/>
                    <a:pt x="164" y="22"/>
                  </a:cubicBezTo>
                  <a:cubicBezTo>
                    <a:pt x="150" y="7"/>
                    <a:pt x="128"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cubicBezTo>
                    <a:pt x="139" y="140"/>
                    <a:pt x="139" y="140"/>
                    <a:pt x="139" y="140"/>
                  </a:cubicBezTo>
                  <a:cubicBezTo>
                    <a:pt x="167" y="129"/>
                    <a:pt x="183" y="105"/>
                    <a:pt x="183" y="73"/>
                  </a:cubicBezTo>
                  <a:close/>
                  <a:moveTo>
                    <a:pt x="131" y="75"/>
                  </a:moveTo>
                  <a:cubicBezTo>
                    <a:pt x="131" y="75"/>
                    <a:pt x="131" y="75"/>
                    <a:pt x="131" y="75"/>
                  </a:cubicBez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p:cNvSpPr>
            <p:nvPr/>
          </p:nvSpPr>
          <p:spPr bwMode="auto">
            <a:xfrm>
              <a:off x="4792663" y="2686051"/>
              <a:ext cx="630237" cy="820738"/>
            </a:xfrm>
            <a:custGeom>
              <a:avLst/>
              <a:gdLst>
                <a:gd name="T0" fmla="*/ 123 w 397"/>
                <a:gd name="T1" fmla="*/ 405 h 517"/>
                <a:gd name="T2" fmla="*/ 123 w 397"/>
                <a:gd name="T3" fmla="*/ 311 h 517"/>
                <a:gd name="T4" fmla="*/ 360 w 397"/>
                <a:gd name="T5" fmla="*/ 311 h 517"/>
                <a:gd name="T6" fmla="*/ 360 w 397"/>
                <a:gd name="T7" fmla="*/ 201 h 517"/>
                <a:gd name="T8" fmla="*/ 123 w 397"/>
                <a:gd name="T9" fmla="*/ 201 h 517"/>
                <a:gd name="T10" fmla="*/ 123 w 397"/>
                <a:gd name="T11" fmla="*/ 109 h 517"/>
                <a:gd name="T12" fmla="*/ 393 w 397"/>
                <a:gd name="T13" fmla="*/ 109 h 517"/>
                <a:gd name="T14" fmla="*/ 393 w 397"/>
                <a:gd name="T15" fmla="*/ 0 h 517"/>
                <a:gd name="T16" fmla="*/ 0 w 397"/>
                <a:gd name="T17" fmla="*/ 0 h 517"/>
                <a:gd name="T18" fmla="*/ 0 w 397"/>
                <a:gd name="T19" fmla="*/ 517 h 517"/>
                <a:gd name="T20" fmla="*/ 397 w 397"/>
                <a:gd name="T21" fmla="*/ 517 h 517"/>
                <a:gd name="T22" fmla="*/ 397 w 397"/>
                <a:gd name="T23" fmla="*/ 405 h 517"/>
                <a:gd name="T24" fmla="*/ 123 w 397"/>
                <a:gd name="T25" fmla="*/ 405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7" h="517">
                  <a:moveTo>
                    <a:pt x="123" y="405"/>
                  </a:moveTo>
                  <a:lnTo>
                    <a:pt x="123" y="311"/>
                  </a:lnTo>
                  <a:lnTo>
                    <a:pt x="360" y="311"/>
                  </a:lnTo>
                  <a:lnTo>
                    <a:pt x="360" y="201"/>
                  </a:lnTo>
                  <a:lnTo>
                    <a:pt x="123" y="201"/>
                  </a:lnTo>
                  <a:lnTo>
                    <a:pt x="123" y="109"/>
                  </a:lnTo>
                  <a:lnTo>
                    <a:pt x="393" y="109"/>
                  </a:lnTo>
                  <a:lnTo>
                    <a:pt x="393" y="0"/>
                  </a:lnTo>
                  <a:lnTo>
                    <a:pt x="0" y="0"/>
                  </a:lnTo>
                  <a:lnTo>
                    <a:pt x="0" y="517"/>
                  </a:lnTo>
                  <a:lnTo>
                    <a:pt x="397" y="517"/>
                  </a:lnTo>
                  <a:lnTo>
                    <a:pt x="397" y="405"/>
                  </a:lnTo>
                  <a:lnTo>
                    <a:pt x="123"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noEditPoints="1"/>
            </p:cNvSpPr>
            <p:nvPr/>
          </p:nvSpPr>
          <p:spPr bwMode="auto">
            <a:xfrm>
              <a:off x="6118225" y="2686051"/>
              <a:ext cx="720725" cy="820738"/>
            </a:xfrm>
            <a:custGeom>
              <a:avLst/>
              <a:gdLst>
                <a:gd name="T0" fmla="*/ 139 w 192"/>
                <a:gd name="T1" fmla="*/ 140 h 218"/>
                <a:gd name="T2" fmla="*/ 183 w 192"/>
                <a:gd name="T3" fmla="*/ 73 h 218"/>
                <a:gd name="T4" fmla="*/ 183 w 192"/>
                <a:gd name="T5" fmla="*/ 72 h 218"/>
                <a:gd name="T6" fmla="*/ 164 w 192"/>
                <a:gd name="T7" fmla="*/ 22 h 218"/>
                <a:gd name="T8" fmla="*/ 100 w 192"/>
                <a:gd name="T9" fmla="*/ 0 h 218"/>
                <a:gd name="T10" fmla="*/ 0 w 192"/>
                <a:gd name="T11" fmla="*/ 0 h 218"/>
                <a:gd name="T12" fmla="*/ 0 w 192"/>
                <a:gd name="T13" fmla="*/ 218 h 218"/>
                <a:gd name="T14" fmla="*/ 52 w 192"/>
                <a:gd name="T15" fmla="*/ 218 h 218"/>
                <a:gd name="T16" fmla="*/ 52 w 192"/>
                <a:gd name="T17" fmla="*/ 149 h 218"/>
                <a:gd name="T18" fmla="*/ 85 w 192"/>
                <a:gd name="T19" fmla="*/ 149 h 218"/>
                <a:gd name="T20" fmla="*/ 131 w 192"/>
                <a:gd name="T21" fmla="*/ 218 h 218"/>
                <a:gd name="T22" fmla="*/ 192 w 192"/>
                <a:gd name="T23" fmla="*/ 218 h 218"/>
                <a:gd name="T24" fmla="*/ 139 w 192"/>
                <a:gd name="T25" fmla="*/ 140 h 218"/>
                <a:gd name="T26" fmla="*/ 131 w 192"/>
                <a:gd name="T27" fmla="*/ 75 h 218"/>
                <a:gd name="T28" fmla="*/ 97 w 192"/>
                <a:gd name="T29" fmla="*/ 103 h 218"/>
                <a:gd name="T30" fmla="*/ 52 w 192"/>
                <a:gd name="T31" fmla="*/ 103 h 218"/>
                <a:gd name="T32" fmla="*/ 52 w 192"/>
                <a:gd name="T33" fmla="*/ 47 h 218"/>
                <a:gd name="T34" fmla="*/ 96 w 192"/>
                <a:gd name="T35" fmla="*/ 47 h 218"/>
                <a:gd name="T36" fmla="*/ 131 w 192"/>
                <a:gd name="T37"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2" h="218">
                  <a:moveTo>
                    <a:pt x="139" y="140"/>
                  </a:moveTo>
                  <a:cubicBezTo>
                    <a:pt x="167" y="129"/>
                    <a:pt x="183" y="105"/>
                    <a:pt x="183" y="73"/>
                  </a:cubicBezTo>
                  <a:cubicBezTo>
                    <a:pt x="183" y="72"/>
                    <a:pt x="183" y="72"/>
                    <a:pt x="183" y="72"/>
                  </a:cubicBezTo>
                  <a:cubicBezTo>
                    <a:pt x="183" y="52"/>
                    <a:pt x="177" y="34"/>
                    <a:pt x="164" y="22"/>
                  </a:cubicBezTo>
                  <a:cubicBezTo>
                    <a:pt x="149" y="7"/>
                    <a:pt x="127"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lnTo>
                    <a:pt x="139" y="140"/>
                  </a:lnTo>
                  <a:close/>
                  <a:moveTo>
                    <a:pt x="131" y="75"/>
                  </a:move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10"/>
            <p:cNvSpPr>
              <a:spLocks noChangeArrowheads="1"/>
            </p:cNvSpPr>
            <p:nvPr/>
          </p:nvSpPr>
          <p:spPr bwMode="auto">
            <a:xfrm>
              <a:off x="7067550" y="2686051"/>
              <a:ext cx="195262" cy="8207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p:cNvSpPr>
            <p:nvPr/>
          </p:nvSpPr>
          <p:spPr bwMode="auto">
            <a:xfrm>
              <a:off x="7526338" y="2670176"/>
              <a:ext cx="781050" cy="847725"/>
            </a:xfrm>
            <a:custGeom>
              <a:avLst/>
              <a:gdLst>
                <a:gd name="T0" fmla="*/ 110 w 208"/>
                <a:gd name="T1" fmla="*/ 139 h 225"/>
                <a:gd name="T2" fmla="*/ 158 w 208"/>
                <a:gd name="T3" fmla="*/ 139 h 225"/>
                <a:gd name="T4" fmla="*/ 158 w 208"/>
                <a:gd name="T5" fmla="*/ 166 h 225"/>
                <a:gd name="T6" fmla="*/ 116 w 208"/>
                <a:gd name="T7" fmla="*/ 178 h 225"/>
                <a:gd name="T8" fmla="*/ 54 w 208"/>
                <a:gd name="T9" fmla="*/ 113 h 225"/>
                <a:gd name="T10" fmla="*/ 54 w 208"/>
                <a:gd name="T11" fmla="*/ 112 h 225"/>
                <a:gd name="T12" fmla="*/ 113 w 208"/>
                <a:gd name="T13" fmla="*/ 48 h 225"/>
                <a:gd name="T14" fmla="*/ 167 w 208"/>
                <a:gd name="T15" fmla="*/ 69 h 225"/>
                <a:gd name="T16" fmla="*/ 169 w 208"/>
                <a:gd name="T17" fmla="*/ 71 h 225"/>
                <a:gd name="T18" fmla="*/ 201 w 208"/>
                <a:gd name="T19" fmla="*/ 31 h 225"/>
                <a:gd name="T20" fmla="*/ 199 w 208"/>
                <a:gd name="T21" fmla="*/ 30 h 225"/>
                <a:gd name="T22" fmla="*/ 114 w 208"/>
                <a:gd name="T23" fmla="*/ 0 h 225"/>
                <a:gd name="T24" fmla="*/ 0 w 208"/>
                <a:gd name="T25" fmla="*/ 113 h 225"/>
                <a:gd name="T26" fmla="*/ 0 w 208"/>
                <a:gd name="T27" fmla="*/ 113 h 225"/>
                <a:gd name="T28" fmla="*/ 114 w 208"/>
                <a:gd name="T29" fmla="*/ 225 h 225"/>
                <a:gd name="T30" fmla="*/ 207 w 208"/>
                <a:gd name="T31" fmla="*/ 191 h 225"/>
                <a:gd name="T32" fmla="*/ 208 w 208"/>
                <a:gd name="T33" fmla="*/ 190 h 225"/>
                <a:gd name="T34" fmla="*/ 208 w 208"/>
                <a:gd name="T35" fmla="*/ 94 h 225"/>
                <a:gd name="T36" fmla="*/ 110 w 208"/>
                <a:gd name="T37" fmla="*/ 94 h 225"/>
                <a:gd name="T38" fmla="*/ 110 w 208"/>
                <a:gd name="T39" fmla="*/ 13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8" h="225">
                  <a:moveTo>
                    <a:pt x="110" y="139"/>
                  </a:moveTo>
                  <a:cubicBezTo>
                    <a:pt x="158" y="139"/>
                    <a:pt x="158" y="139"/>
                    <a:pt x="158" y="139"/>
                  </a:cubicBezTo>
                  <a:cubicBezTo>
                    <a:pt x="158" y="166"/>
                    <a:pt x="158" y="166"/>
                    <a:pt x="158" y="166"/>
                  </a:cubicBezTo>
                  <a:cubicBezTo>
                    <a:pt x="147" y="174"/>
                    <a:pt x="132" y="178"/>
                    <a:pt x="116" y="178"/>
                  </a:cubicBezTo>
                  <a:cubicBezTo>
                    <a:pt x="80" y="178"/>
                    <a:pt x="54" y="151"/>
                    <a:pt x="54" y="113"/>
                  </a:cubicBezTo>
                  <a:cubicBezTo>
                    <a:pt x="54" y="112"/>
                    <a:pt x="54" y="112"/>
                    <a:pt x="54" y="112"/>
                  </a:cubicBezTo>
                  <a:cubicBezTo>
                    <a:pt x="54" y="77"/>
                    <a:pt x="80" y="48"/>
                    <a:pt x="113" y="48"/>
                  </a:cubicBezTo>
                  <a:cubicBezTo>
                    <a:pt x="137" y="48"/>
                    <a:pt x="151" y="56"/>
                    <a:pt x="167" y="69"/>
                  </a:cubicBezTo>
                  <a:cubicBezTo>
                    <a:pt x="169" y="71"/>
                    <a:pt x="169" y="71"/>
                    <a:pt x="169" y="71"/>
                  </a:cubicBezTo>
                  <a:cubicBezTo>
                    <a:pt x="201" y="31"/>
                    <a:pt x="201" y="31"/>
                    <a:pt x="201" y="31"/>
                  </a:cubicBezTo>
                  <a:cubicBezTo>
                    <a:pt x="199" y="30"/>
                    <a:pt x="199" y="30"/>
                    <a:pt x="199" y="30"/>
                  </a:cubicBezTo>
                  <a:cubicBezTo>
                    <a:pt x="174" y="9"/>
                    <a:pt x="150" y="0"/>
                    <a:pt x="114" y="0"/>
                  </a:cubicBezTo>
                  <a:cubicBezTo>
                    <a:pt x="50" y="0"/>
                    <a:pt x="0" y="49"/>
                    <a:pt x="0" y="113"/>
                  </a:cubicBezTo>
                  <a:cubicBezTo>
                    <a:pt x="0" y="113"/>
                    <a:pt x="0" y="113"/>
                    <a:pt x="0" y="113"/>
                  </a:cubicBezTo>
                  <a:cubicBezTo>
                    <a:pt x="0" y="178"/>
                    <a:pt x="48" y="225"/>
                    <a:pt x="114" y="225"/>
                  </a:cubicBezTo>
                  <a:cubicBezTo>
                    <a:pt x="149" y="225"/>
                    <a:pt x="180" y="214"/>
                    <a:pt x="207" y="191"/>
                  </a:cubicBezTo>
                  <a:cubicBezTo>
                    <a:pt x="208" y="190"/>
                    <a:pt x="208" y="190"/>
                    <a:pt x="208" y="190"/>
                  </a:cubicBezTo>
                  <a:cubicBezTo>
                    <a:pt x="208" y="94"/>
                    <a:pt x="208" y="94"/>
                    <a:pt x="208" y="94"/>
                  </a:cubicBezTo>
                  <a:cubicBezTo>
                    <a:pt x="110" y="94"/>
                    <a:pt x="110" y="94"/>
                    <a:pt x="110" y="94"/>
                  </a:cubicBezTo>
                  <a:lnTo>
                    <a:pt x="110" y="13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p:cNvSpPr>
            <p:nvPr/>
          </p:nvSpPr>
          <p:spPr bwMode="auto">
            <a:xfrm>
              <a:off x="8574088" y="2686051"/>
              <a:ext cx="693737" cy="820738"/>
            </a:xfrm>
            <a:custGeom>
              <a:avLst/>
              <a:gdLst>
                <a:gd name="T0" fmla="*/ 314 w 437"/>
                <a:gd name="T1" fmla="*/ 199 h 517"/>
                <a:gd name="T2" fmla="*/ 120 w 437"/>
                <a:gd name="T3" fmla="*/ 199 h 517"/>
                <a:gd name="T4" fmla="*/ 120 w 437"/>
                <a:gd name="T5" fmla="*/ 0 h 517"/>
                <a:gd name="T6" fmla="*/ 0 w 437"/>
                <a:gd name="T7" fmla="*/ 0 h 517"/>
                <a:gd name="T8" fmla="*/ 0 w 437"/>
                <a:gd name="T9" fmla="*/ 517 h 517"/>
                <a:gd name="T10" fmla="*/ 120 w 437"/>
                <a:gd name="T11" fmla="*/ 517 h 517"/>
                <a:gd name="T12" fmla="*/ 120 w 437"/>
                <a:gd name="T13" fmla="*/ 313 h 517"/>
                <a:gd name="T14" fmla="*/ 314 w 437"/>
                <a:gd name="T15" fmla="*/ 313 h 517"/>
                <a:gd name="T16" fmla="*/ 314 w 437"/>
                <a:gd name="T17" fmla="*/ 517 h 517"/>
                <a:gd name="T18" fmla="*/ 437 w 437"/>
                <a:gd name="T19" fmla="*/ 517 h 517"/>
                <a:gd name="T20" fmla="*/ 437 w 437"/>
                <a:gd name="T21" fmla="*/ 0 h 517"/>
                <a:gd name="T22" fmla="*/ 314 w 437"/>
                <a:gd name="T23" fmla="*/ 0 h 517"/>
                <a:gd name="T24" fmla="*/ 314 w 437"/>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7" h="517">
                  <a:moveTo>
                    <a:pt x="314" y="199"/>
                  </a:moveTo>
                  <a:lnTo>
                    <a:pt x="120" y="199"/>
                  </a:lnTo>
                  <a:lnTo>
                    <a:pt x="120" y="0"/>
                  </a:lnTo>
                  <a:lnTo>
                    <a:pt x="0" y="0"/>
                  </a:lnTo>
                  <a:lnTo>
                    <a:pt x="0" y="517"/>
                  </a:lnTo>
                  <a:lnTo>
                    <a:pt x="120" y="517"/>
                  </a:lnTo>
                  <a:lnTo>
                    <a:pt x="120" y="313"/>
                  </a:lnTo>
                  <a:lnTo>
                    <a:pt x="314" y="313"/>
                  </a:lnTo>
                  <a:lnTo>
                    <a:pt x="314" y="517"/>
                  </a:lnTo>
                  <a:lnTo>
                    <a:pt x="437" y="517"/>
                  </a:lnTo>
                  <a:lnTo>
                    <a:pt x="437" y="0"/>
                  </a:lnTo>
                  <a:lnTo>
                    <a:pt x="314" y="0"/>
                  </a:lnTo>
                  <a:lnTo>
                    <a:pt x="314" y="19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p:nvSpPr>
          <p:spPr bwMode="auto">
            <a:xfrm>
              <a:off x="9444038" y="2686051"/>
              <a:ext cx="679450" cy="820738"/>
            </a:xfrm>
            <a:custGeom>
              <a:avLst/>
              <a:gdLst>
                <a:gd name="T0" fmla="*/ 0 w 428"/>
                <a:gd name="T1" fmla="*/ 0 h 517"/>
                <a:gd name="T2" fmla="*/ 0 w 428"/>
                <a:gd name="T3" fmla="*/ 114 h 517"/>
                <a:gd name="T4" fmla="*/ 152 w 428"/>
                <a:gd name="T5" fmla="*/ 114 h 517"/>
                <a:gd name="T6" fmla="*/ 152 w 428"/>
                <a:gd name="T7" fmla="*/ 517 h 517"/>
                <a:gd name="T8" fmla="*/ 275 w 428"/>
                <a:gd name="T9" fmla="*/ 517 h 517"/>
                <a:gd name="T10" fmla="*/ 275 w 428"/>
                <a:gd name="T11" fmla="*/ 114 h 517"/>
                <a:gd name="T12" fmla="*/ 428 w 428"/>
                <a:gd name="T13" fmla="*/ 114 h 517"/>
                <a:gd name="T14" fmla="*/ 428 w 428"/>
                <a:gd name="T15" fmla="*/ 0 h 517"/>
                <a:gd name="T16" fmla="*/ 0 w 428"/>
                <a:gd name="T17"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517">
                  <a:moveTo>
                    <a:pt x="0" y="0"/>
                  </a:moveTo>
                  <a:lnTo>
                    <a:pt x="0" y="114"/>
                  </a:lnTo>
                  <a:lnTo>
                    <a:pt x="152" y="114"/>
                  </a:lnTo>
                  <a:lnTo>
                    <a:pt x="152" y="517"/>
                  </a:lnTo>
                  <a:lnTo>
                    <a:pt x="275" y="517"/>
                  </a:lnTo>
                  <a:lnTo>
                    <a:pt x="275" y="114"/>
                  </a:lnTo>
                  <a:lnTo>
                    <a:pt x="428" y="114"/>
                  </a:lnTo>
                  <a:lnTo>
                    <a:pt x="428"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auto">
            <a:xfrm>
              <a:off x="9440863" y="2301876"/>
              <a:ext cx="1089025" cy="384175"/>
            </a:xfrm>
            <a:custGeom>
              <a:avLst/>
              <a:gdLst>
                <a:gd name="T0" fmla="*/ 620 w 686"/>
                <a:gd name="T1" fmla="*/ 62 h 242"/>
                <a:gd name="T2" fmla="*/ 620 w 686"/>
                <a:gd name="T3" fmla="*/ 242 h 242"/>
                <a:gd name="T4" fmla="*/ 686 w 686"/>
                <a:gd name="T5" fmla="*/ 242 h 242"/>
                <a:gd name="T6" fmla="*/ 686 w 686"/>
                <a:gd name="T7" fmla="*/ 0 h 242"/>
                <a:gd name="T8" fmla="*/ 0 w 686"/>
                <a:gd name="T9" fmla="*/ 0 h 242"/>
                <a:gd name="T10" fmla="*/ 0 w 686"/>
                <a:gd name="T11" fmla="*/ 62 h 242"/>
                <a:gd name="T12" fmla="*/ 620 w 686"/>
                <a:gd name="T13" fmla="*/ 62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20" y="62"/>
                  </a:moveTo>
                  <a:lnTo>
                    <a:pt x="620" y="242"/>
                  </a:lnTo>
                  <a:lnTo>
                    <a:pt x="686" y="242"/>
                  </a:lnTo>
                  <a:lnTo>
                    <a:pt x="686" y="0"/>
                  </a:lnTo>
                  <a:lnTo>
                    <a:pt x="0" y="0"/>
                  </a:lnTo>
                  <a:lnTo>
                    <a:pt x="0" y="62"/>
                  </a:lnTo>
                  <a:lnTo>
                    <a:pt x="62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noEditPoints="1"/>
            </p:cNvSpPr>
            <p:nvPr/>
          </p:nvSpPr>
          <p:spPr bwMode="auto">
            <a:xfrm>
              <a:off x="10679113" y="2301876"/>
              <a:ext cx="219075" cy="219075"/>
            </a:xfrm>
            <a:custGeom>
              <a:avLst/>
              <a:gdLst>
                <a:gd name="T0" fmla="*/ 0 w 58"/>
                <a:gd name="T1" fmla="*/ 29 h 58"/>
                <a:gd name="T2" fmla="*/ 0 w 58"/>
                <a:gd name="T3" fmla="*/ 29 h 58"/>
                <a:gd name="T4" fmla="*/ 29 w 58"/>
                <a:gd name="T5" fmla="*/ 0 h 58"/>
                <a:gd name="T6" fmla="*/ 58 w 58"/>
                <a:gd name="T7" fmla="*/ 29 h 58"/>
                <a:gd name="T8" fmla="*/ 58 w 58"/>
                <a:gd name="T9" fmla="*/ 29 h 58"/>
                <a:gd name="T10" fmla="*/ 29 w 58"/>
                <a:gd name="T11" fmla="*/ 58 h 58"/>
                <a:gd name="T12" fmla="*/ 0 w 58"/>
                <a:gd name="T13" fmla="*/ 29 h 58"/>
                <a:gd name="T14" fmla="*/ 55 w 58"/>
                <a:gd name="T15" fmla="*/ 29 h 58"/>
                <a:gd name="T16" fmla="*/ 55 w 58"/>
                <a:gd name="T17" fmla="*/ 29 h 58"/>
                <a:gd name="T18" fmla="*/ 29 w 58"/>
                <a:gd name="T19" fmla="*/ 3 h 58"/>
                <a:gd name="T20" fmla="*/ 3 w 58"/>
                <a:gd name="T21" fmla="*/ 29 h 58"/>
                <a:gd name="T22" fmla="*/ 3 w 58"/>
                <a:gd name="T23" fmla="*/ 29 h 58"/>
                <a:gd name="T24" fmla="*/ 29 w 58"/>
                <a:gd name="T25" fmla="*/ 55 h 58"/>
                <a:gd name="T26" fmla="*/ 55 w 58"/>
                <a:gd name="T27" fmla="*/ 29 h 58"/>
                <a:gd name="T28" fmla="*/ 17 w 58"/>
                <a:gd name="T29" fmla="*/ 13 h 58"/>
                <a:gd name="T30" fmla="*/ 31 w 58"/>
                <a:gd name="T31" fmla="*/ 13 h 58"/>
                <a:gd name="T32" fmla="*/ 40 w 58"/>
                <a:gd name="T33" fmla="*/ 16 h 58"/>
                <a:gd name="T34" fmla="*/ 43 w 58"/>
                <a:gd name="T35" fmla="*/ 23 h 58"/>
                <a:gd name="T36" fmla="*/ 43 w 58"/>
                <a:gd name="T37" fmla="*/ 23 h 58"/>
                <a:gd name="T38" fmla="*/ 36 w 58"/>
                <a:gd name="T39" fmla="*/ 32 h 58"/>
                <a:gd name="T40" fmla="*/ 44 w 58"/>
                <a:gd name="T41" fmla="*/ 43 h 58"/>
                <a:gd name="T42" fmla="*/ 36 w 58"/>
                <a:gd name="T43" fmla="*/ 43 h 58"/>
                <a:gd name="T44" fmla="*/ 29 w 58"/>
                <a:gd name="T45" fmla="*/ 33 h 58"/>
                <a:gd name="T46" fmla="*/ 29 w 58"/>
                <a:gd name="T47" fmla="*/ 33 h 58"/>
                <a:gd name="T48" fmla="*/ 24 w 58"/>
                <a:gd name="T49" fmla="*/ 33 h 58"/>
                <a:gd name="T50" fmla="*/ 24 w 58"/>
                <a:gd name="T51" fmla="*/ 43 h 58"/>
                <a:gd name="T52" fmla="*/ 17 w 58"/>
                <a:gd name="T53" fmla="*/ 43 h 58"/>
                <a:gd name="T54" fmla="*/ 17 w 58"/>
                <a:gd name="T55" fmla="*/ 13 h 58"/>
                <a:gd name="T56" fmla="*/ 31 w 58"/>
                <a:gd name="T57" fmla="*/ 28 h 58"/>
                <a:gd name="T58" fmla="*/ 36 w 58"/>
                <a:gd name="T59" fmla="*/ 23 h 58"/>
                <a:gd name="T60" fmla="*/ 36 w 58"/>
                <a:gd name="T61" fmla="*/ 23 h 58"/>
                <a:gd name="T62" fmla="*/ 31 w 58"/>
                <a:gd name="T63" fmla="*/ 19 h 58"/>
                <a:gd name="T64" fmla="*/ 24 w 58"/>
                <a:gd name="T65" fmla="*/ 19 h 58"/>
                <a:gd name="T66" fmla="*/ 24 w 58"/>
                <a:gd name="T67" fmla="*/ 28 h 58"/>
                <a:gd name="T68" fmla="*/ 31 w 58"/>
                <a:gd name="T69"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 h="58">
                  <a:moveTo>
                    <a:pt x="0" y="29"/>
                  </a:moveTo>
                  <a:cubicBezTo>
                    <a:pt x="0" y="29"/>
                    <a:pt x="0" y="29"/>
                    <a:pt x="0" y="29"/>
                  </a:cubicBezTo>
                  <a:cubicBezTo>
                    <a:pt x="0" y="13"/>
                    <a:pt x="13" y="0"/>
                    <a:pt x="29" y="0"/>
                  </a:cubicBezTo>
                  <a:cubicBezTo>
                    <a:pt x="45" y="0"/>
                    <a:pt x="58" y="13"/>
                    <a:pt x="58" y="29"/>
                  </a:cubicBezTo>
                  <a:cubicBezTo>
                    <a:pt x="58" y="29"/>
                    <a:pt x="58" y="29"/>
                    <a:pt x="58" y="29"/>
                  </a:cubicBezTo>
                  <a:cubicBezTo>
                    <a:pt x="58" y="45"/>
                    <a:pt x="45" y="58"/>
                    <a:pt x="29" y="58"/>
                  </a:cubicBezTo>
                  <a:cubicBezTo>
                    <a:pt x="13" y="58"/>
                    <a:pt x="0" y="45"/>
                    <a:pt x="0" y="29"/>
                  </a:cubicBezTo>
                  <a:close/>
                  <a:moveTo>
                    <a:pt x="55" y="29"/>
                  </a:moveTo>
                  <a:cubicBezTo>
                    <a:pt x="55" y="29"/>
                    <a:pt x="55" y="29"/>
                    <a:pt x="55" y="29"/>
                  </a:cubicBezTo>
                  <a:cubicBezTo>
                    <a:pt x="55" y="14"/>
                    <a:pt x="44" y="3"/>
                    <a:pt x="29" y="3"/>
                  </a:cubicBezTo>
                  <a:cubicBezTo>
                    <a:pt x="14" y="3"/>
                    <a:pt x="3" y="15"/>
                    <a:pt x="3" y="29"/>
                  </a:cubicBezTo>
                  <a:cubicBezTo>
                    <a:pt x="3" y="29"/>
                    <a:pt x="3" y="29"/>
                    <a:pt x="3" y="29"/>
                  </a:cubicBezTo>
                  <a:cubicBezTo>
                    <a:pt x="3" y="43"/>
                    <a:pt x="14" y="55"/>
                    <a:pt x="29" y="55"/>
                  </a:cubicBezTo>
                  <a:cubicBezTo>
                    <a:pt x="44" y="55"/>
                    <a:pt x="55" y="43"/>
                    <a:pt x="55" y="29"/>
                  </a:cubicBezTo>
                  <a:close/>
                  <a:moveTo>
                    <a:pt x="17" y="13"/>
                  </a:moveTo>
                  <a:cubicBezTo>
                    <a:pt x="31" y="13"/>
                    <a:pt x="31" y="13"/>
                    <a:pt x="31" y="13"/>
                  </a:cubicBezTo>
                  <a:cubicBezTo>
                    <a:pt x="35" y="13"/>
                    <a:pt x="38" y="14"/>
                    <a:pt x="40" y="16"/>
                  </a:cubicBezTo>
                  <a:cubicBezTo>
                    <a:pt x="42" y="18"/>
                    <a:pt x="43" y="20"/>
                    <a:pt x="43" y="23"/>
                  </a:cubicBezTo>
                  <a:cubicBezTo>
                    <a:pt x="43" y="23"/>
                    <a:pt x="43" y="23"/>
                    <a:pt x="43" y="23"/>
                  </a:cubicBezTo>
                  <a:cubicBezTo>
                    <a:pt x="43" y="28"/>
                    <a:pt x="40" y="31"/>
                    <a:pt x="36" y="32"/>
                  </a:cubicBezTo>
                  <a:cubicBezTo>
                    <a:pt x="44" y="43"/>
                    <a:pt x="44" y="43"/>
                    <a:pt x="44" y="43"/>
                  </a:cubicBezTo>
                  <a:cubicBezTo>
                    <a:pt x="36" y="43"/>
                    <a:pt x="36" y="43"/>
                    <a:pt x="36" y="43"/>
                  </a:cubicBezTo>
                  <a:cubicBezTo>
                    <a:pt x="29" y="33"/>
                    <a:pt x="29" y="33"/>
                    <a:pt x="29" y="33"/>
                  </a:cubicBezTo>
                  <a:cubicBezTo>
                    <a:pt x="29" y="33"/>
                    <a:pt x="29" y="33"/>
                    <a:pt x="29" y="33"/>
                  </a:cubicBezTo>
                  <a:cubicBezTo>
                    <a:pt x="24" y="33"/>
                    <a:pt x="24" y="33"/>
                    <a:pt x="24" y="33"/>
                  </a:cubicBezTo>
                  <a:cubicBezTo>
                    <a:pt x="24" y="43"/>
                    <a:pt x="24" y="43"/>
                    <a:pt x="24" y="43"/>
                  </a:cubicBezTo>
                  <a:cubicBezTo>
                    <a:pt x="17" y="43"/>
                    <a:pt x="17" y="43"/>
                    <a:pt x="17" y="43"/>
                  </a:cubicBezTo>
                  <a:lnTo>
                    <a:pt x="17" y="13"/>
                  </a:lnTo>
                  <a:close/>
                  <a:moveTo>
                    <a:pt x="31" y="28"/>
                  </a:moveTo>
                  <a:cubicBezTo>
                    <a:pt x="34" y="28"/>
                    <a:pt x="36" y="26"/>
                    <a:pt x="36" y="23"/>
                  </a:cubicBezTo>
                  <a:cubicBezTo>
                    <a:pt x="36" y="23"/>
                    <a:pt x="36" y="23"/>
                    <a:pt x="36" y="23"/>
                  </a:cubicBezTo>
                  <a:cubicBezTo>
                    <a:pt x="36" y="20"/>
                    <a:pt x="34" y="19"/>
                    <a:pt x="31" y="19"/>
                  </a:cubicBezTo>
                  <a:cubicBezTo>
                    <a:pt x="24" y="19"/>
                    <a:pt x="24" y="19"/>
                    <a:pt x="24" y="19"/>
                  </a:cubicBezTo>
                  <a:cubicBezTo>
                    <a:pt x="24" y="28"/>
                    <a:pt x="24" y="28"/>
                    <a:pt x="24" y="28"/>
                  </a:cubicBezTo>
                  <a:lnTo>
                    <a:pt x="31"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5" name="Picture Placeholder 30"/>
          <p:cNvSpPr>
            <a:spLocks noGrp="1"/>
          </p:cNvSpPr>
          <p:nvPr>
            <p:ph type="pic" sz="quarter" idx="10" hasCustomPrompt="1"/>
          </p:nvPr>
        </p:nvSpPr>
        <p:spPr>
          <a:xfrm>
            <a:off x="7072313" y="2328755"/>
            <a:ext cx="4067175" cy="1390650"/>
          </a:xfrm>
          <a:prstGeom prst="rect">
            <a:avLst/>
          </a:prstGeom>
        </p:spPr>
        <p:txBody>
          <a:bodyPr tIns="365760" anchor="t" anchorCtr="0">
            <a:normAutofit/>
          </a:bodyPr>
          <a:lstStyle>
            <a:lvl1pPr marL="0" indent="0" algn="ctr">
              <a:buFontTx/>
              <a:buNone/>
              <a:defRPr sz="1400">
                <a:solidFill>
                  <a:schemeClr val="bg2">
                    <a:lumMod val="65000"/>
                  </a:schemeClr>
                </a:solidFill>
              </a:defRPr>
            </a:lvl1pPr>
          </a:lstStyle>
          <a:p>
            <a:r>
              <a:rPr lang="en-US" dirty="0"/>
              <a:t>Insert Partner Logo</a:t>
            </a:r>
          </a:p>
        </p:txBody>
      </p:sp>
      <p:cxnSp>
        <p:nvCxnSpPr>
          <p:cNvPr id="36" name="Straight Connector 35"/>
          <p:cNvCxnSpPr/>
          <p:nvPr userDrawn="1"/>
        </p:nvCxnSpPr>
        <p:spPr>
          <a:xfrm>
            <a:off x="6095999" y="2128157"/>
            <a:ext cx="0" cy="232954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75785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24_Mockup Laptop Full">
    <p:bg>
      <p:bgPr>
        <a:solidFill>
          <a:schemeClr val="bg2"/>
        </a:solid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a:extLst>
              <a:ext uri="{28A0092B-C50C-407E-A947-70E740481C1C}">
                <a14:useLocalDpi xmlns:a14="http://schemas.microsoft.com/office/drawing/2010/main" val="0"/>
              </a:ext>
            </a:extLst>
          </a:blip>
          <a:srcRect l="4225" t="5201" r="1392" b="6903"/>
          <a:stretch/>
        </p:blipFill>
        <p:spPr>
          <a:xfrm>
            <a:off x="0" y="1"/>
            <a:ext cx="12192000" cy="6406843"/>
          </a:xfrm>
          <a:prstGeom prst="rect">
            <a:avLst/>
          </a:prstGeom>
        </p:spPr>
      </p:pic>
      <p:sp>
        <p:nvSpPr>
          <p:cNvPr id="22" name="Picture Placeholder 2"/>
          <p:cNvSpPr>
            <a:spLocks noGrp="1"/>
          </p:cNvSpPr>
          <p:nvPr>
            <p:ph type="pic" sz="quarter" idx="11" hasCustomPrompt="1"/>
          </p:nvPr>
        </p:nvSpPr>
        <p:spPr>
          <a:xfrm>
            <a:off x="2960914" y="1193043"/>
            <a:ext cx="5851071" cy="3722913"/>
          </a:xfrm>
          <a:prstGeom prst="roundRect">
            <a:avLst>
              <a:gd name="adj" fmla="val 1271"/>
            </a:avLst>
          </a:prstGeom>
          <a:pattFill prst="pct5">
            <a:fgClr>
              <a:schemeClr val="accent1">
                <a:lumMod val="40000"/>
                <a:lumOff val="60000"/>
              </a:schemeClr>
            </a:fgClr>
            <a:bgClr>
              <a:schemeClr val="bg2"/>
            </a:bgClr>
          </a:pattFill>
          <a:effectLst/>
        </p:spPr>
        <p:txBody>
          <a:bodyPr anchor="ctr"/>
          <a:lstStyle>
            <a:lvl1pPr marL="0" indent="0" algn="ctr">
              <a:buNone/>
              <a:defRPr sz="1600" b="0" i="0" baseline="0">
                <a:solidFill>
                  <a:schemeClr val="accent1"/>
                </a:solidFill>
                <a:latin typeface="+mj-lt"/>
                <a:ea typeface="Source Sans Pro" charset="0"/>
                <a:cs typeface="Source Sans Pro" charset="0"/>
              </a:defRPr>
            </a:lvl1pPr>
          </a:lstStyle>
          <a:p>
            <a:r>
              <a:rPr lang="en-US" dirty="0"/>
              <a:t>Insert image</a:t>
            </a:r>
          </a:p>
        </p:txBody>
      </p:sp>
      <p:sp>
        <p:nvSpPr>
          <p:cNvPr id="27" name="Rectangle 26"/>
          <p:cNvSpPr/>
          <p:nvPr userDrawn="1"/>
        </p:nvSpPr>
        <p:spPr>
          <a:xfrm>
            <a:off x="0" y="6411687"/>
            <a:ext cx="12192000" cy="446314"/>
          </a:xfrm>
          <a:prstGeom prst="rect">
            <a:avLst/>
          </a:pr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5801782" y="6411687"/>
            <a:ext cx="588435" cy="446313"/>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userDrawn="1"/>
        </p:nvGrpSpPr>
        <p:grpSpPr>
          <a:xfrm>
            <a:off x="10795053" y="6526111"/>
            <a:ext cx="1238262" cy="229835"/>
            <a:chOff x="2336800" y="2301876"/>
            <a:chExt cx="8561388" cy="1589087"/>
          </a:xfrm>
          <a:solidFill>
            <a:schemeClr val="bg2"/>
          </a:solidFill>
        </p:grpSpPr>
        <p:sp>
          <p:nvSpPr>
            <p:cNvPr id="30" name="Freeform 29"/>
            <p:cNvSpPr>
              <a:spLocks/>
            </p:cNvSpPr>
            <p:nvPr/>
          </p:nvSpPr>
          <p:spPr bwMode="auto">
            <a:xfrm>
              <a:off x="5727700" y="3506788"/>
              <a:ext cx="1089025" cy="384175"/>
            </a:xfrm>
            <a:custGeom>
              <a:avLst/>
              <a:gdLst>
                <a:gd name="T0" fmla="*/ 66 w 686"/>
                <a:gd name="T1" fmla="*/ 180 h 242"/>
                <a:gd name="T2" fmla="*/ 66 w 686"/>
                <a:gd name="T3" fmla="*/ 0 h 242"/>
                <a:gd name="T4" fmla="*/ 0 w 686"/>
                <a:gd name="T5" fmla="*/ 0 h 242"/>
                <a:gd name="T6" fmla="*/ 0 w 686"/>
                <a:gd name="T7" fmla="*/ 242 h 242"/>
                <a:gd name="T8" fmla="*/ 686 w 686"/>
                <a:gd name="T9" fmla="*/ 242 h 242"/>
                <a:gd name="T10" fmla="*/ 686 w 686"/>
                <a:gd name="T11" fmla="*/ 180 h 242"/>
                <a:gd name="T12" fmla="*/ 66 w 686"/>
                <a:gd name="T13" fmla="*/ 180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6" y="180"/>
                  </a:moveTo>
                  <a:lnTo>
                    <a:pt x="66" y="0"/>
                  </a:lnTo>
                  <a:lnTo>
                    <a:pt x="0" y="0"/>
                  </a:lnTo>
                  <a:lnTo>
                    <a:pt x="0" y="242"/>
                  </a:lnTo>
                  <a:lnTo>
                    <a:pt x="686" y="242"/>
                  </a:lnTo>
                  <a:lnTo>
                    <a:pt x="686" y="180"/>
                  </a:lnTo>
                  <a:lnTo>
                    <a:pt x="66"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a:off x="2336800" y="2686051"/>
              <a:ext cx="695325" cy="820738"/>
            </a:xfrm>
            <a:custGeom>
              <a:avLst/>
              <a:gdLst>
                <a:gd name="T0" fmla="*/ 317 w 438"/>
                <a:gd name="T1" fmla="*/ 199 h 517"/>
                <a:gd name="T2" fmla="*/ 123 w 438"/>
                <a:gd name="T3" fmla="*/ 199 h 517"/>
                <a:gd name="T4" fmla="*/ 123 w 438"/>
                <a:gd name="T5" fmla="*/ 0 h 517"/>
                <a:gd name="T6" fmla="*/ 0 w 438"/>
                <a:gd name="T7" fmla="*/ 0 h 517"/>
                <a:gd name="T8" fmla="*/ 0 w 438"/>
                <a:gd name="T9" fmla="*/ 517 h 517"/>
                <a:gd name="T10" fmla="*/ 123 w 438"/>
                <a:gd name="T11" fmla="*/ 517 h 517"/>
                <a:gd name="T12" fmla="*/ 123 w 438"/>
                <a:gd name="T13" fmla="*/ 313 h 517"/>
                <a:gd name="T14" fmla="*/ 317 w 438"/>
                <a:gd name="T15" fmla="*/ 313 h 517"/>
                <a:gd name="T16" fmla="*/ 317 w 438"/>
                <a:gd name="T17" fmla="*/ 517 h 517"/>
                <a:gd name="T18" fmla="*/ 438 w 438"/>
                <a:gd name="T19" fmla="*/ 517 h 517"/>
                <a:gd name="T20" fmla="*/ 438 w 438"/>
                <a:gd name="T21" fmla="*/ 0 h 517"/>
                <a:gd name="T22" fmla="*/ 317 w 438"/>
                <a:gd name="T23" fmla="*/ 0 h 517"/>
                <a:gd name="T24" fmla="*/ 317 w 438"/>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 h="517">
                  <a:moveTo>
                    <a:pt x="317" y="199"/>
                  </a:moveTo>
                  <a:lnTo>
                    <a:pt x="123" y="199"/>
                  </a:lnTo>
                  <a:lnTo>
                    <a:pt x="123" y="0"/>
                  </a:lnTo>
                  <a:lnTo>
                    <a:pt x="0" y="0"/>
                  </a:lnTo>
                  <a:lnTo>
                    <a:pt x="0" y="517"/>
                  </a:lnTo>
                  <a:lnTo>
                    <a:pt x="123" y="517"/>
                  </a:lnTo>
                  <a:lnTo>
                    <a:pt x="123" y="313"/>
                  </a:lnTo>
                  <a:lnTo>
                    <a:pt x="317" y="313"/>
                  </a:lnTo>
                  <a:lnTo>
                    <a:pt x="317" y="517"/>
                  </a:lnTo>
                  <a:lnTo>
                    <a:pt x="438" y="517"/>
                  </a:lnTo>
                  <a:lnTo>
                    <a:pt x="438" y="0"/>
                  </a:lnTo>
                  <a:lnTo>
                    <a:pt x="317" y="0"/>
                  </a:lnTo>
                  <a:lnTo>
                    <a:pt x="317" y="1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31"/>
            <p:cNvSpPr>
              <a:spLocks noChangeArrowheads="1"/>
            </p:cNvSpPr>
            <p:nvPr/>
          </p:nvSpPr>
          <p:spPr bwMode="auto">
            <a:xfrm>
              <a:off x="3343275" y="2686051"/>
              <a:ext cx="195262" cy="820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noEditPoints="1"/>
            </p:cNvSpPr>
            <p:nvPr/>
          </p:nvSpPr>
          <p:spPr bwMode="auto">
            <a:xfrm>
              <a:off x="3849688" y="2686051"/>
              <a:ext cx="722312" cy="820738"/>
            </a:xfrm>
            <a:custGeom>
              <a:avLst/>
              <a:gdLst>
                <a:gd name="T0" fmla="*/ 183 w 192"/>
                <a:gd name="T1" fmla="*/ 73 h 218"/>
                <a:gd name="T2" fmla="*/ 183 w 192"/>
                <a:gd name="T3" fmla="*/ 72 h 218"/>
                <a:gd name="T4" fmla="*/ 164 w 192"/>
                <a:gd name="T5" fmla="*/ 22 h 218"/>
                <a:gd name="T6" fmla="*/ 100 w 192"/>
                <a:gd name="T7" fmla="*/ 0 h 218"/>
                <a:gd name="T8" fmla="*/ 0 w 192"/>
                <a:gd name="T9" fmla="*/ 0 h 218"/>
                <a:gd name="T10" fmla="*/ 0 w 192"/>
                <a:gd name="T11" fmla="*/ 218 h 218"/>
                <a:gd name="T12" fmla="*/ 52 w 192"/>
                <a:gd name="T13" fmla="*/ 218 h 218"/>
                <a:gd name="T14" fmla="*/ 52 w 192"/>
                <a:gd name="T15" fmla="*/ 149 h 218"/>
                <a:gd name="T16" fmla="*/ 85 w 192"/>
                <a:gd name="T17" fmla="*/ 149 h 218"/>
                <a:gd name="T18" fmla="*/ 131 w 192"/>
                <a:gd name="T19" fmla="*/ 218 h 218"/>
                <a:gd name="T20" fmla="*/ 192 w 192"/>
                <a:gd name="T21" fmla="*/ 218 h 218"/>
                <a:gd name="T22" fmla="*/ 139 w 192"/>
                <a:gd name="T23" fmla="*/ 140 h 218"/>
                <a:gd name="T24" fmla="*/ 183 w 192"/>
                <a:gd name="T25" fmla="*/ 73 h 218"/>
                <a:gd name="T26" fmla="*/ 131 w 192"/>
                <a:gd name="T27" fmla="*/ 75 h 218"/>
                <a:gd name="T28" fmla="*/ 131 w 192"/>
                <a:gd name="T29" fmla="*/ 75 h 218"/>
                <a:gd name="T30" fmla="*/ 97 w 192"/>
                <a:gd name="T31" fmla="*/ 103 h 218"/>
                <a:gd name="T32" fmla="*/ 52 w 192"/>
                <a:gd name="T33" fmla="*/ 103 h 218"/>
                <a:gd name="T34" fmla="*/ 52 w 192"/>
                <a:gd name="T35" fmla="*/ 47 h 218"/>
                <a:gd name="T36" fmla="*/ 96 w 192"/>
                <a:gd name="T37" fmla="*/ 47 h 218"/>
                <a:gd name="T38" fmla="*/ 131 w 192"/>
                <a:gd name="T39"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18">
                  <a:moveTo>
                    <a:pt x="183" y="73"/>
                  </a:moveTo>
                  <a:cubicBezTo>
                    <a:pt x="183" y="72"/>
                    <a:pt x="183" y="72"/>
                    <a:pt x="183" y="72"/>
                  </a:cubicBezTo>
                  <a:cubicBezTo>
                    <a:pt x="183" y="52"/>
                    <a:pt x="177" y="34"/>
                    <a:pt x="164" y="22"/>
                  </a:cubicBezTo>
                  <a:cubicBezTo>
                    <a:pt x="150" y="7"/>
                    <a:pt x="128"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cubicBezTo>
                    <a:pt x="139" y="140"/>
                    <a:pt x="139" y="140"/>
                    <a:pt x="139" y="140"/>
                  </a:cubicBezTo>
                  <a:cubicBezTo>
                    <a:pt x="167" y="129"/>
                    <a:pt x="183" y="105"/>
                    <a:pt x="183" y="73"/>
                  </a:cubicBezTo>
                  <a:close/>
                  <a:moveTo>
                    <a:pt x="131" y="75"/>
                  </a:moveTo>
                  <a:cubicBezTo>
                    <a:pt x="131" y="75"/>
                    <a:pt x="131" y="75"/>
                    <a:pt x="131" y="75"/>
                  </a:cubicBez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a:off x="4792663" y="2686051"/>
              <a:ext cx="630237" cy="820738"/>
            </a:xfrm>
            <a:custGeom>
              <a:avLst/>
              <a:gdLst>
                <a:gd name="T0" fmla="*/ 123 w 397"/>
                <a:gd name="T1" fmla="*/ 405 h 517"/>
                <a:gd name="T2" fmla="*/ 123 w 397"/>
                <a:gd name="T3" fmla="*/ 311 h 517"/>
                <a:gd name="T4" fmla="*/ 360 w 397"/>
                <a:gd name="T5" fmla="*/ 311 h 517"/>
                <a:gd name="T6" fmla="*/ 360 w 397"/>
                <a:gd name="T7" fmla="*/ 201 h 517"/>
                <a:gd name="T8" fmla="*/ 123 w 397"/>
                <a:gd name="T9" fmla="*/ 201 h 517"/>
                <a:gd name="T10" fmla="*/ 123 w 397"/>
                <a:gd name="T11" fmla="*/ 109 h 517"/>
                <a:gd name="T12" fmla="*/ 393 w 397"/>
                <a:gd name="T13" fmla="*/ 109 h 517"/>
                <a:gd name="T14" fmla="*/ 393 w 397"/>
                <a:gd name="T15" fmla="*/ 0 h 517"/>
                <a:gd name="T16" fmla="*/ 0 w 397"/>
                <a:gd name="T17" fmla="*/ 0 h 517"/>
                <a:gd name="T18" fmla="*/ 0 w 397"/>
                <a:gd name="T19" fmla="*/ 517 h 517"/>
                <a:gd name="T20" fmla="*/ 397 w 397"/>
                <a:gd name="T21" fmla="*/ 517 h 517"/>
                <a:gd name="T22" fmla="*/ 397 w 397"/>
                <a:gd name="T23" fmla="*/ 405 h 517"/>
                <a:gd name="T24" fmla="*/ 123 w 397"/>
                <a:gd name="T25" fmla="*/ 405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7" h="517">
                  <a:moveTo>
                    <a:pt x="123" y="405"/>
                  </a:moveTo>
                  <a:lnTo>
                    <a:pt x="123" y="311"/>
                  </a:lnTo>
                  <a:lnTo>
                    <a:pt x="360" y="311"/>
                  </a:lnTo>
                  <a:lnTo>
                    <a:pt x="360" y="201"/>
                  </a:lnTo>
                  <a:lnTo>
                    <a:pt x="123" y="201"/>
                  </a:lnTo>
                  <a:lnTo>
                    <a:pt x="123" y="109"/>
                  </a:lnTo>
                  <a:lnTo>
                    <a:pt x="393" y="109"/>
                  </a:lnTo>
                  <a:lnTo>
                    <a:pt x="393" y="0"/>
                  </a:lnTo>
                  <a:lnTo>
                    <a:pt x="0" y="0"/>
                  </a:lnTo>
                  <a:lnTo>
                    <a:pt x="0" y="517"/>
                  </a:lnTo>
                  <a:lnTo>
                    <a:pt x="397" y="517"/>
                  </a:lnTo>
                  <a:lnTo>
                    <a:pt x="397" y="405"/>
                  </a:lnTo>
                  <a:lnTo>
                    <a:pt x="123"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noEditPoints="1"/>
            </p:cNvSpPr>
            <p:nvPr/>
          </p:nvSpPr>
          <p:spPr bwMode="auto">
            <a:xfrm>
              <a:off x="6118225" y="2686051"/>
              <a:ext cx="720725" cy="820738"/>
            </a:xfrm>
            <a:custGeom>
              <a:avLst/>
              <a:gdLst>
                <a:gd name="T0" fmla="*/ 139 w 192"/>
                <a:gd name="T1" fmla="*/ 140 h 218"/>
                <a:gd name="T2" fmla="*/ 183 w 192"/>
                <a:gd name="T3" fmla="*/ 73 h 218"/>
                <a:gd name="T4" fmla="*/ 183 w 192"/>
                <a:gd name="T5" fmla="*/ 72 h 218"/>
                <a:gd name="T6" fmla="*/ 164 w 192"/>
                <a:gd name="T7" fmla="*/ 22 h 218"/>
                <a:gd name="T8" fmla="*/ 100 w 192"/>
                <a:gd name="T9" fmla="*/ 0 h 218"/>
                <a:gd name="T10" fmla="*/ 0 w 192"/>
                <a:gd name="T11" fmla="*/ 0 h 218"/>
                <a:gd name="T12" fmla="*/ 0 w 192"/>
                <a:gd name="T13" fmla="*/ 218 h 218"/>
                <a:gd name="T14" fmla="*/ 52 w 192"/>
                <a:gd name="T15" fmla="*/ 218 h 218"/>
                <a:gd name="T16" fmla="*/ 52 w 192"/>
                <a:gd name="T17" fmla="*/ 149 h 218"/>
                <a:gd name="T18" fmla="*/ 85 w 192"/>
                <a:gd name="T19" fmla="*/ 149 h 218"/>
                <a:gd name="T20" fmla="*/ 131 w 192"/>
                <a:gd name="T21" fmla="*/ 218 h 218"/>
                <a:gd name="T22" fmla="*/ 192 w 192"/>
                <a:gd name="T23" fmla="*/ 218 h 218"/>
                <a:gd name="T24" fmla="*/ 139 w 192"/>
                <a:gd name="T25" fmla="*/ 140 h 218"/>
                <a:gd name="T26" fmla="*/ 131 w 192"/>
                <a:gd name="T27" fmla="*/ 75 h 218"/>
                <a:gd name="T28" fmla="*/ 97 w 192"/>
                <a:gd name="T29" fmla="*/ 103 h 218"/>
                <a:gd name="T30" fmla="*/ 52 w 192"/>
                <a:gd name="T31" fmla="*/ 103 h 218"/>
                <a:gd name="T32" fmla="*/ 52 w 192"/>
                <a:gd name="T33" fmla="*/ 47 h 218"/>
                <a:gd name="T34" fmla="*/ 96 w 192"/>
                <a:gd name="T35" fmla="*/ 47 h 218"/>
                <a:gd name="T36" fmla="*/ 131 w 192"/>
                <a:gd name="T37"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2" h="218">
                  <a:moveTo>
                    <a:pt x="139" y="140"/>
                  </a:moveTo>
                  <a:cubicBezTo>
                    <a:pt x="167" y="129"/>
                    <a:pt x="183" y="105"/>
                    <a:pt x="183" y="73"/>
                  </a:cubicBezTo>
                  <a:cubicBezTo>
                    <a:pt x="183" y="72"/>
                    <a:pt x="183" y="72"/>
                    <a:pt x="183" y="72"/>
                  </a:cubicBezTo>
                  <a:cubicBezTo>
                    <a:pt x="183" y="52"/>
                    <a:pt x="177" y="34"/>
                    <a:pt x="164" y="22"/>
                  </a:cubicBezTo>
                  <a:cubicBezTo>
                    <a:pt x="149" y="7"/>
                    <a:pt x="127"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lnTo>
                    <a:pt x="139" y="140"/>
                  </a:lnTo>
                  <a:close/>
                  <a:moveTo>
                    <a:pt x="131" y="75"/>
                  </a:move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35"/>
            <p:cNvSpPr>
              <a:spLocks noChangeArrowheads="1"/>
            </p:cNvSpPr>
            <p:nvPr/>
          </p:nvSpPr>
          <p:spPr bwMode="auto">
            <a:xfrm>
              <a:off x="7067550" y="2686051"/>
              <a:ext cx="195262" cy="8207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a:off x="7526338" y="2670176"/>
              <a:ext cx="781050" cy="847725"/>
            </a:xfrm>
            <a:custGeom>
              <a:avLst/>
              <a:gdLst>
                <a:gd name="T0" fmla="*/ 110 w 208"/>
                <a:gd name="T1" fmla="*/ 139 h 225"/>
                <a:gd name="T2" fmla="*/ 158 w 208"/>
                <a:gd name="T3" fmla="*/ 139 h 225"/>
                <a:gd name="T4" fmla="*/ 158 w 208"/>
                <a:gd name="T5" fmla="*/ 166 h 225"/>
                <a:gd name="T6" fmla="*/ 116 w 208"/>
                <a:gd name="T7" fmla="*/ 178 h 225"/>
                <a:gd name="T8" fmla="*/ 54 w 208"/>
                <a:gd name="T9" fmla="*/ 113 h 225"/>
                <a:gd name="T10" fmla="*/ 54 w 208"/>
                <a:gd name="T11" fmla="*/ 112 h 225"/>
                <a:gd name="T12" fmla="*/ 113 w 208"/>
                <a:gd name="T13" fmla="*/ 48 h 225"/>
                <a:gd name="T14" fmla="*/ 167 w 208"/>
                <a:gd name="T15" fmla="*/ 69 h 225"/>
                <a:gd name="T16" fmla="*/ 169 w 208"/>
                <a:gd name="T17" fmla="*/ 71 h 225"/>
                <a:gd name="T18" fmla="*/ 201 w 208"/>
                <a:gd name="T19" fmla="*/ 31 h 225"/>
                <a:gd name="T20" fmla="*/ 199 w 208"/>
                <a:gd name="T21" fmla="*/ 30 h 225"/>
                <a:gd name="T22" fmla="*/ 114 w 208"/>
                <a:gd name="T23" fmla="*/ 0 h 225"/>
                <a:gd name="T24" fmla="*/ 0 w 208"/>
                <a:gd name="T25" fmla="*/ 113 h 225"/>
                <a:gd name="T26" fmla="*/ 0 w 208"/>
                <a:gd name="T27" fmla="*/ 113 h 225"/>
                <a:gd name="T28" fmla="*/ 114 w 208"/>
                <a:gd name="T29" fmla="*/ 225 h 225"/>
                <a:gd name="T30" fmla="*/ 207 w 208"/>
                <a:gd name="T31" fmla="*/ 191 h 225"/>
                <a:gd name="T32" fmla="*/ 208 w 208"/>
                <a:gd name="T33" fmla="*/ 190 h 225"/>
                <a:gd name="T34" fmla="*/ 208 w 208"/>
                <a:gd name="T35" fmla="*/ 94 h 225"/>
                <a:gd name="T36" fmla="*/ 110 w 208"/>
                <a:gd name="T37" fmla="*/ 94 h 225"/>
                <a:gd name="T38" fmla="*/ 110 w 208"/>
                <a:gd name="T39" fmla="*/ 13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8" h="225">
                  <a:moveTo>
                    <a:pt x="110" y="139"/>
                  </a:moveTo>
                  <a:cubicBezTo>
                    <a:pt x="158" y="139"/>
                    <a:pt x="158" y="139"/>
                    <a:pt x="158" y="139"/>
                  </a:cubicBezTo>
                  <a:cubicBezTo>
                    <a:pt x="158" y="166"/>
                    <a:pt x="158" y="166"/>
                    <a:pt x="158" y="166"/>
                  </a:cubicBezTo>
                  <a:cubicBezTo>
                    <a:pt x="147" y="174"/>
                    <a:pt x="132" y="178"/>
                    <a:pt x="116" y="178"/>
                  </a:cubicBezTo>
                  <a:cubicBezTo>
                    <a:pt x="80" y="178"/>
                    <a:pt x="54" y="151"/>
                    <a:pt x="54" y="113"/>
                  </a:cubicBezTo>
                  <a:cubicBezTo>
                    <a:pt x="54" y="112"/>
                    <a:pt x="54" y="112"/>
                    <a:pt x="54" y="112"/>
                  </a:cubicBezTo>
                  <a:cubicBezTo>
                    <a:pt x="54" y="77"/>
                    <a:pt x="80" y="48"/>
                    <a:pt x="113" y="48"/>
                  </a:cubicBezTo>
                  <a:cubicBezTo>
                    <a:pt x="137" y="48"/>
                    <a:pt x="151" y="56"/>
                    <a:pt x="167" y="69"/>
                  </a:cubicBezTo>
                  <a:cubicBezTo>
                    <a:pt x="169" y="71"/>
                    <a:pt x="169" y="71"/>
                    <a:pt x="169" y="71"/>
                  </a:cubicBezTo>
                  <a:cubicBezTo>
                    <a:pt x="201" y="31"/>
                    <a:pt x="201" y="31"/>
                    <a:pt x="201" y="31"/>
                  </a:cubicBezTo>
                  <a:cubicBezTo>
                    <a:pt x="199" y="30"/>
                    <a:pt x="199" y="30"/>
                    <a:pt x="199" y="30"/>
                  </a:cubicBezTo>
                  <a:cubicBezTo>
                    <a:pt x="174" y="9"/>
                    <a:pt x="150" y="0"/>
                    <a:pt x="114" y="0"/>
                  </a:cubicBezTo>
                  <a:cubicBezTo>
                    <a:pt x="50" y="0"/>
                    <a:pt x="0" y="49"/>
                    <a:pt x="0" y="113"/>
                  </a:cubicBezTo>
                  <a:cubicBezTo>
                    <a:pt x="0" y="113"/>
                    <a:pt x="0" y="113"/>
                    <a:pt x="0" y="113"/>
                  </a:cubicBezTo>
                  <a:cubicBezTo>
                    <a:pt x="0" y="178"/>
                    <a:pt x="48" y="225"/>
                    <a:pt x="114" y="225"/>
                  </a:cubicBezTo>
                  <a:cubicBezTo>
                    <a:pt x="149" y="225"/>
                    <a:pt x="180" y="214"/>
                    <a:pt x="207" y="191"/>
                  </a:cubicBezTo>
                  <a:cubicBezTo>
                    <a:pt x="208" y="190"/>
                    <a:pt x="208" y="190"/>
                    <a:pt x="208" y="190"/>
                  </a:cubicBezTo>
                  <a:cubicBezTo>
                    <a:pt x="208" y="94"/>
                    <a:pt x="208" y="94"/>
                    <a:pt x="208" y="94"/>
                  </a:cubicBezTo>
                  <a:cubicBezTo>
                    <a:pt x="110" y="94"/>
                    <a:pt x="110" y="94"/>
                    <a:pt x="110" y="94"/>
                  </a:cubicBezTo>
                  <a:lnTo>
                    <a:pt x="110" y="13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6"/>
            <p:cNvSpPr>
              <a:spLocks/>
            </p:cNvSpPr>
            <p:nvPr/>
          </p:nvSpPr>
          <p:spPr bwMode="auto">
            <a:xfrm>
              <a:off x="8574088" y="2686051"/>
              <a:ext cx="693737" cy="820738"/>
            </a:xfrm>
            <a:custGeom>
              <a:avLst/>
              <a:gdLst>
                <a:gd name="T0" fmla="*/ 314 w 437"/>
                <a:gd name="T1" fmla="*/ 199 h 517"/>
                <a:gd name="T2" fmla="*/ 120 w 437"/>
                <a:gd name="T3" fmla="*/ 199 h 517"/>
                <a:gd name="T4" fmla="*/ 120 w 437"/>
                <a:gd name="T5" fmla="*/ 0 h 517"/>
                <a:gd name="T6" fmla="*/ 0 w 437"/>
                <a:gd name="T7" fmla="*/ 0 h 517"/>
                <a:gd name="T8" fmla="*/ 0 w 437"/>
                <a:gd name="T9" fmla="*/ 517 h 517"/>
                <a:gd name="T10" fmla="*/ 120 w 437"/>
                <a:gd name="T11" fmla="*/ 517 h 517"/>
                <a:gd name="T12" fmla="*/ 120 w 437"/>
                <a:gd name="T13" fmla="*/ 313 h 517"/>
                <a:gd name="T14" fmla="*/ 314 w 437"/>
                <a:gd name="T15" fmla="*/ 313 h 517"/>
                <a:gd name="T16" fmla="*/ 314 w 437"/>
                <a:gd name="T17" fmla="*/ 517 h 517"/>
                <a:gd name="T18" fmla="*/ 437 w 437"/>
                <a:gd name="T19" fmla="*/ 517 h 517"/>
                <a:gd name="T20" fmla="*/ 437 w 437"/>
                <a:gd name="T21" fmla="*/ 0 h 517"/>
                <a:gd name="T22" fmla="*/ 314 w 437"/>
                <a:gd name="T23" fmla="*/ 0 h 517"/>
                <a:gd name="T24" fmla="*/ 314 w 437"/>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7" h="517">
                  <a:moveTo>
                    <a:pt x="314" y="199"/>
                  </a:moveTo>
                  <a:lnTo>
                    <a:pt x="120" y="199"/>
                  </a:lnTo>
                  <a:lnTo>
                    <a:pt x="120" y="0"/>
                  </a:lnTo>
                  <a:lnTo>
                    <a:pt x="0" y="0"/>
                  </a:lnTo>
                  <a:lnTo>
                    <a:pt x="0" y="517"/>
                  </a:lnTo>
                  <a:lnTo>
                    <a:pt x="120" y="517"/>
                  </a:lnTo>
                  <a:lnTo>
                    <a:pt x="120" y="313"/>
                  </a:lnTo>
                  <a:lnTo>
                    <a:pt x="314" y="313"/>
                  </a:lnTo>
                  <a:lnTo>
                    <a:pt x="314" y="517"/>
                  </a:lnTo>
                  <a:lnTo>
                    <a:pt x="437" y="517"/>
                  </a:lnTo>
                  <a:lnTo>
                    <a:pt x="437" y="0"/>
                  </a:lnTo>
                  <a:lnTo>
                    <a:pt x="314" y="0"/>
                  </a:lnTo>
                  <a:lnTo>
                    <a:pt x="314" y="19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57"/>
            <p:cNvSpPr>
              <a:spLocks/>
            </p:cNvSpPr>
            <p:nvPr/>
          </p:nvSpPr>
          <p:spPr bwMode="auto">
            <a:xfrm>
              <a:off x="9444038" y="2686051"/>
              <a:ext cx="679450" cy="820738"/>
            </a:xfrm>
            <a:custGeom>
              <a:avLst/>
              <a:gdLst>
                <a:gd name="T0" fmla="*/ 0 w 428"/>
                <a:gd name="T1" fmla="*/ 0 h 517"/>
                <a:gd name="T2" fmla="*/ 0 w 428"/>
                <a:gd name="T3" fmla="*/ 114 h 517"/>
                <a:gd name="T4" fmla="*/ 152 w 428"/>
                <a:gd name="T5" fmla="*/ 114 h 517"/>
                <a:gd name="T6" fmla="*/ 152 w 428"/>
                <a:gd name="T7" fmla="*/ 517 h 517"/>
                <a:gd name="T8" fmla="*/ 275 w 428"/>
                <a:gd name="T9" fmla="*/ 517 h 517"/>
                <a:gd name="T10" fmla="*/ 275 w 428"/>
                <a:gd name="T11" fmla="*/ 114 h 517"/>
                <a:gd name="T12" fmla="*/ 428 w 428"/>
                <a:gd name="T13" fmla="*/ 114 h 517"/>
                <a:gd name="T14" fmla="*/ 428 w 428"/>
                <a:gd name="T15" fmla="*/ 0 h 517"/>
                <a:gd name="T16" fmla="*/ 0 w 428"/>
                <a:gd name="T17"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517">
                  <a:moveTo>
                    <a:pt x="0" y="0"/>
                  </a:moveTo>
                  <a:lnTo>
                    <a:pt x="0" y="114"/>
                  </a:lnTo>
                  <a:lnTo>
                    <a:pt x="152" y="114"/>
                  </a:lnTo>
                  <a:lnTo>
                    <a:pt x="152" y="517"/>
                  </a:lnTo>
                  <a:lnTo>
                    <a:pt x="275" y="517"/>
                  </a:lnTo>
                  <a:lnTo>
                    <a:pt x="275" y="114"/>
                  </a:lnTo>
                  <a:lnTo>
                    <a:pt x="428" y="114"/>
                  </a:lnTo>
                  <a:lnTo>
                    <a:pt x="428"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8"/>
            <p:cNvSpPr>
              <a:spLocks/>
            </p:cNvSpPr>
            <p:nvPr/>
          </p:nvSpPr>
          <p:spPr bwMode="auto">
            <a:xfrm>
              <a:off x="9440863" y="2301876"/>
              <a:ext cx="1089025" cy="384175"/>
            </a:xfrm>
            <a:custGeom>
              <a:avLst/>
              <a:gdLst>
                <a:gd name="T0" fmla="*/ 620 w 686"/>
                <a:gd name="T1" fmla="*/ 62 h 242"/>
                <a:gd name="T2" fmla="*/ 620 w 686"/>
                <a:gd name="T3" fmla="*/ 242 h 242"/>
                <a:gd name="T4" fmla="*/ 686 w 686"/>
                <a:gd name="T5" fmla="*/ 242 h 242"/>
                <a:gd name="T6" fmla="*/ 686 w 686"/>
                <a:gd name="T7" fmla="*/ 0 h 242"/>
                <a:gd name="T8" fmla="*/ 0 w 686"/>
                <a:gd name="T9" fmla="*/ 0 h 242"/>
                <a:gd name="T10" fmla="*/ 0 w 686"/>
                <a:gd name="T11" fmla="*/ 62 h 242"/>
                <a:gd name="T12" fmla="*/ 620 w 686"/>
                <a:gd name="T13" fmla="*/ 62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20" y="62"/>
                  </a:moveTo>
                  <a:lnTo>
                    <a:pt x="620" y="242"/>
                  </a:lnTo>
                  <a:lnTo>
                    <a:pt x="686" y="242"/>
                  </a:lnTo>
                  <a:lnTo>
                    <a:pt x="686" y="0"/>
                  </a:lnTo>
                  <a:lnTo>
                    <a:pt x="0" y="0"/>
                  </a:lnTo>
                  <a:lnTo>
                    <a:pt x="0" y="62"/>
                  </a:lnTo>
                  <a:lnTo>
                    <a:pt x="62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9"/>
            <p:cNvSpPr>
              <a:spLocks noEditPoints="1"/>
            </p:cNvSpPr>
            <p:nvPr/>
          </p:nvSpPr>
          <p:spPr bwMode="auto">
            <a:xfrm>
              <a:off x="10679113" y="2301876"/>
              <a:ext cx="219075" cy="219075"/>
            </a:xfrm>
            <a:custGeom>
              <a:avLst/>
              <a:gdLst>
                <a:gd name="T0" fmla="*/ 0 w 58"/>
                <a:gd name="T1" fmla="*/ 29 h 58"/>
                <a:gd name="T2" fmla="*/ 0 w 58"/>
                <a:gd name="T3" fmla="*/ 29 h 58"/>
                <a:gd name="T4" fmla="*/ 29 w 58"/>
                <a:gd name="T5" fmla="*/ 0 h 58"/>
                <a:gd name="T6" fmla="*/ 58 w 58"/>
                <a:gd name="T7" fmla="*/ 29 h 58"/>
                <a:gd name="T8" fmla="*/ 58 w 58"/>
                <a:gd name="T9" fmla="*/ 29 h 58"/>
                <a:gd name="T10" fmla="*/ 29 w 58"/>
                <a:gd name="T11" fmla="*/ 58 h 58"/>
                <a:gd name="T12" fmla="*/ 0 w 58"/>
                <a:gd name="T13" fmla="*/ 29 h 58"/>
                <a:gd name="T14" fmla="*/ 55 w 58"/>
                <a:gd name="T15" fmla="*/ 29 h 58"/>
                <a:gd name="T16" fmla="*/ 55 w 58"/>
                <a:gd name="T17" fmla="*/ 29 h 58"/>
                <a:gd name="T18" fmla="*/ 29 w 58"/>
                <a:gd name="T19" fmla="*/ 3 h 58"/>
                <a:gd name="T20" fmla="*/ 3 w 58"/>
                <a:gd name="T21" fmla="*/ 29 h 58"/>
                <a:gd name="T22" fmla="*/ 3 w 58"/>
                <a:gd name="T23" fmla="*/ 29 h 58"/>
                <a:gd name="T24" fmla="*/ 29 w 58"/>
                <a:gd name="T25" fmla="*/ 55 h 58"/>
                <a:gd name="T26" fmla="*/ 55 w 58"/>
                <a:gd name="T27" fmla="*/ 29 h 58"/>
                <a:gd name="T28" fmla="*/ 17 w 58"/>
                <a:gd name="T29" fmla="*/ 13 h 58"/>
                <a:gd name="T30" fmla="*/ 31 w 58"/>
                <a:gd name="T31" fmla="*/ 13 h 58"/>
                <a:gd name="T32" fmla="*/ 40 w 58"/>
                <a:gd name="T33" fmla="*/ 16 h 58"/>
                <a:gd name="T34" fmla="*/ 43 w 58"/>
                <a:gd name="T35" fmla="*/ 23 h 58"/>
                <a:gd name="T36" fmla="*/ 43 w 58"/>
                <a:gd name="T37" fmla="*/ 23 h 58"/>
                <a:gd name="T38" fmla="*/ 36 w 58"/>
                <a:gd name="T39" fmla="*/ 32 h 58"/>
                <a:gd name="T40" fmla="*/ 44 w 58"/>
                <a:gd name="T41" fmla="*/ 43 h 58"/>
                <a:gd name="T42" fmla="*/ 36 w 58"/>
                <a:gd name="T43" fmla="*/ 43 h 58"/>
                <a:gd name="T44" fmla="*/ 29 w 58"/>
                <a:gd name="T45" fmla="*/ 33 h 58"/>
                <a:gd name="T46" fmla="*/ 29 w 58"/>
                <a:gd name="T47" fmla="*/ 33 h 58"/>
                <a:gd name="T48" fmla="*/ 24 w 58"/>
                <a:gd name="T49" fmla="*/ 33 h 58"/>
                <a:gd name="T50" fmla="*/ 24 w 58"/>
                <a:gd name="T51" fmla="*/ 43 h 58"/>
                <a:gd name="T52" fmla="*/ 17 w 58"/>
                <a:gd name="T53" fmla="*/ 43 h 58"/>
                <a:gd name="T54" fmla="*/ 17 w 58"/>
                <a:gd name="T55" fmla="*/ 13 h 58"/>
                <a:gd name="T56" fmla="*/ 31 w 58"/>
                <a:gd name="T57" fmla="*/ 28 h 58"/>
                <a:gd name="T58" fmla="*/ 36 w 58"/>
                <a:gd name="T59" fmla="*/ 23 h 58"/>
                <a:gd name="T60" fmla="*/ 36 w 58"/>
                <a:gd name="T61" fmla="*/ 23 h 58"/>
                <a:gd name="T62" fmla="*/ 31 w 58"/>
                <a:gd name="T63" fmla="*/ 19 h 58"/>
                <a:gd name="T64" fmla="*/ 24 w 58"/>
                <a:gd name="T65" fmla="*/ 19 h 58"/>
                <a:gd name="T66" fmla="*/ 24 w 58"/>
                <a:gd name="T67" fmla="*/ 28 h 58"/>
                <a:gd name="T68" fmla="*/ 31 w 58"/>
                <a:gd name="T69"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 h="58">
                  <a:moveTo>
                    <a:pt x="0" y="29"/>
                  </a:moveTo>
                  <a:cubicBezTo>
                    <a:pt x="0" y="29"/>
                    <a:pt x="0" y="29"/>
                    <a:pt x="0" y="29"/>
                  </a:cubicBezTo>
                  <a:cubicBezTo>
                    <a:pt x="0" y="13"/>
                    <a:pt x="13" y="0"/>
                    <a:pt x="29" y="0"/>
                  </a:cubicBezTo>
                  <a:cubicBezTo>
                    <a:pt x="45" y="0"/>
                    <a:pt x="58" y="13"/>
                    <a:pt x="58" y="29"/>
                  </a:cubicBezTo>
                  <a:cubicBezTo>
                    <a:pt x="58" y="29"/>
                    <a:pt x="58" y="29"/>
                    <a:pt x="58" y="29"/>
                  </a:cubicBezTo>
                  <a:cubicBezTo>
                    <a:pt x="58" y="45"/>
                    <a:pt x="45" y="58"/>
                    <a:pt x="29" y="58"/>
                  </a:cubicBezTo>
                  <a:cubicBezTo>
                    <a:pt x="13" y="58"/>
                    <a:pt x="0" y="45"/>
                    <a:pt x="0" y="29"/>
                  </a:cubicBezTo>
                  <a:close/>
                  <a:moveTo>
                    <a:pt x="55" y="29"/>
                  </a:moveTo>
                  <a:cubicBezTo>
                    <a:pt x="55" y="29"/>
                    <a:pt x="55" y="29"/>
                    <a:pt x="55" y="29"/>
                  </a:cubicBezTo>
                  <a:cubicBezTo>
                    <a:pt x="55" y="14"/>
                    <a:pt x="44" y="3"/>
                    <a:pt x="29" y="3"/>
                  </a:cubicBezTo>
                  <a:cubicBezTo>
                    <a:pt x="14" y="3"/>
                    <a:pt x="3" y="15"/>
                    <a:pt x="3" y="29"/>
                  </a:cubicBezTo>
                  <a:cubicBezTo>
                    <a:pt x="3" y="29"/>
                    <a:pt x="3" y="29"/>
                    <a:pt x="3" y="29"/>
                  </a:cubicBezTo>
                  <a:cubicBezTo>
                    <a:pt x="3" y="43"/>
                    <a:pt x="14" y="55"/>
                    <a:pt x="29" y="55"/>
                  </a:cubicBezTo>
                  <a:cubicBezTo>
                    <a:pt x="44" y="55"/>
                    <a:pt x="55" y="43"/>
                    <a:pt x="55" y="29"/>
                  </a:cubicBezTo>
                  <a:close/>
                  <a:moveTo>
                    <a:pt x="17" y="13"/>
                  </a:moveTo>
                  <a:cubicBezTo>
                    <a:pt x="31" y="13"/>
                    <a:pt x="31" y="13"/>
                    <a:pt x="31" y="13"/>
                  </a:cubicBezTo>
                  <a:cubicBezTo>
                    <a:pt x="35" y="13"/>
                    <a:pt x="38" y="14"/>
                    <a:pt x="40" y="16"/>
                  </a:cubicBezTo>
                  <a:cubicBezTo>
                    <a:pt x="42" y="18"/>
                    <a:pt x="43" y="20"/>
                    <a:pt x="43" y="23"/>
                  </a:cubicBezTo>
                  <a:cubicBezTo>
                    <a:pt x="43" y="23"/>
                    <a:pt x="43" y="23"/>
                    <a:pt x="43" y="23"/>
                  </a:cubicBezTo>
                  <a:cubicBezTo>
                    <a:pt x="43" y="28"/>
                    <a:pt x="40" y="31"/>
                    <a:pt x="36" y="32"/>
                  </a:cubicBezTo>
                  <a:cubicBezTo>
                    <a:pt x="44" y="43"/>
                    <a:pt x="44" y="43"/>
                    <a:pt x="44" y="43"/>
                  </a:cubicBezTo>
                  <a:cubicBezTo>
                    <a:pt x="36" y="43"/>
                    <a:pt x="36" y="43"/>
                    <a:pt x="36" y="43"/>
                  </a:cubicBezTo>
                  <a:cubicBezTo>
                    <a:pt x="29" y="33"/>
                    <a:pt x="29" y="33"/>
                    <a:pt x="29" y="33"/>
                  </a:cubicBezTo>
                  <a:cubicBezTo>
                    <a:pt x="29" y="33"/>
                    <a:pt x="29" y="33"/>
                    <a:pt x="29" y="33"/>
                  </a:cubicBezTo>
                  <a:cubicBezTo>
                    <a:pt x="24" y="33"/>
                    <a:pt x="24" y="33"/>
                    <a:pt x="24" y="33"/>
                  </a:cubicBezTo>
                  <a:cubicBezTo>
                    <a:pt x="24" y="43"/>
                    <a:pt x="24" y="43"/>
                    <a:pt x="24" y="43"/>
                  </a:cubicBezTo>
                  <a:cubicBezTo>
                    <a:pt x="17" y="43"/>
                    <a:pt x="17" y="43"/>
                    <a:pt x="17" y="43"/>
                  </a:cubicBezTo>
                  <a:lnTo>
                    <a:pt x="17" y="13"/>
                  </a:lnTo>
                  <a:close/>
                  <a:moveTo>
                    <a:pt x="31" y="28"/>
                  </a:moveTo>
                  <a:cubicBezTo>
                    <a:pt x="34" y="28"/>
                    <a:pt x="36" y="26"/>
                    <a:pt x="36" y="23"/>
                  </a:cubicBezTo>
                  <a:cubicBezTo>
                    <a:pt x="36" y="23"/>
                    <a:pt x="36" y="23"/>
                    <a:pt x="36" y="23"/>
                  </a:cubicBezTo>
                  <a:cubicBezTo>
                    <a:pt x="36" y="20"/>
                    <a:pt x="34" y="19"/>
                    <a:pt x="31" y="19"/>
                  </a:cubicBezTo>
                  <a:cubicBezTo>
                    <a:pt x="24" y="19"/>
                    <a:pt x="24" y="19"/>
                    <a:pt x="24" y="19"/>
                  </a:cubicBezTo>
                  <a:cubicBezTo>
                    <a:pt x="24" y="28"/>
                    <a:pt x="24" y="28"/>
                    <a:pt x="24" y="28"/>
                  </a:cubicBezTo>
                  <a:lnTo>
                    <a:pt x="31"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1" name="Slide Number Placeholder 5"/>
          <p:cNvSpPr txBox="1">
            <a:spLocks/>
          </p:cNvSpPr>
          <p:nvPr userDrawn="1"/>
        </p:nvSpPr>
        <p:spPr>
          <a:xfrm>
            <a:off x="5801782" y="6462408"/>
            <a:ext cx="588435" cy="365125"/>
          </a:xfrm>
          <a:prstGeom prst="rect">
            <a:avLst/>
          </a:prstGeom>
        </p:spPr>
        <p:txBody>
          <a:bodyPr vert="horz" lIns="121920" tIns="60960" rIns="121920" bIns="60960" rtlCol="0" anchor="ctr"/>
          <a:lstStyle>
            <a:defPPr>
              <a:defRPr lang="en-US"/>
            </a:defPPr>
            <a:lvl1pPr algn="r" rtl="0" fontAlgn="base">
              <a:spcBef>
                <a:spcPct val="0"/>
              </a:spcBef>
              <a:spcAft>
                <a:spcPct val="0"/>
              </a:spcAft>
              <a:defRPr sz="800" kern="1200">
                <a:solidFill>
                  <a:schemeClr val="tx1">
                    <a:lumMod val="50000"/>
                    <a:lumOff val="50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defTabSz="914354" fontAlgn="auto">
              <a:spcBef>
                <a:spcPts val="0"/>
              </a:spcBef>
              <a:spcAft>
                <a:spcPts val="0"/>
              </a:spcAft>
            </a:pPr>
            <a:fld id="{4BC8C7BF-536A-5D4E-8B21-0CE6F1D2E9E6}" type="slidenum">
              <a:rPr lang="en-US" sz="1067" smtClean="0">
                <a:solidFill>
                  <a:schemeClr val="bg2"/>
                </a:solidFill>
                <a:latin typeface="Arial"/>
              </a:rPr>
              <a:pPr algn="ctr" defTabSz="914354" fontAlgn="auto">
                <a:spcBef>
                  <a:spcPts val="0"/>
                </a:spcBef>
                <a:spcAft>
                  <a:spcPts val="0"/>
                </a:spcAft>
              </a:pPr>
              <a:t>‹#›</a:t>
            </a:fld>
            <a:endParaRPr lang="en-US" sz="1067" dirty="0">
              <a:solidFill>
                <a:schemeClr val="bg2"/>
              </a:solidFill>
              <a:latin typeface="Arial"/>
            </a:endParaRPr>
          </a:p>
        </p:txBody>
      </p:sp>
      <p:sp>
        <p:nvSpPr>
          <p:cNvPr id="62" name="Footer Placeholder 4"/>
          <p:cNvSpPr txBox="1">
            <a:spLocks/>
          </p:cNvSpPr>
          <p:nvPr userDrawn="1"/>
        </p:nvSpPr>
        <p:spPr>
          <a:xfrm>
            <a:off x="205166" y="6467052"/>
            <a:ext cx="3004579" cy="365125"/>
          </a:xfrm>
          <a:prstGeom prst="rect">
            <a:avLst/>
          </a:prstGeom>
        </p:spPr>
        <p:txBody>
          <a:bodyPr vert="horz" lIns="121920" tIns="60960" rIns="121920" bIns="60960" rtlCol="0" anchor="ctr"/>
          <a:lstStyle>
            <a:defPPr>
              <a:defRPr lang="en-US"/>
            </a:defPPr>
            <a:lvl1pPr marL="0" algn="l" defTabSz="685783" rtl="0" eaLnBrk="1" latinLnBrk="0" hangingPunct="1">
              <a:defRPr sz="800" kern="1200" baseline="0">
                <a:solidFill>
                  <a:schemeClr val="tx1">
                    <a:lumMod val="50000"/>
                    <a:lumOff val="50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r>
              <a:rPr lang="en-US" sz="900" dirty="0">
                <a:solidFill>
                  <a:schemeClr val="bg2">
                    <a:lumMod val="65000"/>
                  </a:schemeClr>
                </a:solidFill>
                <a:latin typeface="Arial" panose="020B0604020202020204" pitchFamily="34" charset="0"/>
                <a:cs typeface="Arial" panose="020B0604020202020204" pitchFamily="34" charset="0"/>
              </a:rPr>
              <a:t>© 2026 HireRight. All rights reserved. Confidential. </a:t>
            </a:r>
          </a:p>
        </p:txBody>
      </p:sp>
      <p:sp>
        <p:nvSpPr>
          <p:cNvPr id="2" name="Rectangle 1">
            <a:extLst>
              <a:ext uri="{FF2B5EF4-FFF2-40B4-BE49-F238E27FC236}">
                <a16:creationId xmlns:a16="http://schemas.microsoft.com/office/drawing/2014/main" id="{DAE9A670-6635-E88C-AB1A-5656EB1F5A77}"/>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5958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4_Mockup Mobile Horizonta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7024143" y="333153"/>
            <a:ext cx="3044902" cy="6110706"/>
          </a:xfrm>
          <a:prstGeom prst="rect">
            <a:avLst/>
          </a:prstGeom>
          <a:effectLst>
            <a:outerShdw blurRad="381000" dist="254000" dir="5400000" algn="t" rotWithShape="0">
              <a:prstClr val="black">
                <a:alpha val="20000"/>
              </a:prstClr>
            </a:outerShdw>
          </a:effectLst>
        </p:spPr>
      </p:pic>
      <p:sp>
        <p:nvSpPr>
          <p:cNvPr id="4" name="Picture Placeholder 3"/>
          <p:cNvSpPr>
            <a:spLocks noGrp="1"/>
          </p:cNvSpPr>
          <p:nvPr>
            <p:ph type="pic" sz="quarter" idx="10"/>
          </p:nvPr>
        </p:nvSpPr>
        <p:spPr>
          <a:xfrm>
            <a:off x="5586415" y="1947864"/>
            <a:ext cx="5913370" cy="2867025"/>
          </a:xfrm>
          <a:prstGeom prst="roundRect">
            <a:avLst>
              <a:gd name="adj" fmla="val 13145"/>
            </a:avLst>
          </a:prstGeom>
          <a:pattFill prst="pct5">
            <a:fgClr>
              <a:schemeClr val="bg2">
                <a:lumMod val="75000"/>
              </a:schemeClr>
            </a:fgClr>
            <a:bgClr>
              <a:schemeClr val="bg1"/>
            </a:bgClr>
          </a:pattFill>
        </p:spPr>
        <p:txBody>
          <a:bodyPr anchor="ctr" anchorCtr="1">
            <a:normAutofit/>
          </a:bodyPr>
          <a:lstStyle>
            <a:lvl1pPr marL="0" indent="0" algn="ctr">
              <a:buNone/>
              <a:defRPr sz="1800">
                <a:solidFill>
                  <a:schemeClr val="bg2">
                    <a:lumMod val="50000"/>
                  </a:schemeClr>
                </a:solidFill>
              </a:defRPr>
            </a:lvl1pPr>
          </a:lstStyle>
          <a:p>
            <a:endParaRPr lang="en-US" dirty="0"/>
          </a:p>
          <a:p>
            <a:endParaRPr lang="en-US" dirty="0"/>
          </a:p>
          <a:p>
            <a:r>
              <a:rPr lang="en-US" dirty="0"/>
              <a:t>Insert image</a:t>
            </a:r>
          </a:p>
        </p:txBody>
      </p:sp>
      <p:sp>
        <p:nvSpPr>
          <p:cNvPr id="6" name="Title 1"/>
          <p:cNvSpPr>
            <a:spLocks noGrp="1"/>
          </p:cNvSpPr>
          <p:nvPr>
            <p:ph type="title"/>
          </p:nvPr>
        </p:nvSpPr>
        <p:spPr>
          <a:xfrm>
            <a:off x="381000" y="362481"/>
            <a:ext cx="11427881" cy="475720"/>
          </a:xfrm>
        </p:spPr>
        <p:txBody>
          <a:bodyPr/>
          <a:lstStyle/>
          <a:p>
            <a:r>
              <a:rPr lang="en-US" dirty="0"/>
              <a:t>Click to edit Master title style</a:t>
            </a:r>
          </a:p>
        </p:txBody>
      </p:sp>
      <p:sp>
        <p:nvSpPr>
          <p:cNvPr id="25" name="Content Placeholder 2"/>
          <p:cNvSpPr>
            <a:spLocks noGrp="1"/>
          </p:cNvSpPr>
          <p:nvPr>
            <p:ph idx="1" hasCustomPrompt="1"/>
          </p:nvPr>
        </p:nvSpPr>
        <p:spPr>
          <a:xfrm>
            <a:off x="381001" y="1104901"/>
            <a:ext cx="4730749" cy="500380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Tree>
    <p:extLst>
      <p:ext uri="{BB962C8B-B14F-4D97-AF65-F5344CB8AC3E}">
        <p14:creationId xmlns:p14="http://schemas.microsoft.com/office/powerpoint/2010/main" val="30019755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4_Mockup Mobile Horizontal 2">
    <p:spTree>
      <p:nvGrpSpPr>
        <p:cNvPr id="1" name=""/>
        <p:cNvGrpSpPr/>
        <p:nvPr/>
      </p:nvGrpSpPr>
      <p:grpSpPr>
        <a:xfrm>
          <a:off x="0" y="0"/>
          <a:ext cx="0" cy="0"/>
          <a:chOff x="0" y="0"/>
          <a:chExt cx="0" cy="0"/>
        </a:xfrm>
      </p:grpSpPr>
      <p:sp>
        <p:nvSpPr>
          <p:cNvPr id="6" name="Title 1"/>
          <p:cNvSpPr>
            <a:spLocks noGrp="1"/>
          </p:cNvSpPr>
          <p:nvPr>
            <p:ph type="title"/>
          </p:nvPr>
        </p:nvSpPr>
        <p:spPr>
          <a:xfrm>
            <a:off x="381000" y="362481"/>
            <a:ext cx="11427881" cy="475720"/>
          </a:xfrm>
        </p:spPr>
        <p:txBody>
          <a:bodyPr/>
          <a:lstStyle/>
          <a:p>
            <a:r>
              <a:rPr lang="en-US" dirty="0"/>
              <a:t>Click to edit Master title style</a:t>
            </a:r>
          </a:p>
        </p:txBody>
      </p:sp>
      <p:sp>
        <p:nvSpPr>
          <p:cNvPr id="25" name="Content Placeholder 2"/>
          <p:cNvSpPr>
            <a:spLocks noGrp="1"/>
          </p:cNvSpPr>
          <p:nvPr>
            <p:ph idx="1" hasCustomPrompt="1"/>
          </p:nvPr>
        </p:nvSpPr>
        <p:spPr>
          <a:xfrm>
            <a:off x="381001" y="1104901"/>
            <a:ext cx="4730749" cy="500380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pic>
        <p:nvPicPr>
          <p:cNvPr id="2" name="Picture 1">
            <a:extLst>
              <a:ext uri="{FF2B5EF4-FFF2-40B4-BE49-F238E27FC236}">
                <a16:creationId xmlns:a16="http://schemas.microsoft.com/office/drawing/2014/main" id="{E1957316-3E6D-ABED-7E9B-B62B88CF263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003111" y="1196412"/>
            <a:ext cx="2439284" cy="4748258"/>
          </a:xfrm>
          <a:prstGeom prst="rect">
            <a:avLst/>
          </a:prstGeom>
          <a:effectLst>
            <a:outerShdw blurRad="228600" dir="5400000" algn="t" rotWithShape="0">
              <a:schemeClr val="accent1">
                <a:alpha val="40000"/>
              </a:schemeClr>
            </a:outerShdw>
          </a:effectLst>
        </p:spPr>
      </p:pic>
      <p:sp>
        <p:nvSpPr>
          <p:cNvPr id="5" name="Picture Placeholder 26">
            <a:extLst>
              <a:ext uri="{FF2B5EF4-FFF2-40B4-BE49-F238E27FC236}">
                <a16:creationId xmlns:a16="http://schemas.microsoft.com/office/drawing/2014/main" id="{F0A56F92-CBD4-F1DE-644B-25BC4814BE6F}"/>
              </a:ext>
            </a:extLst>
          </p:cNvPr>
          <p:cNvSpPr>
            <a:spLocks noGrp="1"/>
          </p:cNvSpPr>
          <p:nvPr>
            <p:ph type="pic" sz="quarter" idx="13" hasCustomPrompt="1"/>
          </p:nvPr>
        </p:nvSpPr>
        <p:spPr>
          <a:xfrm>
            <a:off x="9253181" y="1433630"/>
            <a:ext cx="1963363" cy="4282569"/>
          </a:xfrm>
          <a:custGeom>
            <a:avLst/>
            <a:gdLst>
              <a:gd name="connsiteX0" fmla="*/ 175875 w 1878807"/>
              <a:gd name="connsiteY0" fmla="*/ 0 h 4098133"/>
              <a:gd name="connsiteX1" fmla="*/ 416720 w 1878807"/>
              <a:gd name="connsiteY1" fmla="*/ 0 h 4098133"/>
              <a:gd name="connsiteX2" fmla="*/ 416720 w 1878807"/>
              <a:gd name="connsiteY2" fmla="*/ 70297 h 4098133"/>
              <a:gd name="connsiteX3" fmla="*/ 496728 w 1878807"/>
              <a:gd name="connsiteY3" fmla="*/ 150632 h 4098133"/>
              <a:gd name="connsiteX4" fmla="*/ 1379699 w 1878807"/>
              <a:gd name="connsiteY4" fmla="*/ 150632 h 4098133"/>
              <a:gd name="connsiteX5" fmla="*/ 1459707 w 1878807"/>
              <a:gd name="connsiteY5" fmla="*/ 70297 h 4098133"/>
              <a:gd name="connsiteX6" fmla="*/ 1459707 w 1878807"/>
              <a:gd name="connsiteY6" fmla="*/ 0 h 4098133"/>
              <a:gd name="connsiteX7" fmla="*/ 1702932 w 1878807"/>
              <a:gd name="connsiteY7" fmla="*/ 0 h 4098133"/>
              <a:gd name="connsiteX8" fmla="*/ 1878807 w 1878807"/>
              <a:gd name="connsiteY8" fmla="*/ 176593 h 4098133"/>
              <a:gd name="connsiteX9" fmla="*/ 1878807 w 1878807"/>
              <a:gd name="connsiteY9" fmla="*/ 3921540 h 4098133"/>
              <a:gd name="connsiteX10" fmla="*/ 1702932 w 1878807"/>
              <a:gd name="connsiteY10" fmla="*/ 4098133 h 4098133"/>
              <a:gd name="connsiteX11" fmla="*/ 175875 w 1878807"/>
              <a:gd name="connsiteY11" fmla="*/ 4098133 h 4098133"/>
              <a:gd name="connsiteX12" fmla="*/ 0 w 1878807"/>
              <a:gd name="connsiteY12" fmla="*/ 3921540 h 4098133"/>
              <a:gd name="connsiteX13" fmla="*/ 0 w 1878807"/>
              <a:gd name="connsiteY13" fmla="*/ 176593 h 4098133"/>
              <a:gd name="connsiteX14" fmla="*/ 175875 w 1878807"/>
              <a:gd name="connsiteY14" fmla="*/ 0 h 409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8807" h="4098133">
                <a:moveTo>
                  <a:pt x="175875" y="0"/>
                </a:moveTo>
                <a:lnTo>
                  <a:pt x="416720" y="0"/>
                </a:lnTo>
                <a:lnTo>
                  <a:pt x="416720" y="70297"/>
                </a:lnTo>
                <a:cubicBezTo>
                  <a:pt x="416720" y="114664"/>
                  <a:pt x="452541" y="150632"/>
                  <a:pt x="496728" y="150632"/>
                </a:cubicBezTo>
                <a:lnTo>
                  <a:pt x="1379699" y="150632"/>
                </a:lnTo>
                <a:cubicBezTo>
                  <a:pt x="1423886" y="150632"/>
                  <a:pt x="1459707" y="114664"/>
                  <a:pt x="1459707" y="70297"/>
                </a:cubicBezTo>
                <a:lnTo>
                  <a:pt x="1459707" y="0"/>
                </a:lnTo>
                <a:lnTo>
                  <a:pt x="1702932" y="0"/>
                </a:lnTo>
                <a:cubicBezTo>
                  <a:pt x="1800065" y="0"/>
                  <a:pt x="1878807" y="79064"/>
                  <a:pt x="1878807" y="176593"/>
                </a:cubicBezTo>
                <a:lnTo>
                  <a:pt x="1878807" y="3921540"/>
                </a:lnTo>
                <a:cubicBezTo>
                  <a:pt x="1878807" y="4019070"/>
                  <a:pt x="1800065" y="4098133"/>
                  <a:pt x="1702932" y="4098133"/>
                </a:cubicBezTo>
                <a:lnTo>
                  <a:pt x="175875" y="4098133"/>
                </a:lnTo>
                <a:cubicBezTo>
                  <a:pt x="78742" y="4098133"/>
                  <a:pt x="0" y="4019070"/>
                  <a:pt x="0" y="3921540"/>
                </a:cubicBezTo>
                <a:lnTo>
                  <a:pt x="0" y="176593"/>
                </a:lnTo>
                <a:cubicBezTo>
                  <a:pt x="0" y="79064"/>
                  <a:pt x="78742" y="0"/>
                  <a:pt x="175875" y="0"/>
                </a:cubicBezTo>
                <a:close/>
              </a:path>
            </a:pathLst>
          </a:custGeom>
          <a:solidFill>
            <a:schemeClr val="bg1">
              <a:lumMod val="95000"/>
            </a:schemeClr>
          </a:solidFill>
          <a:effectLst/>
        </p:spPr>
        <p:txBody>
          <a:bodyPr wrap="square">
            <a:noAutofit/>
          </a:bodyPr>
          <a:lstStyle>
            <a:lvl1pPr>
              <a:defRPr lang="en-US" sz="1200" dirty="0">
                <a:solidFill>
                  <a:schemeClr val="bg1">
                    <a:lumMod val="75000"/>
                  </a:schemeClr>
                </a:solidFill>
              </a:defRPr>
            </a:lvl1pPr>
          </a:lstStyle>
          <a:p>
            <a:pPr marL="0" marR="0" lvl="0" indent="0" fontAlgn="auto">
              <a:spcAft>
                <a:spcPts val="0"/>
              </a:spcAft>
              <a:buClrTx/>
              <a:buSzTx/>
              <a:buNone/>
              <a:tabLst/>
            </a:pPr>
            <a:r>
              <a:rPr lang="en-US" dirty="0"/>
              <a:t>Image Placeholder</a:t>
            </a:r>
          </a:p>
        </p:txBody>
      </p:sp>
    </p:spTree>
    <p:extLst>
      <p:ext uri="{BB962C8B-B14F-4D97-AF65-F5344CB8AC3E}">
        <p14:creationId xmlns:p14="http://schemas.microsoft.com/office/powerpoint/2010/main" val="125295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upRight)">
                                      <p:cBhvr>
                                        <p:cTn id="7" dur="500"/>
                                        <p:tgtEl>
                                          <p:spTgt spid="2"/>
                                        </p:tgtEl>
                                      </p:cBhvr>
                                    </p:animEffect>
                                  </p:childTnLst>
                                </p:cTn>
                              </p:par>
                              <p:par>
                                <p:cTn id="8" presetID="6" presetClass="emph" presetSubtype="0" accel="52000" decel="48000" autoRev="1" fill="hold" nodeType="withEffect">
                                  <p:stCondLst>
                                    <p:cond delay="500"/>
                                  </p:stCondLst>
                                  <p:childTnLst>
                                    <p:animScale>
                                      <p:cBhvr>
                                        <p:cTn id="9" dur="350" fill="hold"/>
                                        <p:tgtEl>
                                          <p:spTgt spid="2"/>
                                        </p:tgtEl>
                                      </p:cBhvr>
                                      <p:by x="110000" y="110000"/>
                                    </p:animScale>
                                  </p:childTnLst>
                                </p:cTn>
                              </p:par>
                              <p:par>
                                <p:cTn id="10" presetID="18" presetClass="entr" presetSubtype="3" fill="hold" grpId="0" nodeType="withEffect">
                                  <p:stCondLst>
                                    <p:cond delay="750"/>
                                  </p:stCondLst>
                                  <p:childTnLst>
                                    <p:set>
                                      <p:cBhvr>
                                        <p:cTn id="11" dur="1" fill="hold">
                                          <p:stCondLst>
                                            <p:cond delay="0"/>
                                          </p:stCondLst>
                                        </p:cTn>
                                        <p:tgtEl>
                                          <p:spTgt spid="5"/>
                                        </p:tgtEl>
                                        <p:attrNameLst>
                                          <p:attrName>style.visibility</p:attrName>
                                        </p:attrNameLst>
                                      </p:cBhvr>
                                      <p:to>
                                        <p:strVal val="visible"/>
                                      </p:to>
                                    </p:set>
                                    <p:animEffect transition="in" filter="strips(upRight)">
                                      <p:cBhvr>
                                        <p:cTn id="12" dur="500"/>
                                        <p:tgtEl>
                                          <p:spTgt spid="5"/>
                                        </p:tgtEl>
                                      </p:cBhvr>
                                    </p:animEffect>
                                  </p:childTnLst>
                                </p:cTn>
                              </p:par>
                              <p:par>
                                <p:cTn id="13" presetID="6" presetClass="emph" presetSubtype="0" accel="52000" decel="48000" autoRev="1" fill="hold" grpId="1" nodeType="withEffect">
                                  <p:stCondLst>
                                    <p:cond delay="750"/>
                                  </p:stCondLst>
                                  <p:childTnLst>
                                    <p:animScale>
                                      <p:cBhvr>
                                        <p:cTn id="14" dur="350" fill="hold"/>
                                        <p:tgtEl>
                                          <p:spTgt spid="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4_Mockup Double Mobile">
    <p:spTree>
      <p:nvGrpSpPr>
        <p:cNvPr id="1" name=""/>
        <p:cNvGrpSpPr/>
        <p:nvPr/>
      </p:nvGrpSpPr>
      <p:grpSpPr>
        <a:xfrm>
          <a:off x="0" y="0"/>
          <a:ext cx="0" cy="0"/>
          <a:chOff x="0" y="0"/>
          <a:chExt cx="0" cy="0"/>
        </a:xfrm>
      </p:grpSpPr>
      <p:sp>
        <p:nvSpPr>
          <p:cNvPr id="6" name="Title 1"/>
          <p:cNvSpPr>
            <a:spLocks noGrp="1"/>
          </p:cNvSpPr>
          <p:nvPr>
            <p:ph type="title"/>
          </p:nvPr>
        </p:nvSpPr>
        <p:spPr>
          <a:xfrm>
            <a:off x="381001" y="362481"/>
            <a:ext cx="8807194" cy="475720"/>
          </a:xfrm>
        </p:spPr>
        <p:txBody>
          <a:bodyPr/>
          <a:lstStyle/>
          <a:p>
            <a:r>
              <a:rPr lang="en-US" dirty="0"/>
              <a:t>Click to edit Master title style</a:t>
            </a:r>
          </a:p>
        </p:txBody>
      </p:sp>
      <p:sp>
        <p:nvSpPr>
          <p:cNvPr id="25" name="Content Placeholder 2"/>
          <p:cNvSpPr>
            <a:spLocks noGrp="1"/>
          </p:cNvSpPr>
          <p:nvPr>
            <p:ph idx="1" hasCustomPrompt="1"/>
          </p:nvPr>
        </p:nvSpPr>
        <p:spPr>
          <a:xfrm>
            <a:off x="381001" y="1104901"/>
            <a:ext cx="5999436" cy="500380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pic>
        <p:nvPicPr>
          <p:cNvPr id="28" name="Picture 2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49900" y="1077686"/>
            <a:ext cx="2438294" cy="4893326"/>
          </a:xfrm>
          <a:prstGeom prst="rect">
            <a:avLst/>
          </a:prstGeom>
          <a:effectLst>
            <a:outerShdw blurRad="508000" dist="381000" dir="5400000" algn="t" rotWithShape="0">
              <a:prstClr val="black">
                <a:alpha val="20000"/>
              </a:prstClr>
            </a:outerShdw>
          </a:effectLst>
        </p:spPr>
      </p:pic>
      <p:sp>
        <p:nvSpPr>
          <p:cNvPr id="29" name="Picture Placeholder 3"/>
          <p:cNvSpPr>
            <a:spLocks noGrp="1"/>
          </p:cNvSpPr>
          <p:nvPr>
            <p:ph type="pic" sz="quarter" idx="11"/>
          </p:nvPr>
        </p:nvSpPr>
        <p:spPr>
          <a:xfrm>
            <a:off x="6829416" y="1141187"/>
            <a:ext cx="2270975" cy="4720091"/>
          </a:xfrm>
          <a:prstGeom prst="roundRect">
            <a:avLst>
              <a:gd name="adj" fmla="val 13145"/>
            </a:avLst>
          </a:prstGeom>
          <a:pattFill prst="pct5">
            <a:fgClr>
              <a:schemeClr val="bg2">
                <a:lumMod val="75000"/>
              </a:schemeClr>
            </a:fgClr>
            <a:bgClr>
              <a:schemeClr val="bg1"/>
            </a:bgClr>
          </a:pattFill>
        </p:spPr>
        <p:txBody>
          <a:bodyPr anchor="ctr" anchorCtr="1">
            <a:normAutofit/>
          </a:bodyPr>
          <a:lstStyle>
            <a:lvl1pPr marL="0" indent="0" algn="ctr">
              <a:buNone/>
              <a:defRPr sz="1800">
                <a:solidFill>
                  <a:schemeClr val="bg2">
                    <a:lumMod val="50000"/>
                  </a:schemeClr>
                </a:solidFill>
              </a:defRPr>
            </a:lvl1pPr>
          </a:lstStyle>
          <a:p>
            <a:endParaRPr lang="en-US" dirty="0"/>
          </a:p>
          <a:p>
            <a:endParaRPr lang="en-US" dirty="0"/>
          </a:p>
          <a:p>
            <a:r>
              <a:rPr lang="en-US" dirty="0"/>
              <a:t>Insert image</a:t>
            </a:r>
          </a:p>
        </p:txBody>
      </p:sp>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27786" y="587829"/>
            <a:ext cx="2438294" cy="4893326"/>
          </a:xfrm>
          <a:prstGeom prst="rect">
            <a:avLst/>
          </a:prstGeom>
          <a:effectLst>
            <a:outerShdw blurRad="508000" dist="381000" dir="5400000" algn="t" rotWithShape="0">
              <a:prstClr val="black">
                <a:alpha val="20000"/>
              </a:prstClr>
            </a:outerShdw>
          </a:effectLst>
        </p:spPr>
      </p:pic>
      <p:sp>
        <p:nvSpPr>
          <p:cNvPr id="31" name="Picture Placeholder 3"/>
          <p:cNvSpPr>
            <a:spLocks noGrp="1"/>
          </p:cNvSpPr>
          <p:nvPr>
            <p:ph type="pic" sz="quarter" idx="12"/>
          </p:nvPr>
        </p:nvSpPr>
        <p:spPr>
          <a:xfrm>
            <a:off x="9507302" y="651330"/>
            <a:ext cx="2270975" cy="4720091"/>
          </a:xfrm>
          <a:prstGeom prst="roundRect">
            <a:avLst>
              <a:gd name="adj" fmla="val 13145"/>
            </a:avLst>
          </a:prstGeom>
          <a:pattFill prst="pct5">
            <a:fgClr>
              <a:schemeClr val="bg2">
                <a:lumMod val="75000"/>
              </a:schemeClr>
            </a:fgClr>
            <a:bgClr>
              <a:schemeClr val="bg1"/>
            </a:bgClr>
          </a:pattFill>
        </p:spPr>
        <p:txBody>
          <a:bodyPr anchor="ctr" anchorCtr="1">
            <a:normAutofit/>
          </a:bodyPr>
          <a:lstStyle>
            <a:lvl1pPr marL="0" indent="0" algn="ctr">
              <a:buNone/>
              <a:defRPr sz="1800">
                <a:solidFill>
                  <a:schemeClr val="bg2">
                    <a:lumMod val="50000"/>
                  </a:schemeClr>
                </a:solidFill>
              </a:defRPr>
            </a:lvl1pPr>
          </a:lstStyle>
          <a:p>
            <a:endParaRPr lang="en-US" dirty="0"/>
          </a:p>
          <a:p>
            <a:endParaRPr lang="en-US" dirty="0"/>
          </a:p>
          <a:p>
            <a:r>
              <a:rPr lang="en-US" dirty="0"/>
              <a:t>Insert image</a:t>
            </a:r>
          </a:p>
        </p:txBody>
      </p:sp>
    </p:spTree>
    <p:extLst>
      <p:ext uri="{BB962C8B-B14F-4D97-AF65-F5344CB8AC3E}">
        <p14:creationId xmlns:p14="http://schemas.microsoft.com/office/powerpoint/2010/main" val="3237719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4_Mockup Tablet B">
    <p:spTree>
      <p:nvGrpSpPr>
        <p:cNvPr id="1" name=""/>
        <p:cNvGrpSpPr/>
        <p:nvPr/>
      </p:nvGrpSpPr>
      <p:grpSpPr>
        <a:xfrm>
          <a:off x="0" y="0"/>
          <a:ext cx="0" cy="0"/>
          <a:chOff x="0" y="0"/>
          <a:chExt cx="0" cy="0"/>
        </a:xfrm>
      </p:grpSpPr>
      <p:sp>
        <p:nvSpPr>
          <p:cNvPr id="6" name="Title 1"/>
          <p:cNvSpPr>
            <a:spLocks noGrp="1"/>
          </p:cNvSpPr>
          <p:nvPr>
            <p:ph type="title"/>
          </p:nvPr>
        </p:nvSpPr>
        <p:spPr>
          <a:xfrm>
            <a:off x="381000" y="362481"/>
            <a:ext cx="11427881" cy="475720"/>
          </a:xfrm>
        </p:spPr>
        <p:txBody>
          <a:bodyPr/>
          <a:lstStyle/>
          <a:p>
            <a:r>
              <a:rPr lang="en-US" dirty="0"/>
              <a:t>Click to edit Master title style</a:t>
            </a:r>
          </a:p>
        </p:txBody>
      </p:sp>
      <p:sp>
        <p:nvSpPr>
          <p:cNvPr id="25" name="Content Placeholder 2"/>
          <p:cNvSpPr>
            <a:spLocks noGrp="1"/>
          </p:cNvSpPr>
          <p:nvPr>
            <p:ph idx="1" hasCustomPrompt="1"/>
          </p:nvPr>
        </p:nvSpPr>
        <p:spPr>
          <a:xfrm>
            <a:off x="381001" y="1104901"/>
            <a:ext cx="4730749" cy="500380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grpSp>
        <p:nvGrpSpPr>
          <p:cNvPr id="26" name="Group 25">
            <a:extLst>
              <a:ext uri="{FF2B5EF4-FFF2-40B4-BE49-F238E27FC236}">
                <a16:creationId xmlns:a16="http://schemas.microsoft.com/office/drawing/2014/main" id="{D0A5E9D5-88E2-417F-849A-119F95CB7AC6}"/>
              </a:ext>
            </a:extLst>
          </p:cNvPr>
          <p:cNvGrpSpPr/>
          <p:nvPr userDrawn="1"/>
        </p:nvGrpSpPr>
        <p:grpSpPr>
          <a:xfrm rot="16200000">
            <a:off x="6503321" y="477620"/>
            <a:ext cx="4240726" cy="5896578"/>
            <a:chOff x="3632200" y="3175"/>
            <a:chExt cx="4927600" cy="6851650"/>
          </a:xfrm>
          <a:solidFill>
            <a:srgbClr val="333333"/>
          </a:solidFill>
          <a:effectLst>
            <a:outerShdw blurRad="508000" dist="381000" dir="5400000" algn="t" rotWithShape="0">
              <a:schemeClr val="tx1">
                <a:alpha val="20000"/>
              </a:schemeClr>
            </a:outerShdw>
          </a:effectLst>
        </p:grpSpPr>
        <p:sp>
          <p:nvSpPr>
            <p:cNvPr id="29" name="Freeform 12">
              <a:extLst>
                <a:ext uri="{FF2B5EF4-FFF2-40B4-BE49-F238E27FC236}">
                  <a16:creationId xmlns:a16="http://schemas.microsoft.com/office/drawing/2014/main" id="{1DD774A6-E765-4187-8E86-D4B7BEE02F22}"/>
                </a:ext>
              </a:extLst>
            </p:cNvPr>
            <p:cNvSpPr>
              <a:spLocks/>
            </p:cNvSpPr>
            <p:nvPr/>
          </p:nvSpPr>
          <p:spPr bwMode="auto">
            <a:xfrm>
              <a:off x="3632200" y="3175"/>
              <a:ext cx="4927600" cy="6851650"/>
            </a:xfrm>
            <a:custGeom>
              <a:avLst/>
              <a:gdLst>
                <a:gd name="T0" fmla="*/ 3844 w 58515"/>
                <a:gd name="T1" fmla="*/ 129 h 81393"/>
                <a:gd name="T2" fmla="*/ 50205 w 58515"/>
                <a:gd name="T3" fmla="*/ 129 h 81393"/>
                <a:gd name="T4" fmla="*/ 50205 w 58515"/>
                <a:gd name="T5" fmla="*/ 129 h 81393"/>
                <a:gd name="T6" fmla="*/ 50334 w 58515"/>
                <a:gd name="T7" fmla="*/ 0 h 81393"/>
                <a:gd name="T8" fmla="*/ 54115 w 58515"/>
                <a:gd name="T9" fmla="*/ 0 h 81393"/>
                <a:gd name="T10" fmla="*/ 54244 w 58515"/>
                <a:gd name="T11" fmla="*/ 129 h 81393"/>
                <a:gd name="T12" fmla="*/ 54244 w 58515"/>
                <a:gd name="T13" fmla="*/ 129 h 81393"/>
                <a:gd name="T14" fmla="*/ 54543 w 58515"/>
                <a:gd name="T15" fmla="*/ 129 h 81393"/>
                <a:gd name="T16" fmla="*/ 58386 w 58515"/>
                <a:gd name="T17" fmla="*/ 3972 h 81393"/>
                <a:gd name="T18" fmla="*/ 58386 w 58515"/>
                <a:gd name="T19" fmla="*/ 6568 h 81393"/>
                <a:gd name="T20" fmla="*/ 58386 w 58515"/>
                <a:gd name="T21" fmla="*/ 6568 h 81393"/>
                <a:gd name="T22" fmla="*/ 58515 w 58515"/>
                <a:gd name="T23" fmla="*/ 6696 h 81393"/>
                <a:gd name="T24" fmla="*/ 58515 w 58515"/>
                <a:gd name="T25" fmla="*/ 9791 h 81393"/>
                <a:gd name="T26" fmla="*/ 58386 w 58515"/>
                <a:gd name="T27" fmla="*/ 9919 h 81393"/>
                <a:gd name="T28" fmla="*/ 58386 w 58515"/>
                <a:gd name="T29" fmla="*/ 9919 h 81393"/>
                <a:gd name="T30" fmla="*/ 58386 w 58515"/>
                <a:gd name="T31" fmla="*/ 10555 h 81393"/>
                <a:gd name="T32" fmla="*/ 58386 w 58515"/>
                <a:gd name="T33" fmla="*/ 10555 h 81393"/>
                <a:gd name="T34" fmla="*/ 58515 w 58515"/>
                <a:gd name="T35" fmla="*/ 10683 h 81393"/>
                <a:gd name="T36" fmla="*/ 58515 w 58515"/>
                <a:gd name="T37" fmla="*/ 13778 h 81393"/>
                <a:gd name="T38" fmla="*/ 58386 w 58515"/>
                <a:gd name="T39" fmla="*/ 13906 h 81393"/>
                <a:gd name="T40" fmla="*/ 58386 w 58515"/>
                <a:gd name="T41" fmla="*/ 13906 h 81393"/>
                <a:gd name="T42" fmla="*/ 58386 w 58515"/>
                <a:gd name="T43" fmla="*/ 77549 h 81393"/>
                <a:gd name="T44" fmla="*/ 54543 w 58515"/>
                <a:gd name="T45" fmla="*/ 81393 h 81393"/>
                <a:gd name="T46" fmla="*/ 3844 w 58515"/>
                <a:gd name="T47" fmla="*/ 81393 h 81393"/>
                <a:gd name="T48" fmla="*/ 0 w 58515"/>
                <a:gd name="T49" fmla="*/ 77549 h 81393"/>
                <a:gd name="T50" fmla="*/ 0 w 58515"/>
                <a:gd name="T51" fmla="*/ 3972 h 81393"/>
                <a:gd name="T52" fmla="*/ 3844 w 58515"/>
                <a:gd name="T53" fmla="*/ 129 h 81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515" h="81393">
                  <a:moveTo>
                    <a:pt x="3844" y="129"/>
                  </a:moveTo>
                  <a:lnTo>
                    <a:pt x="50205" y="129"/>
                  </a:lnTo>
                  <a:lnTo>
                    <a:pt x="50205" y="129"/>
                  </a:lnTo>
                  <a:cubicBezTo>
                    <a:pt x="50205" y="58"/>
                    <a:pt x="50263" y="0"/>
                    <a:pt x="50334" y="0"/>
                  </a:cubicBezTo>
                  <a:lnTo>
                    <a:pt x="54115" y="0"/>
                  </a:lnTo>
                  <a:cubicBezTo>
                    <a:pt x="54186" y="0"/>
                    <a:pt x="54244" y="58"/>
                    <a:pt x="54244" y="129"/>
                  </a:cubicBezTo>
                  <a:lnTo>
                    <a:pt x="54244" y="129"/>
                  </a:lnTo>
                  <a:lnTo>
                    <a:pt x="54543" y="129"/>
                  </a:lnTo>
                  <a:cubicBezTo>
                    <a:pt x="56657" y="129"/>
                    <a:pt x="58386" y="1858"/>
                    <a:pt x="58386" y="3972"/>
                  </a:cubicBezTo>
                  <a:lnTo>
                    <a:pt x="58386" y="6568"/>
                  </a:lnTo>
                  <a:lnTo>
                    <a:pt x="58386" y="6568"/>
                  </a:lnTo>
                  <a:cubicBezTo>
                    <a:pt x="58457" y="6568"/>
                    <a:pt x="58515" y="6625"/>
                    <a:pt x="58515" y="6696"/>
                  </a:cubicBezTo>
                  <a:lnTo>
                    <a:pt x="58515" y="9791"/>
                  </a:lnTo>
                  <a:cubicBezTo>
                    <a:pt x="58515" y="9861"/>
                    <a:pt x="58457" y="9919"/>
                    <a:pt x="58386" y="9919"/>
                  </a:cubicBezTo>
                  <a:lnTo>
                    <a:pt x="58386" y="9919"/>
                  </a:lnTo>
                  <a:lnTo>
                    <a:pt x="58386" y="10555"/>
                  </a:lnTo>
                  <a:lnTo>
                    <a:pt x="58386" y="10555"/>
                  </a:lnTo>
                  <a:cubicBezTo>
                    <a:pt x="58457" y="10555"/>
                    <a:pt x="58515" y="10613"/>
                    <a:pt x="58515" y="10683"/>
                  </a:cubicBezTo>
                  <a:lnTo>
                    <a:pt x="58515" y="13778"/>
                  </a:lnTo>
                  <a:cubicBezTo>
                    <a:pt x="58515" y="13849"/>
                    <a:pt x="58457" y="13906"/>
                    <a:pt x="58386" y="13906"/>
                  </a:cubicBezTo>
                  <a:lnTo>
                    <a:pt x="58386" y="13906"/>
                  </a:lnTo>
                  <a:lnTo>
                    <a:pt x="58386" y="77549"/>
                  </a:lnTo>
                  <a:cubicBezTo>
                    <a:pt x="58386" y="79663"/>
                    <a:pt x="56657" y="81393"/>
                    <a:pt x="54543" y="81393"/>
                  </a:cubicBezTo>
                  <a:lnTo>
                    <a:pt x="3844" y="81393"/>
                  </a:lnTo>
                  <a:cubicBezTo>
                    <a:pt x="1730" y="81393"/>
                    <a:pt x="0" y="79663"/>
                    <a:pt x="0" y="77549"/>
                  </a:cubicBezTo>
                  <a:lnTo>
                    <a:pt x="0" y="3972"/>
                  </a:lnTo>
                  <a:cubicBezTo>
                    <a:pt x="0" y="1858"/>
                    <a:pt x="1730" y="129"/>
                    <a:pt x="3844" y="1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Oval 13">
              <a:extLst>
                <a:ext uri="{FF2B5EF4-FFF2-40B4-BE49-F238E27FC236}">
                  <a16:creationId xmlns:a16="http://schemas.microsoft.com/office/drawing/2014/main" id="{CA1CA3FF-AF7D-4040-AC5B-7D6505D0A00D}"/>
                </a:ext>
              </a:extLst>
            </p:cNvPr>
            <p:cNvSpPr>
              <a:spLocks noChangeArrowheads="1"/>
            </p:cNvSpPr>
            <p:nvPr/>
          </p:nvSpPr>
          <p:spPr bwMode="auto">
            <a:xfrm>
              <a:off x="6130925" y="79375"/>
              <a:ext cx="85725" cy="857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4">
              <a:extLst>
                <a:ext uri="{FF2B5EF4-FFF2-40B4-BE49-F238E27FC236}">
                  <a16:creationId xmlns:a16="http://schemas.microsoft.com/office/drawing/2014/main" id="{DC962C81-9A34-48A7-9AAE-56DE71A4F46C}"/>
                </a:ext>
              </a:extLst>
            </p:cNvPr>
            <p:cNvSpPr>
              <a:spLocks/>
            </p:cNvSpPr>
            <p:nvPr/>
          </p:nvSpPr>
          <p:spPr bwMode="auto">
            <a:xfrm>
              <a:off x="5905500" y="103188"/>
              <a:ext cx="115888" cy="38100"/>
            </a:xfrm>
            <a:custGeom>
              <a:avLst/>
              <a:gdLst>
                <a:gd name="T0" fmla="*/ 231 w 1367"/>
                <a:gd name="T1" fmla="*/ 0 h 460"/>
                <a:gd name="T2" fmla="*/ 1136 w 1367"/>
                <a:gd name="T3" fmla="*/ 0 h 460"/>
                <a:gd name="T4" fmla="*/ 1367 w 1367"/>
                <a:gd name="T5" fmla="*/ 230 h 460"/>
                <a:gd name="T6" fmla="*/ 1367 w 1367"/>
                <a:gd name="T7" fmla="*/ 230 h 460"/>
                <a:gd name="T8" fmla="*/ 1136 w 1367"/>
                <a:gd name="T9" fmla="*/ 460 h 460"/>
                <a:gd name="T10" fmla="*/ 231 w 1367"/>
                <a:gd name="T11" fmla="*/ 460 h 460"/>
                <a:gd name="T12" fmla="*/ 0 w 1367"/>
                <a:gd name="T13" fmla="*/ 230 h 460"/>
                <a:gd name="T14" fmla="*/ 0 w 1367"/>
                <a:gd name="T15" fmla="*/ 230 h 460"/>
                <a:gd name="T16" fmla="*/ 231 w 1367"/>
                <a:gd name="T17" fmla="*/ 0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7" h="460">
                  <a:moveTo>
                    <a:pt x="231" y="0"/>
                  </a:moveTo>
                  <a:lnTo>
                    <a:pt x="1136" y="0"/>
                  </a:lnTo>
                  <a:cubicBezTo>
                    <a:pt x="1263" y="0"/>
                    <a:pt x="1367" y="103"/>
                    <a:pt x="1367" y="230"/>
                  </a:cubicBezTo>
                  <a:lnTo>
                    <a:pt x="1367" y="230"/>
                  </a:lnTo>
                  <a:cubicBezTo>
                    <a:pt x="1367" y="357"/>
                    <a:pt x="1263" y="460"/>
                    <a:pt x="1136" y="460"/>
                  </a:cubicBezTo>
                  <a:lnTo>
                    <a:pt x="231" y="460"/>
                  </a:lnTo>
                  <a:cubicBezTo>
                    <a:pt x="104" y="460"/>
                    <a:pt x="0" y="357"/>
                    <a:pt x="0" y="230"/>
                  </a:cubicBezTo>
                  <a:lnTo>
                    <a:pt x="0" y="230"/>
                  </a:lnTo>
                  <a:cubicBezTo>
                    <a:pt x="0" y="103"/>
                    <a:pt x="104" y="0"/>
                    <a:pt x="23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5">
              <a:extLst>
                <a:ext uri="{FF2B5EF4-FFF2-40B4-BE49-F238E27FC236}">
                  <a16:creationId xmlns:a16="http://schemas.microsoft.com/office/drawing/2014/main" id="{E3A415E5-B887-40BE-9C47-899CBCB585E6}"/>
                </a:ext>
              </a:extLst>
            </p:cNvPr>
            <p:cNvSpPr>
              <a:spLocks/>
            </p:cNvSpPr>
            <p:nvPr/>
          </p:nvSpPr>
          <p:spPr bwMode="auto">
            <a:xfrm>
              <a:off x="5745163" y="103188"/>
              <a:ext cx="57150" cy="38100"/>
            </a:xfrm>
            <a:custGeom>
              <a:avLst/>
              <a:gdLst>
                <a:gd name="T0" fmla="*/ 231 w 683"/>
                <a:gd name="T1" fmla="*/ 0 h 460"/>
                <a:gd name="T2" fmla="*/ 453 w 683"/>
                <a:gd name="T3" fmla="*/ 0 h 460"/>
                <a:gd name="T4" fmla="*/ 683 w 683"/>
                <a:gd name="T5" fmla="*/ 230 h 460"/>
                <a:gd name="T6" fmla="*/ 683 w 683"/>
                <a:gd name="T7" fmla="*/ 230 h 460"/>
                <a:gd name="T8" fmla="*/ 453 w 683"/>
                <a:gd name="T9" fmla="*/ 460 h 460"/>
                <a:gd name="T10" fmla="*/ 231 w 683"/>
                <a:gd name="T11" fmla="*/ 460 h 460"/>
                <a:gd name="T12" fmla="*/ 0 w 683"/>
                <a:gd name="T13" fmla="*/ 230 h 460"/>
                <a:gd name="T14" fmla="*/ 0 w 683"/>
                <a:gd name="T15" fmla="*/ 230 h 460"/>
                <a:gd name="T16" fmla="*/ 231 w 683"/>
                <a:gd name="T17" fmla="*/ 0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3" h="460">
                  <a:moveTo>
                    <a:pt x="231" y="0"/>
                  </a:moveTo>
                  <a:lnTo>
                    <a:pt x="453" y="0"/>
                  </a:lnTo>
                  <a:cubicBezTo>
                    <a:pt x="580" y="0"/>
                    <a:pt x="683" y="103"/>
                    <a:pt x="683" y="230"/>
                  </a:cubicBezTo>
                  <a:lnTo>
                    <a:pt x="683" y="230"/>
                  </a:lnTo>
                  <a:cubicBezTo>
                    <a:pt x="683" y="357"/>
                    <a:pt x="580" y="460"/>
                    <a:pt x="453" y="460"/>
                  </a:cubicBezTo>
                  <a:lnTo>
                    <a:pt x="231" y="460"/>
                  </a:lnTo>
                  <a:cubicBezTo>
                    <a:pt x="104" y="460"/>
                    <a:pt x="0" y="357"/>
                    <a:pt x="0" y="230"/>
                  </a:cubicBezTo>
                  <a:lnTo>
                    <a:pt x="0" y="230"/>
                  </a:lnTo>
                  <a:cubicBezTo>
                    <a:pt x="0" y="103"/>
                    <a:pt x="104" y="0"/>
                    <a:pt x="23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Oval 16">
              <a:extLst>
                <a:ext uri="{FF2B5EF4-FFF2-40B4-BE49-F238E27FC236}">
                  <a16:creationId xmlns:a16="http://schemas.microsoft.com/office/drawing/2014/main" id="{8A2E7498-397A-4B0C-BEE1-23A7318BD68F}"/>
                </a:ext>
              </a:extLst>
            </p:cNvPr>
            <p:cNvSpPr>
              <a:spLocks noChangeArrowheads="1"/>
            </p:cNvSpPr>
            <p:nvPr/>
          </p:nvSpPr>
          <p:spPr bwMode="auto">
            <a:xfrm>
              <a:off x="6340475" y="92075"/>
              <a:ext cx="58738" cy="603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4" name="Freeform: Shape 14">
            <a:extLst>
              <a:ext uri="{FF2B5EF4-FFF2-40B4-BE49-F238E27FC236}">
                <a16:creationId xmlns:a16="http://schemas.microsoft.com/office/drawing/2014/main" id="{9F0B69EE-4EED-4D4A-B9E1-98C1DB869EFB}"/>
              </a:ext>
            </a:extLst>
          </p:cNvPr>
          <p:cNvSpPr>
            <a:spLocks noGrp="1"/>
          </p:cNvSpPr>
          <p:nvPr>
            <p:ph type="pic" sz="quarter" idx="11" hasCustomPrompt="1"/>
          </p:nvPr>
        </p:nvSpPr>
        <p:spPr>
          <a:xfrm>
            <a:off x="5750658" y="1381208"/>
            <a:ext cx="5746052" cy="4089400"/>
          </a:xfrm>
          <a:custGeom>
            <a:avLst/>
            <a:gdLst>
              <a:gd name="connsiteX0" fmla="*/ 155922 w 4788294"/>
              <a:gd name="connsiteY0" fmla="*/ 0 h 3349550"/>
              <a:gd name="connsiteX1" fmla="*/ 4632372 w 4788294"/>
              <a:gd name="connsiteY1" fmla="*/ 0 h 3349550"/>
              <a:gd name="connsiteX2" fmla="*/ 4788294 w 4788294"/>
              <a:gd name="connsiteY2" fmla="*/ 155922 h 3349550"/>
              <a:gd name="connsiteX3" fmla="*/ 4788294 w 4788294"/>
              <a:gd name="connsiteY3" fmla="*/ 3193628 h 3349550"/>
              <a:gd name="connsiteX4" fmla="*/ 4632372 w 4788294"/>
              <a:gd name="connsiteY4" fmla="*/ 3349550 h 3349550"/>
              <a:gd name="connsiteX5" fmla="*/ 155922 w 4788294"/>
              <a:gd name="connsiteY5" fmla="*/ 3349550 h 3349550"/>
              <a:gd name="connsiteX6" fmla="*/ 0 w 4788294"/>
              <a:gd name="connsiteY6" fmla="*/ 3193628 h 3349550"/>
              <a:gd name="connsiteX7" fmla="*/ 0 w 4788294"/>
              <a:gd name="connsiteY7" fmla="*/ 155922 h 3349550"/>
              <a:gd name="connsiteX8" fmla="*/ 155922 w 4788294"/>
              <a:gd name="connsiteY8" fmla="*/ 0 h 334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8294" h="3349550">
                <a:moveTo>
                  <a:pt x="155922" y="0"/>
                </a:moveTo>
                <a:lnTo>
                  <a:pt x="4632372" y="0"/>
                </a:lnTo>
                <a:cubicBezTo>
                  <a:pt x="4718485" y="0"/>
                  <a:pt x="4788294" y="69809"/>
                  <a:pt x="4788294" y="155922"/>
                </a:cubicBezTo>
                <a:lnTo>
                  <a:pt x="4788294" y="3193628"/>
                </a:lnTo>
                <a:cubicBezTo>
                  <a:pt x="4788294" y="3279741"/>
                  <a:pt x="4718485" y="3349550"/>
                  <a:pt x="4632372" y="3349550"/>
                </a:cubicBezTo>
                <a:lnTo>
                  <a:pt x="155922" y="3349550"/>
                </a:lnTo>
                <a:cubicBezTo>
                  <a:pt x="69809" y="3349550"/>
                  <a:pt x="0" y="3279741"/>
                  <a:pt x="0" y="3193628"/>
                </a:cubicBezTo>
                <a:lnTo>
                  <a:pt x="0" y="155922"/>
                </a:lnTo>
                <a:cubicBezTo>
                  <a:pt x="0" y="69809"/>
                  <a:pt x="69809" y="0"/>
                  <a:pt x="155922" y="0"/>
                </a:cubicBezTo>
                <a:close/>
              </a:path>
            </a:pathLst>
          </a:custGeom>
          <a:pattFill prst="pct5">
            <a:fgClr>
              <a:schemeClr val="bg2">
                <a:lumMod val="75000"/>
              </a:schemeClr>
            </a:fgClr>
            <a:bgClr>
              <a:schemeClr val="bg1"/>
            </a:bgClr>
          </a:pattFill>
        </p:spPr>
        <p:txBody>
          <a:bodyPr wrap="square" lIns="91440" tIns="731520" anchor="ctr" anchorCtr="1">
            <a:noAutofit/>
          </a:bodyPr>
          <a:lstStyle>
            <a:lvl1pPr marL="0" indent="0" algn="ctr">
              <a:buNone/>
              <a:defRPr sz="1800" baseline="0">
                <a:solidFill>
                  <a:schemeClr val="accent1"/>
                </a:solidFill>
              </a:defRPr>
            </a:lvl1pPr>
          </a:lstStyle>
          <a:p>
            <a:r>
              <a:rPr lang="en-US" dirty="0"/>
              <a:t>Insert Image</a:t>
            </a:r>
          </a:p>
        </p:txBody>
      </p:sp>
    </p:spTree>
    <p:extLst>
      <p:ext uri="{BB962C8B-B14F-4D97-AF65-F5344CB8AC3E}">
        <p14:creationId xmlns:p14="http://schemas.microsoft.com/office/powerpoint/2010/main" val="29792320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4_Mockup Laptop">
    <p:spTree>
      <p:nvGrpSpPr>
        <p:cNvPr id="1" name=""/>
        <p:cNvGrpSpPr/>
        <p:nvPr/>
      </p:nvGrpSpPr>
      <p:grpSpPr>
        <a:xfrm>
          <a:off x="0" y="0"/>
          <a:ext cx="0" cy="0"/>
          <a:chOff x="0" y="0"/>
          <a:chExt cx="0" cy="0"/>
        </a:xfrm>
      </p:grpSpPr>
      <p:sp>
        <p:nvSpPr>
          <p:cNvPr id="6" name="Title 1"/>
          <p:cNvSpPr>
            <a:spLocks noGrp="1"/>
          </p:cNvSpPr>
          <p:nvPr>
            <p:ph type="title"/>
          </p:nvPr>
        </p:nvSpPr>
        <p:spPr>
          <a:xfrm>
            <a:off x="381000" y="362481"/>
            <a:ext cx="11427881" cy="475720"/>
          </a:xfrm>
        </p:spPr>
        <p:txBody>
          <a:bodyPr/>
          <a:lstStyle/>
          <a:p>
            <a:r>
              <a:rPr lang="en-US" dirty="0"/>
              <a:t>Click to edit Master title style</a:t>
            </a:r>
          </a:p>
        </p:txBody>
      </p:sp>
      <p:sp>
        <p:nvSpPr>
          <p:cNvPr id="25" name="Content Placeholder 2"/>
          <p:cNvSpPr>
            <a:spLocks noGrp="1"/>
          </p:cNvSpPr>
          <p:nvPr>
            <p:ph idx="1" hasCustomPrompt="1"/>
          </p:nvPr>
        </p:nvSpPr>
        <p:spPr>
          <a:xfrm>
            <a:off x="381001" y="1104901"/>
            <a:ext cx="4551485" cy="500380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pic>
        <p:nvPicPr>
          <p:cNvPr id="2" name="Picture 1" descr="Shape&#10;&#10;Description automatically generated">
            <a:extLst>
              <a:ext uri="{FF2B5EF4-FFF2-40B4-BE49-F238E27FC236}">
                <a16:creationId xmlns:a16="http://schemas.microsoft.com/office/drawing/2014/main" id="{6CF3ED65-595A-E0D8-13AD-871C16E897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2404" y="1457026"/>
            <a:ext cx="7005267" cy="3987583"/>
          </a:xfrm>
          <a:prstGeom prst="rect">
            <a:avLst/>
          </a:prstGeom>
          <a:effectLst>
            <a:outerShdw blurRad="292100" dist="25400" dir="5400000" sx="102000" sy="102000" algn="t" rotWithShape="0">
              <a:schemeClr val="accent1">
                <a:alpha val="53000"/>
              </a:schemeClr>
            </a:outerShdw>
          </a:effectLst>
        </p:spPr>
      </p:pic>
      <p:sp>
        <p:nvSpPr>
          <p:cNvPr id="3" name="Freeform: Shape 18">
            <a:extLst>
              <a:ext uri="{FF2B5EF4-FFF2-40B4-BE49-F238E27FC236}">
                <a16:creationId xmlns:a16="http://schemas.microsoft.com/office/drawing/2014/main" id="{03687488-0038-AE94-3C63-D8C62972D14C}"/>
              </a:ext>
            </a:extLst>
          </p:cNvPr>
          <p:cNvSpPr>
            <a:spLocks noGrp="1"/>
          </p:cNvSpPr>
          <p:nvPr>
            <p:ph type="pic" sz="quarter" idx="11" hasCustomPrompt="1"/>
          </p:nvPr>
        </p:nvSpPr>
        <p:spPr>
          <a:xfrm>
            <a:off x="5737872" y="1657538"/>
            <a:ext cx="5494331" cy="3542925"/>
          </a:xfrm>
          <a:custGeom>
            <a:avLst/>
            <a:gdLst>
              <a:gd name="connsiteX0" fmla="*/ 0 w 4414093"/>
              <a:gd name="connsiteY0" fmla="*/ 0 h 2715354"/>
              <a:gd name="connsiteX1" fmla="*/ 4414093 w 4414093"/>
              <a:gd name="connsiteY1" fmla="*/ 0 h 2715354"/>
              <a:gd name="connsiteX2" fmla="*/ 4414093 w 4414093"/>
              <a:gd name="connsiteY2" fmla="*/ 2715354 h 2715354"/>
              <a:gd name="connsiteX3" fmla="*/ 0 w 4414093"/>
              <a:gd name="connsiteY3" fmla="*/ 2715354 h 2715354"/>
            </a:gdLst>
            <a:ahLst/>
            <a:cxnLst>
              <a:cxn ang="0">
                <a:pos x="connsiteX0" y="connsiteY0"/>
              </a:cxn>
              <a:cxn ang="0">
                <a:pos x="connsiteX1" y="connsiteY1"/>
              </a:cxn>
              <a:cxn ang="0">
                <a:pos x="connsiteX2" y="connsiteY2"/>
              </a:cxn>
              <a:cxn ang="0">
                <a:pos x="connsiteX3" y="connsiteY3"/>
              </a:cxn>
            </a:cxnLst>
            <a:rect l="l" t="t" r="r" b="b"/>
            <a:pathLst>
              <a:path w="4414093" h="2715354">
                <a:moveTo>
                  <a:pt x="0" y="0"/>
                </a:moveTo>
                <a:lnTo>
                  <a:pt x="4414093" y="0"/>
                </a:lnTo>
                <a:lnTo>
                  <a:pt x="4414093" y="2715354"/>
                </a:lnTo>
                <a:lnTo>
                  <a:pt x="0" y="2715354"/>
                </a:lnTo>
                <a:close/>
              </a:path>
            </a:pathLst>
          </a:custGeom>
          <a:pattFill prst="pct5">
            <a:fgClr>
              <a:schemeClr val="bg2">
                <a:lumMod val="75000"/>
              </a:schemeClr>
            </a:fgClr>
            <a:bgClr>
              <a:schemeClr val="bg1"/>
            </a:bgClr>
          </a:pattFill>
        </p:spPr>
        <p:txBody>
          <a:bodyPr wrap="square" tIns="640080" anchor="ctr" anchorCtr="1">
            <a:noAutofit/>
          </a:bodyPr>
          <a:lstStyle>
            <a:lvl1pPr marL="0" indent="0" algn="ctr" defTabSz="914377" rtl="0" eaLnBrk="1" latinLnBrk="0" hangingPunct="1">
              <a:lnSpc>
                <a:spcPct val="90000"/>
              </a:lnSpc>
              <a:spcBef>
                <a:spcPts val="1000"/>
              </a:spcBef>
              <a:buClr>
                <a:schemeClr val="accent2"/>
              </a:buClr>
              <a:buSzPct val="75000"/>
              <a:buFont typeface="Wingdings" panose="05000000000000000000" pitchFamily="2" charset="2"/>
              <a:buNone/>
              <a:defRPr lang="en-US" sz="1800" kern="1200" baseline="0" dirty="0">
                <a:solidFill>
                  <a:schemeClr val="accent1"/>
                </a:solidFill>
                <a:latin typeface="Arial" panose="020B0604020202020204" pitchFamily="34" charset="0"/>
                <a:ea typeface="+mn-ea"/>
                <a:cs typeface="Arial" panose="020B0604020202020204" pitchFamily="34" charset="0"/>
              </a:defRPr>
            </a:lvl1pPr>
          </a:lstStyle>
          <a:p>
            <a:r>
              <a:rPr lang="en-US" dirty="0"/>
              <a:t>Insert Image</a:t>
            </a:r>
          </a:p>
        </p:txBody>
      </p:sp>
    </p:spTree>
    <p:extLst>
      <p:ext uri="{BB962C8B-B14F-4D97-AF65-F5344CB8AC3E}">
        <p14:creationId xmlns:p14="http://schemas.microsoft.com/office/powerpoint/2010/main" val="4420090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4_Mockup Desktop">
    <p:spTree>
      <p:nvGrpSpPr>
        <p:cNvPr id="1" name=""/>
        <p:cNvGrpSpPr/>
        <p:nvPr/>
      </p:nvGrpSpPr>
      <p:grpSpPr>
        <a:xfrm>
          <a:off x="0" y="0"/>
          <a:ext cx="0" cy="0"/>
          <a:chOff x="0" y="0"/>
          <a:chExt cx="0" cy="0"/>
        </a:xfrm>
      </p:grpSpPr>
      <p:sp>
        <p:nvSpPr>
          <p:cNvPr id="6" name="Title 1"/>
          <p:cNvSpPr>
            <a:spLocks noGrp="1"/>
          </p:cNvSpPr>
          <p:nvPr>
            <p:ph type="title"/>
          </p:nvPr>
        </p:nvSpPr>
        <p:spPr>
          <a:xfrm>
            <a:off x="381000" y="362481"/>
            <a:ext cx="11427881" cy="475720"/>
          </a:xfrm>
        </p:spPr>
        <p:txBody>
          <a:bodyPr/>
          <a:lstStyle/>
          <a:p>
            <a:r>
              <a:rPr lang="en-US" dirty="0"/>
              <a:t>Click to edit Master title style</a:t>
            </a:r>
          </a:p>
        </p:txBody>
      </p:sp>
      <p:sp>
        <p:nvSpPr>
          <p:cNvPr id="25" name="Content Placeholder 2"/>
          <p:cNvSpPr>
            <a:spLocks noGrp="1"/>
          </p:cNvSpPr>
          <p:nvPr>
            <p:ph idx="1" hasCustomPrompt="1"/>
          </p:nvPr>
        </p:nvSpPr>
        <p:spPr>
          <a:xfrm>
            <a:off x="381001" y="1104901"/>
            <a:ext cx="4551485" cy="500380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pic>
        <p:nvPicPr>
          <p:cNvPr id="45" name="Picture 4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63125" y="952625"/>
            <a:ext cx="6459412" cy="5336836"/>
          </a:xfrm>
          <a:prstGeom prst="rect">
            <a:avLst/>
          </a:prstGeom>
          <a:effectLst>
            <a:outerShdw blurRad="317500" dist="88900" dir="5400000" algn="t" rotWithShape="0">
              <a:prstClr val="black">
                <a:alpha val="40000"/>
              </a:prstClr>
            </a:outerShdw>
          </a:effectLst>
        </p:spPr>
      </p:pic>
      <p:sp>
        <p:nvSpPr>
          <p:cNvPr id="44" name="Freeform: Shape 18">
            <a:extLst>
              <a:ext uri="{FF2B5EF4-FFF2-40B4-BE49-F238E27FC236}">
                <a16:creationId xmlns:a16="http://schemas.microsoft.com/office/drawing/2014/main" id="{78ACA6C3-8CC1-4B75-8747-E02797BC602F}"/>
              </a:ext>
            </a:extLst>
          </p:cNvPr>
          <p:cNvSpPr>
            <a:spLocks noGrp="1"/>
          </p:cNvSpPr>
          <p:nvPr>
            <p:ph type="pic" sz="quarter" idx="11" hasCustomPrompt="1"/>
          </p:nvPr>
        </p:nvSpPr>
        <p:spPr>
          <a:xfrm>
            <a:off x="5672344" y="1211815"/>
            <a:ext cx="5840974" cy="3624656"/>
          </a:xfrm>
          <a:custGeom>
            <a:avLst/>
            <a:gdLst>
              <a:gd name="connsiteX0" fmla="*/ 0 w 4414093"/>
              <a:gd name="connsiteY0" fmla="*/ 0 h 2715354"/>
              <a:gd name="connsiteX1" fmla="*/ 4414093 w 4414093"/>
              <a:gd name="connsiteY1" fmla="*/ 0 h 2715354"/>
              <a:gd name="connsiteX2" fmla="*/ 4414093 w 4414093"/>
              <a:gd name="connsiteY2" fmla="*/ 2715354 h 2715354"/>
              <a:gd name="connsiteX3" fmla="*/ 0 w 4414093"/>
              <a:gd name="connsiteY3" fmla="*/ 2715354 h 2715354"/>
            </a:gdLst>
            <a:ahLst/>
            <a:cxnLst>
              <a:cxn ang="0">
                <a:pos x="connsiteX0" y="connsiteY0"/>
              </a:cxn>
              <a:cxn ang="0">
                <a:pos x="connsiteX1" y="connsiteY1"/>
              </a:cxn>
              <a:cxn ang="0">
                <a:pos x="connsiteX2" y="connsiteY2"/>
              </a:cxn>
              <a:cxn ang="0">
                <a:pos x="connsiteX3" y="connsiteY3"/>
              </a:cxn>
            </a:cxnLst>
            <a:rect l="l" t="t" r="r" b="b"/>
            <a:pathLst>
              <a:path w="4414093" h="2715354">
                <a:moveTo>
                  <a:pt x="0" y="0"/>
                </a:moveTo>
                <a:lnTo>
                  <a:pt x="4414093" y="0"/>
                </a:lnTo>
                <a:lnTo>
                  <a:pt x="4414093" y="2715354"/>
                </a:lnTo>
                <a:lnTo>
                  <a:pt x="0" y="2715354"/>
                </a:lnTo>
                <a:close/>
              </a:path>
            </a:pathLst>
          </a:custGeom>
          <a:pattFill prst="pct5">
            <a:fgClr>
              <a:schemeClr val="bg2">
                <a:lumMod val="75000"/>
              </a:schemeClr>
            </a:fgClr>
            <a:bgClr>
              <a:schemeClr val="bg1"/>
            </a:bgClr>
          </a:pattFill>
        </p:spPr>
        <p:txBody>
          <a:bodyPr wrap="square" tIns="640080" anchor="ctr" anchorCtr="1">
            <a:noAutofit/>
          </a:bodyPr>
          <a:lstStyle>
            <a:lvl1pPr marL="0" indent="0" algn="ctr" defTabSz="914400" rtl="0" eaLnBrk="1" latinLnBrk="0" hangingPunct="1">
              <a:lnSpc>
                <a:spcPct val="90000"/>
              </a:lnSpc>
              <a:spcBef>
                <a:spcPts val="1000"/>
              </a:spcBef>
              <a:buClr>
                <a:schemeClr val="accent2"/>
              </a:buClr>
              <a:buSzPct val="75000"/>
              <a:buFont typeface="Wingdings" panose="05000000000000000000" pitchFamily="2" charset="2"/>
              <a:buNone/>
              <a:defRPr lang="en-US" sz="1800" kern="1200" baseline="0" dirty="0">
                <a:solidFill>
                  <a:schemeClr val="accent1"/>
                </a:solidFill>
                <a:latin typeface="Arial" panose="020B0604020202020204" pitchFamily="34" charset="0"/>
                <a:ea typeface="+mn-ea"/>
                <a:cs typeface="Arial" panose="020B0604020202020204" pitchFamily="34" charset="0"/>
              </a:defRPr>
            </a:lvl1pPr>
          </a:lstStyle>
          <a:p>
            <a:r>
              <a:rPr lang="en-US" dirty="0"/>
              <a:t>Insert Image</a:t>
            </a:r>
          </a:p>
        </p:txBody>
      </p:sp>
    </p:spTree>
    <p:extLst>
      <p:ext uri="{BB962C8B-B14F-4D97-AF65-F5344CB8AC3E}">
        <p14:creationId xmlns:p14="http://schemas.microsoft.com/office/powerpoint/2010/main" val="4454231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4_Mockup Mobile on Re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894178-DB6C-42FF-B50B-B99A29AC6F0B}"/>
              </a:ext>
            </a:extLst>
          </p:cNvPr>
          <p:cNvSpPr/>
          <p:nvPr userDrawn="1"/>
        </p:nvSpPr>
        <p:spPr>
          <a:xfrm>
            <a:off x="0" y="25823"/>
            <a:ext cx="12192000" cy="64083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26246F-11B6-4D3D-9044-E0E0EF9D643E}"/>
              </a:ext>
            </a:extLst>
          </p:cNvPr>
          <p:cNvSpPr>
            <a:spLocks noGrp="1"/>
          </p:cNvSpPr>
          <p:nvPr>
            <p:ph type="title"/>
          </p:nvPr>
        </p:nvSpPr>
        <p:spPr/>
        <p:txBody>
          <a:bodyPr/>
          <a:lstStyle>
            <a:lvl1pPr>
              <a:defRPr>
                <a:solidFill>
                  <a:schemeClr val="bg2"/>
                </a:solidFill>
              </a:defRPr>
            </a:lvl1pPr>
          </a:lstStyle>
          <a:p>
            <a:r>
              <a:rPr lang="en-US" dirty="0"/>
              <a:t>Click to edit Master title style</a:t>
            </a:r>
          </a:p>
        </p:txBody>
      </p:sp>
      <p:sp>
        <p:nvSpPr>
          <p:cNvPr id="4" name="Rectangle 3">
            <a:extLst>
              <a:ext uri="{FF2B5EF4-FFF2-40B4-BE49-F238E27FC236}">
                <a16:creationId xmlns:a16="http://schemas.microsoft.com/office/drawing/2014/main" id="{31FF4F8F-D9EF-413A-BB99-9546FD4B10A8}"/>
              </a:ext>
            </a:extLst>
          </p:cNvPr>
          <p:cNvSpPr/>
          <p:nvPr userDrawn="1"/>
        </p:nvSpPr>
        <p:spPr>
          <a:xfrm>
            <a:off x="0" y="-1"/>
            <a:ext cx="12192000" cy="9144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633D115A-D7B6-4BDB-84E2-46DFF5DA1AE5}"/>
              </a:ext>
            </a:extLst>
          </p:cNvPr>
          <p:cNvGrpSpPr/>
          <p:nvPr userDrawn="1"/>
        </p:nvGrpSpPr>
        <p:grpSpPr>
          <a:xfrm>
            <a:off x="8188015" y="1071450"/>
            <a:ext cx="2380054" cy="4850091"/>
            <a:chOff x="2297113" y="6350"/>
            <a:chExt cx="3359150" cy="6845300"/>
          </a:xfrm>
          <a:solidFill>
            <a:srgbClr val="333333"/>
          </a:solidFill>
          <a:effectLst>
            <a:outerShdw blurRad="508000" dist="381000" dir="5400000" algn="t" rotWithShape="0">
              <a:schemeClr val="tx1">
                <a:alpha val="20000"/>
              </a:schemeClr>
            </a:outerShdw>
          </a:effectLst>
        </p:grpSpPr>
        <p:sp>
          <p:nvSpPr>
            <p:cNvPr id="6" name="Freeform 22">
              <a:extLst>
                <a:ext uri="{FF2B5EF4-FFF2-40B4-BE49-F238E27FC236}">
                  <a16:creationId xmlns:a16="http://schemas.microsoft.com/office/drawing/2014/main" id="{79DD8337-EC86-439C-83C1-8FD63FCCDB9A}"/>
                </a:ext>
              </a:extLst>
            </p:cNvPr>
            <p:cNvSpPr>
              <a:spLocks/>
            </p:cNvSpPr>
            <p:nvPr/>
          </p:nvSpPr>
          <p:spPr bwMode="auto">
            <a:xfrm>
              <a:off x="2297113" y="6350"/>
              <a:ext cx="3359150" cy="6845300"/>
            </a:xfrm>
            <a:custGeom>
              <a:avLst/>
              <a:gdLst>
                <a:gd name="T0" fmla="*/ 2371 w 18583"/>
                <a:gd name="T1" fmla="*/ 0 h 37888"/>
                <a:gd name="T2" fmla="*/ 16212 w 18583"/>
                <a:gd name="T3" fmla="*/ 0 h 37888"/>
                <a:gd name="T4" fmla="*/ 18480 w 18583"/>
                <a:gd name="T5" fmla="*/ 2268 h 37888"/>
                <a:gd name="T6" fmla="*/ 18480 w 18583"/>
                <a:gd name="T7" fmla="*/ 9707 h 37888"/>
                <a:gd name="T8" fmla="*/ 18480 w 18583"/>
                <a:gd name="T9" fmla="*/ 9707 h 37888"/>
                <a:gd name="T10" fmla="*/ 18583 w 18583"/>
                <a:gd name="T11" fmla="*/ 9810 h 37888"/>
                <a:gd name="T12" fmla="*/ 18583 w 18583"/>
                <a:gd name="T13" fmla="*/ 14098 h 37888"/>
                <a:gd name="T14" fmla="*/ 18480 w 18583"/>
                <a:gd name="T15" fmla="*/ 14201 h 37888"/>
                <a:gd name="T16" fmla="*/ 18480 w 18583"/>
                <a:gd name="T17" fmla="*/ 14201 h 37888"/>
                <a:gd name="T18" fmla="*/ 18480 w 18583"/>
                <a:gd name="T19" fmla="*/ 35620 h 37888"/>
                <a:gd name="T20" fmla="*/ 16212 w 18583"/>
                <a:gd name="T21" fmla="*/ 37888 h 37888"/>
                <a:gd name="T22" fmla="*/ 2371 w 18583"/>
                <a:gd name="T23" fmla="*/ 37888 h 37888"/>
                <a:gd name="T24" fmla="*/ 103 w 18583"/>
                <a:gd name="T25" fmla="*/ 35620 h 37888"/>
                <a:gd name="T26" fmla="*/ 103 w 18583"/>
                <a:gd name="T27" fmla="*/ 15167 h 37888"/>
                <a:gd name="T28" fmla="*/ 103 w 18583"/>
                <a:gd name="T29" fmla="*/ 15167 h 37888"/>
                <a:gd name="T30" fmla="*/ 0 w 18583"/>
                <a:gd name="T31" fmla="*/ 15065 h 37888"/>
                <a:gd name="T32" fmla="*/ 0 w 18583"/>
                <a:gd name="T33" fmla="*/ 12461 h 37888"/>
                <a:gd name="T34" fmla="*/ 103 w 18583"/>
                <a:gd name="T35" fmla="*/ 12359 h 37888"/>
                <a:gd name="T36" fmla="*/ 103 w 18583"/>
                <a:gd name="T37" fmla="*/ 12359 h 37888"/>
                <a:gd name="T38" fmla="*/ 103 w 18583"/>
                <a:gd name="T39" fmla="*/ 11514 h 37888"/>
                <a:gd name="T40" fmla="*/ 103 w 18583"/>
                <a:gd name="T41" fmla="*/ 11514 h 37888"/>
                <a:gd name="T42" fmla="*/ 0 w 18583"/>
                <a:gd name="T43" fmla="*/ 11411 h 37888"/>
                <a:gd name="T44" fmla="*/ 0 w 18583"/>
                <a:gd name="T45" fmla="*/ 8808 h 37888"/>
                <a:gd name="T46" fmla="*/ 103 w 18583"/>
                <a:gd name="T47" fmla="*/ 8705 h 37888"/>
                <a:gd name="T48" fmla="*/ 103 w 18583"/>
                <a:gd name="T49" fmla="*/ 8705 h 37888"/>
                <a:gd name="T50" fmla="*/ 103 w 18583"/>
                <a:gd name="T51" fmla="*/ 7345 h 37888"/>
                <a:gd name="T52" fmla="*/ 86 w 18583"/>
                <a:gd name="T53" fmla="*/ 7345 h 37888"/>
                <a:gd name="T54" fmla="*/ 0 w 18583"/>
                <a:gd name="T55" fmla="*/ 7260 h 37888"/>
                <a:gd name="T56" fmla="*/ 0 w 18583"/>
                <a:gd name="T57" fmla="*/ 6047 h 37888"/>
                <a:gd name="T58" fmla="*/ 86 w 18583"/>
                <a:gd name="T59" fmla="*/ 5961 h 37888"/>
                <a:gd name="T60" fmla="*/ 103 w 18583"/>
                <a:gd name="T61" fmla="*/ 5961 h 37888"/>
                <a:gd name="T62" fmla="*/ 103 w 18583"/>
                <a:gd name="T63" fmla="*/ 2268 h 37888"/>
                <a:gd name="T64" fmla="*/ 2371 w 18583"/>
                <a:gd name="T65" fmla="*/ 0 h 37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583" h="37888">
                  <a:moveTo>
                    <a:pt x="2371" y="0"/>
                  </a:moveTo>
                  <a:lnTo>
                    <a:pt x="16212" y="0"/>
                  </a:lnTo>
                  <a:cubicBezTo>
                    <a:pt x="17460" y="0"/>
                    <a:pt x="18480" y="1021"/>
                    <a:pt x="18480" y="2268"/>
                  </a:cubicBezTo>
                  <a:lnTo>
                    <a:pt x="18480" y="9707"/>
                  </a:lnTo>
                  <a:lnTo>
                    <a:pt x="18480" y="9707"/>
                  </a:lnTo>
                  <a:cubicBezTo>
                    <a:pt x="18537" y="9707"/>
                    <a:pt x="18583" y="9753"/>
                    <a:pt x="18583" y="9810"/>
                  </a:cubicBezTo>
                  <a:lnTo>
                    <a:pt x="18583" y="14098"/>
                  </a:lnTo>
                  <a:cubicBezTo>
                    <a:pt x="18583" y="14155"/>
                    <a:pt x="18537" y="14201"/>
                    <a:pt x="18480" y="14201"/>
                  </a:cubicBezTo>
                  <a:lnTo>
                    <a:pt x="18480" y="14201"/>
                  </a:lnTo>
                  <a:lnTo>
                    <a:pt x="18480" y="35620"/>
                  </a:lnTo>
                  <a:cubicBezTo>
                    <a:pt x="18480" y="36868"/>
                    <a:pt x="17460" y="37888"/>
                    <a:pt x="16212" y="37888"/>
                  </a:cubicBezTo>
                  <a:lnTo>
                    <a:pt x="2371" y="37888"/>
                  </a:lnTo>
                  <a:cubicBezTo>
                    <a:pt x="1123" y="37888"/>
                    <a:pt x="103" y="36868"/>
                    <a:pt x="103" y="35620"/>
                  </a:cubicBezTo>
                  <a:lnTo>
                    <a:pt x="103" y="15167"/>
                  </a:lnTo>
                  <a:lnTo>
                    <a:pt x="103" y="15167"/>
                  </a:lnTo>
                  <a:cubicBezTo>
                    <a:pt x="46" y="15167"/>
                    <a:pt x="0" y="15121"/>
                    <a:pt x="0" y="15065"/>
                  </a:cubicBezTo>
                  <a:lnTo>
                    <a:pt x="0" y="12461"/>
                  </a:lnTo>
                  <a:cubicBezTo>
                    <a:pt x="0" y="12405"/>
                    <a:pt x="46" y="12359"/>
                    <a:pt x="103" y="12359"/>
                  </a:cubicBezTo>
                  <a:lnTo>
                    <a:pt x="103" y="12359"/>
                  </a:lnTo>
                  <a:lnTo>
                    <a:pt x="103" y="11514"/>
                  </a:lnTo>
                  <a:lnTo>
                    <a:pt x="103" y="11514"/>
                  </a:lnTo>
                  <a:cubicBezTo>
                    <a:pt x="46" y="11514"/>
                    <a:pt x="0" y="11467"/>
                    <a:pt x="0" y="11411"/>
                  </a:cubicBezTo>
                  <a:lnTo>
                    <a:pt x="0" y="8808"/>
                  </a:lnTo>
                  <a:cubicBezTo>
                    <a:pt x="0" y="8751"/>
                    <a:pt x="46" y="8705"/>
                    <a:pt x="103" y="8705"/>
                  </a:cubicBezTo>
                  <a:lnTo>
                    <a:pt x="103" y="8705"/>
                  </a:lnTo>
                  <a:lnTo>
                    <a:pt x="103" y="7345"/>
                  </a:lnTo>
                  <a:lnTo>
                    <a:pt x="86" y="7345"/>
                  </a:lnTo>
                  <a:cubicBezTo>
                    <a:pt x="39" y="7345"/>
                    <a:pt x="0" y="7307"/>
                    <a:pt x="0" y="7260"/>
                  </a:cubicBezTo>
                  <a:lnTo>
                    <a:pt x="0" y="6047"/>
                  </a:lnTo>
                  <a:cubicBezTo>
                    <a:pt x="0" y="6000"/>
                    <a:pt x="39" y="5961"/>
                    <a:pt x="86" y="5961"/>
                  </a:cubicBezTo>
                  <a:lnTo>
                    <a:pt x="103" y="5961"/>
                  </a:lnTo>
                  <a:lnTo>
                    <a:pt x="103" y="2268"/>
                  </a:lnTo>
                  <a:cubicBezTo>
                    <a:pt x="103" y="1021"/>
                    <a:pt x="1123" y="0"/>
                    <a:pt x="237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23">
              <a:extLst>
                <a:ext uri="{FF2B5EF4-FFF2-40B4-BE49-F238E27FC236}">
                  <a16:creationId xmlns:a16="http://schemas.microsoft.com/office/drawing/2014/main" id="{6E70B257-4C18-4A6B-8470-DE1553351493}"/>
                </a:ext>
              </a:extLst>
            </p:cNvPr>
            <p:cNvSpPr>
              <a:spLocks/>
            </p:cNvSpPr>
            <p:nvPr/>
          </p:nvSpPr>
          <p:spPr bwMode="auto">
            <a:xfrm>
              <a:off x="3751263" y="185738"/>
              <a:ext cx="450850" cy="31750"/>
            </a:xfrm>
            <a:custGeom>
              <a:avLst/>
              <a:gdLst>
                <a:gd name="T0" fmla="*/ 87 w 2489"/>
                <a:gd name="T1" fmla="*/ 0 h 174"/>
                <a:gd name="T2" fmla="*/ 2402 w 2489"/>
                <a:gd name="T3" fmla="*/ 0 h 174"/>
                <a:gd name="T4" fmla="*/ 2489 w 2489"/>
                <a:gd name="T5" fmla="*/ 87 h 174"/>
                <a:gd name="T6" fmla="*/ 2489 w 2489"/>
                <a:gd name="T7" fmla="*/ 87 h 174"/>
                <a:gd name="T8" fmla="*/ 2402 w 2489"/>
                <a:gd name="T9" fmla="*/ 174 h 174"/>
                <a:gd name="T10" fmla="*/ 87 w 2489"/>
                <a:gd name="T11" fmla="*/ 174 h 174"/>
                <a:gd name="T12" fmla="*/ 0 w 2489"/>
                <a:gd name="T13" fmla="*/ 87 h 174"/>
                <a:gd name="T14" fmla="*/ 0 w 2489"/>
                <a:gd name="T15" fmla="*/ 87 h 174"/>
                <a:gd name="T16" fmla="*/ 87 w 2489"/>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89" h="174">
                  <a:moveTo>
                    <a:pt x="87" y="0"/>
                  </a:moveTo>
                  <a:lnTo>
                    <a:pt x="2402" y="0"/>
                  </a:lnTo>
                  <a:cubicBezTo>
                    <a:pt x="2450" y="0"/>
                    <a:pt x="2489" y="39"/>
                    <a:pt x="2489" y="87"/>
                  </a:cubicBezTo>
                  <a:lnTo>
                    <a:pt x="2489" y="87"/>
                  </a:lnTo>
                  <a:cubicBezTo>
                    <a:pt x="2489" y="135"/>
                    <a:pt x="2450" y="174"/>
                    <a:pt x="2402" y="174"/>
                  </a:cubicBezTo>
                  <a:lnTo>
                    <a:pt x="87" y="174"/>
                  </a:lnTo>
                  <a:cubicBezTo>
                    <a:pt x="39" y="174"/>
                    <a:pt x="0" y="135"/>
                    <a:pt x="0" y="87"/>
                  </a:cubicBezTo>
                  <a:lnTo>
                    <a:pt x="0" y="87"/>
                  </a:lnTo>
                  <a:cubicBezTo>
                    <a:pt x="0" y="39"/>
                    <a:pt x="39" y="0"/>
                    <a:pt x="8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Oval 7">
              <a:extLst>
                <a:ext uri="{FF2B5EF4-FFF2-40B4-BE49-F238E27FC236}">
                  <a16:creationId xmlns:a16="http://schemas.microsoft.com/office/drawing/2014/main" id="{A57B1729-B3F9-47B7-B896-7E42986C5F30}"/>
                </a:ext>
              </a:extLst>
            </p:cNvPr>
            <p:cNvSpPr>
              <a:spLocks noChangeArrowheads="1"/>
            </p:cNvSpPr>
            <p:nvPr/>
          </p:nvSpPr>
          <p:spPr bwMode="auto">
            <a:xfrm>
              <a:off x="4286251" y="158750"/>
              <a:ext cx="87313" cy="857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 name="Freeform: Shape 13">
            <a:extLst>
              <a:ext uri="{FF2B5EF4-FFF2-40B4-BE49-F238E27FC236}">
                <a16:creationId xmlns:a16="http://schemas.microsoft.com/office/drawing/2014/main" id="{F4CB34B1-63AB-4007-8530-924A2AEAE5F0}"/>
              </a:ext>
            </a:extLst>
          </p:cNvPr>
          <p:cNvSpPr>
            <a:spLocks noGrp="1"/>
          </p:cNvSpPr>
          <p:nvPr>
            <p:ph type="pic" sz="quarter" idx="11" hasCustomPrompt="1"/>
          </p:nvPr>
        </p:nvSpPr>
        <p:spPr>
          <a:xfrm>
            <a:off x="8271250" y="1141187"/>
            <a:ext cx="2213585" cy="4710618"/>
          </a:xfrm>
          <a:custGeom>
            <a:avLst/>
            <a:gdLst>
              <a:gd name="connsiteX0" fmla="*/ 220834 w 2213585"/>
              <a:gd name="connsiteY0" fmla="*/ 0 h 4710618"/>
              <a:gd name="connsiteX1" fmla="*/ 523472 w 2213585"/>
              <a:gd name="connsiteY1" fmla="*/ 0 h 4710618"/>
              <a:gd name="connsiteX2" fmla="*/ 540755 w 2213585"/>
              <a:gd name="connsiteY2" fmla="*/ 17280 h 4710618"/>
              <a:gd name="connsiteX3" fmla="*/ 540755 w 2213585"/>
              <a:gd name="connsiteY3" fmla="*/ 51840 h 4710618"/>
              <a:gd name="connsiteX4" fmla="*/ 652900 w 2213585"/>
              <a:gd name="connsiteY4" fmla="*/ 164095 h 4710618"/>
              <a:gd name="connsiteX5" fmla="*/ 1582193 w 2213585"/>
              <a:gd name="connsiteY5" fmla="*/ 164095 h 4710618"/>
              <a:gd name="connsiteX6" fmla="*/ 1694338 w 2213585"/>
              <a:gd name="connsiteY6" fmla="*/ 51840 h 4710618"/>
              <a:gd name="connsiteX7" fmla="*/ 1694338 w 2213585"/>
              <a:gd name="connsiteY7" fmla="*/ 17280 h 4710618"/>
              <a:gd name="connsiteX8" fmla="*/ 1711621 w 2213585"/>
              <a:gd name="connsiteY8" fmla="*/ 0 h 4710618"/>
              <a:gd name="connsiteX9" fmla="*/ 2014387 w 2213585"/>
              <a:gd name="connsiteY9" fmla="*/ 0 h 4710618"/>
              <a:gd name="connsiteX10" fmla="*/ 2014387 w 2213585"/>
              <a:gd name="connsiteY10" fmla="*/ 128 h 4710618"/>
              <a:gd name="connsiteX11" fmla="*/ 2034486 w 2213585"/>
              <a:gd name="connsiteY11" fmla="*/ 3968 h 4710618"/>
              <a:gd name="connsiteX12" fmla="*/ 2213585 w 2213585"/>
              <a:gd name="connsiteY12" fmla="*/ 220798 h 4710618"/>
              <a:gd name="connsiteX13" fmla="*/ 2213585 w 2213585"/>
              <a:gd name="connsiteY13" fmla="*/ 4489820 h 4710618"/>
              <a:gd name="connsiteX14" fmla="*/ 1992752 w 2213585"/>
              <a:gd name="connsiteY14" fmla="*/ 4710618 h 4710618"/>
              <a:gd name="connsiteX15" fmla="*/ 220834 w 2213585"/>
              <a:gd name="connsiteY15" fmla="*/ 4710618 h 4710618"/>
              <a:gd name="connsiteX16" fmla="*/ 0 w 2213585"/>
              <a:gd name="connsiteY16" fmla="*/ 4489820 h 4710618"/>
              <a:gd name="connsiteX17" fmla="*/ 0 w 2213585"/>
              <a:gd name="connsiteY17" fmla="*/ 220798 h 4710618"/>
              <a:gd name="connsiteX18" fmla="*/ 220834 w 2213585"/>
              <a:gd name="connsiteY18" fmla="*/ 0 h 471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13585" h="4710618">
                <a:moveTo>
                  <a:pt x="220834" y="0"/>
                </a:moveTo>
                <a:lnTo>
                  <a:pt x="523472" y="0"/>
                </a:lnTo>
                <a:cubicBezTo>
                  <a:pt x="533073" y="0"/>
                  <a:pt x="540755" y="7808"/>
                  <a:pt x="540755" y="17280"/>
                </a:cubicBezTo>
                <a:lnTo>
                  <a:pt x="540755" y="51840"/>
                </a:lnTo>
                <a:cubicBezTo>
                  <a:pt x="540755" y="113535"/>
                  <a:pt x="591194" y="164095"/>
                  <a:pt x="652900" y="164095"/>
                </a:cubicBezTo>
                <a:lnTo>
                  <a:pt x="1582193" y="164095"/>
                </a:lnTo>
                <a:cubicBezTo>
                  <a:pt x="1643898" y="164095"/>
                  <a:pt x="1694338" y="113535"/>
                  <a:pt x="1694338" y="51840"/>
                </a:cubicBezTo>
                <a:lnTo>
                  <a:pt x="1694338" y="17280"/>
                </a:lnTo>
                <a:cubicBezTo>
                  <a:pt x="1694338" y="7808"/>
                  <a:pt x="1702147" y="0"/>
                  <a:pt x="1711621" y="0"/>
                </a:cubicBezTo>
                <a:lnTo>
                  <a:pt x="2014387" y="0"/>
                </a:lnTo>
                <a:lnTo>
                  <a:pt x="2014387" y="128"/>
                </a:lnTo>
                <a:lnTo>
                  <a:pt x="2034486" y="3968"/>
                </a:lnTo>
                <a:cubicBezTo>
                  <a:pt x="2137798" y="23936"/>
                  <a:pt x="2213585" y="115327"/>
                  <a:pt x="2213585" y="220798"/>
                </a:cubicBezTo>
                <a:lnTo>
                  <a:pt x="2213585" y="4489820"/>
                </a:lnTo>
                <a:cubicBezTo>
                  <a:pt x="2213585" y="4611291"/>
                  <a:pt x="2114242" y="4710618"/>
                  <a:pt x="1992752" y="4710618"/>
                </a:cubicBezTo>
                <a:lnTo>
                  <a:pt x="220834" y="4710618"/>
                </a:lnTo>
                <a:cubicBezTo>
                  <a:pt x="99343" y="4710618"/>
                  <a:pt x="0" y="4611291"/>
                  <a:pt x="0" y="4489820"/>
                </a:cubicBezTo>
                <a:lnTo>
                  <a:pt x="0" y="220798"/>
                </a:lnTo>
                <a:cubicBezTo>
                  <a:pt x="0" y="99455"/>
                  <a:pt x="99343" y="0"/>
                  <a:pt x="220834" y="0"/>
                </a:cubicBezTo>
                <a:close/>
              </a:path>
            </a:pathLst>
          </a:custGeom>
          <a:pattFill prst="pct5">
            <a:fgClr>
              <a:srgbClr val="1C1C1C"/>
            </a:fgClr>
            <a:bgClr>
              <a:schemeClr val="bg1"/>
            </a:bgClr>
          </a:pattFill>
        </p:spPr>
        <p:txBody>
          <a:bodyPr wrap="square" tIns="640080" anchor="ctr" anchorCtr="1">
            <a:noAutofit/>
          </a:bodyPr>
          <a:lstStyle>
            <a:lvl1pPr marL="0" indent="0">
              <a:buFontTx/>
              <a:buNone/>
              <a:defRPr lang="en-US" sz="1800" kern="1200" baseline="0" dirty="0">
                <a:solidFill>
                  <a:schemeClr val="accent1"/>
                </a:solidFill>
                <a:latin typeface="Arial" panose="020B0604020202020204" pitchFamily="34" charset="0"/>
                <a:ea typeface="+mn-ea"/>
                <a:cs typeface="Arial" panose="020B0604020202020204" pitchFamily="34" charset="0"/>
              </a:defRPr>
            </a:lvl1pPr>
          </a:lstStyle>
          <a:p>
            <a:r>
              <a:rPr lang="en-US" dirty="0"/>
              <a:t>Insert Image</a:t>
            </a:r>
          </a:p>
        </p:txBody>
      </p:sp>
      <p:sp>
        <p:nvSpPr>
          <p:cNvPr id="11" name="Content Placeholder 2">
            <a:extLst>
              <a:ext uri="{FF2B5EF4-FFF2-40B4-BE49-F238E27FC236}">
                <a16:creationId xmlns:a16="http://schemas.microsoft.com/office/drawing/2014/main" id="{67B4E586-284C-4B51-8053-D7E20ED7B85F}"/>
              </a:ext>
            </a:extLst>
          </p:cNvPr>
          <p:cNvSpPr>
            <a:spLocks noGrp="1"/>
          </p:cNvSpPr>
          <p:nvPr>
            <p:ph idx="1" hasCustomPrompt="1"/>
          </p:nvPr>
        </p:nvSpPr>
        <p:spPr>
          <a:xfrm>
            <a:off x="381001" y="1104901"/>
            <a:ext cx="7343632" cy="5003800"/>
          </a:xfrm>
        </p:spPr>
        <p:txBody>
          <a:bodyPr/>
          <a:lstStyle>
            <a:lvl1pPr marL="228594" indent="-228594" algn="l" defTabSz="914377" rtl="0" eaLnBrk="1" latinLnBrk="0" hangingPunct="1">
              <a:lnSpc>
                <a:spcPct val="90000"/>
              </a:lnSpc>
              <a:spcBef>
                <a:spcPts val="1000"/>
              </a:spcBef>
              <a:buClr>
                <a:schemeClr val="bg2"/>
              </a:buClr>
              <a:buSzPct val="75000"/>
              <a:buFont typeface="Wingdings" charset="2"/>
              <a:buChar char="§"/>
              <a:defRPr lang="en-US" sz="2400" kern="1200" dirty="0" smtClean="0">
                <a:solidFill>
                  <a:schemeClr val="bg2"/>
                </a:solidFill>
                <a:latin typeface="+mn-lt"/>
                <a:ea typeface="+mn-ea"/>
                <a:cs typeface="+mn-cs"/>
              </a:defRPr>
            </a:lvl1pPr>
            <a:lvl2pPr marL="685783" indent="-228594">
              <a:defRPr lang="en-US" sz="2133" kern="1200" dirty="0" smtClean="0">
                <a:solidFill>
                  <a:schemeClr val="bg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Tree>
    <p:extLst>
      <p:ext uri="{BB962C8B-B14F-4D97-AF65-F5344CB8AC3E}">
        <p14:creationId xmlns:p14="http://schemas.microsoft.com/office/powerpoint/2010/main" val="3173295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gal">
    <p:bg>
      <p:bgPr>
        <a:solidFill>
          <a:schemeClr val="bg2"/>
        </a:solidFill>
        <a:effectLst/>
      </p:bgPr>
    </p:bg>
    <p:spTree>
      <p:nvGrpSpPr>
        <p:cNvPr id="1" name=""/>
        <p:cNvGrpSpPr/>
        <p:nvPr/>
      </p:nvGrpSpPr>
      <p:grpSpPr>
        <a:xfrm>
          <a:off x="0" y="0"/>
          <a:ext cx="0" cy="0"/>
          <a:chOff x="0" y="0"/>
          <a:chExt cx="0" cy="0"/>
        </a:xfrm>
      </p:grpSpPr>
      <p:sp>
        <p:nvSpPr>
          <p:cNvPr id="20" name="TextBox 19"/>
          <p:cNvSpPr txBox="1"/>
          <p:nvPr userDrawn="1"/>
        </p:nvSpPr>
        <p:spPr>
          <a:xfrm>
            <a:off x="636693" y="4588376"/>
            <a:ext cx="11060480" cy="1344214"/>
          </a:xfrm>
          <a:prstGeom prst="rect">
            <a:avLst/>
          </a:prstGeom>
          <a:noFill/>
        </p:spPr>
        <p:txBody>
          <a:bodyPr wrap="square" rtlCol="0">
            <a:spAutoFit/>
          </a:bodyPr>
          <a:lstStyle/>
          <a:p>
            <a:r>
              <a:rPr lang="en-US" sz="1600" b="1" dirty="0">
                <a:solidFill>
                  <a:schemeClr val="tx2">
                    <a:lumMod val="85000"/>
                    <a:lumOff val="15000"/>
                  </a:schemeClr>
                </a:solidFill>
              </a:rPr>
              <a:t>HireRight Legal Notice:</a:t>
            </a:r>
          </a:p>
          <a:p>
            <a:pPr marL="0" marR="0" indent="0" algn="l" defTabSz="914354" rtl="0" eaLnBrk="1" fontAlgn="auto" latinLnBrk="0" hangingPunct="1">
              <a:lnSpc>
                <a:spcPct val="100000"/>
              </a:lnSpc>
              <a:spcBef>
                <a:spcPts val="800"/>
              </a:spcBef>
              <a:spcAft>
                <a:spcPts val="0"/>
              </a:spcAft>
              <a:buClrTx/>
              <a:buSzTx/>
              <a:buFontTx/>
              <a:buNone/>
              <a:tabLst/>
              <a:defRPr/>
            </a:pPr>
            <a:r>
              <a:rPr lang="en-US" sz="1467" b="0" dirty="0">
                <a:solidFill>
                  <a:schemeClr val="tx2">
                    <a:lumMod val="65000"/>
                    <a:lumOff val="35000"/>
                  </a:schemeClr>
                </a:solidFill>
              </a:rPr>
              <a:t>These materials were prepared by HireRight for informational purposes only. These materials are not intended to be comprehensive, and are not a substitute for, and should not be construed as, legal advice or opinion. These materials contain HireRight confidential information, are directed solely to the intended recipient(s), and may not be further distributed without the express written permission of HireRight. HireRight’s private investigation licenses: </a:t>
            </a:r>
            <a:r>
              <a:rPr lang="en-US" sz="1467" b="1" dirty="0">
                <a:solidFill>
                  <a:schemeClr val="tx2">
                    <a:lumMod val="65000"/>
                    <a:lumOff val="35000"/>
                  </a:schemeClr>
                </a:solidFill>
              </a:rPr>
              <a:t>www.hireright.com/legal/license-information/</a:t>
            </a:r>
          </a:p>
        </p:txBody>
      </p:sp>
    </p:spTree>
    <p:extLst>
      <p:ext uri="{BB962C8B-B14F-4D97-AF65-F5344CB8AC3E}">
        <p14:creationId xmlns:p14="http://schemas.microsoft.com/office/powerpoint/2010/main" val="2586362007"/>
      </p:ext>
    </p:extLst>
  </p:cSld>
  <p:clrMapOvr>
    <a:masterClrMapping/>
  </p:clrMapOvr>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4_Mockup Mobile Horizontal No Do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7024143" y="333153"/>
            <a:ext cx="3044902" cy="6110706"/>
          </a:xfrm>
          <a:prstGeom prst="rect">
            <a:avLst/>
          </a:prstGeom>
          <a:effectLst>
            <a:outerShdw blurRad="508000" dist="254000" dir="5400000" algn="t" rotWithShape="0">
              <a:prstClr val="black">
                <a:alpha val="20000"/>
              </a:prstClr>
            </a:outerShdw>
          </a:effectLst>
        </p:spPr>
      </p:pic>
      <p:sp>
        <p:nvSpPr>
          <p:cNvPr id="4" name="Picture Placeholder 3"/>
          <p:cNvSpPr>
            <a:spLocks noGrp="1"/>
          </p:cNvSpPr>
          <p:nvPr>
            <p:ph type="pic" sz="quarter" idx="10"/>
          </p:nvPr>
        </p:nvSpPr>
        <p:spPr>
          <a:xfrm>
            <a:off x="5586415" y="1947864"/>
            <a:ext cx="5913370" cy="2867025"/>
          </a:xfrm>
          <a:prstGeom prst="roundRect">
            <a:avLst>
              <a:gd name="adj" fmla="val 13145"/>
            </a:avLst>
          </a:prstGeom>
          <a:pattFill prst="pct5">
            <a:fgClr>
              <a:schemeClr val="bg2">
                <a:lumMod val="75000"/>
              </a:schemeClr>
            </a:fgClr>
            <a:bgClr>
              <a:schemeClr val="bg1"/>
            </a:bgClr>
          </a:pattFill>
        </p:spPr>
        <p:txBody>
          <a:bodyPr anchor="ctr" anchorCtr="1">
            <a:normAutofit/>
          </a:bodyPr>
          <a:lstStyle>
            <a:lvl1pPr marL="0" indent="0" algn="ctr">
              <a:buNone/>
              <a:defRPr sz="1800">
                <a:solidFill>
                  <a:schemeClr val="bg2">
                    <a:lumMod val="50000"/>
                  </a:schemeClr>
                </a:solidFill>
              </a:defRPr>
            </a:lvl1pPr>
          </a:lstStyle>
          <a:p>
            <a:endParaRPr lang="en-US" dirty="0"/>
          </a:p>
          <a:p>
            <a:endParaRPr lang="en-US" dirty="0"/>
          </a:p>
          <a:p>
            <a:r>
              <a:rPr lang="en-US" dirty="0"/>
              <a:t>Insert image</a:t>
            </a:r>
          </a:p>
        </p:txBody>
      </p:sp>
      <p:sp>
        <p:nvSpPr>
          <p:cNvPr id="23" name="Text Placeholder 2"/>
          <p:cNvSpPr>
            <a:spLocks noGrp="1"/>
          </p:cNvSpPr>
          <p:nvPr>
            <p:ph idx="1"/>
          </p:nvPr>
        </p:nvSpPr>
        <p:spPr>
          <a:xfrm>
            <a:off x="381001" y="1104900"/>
            <a:ext cx="4838700" cy="50037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176121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4_Mockup Tablet No Dots">
    <p:spTree>
      <p:nvGrpSpPr>
        <p:cNvPr id="1" name=""/>
        <p:cNvGrpSpPr/>
        <p:nvPr/>
      </p:nvGrpSpPr>
      <p:grpSpPr>
        <a:xfrm>
          <a:off x="0" y="0"/>
          <a:ext cx="0" cy="0"/>
          <a:chOff x="0" y="0"/>
          <a:chExt cx="0" cy="0"/>
        </a:xfrm>
      </p:grpSpPr>
      <p:sp>
        <p:nvSpPr>
          <p:cNvPr id="2" name="Title 1"/>
          <p:cNvSpPr>
            <a:spLocks noGrp="1"/>
          </p:cNvSpPr>
          <p:nvPr>
            <p:ph type="title"/>
          </p:nvPr>
        </p:nvSpPr>
        <p:spPr>
          <a:xfrm>
            <a:off x="381001" y="362481"/>
            <a:ext cx="5758472" cy="475720"/>
          </a:xfrm>
        </p:spPr>
        <p:txBody>
          <a:bodyPr/>
          <a:lstStyle/>
          <a:p>
            <a:r>
              <a:rPr lang="en-US"/>
              <a:t>Click to edit Master title style</a:t>
            </a:r>
          </a:p>
        </p:txBody>
      </p:sp>
      <p:sp>
        <p:nvSpPr>
          <p:cNvPr id="23" name="Text Placeholder 2"/>
          <p:cNvSpPr>
            <a:spLocks noGrp="1"/>
          </p:cNvSpPr>
          <p:nvPr>
            <p:ph idx="1"/>
          </p:nvPr>
        </p:nvSpPr>
        <p:spPr>
          <a:xfrm>
            <a:off x="381001" y="1104900"/>
            <a:ext cx="5758470" cy="50037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50779" y="157163"/>
            <a:ext cx="5003861" cy="6150712"/>
          </a:xfrm>
          <a:prstGeom prst="rect">
            <a:avLst/>
          </a:prstGeom>
          <a:effectLst>
            <a:outerShdw blurRad="152400" dir="5400000" algn="t" rotWithShape="0">
              <a:prstClr val="black">
                <a:alpha val="40000"/>
              </a:prstClr>
            </a:outerShdw>
          </a:effectLst>
        </p:spPr>
      </p:pic>
      <p:sp>
        <p:nvSpPr>
          <p:cNvPr id="25" name="Picture Placeholder 3"/>
          <p:cNvSpPr>
            <a:spLocks noGrp="1"/>
          </p:cNvSpPr>
          <p:nvPr>
            <p:ph type="pic" sz="quarter" idx="10"/>
          </p:nvPr>
        </p:nvSpPr>
        <p:spPr>
          <a:xfrm>
            <a:off x="7036474" y="434975"/>
            <a:ext cx="4204932" cy="5540375"/>
          </a:xfrm>
          <a:prstGeom prst="roundRect">
            <a:avLst>
              <a:gd name="adj" fmla="val 5443"/>
            </a:avLst>
          </a:prstGeom>
          <a:pattFill prst="pct5">
            <a:fgClr>
              <a:schemeClr val="bg2">
                <a:lumMod val="75000"/>
              </a:schemeClr>
            </a:fgClr>
            <a:bgClr>
              <a:schemeClr val="bg1"/>
            </a:bgClr>
          </a:pattFill>
        </p:spPr>
        <p:txBody>
          <a:bodyPr anchor="ctr" anchorCtr="1">
            <a:normAutofit/>
          </a:bodyPr>
          <a:lstStyle>
            <a:lvl1pPr marL="0" indent="0" algn="ctr">
              <a:buNone/>
              <a:defRPr sz="1800">
                <a:solidFill>
                  <a:schemeClr val="bg2">
                    <a:lumMod val="50000"/>
                  </a:schemeClr>
                </a:solidFill>
              </a:defRPr>
            </a:lvl1pPr>
          </a:lstStyle>
          <a:p>
            <a:endParaRPr lang="en-US" dirty="0"/>
          </a:p>
          <a:p>
            <a:endParaRPr lang="en-US" dirty="0"/>
          </a:p>
          <a:p>
            <a:r>
              <a:rPr lang="en-US" dirty="0"/>
              <a:t>Insert image</a:t>
            </a:r>
          </a:p>
        </p:txBody>
      </p:sp>
    </p:spTree>
    <p:extLst>
      <p:ext uri="{BB962C8B-B14F-4D97-AF65-F5344CB8AC3E}">
        <p14:creationId xmlns:p14="http://schemas.microsoft.com/office/powerpoint/2010/main" val="17823212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4_Mockup Mobile No Dots">
    <p:spTree>
      <p:nvGrpSpPr>
        <p:cNvPr id="1" name=""/>
        <p:cNvGrpSpPr/>
        <p:nvPr/>
      </p:nvGrpSpPr>
      <p:grpSpPr>
        <a:xfrm>
          <a:off x="0" y="0"/>
          <a:ext cx="0" cy="0"/>
          <a:chOff x="0" y="0"/>
          <a:chExt cx="0" cy="0"/>
        </a:xfrm>
      </p:grpSpPr>
      <p:sp>
        <p:nvSpPr>
          <p:cNvPr id="2" name="Title 1"/>
          <p:cNvSpPr>
            <a:spLocks noGrp="1"/>
          </p:cNvSpPr>
          <p:nvPr>
            <p:ph type="title"/>
          </p:nvPr>
        </p:nvSpPr>
        <p:spPr>
          <a:xfrm>
            <a:off x="381000" y="362481"/>
            <a:ext cx="7293429" cy="475720"/>
          </a:xfrm>
        </p:spPr>
        <p:txBody>
          <a:bodyPr/>
          <a:lstStyle/>
          <a:p>
            <a:r>
              <a:rPr lang="en-US"/>
              <a:t>Click to edit Master title style</a:t>
            </a:r>
          </a:p>
        </p:txBody>
      </p:sp>
      <p:sp>
        <p:nvSpPr>
          <p:cNvPr id="23" name="Text Placeholder 2"/>
          <p:cNvSpPr>
            <a:spLocks noGrp="1"/>
          </p:cNvSpPr>
          <p:nvPr>
            <p:ph idx="1"/>
          </p:nvPr>
        </p:nvSpPr>
        <p:spPr>
          <a:xfrm>
            <a:off x="381001" y="1104900"/>
            <a:ext cx="7293428" cy="50037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51035" y="557213"/>
            <a:ext cx="2684079" cy="5386584"/>
          </a:xfrm>
          <a:prstGeom prst="rect">
            <a:avLst/>
          </a:prstGeom>
          <a:effectLst>
            <a:outerShdw blurRad="152400" dir="5400000" algn="t" rotWithShape="0">
              <a:prstClr val="black">
                <a:alpha val="40000"/>
              </a:prstClr>
            </a:outerShdw>
          </a:effectLst>
        </p:spPr>
      </p:pic>
      <p:sp>
        <p:nvSpPr>
          <p:cNvPr id="25" name="Picture Placeholder 3"/>
          <p:cNvSpPr>
            <a:spLocks noGrp="1"/>
          </p:cNvSpPr>
          <p:nvPr>
            <p:ph type="pic" sz="quarter" idx="10"/>
          </p:nvPr>
        </p:nvSpPr>
        <p:spPr>
          <a:xfrm>
            <a:off x="8647418" y="638176"/>
            <a:ext cx="2499894" cy="5195887"/>
          </a:xfrm>
          <a:prstGeom prst="roundRect">
            <a:avLst>
              <a:gd name="adj" fmla="val 13145"/>
            </a:avLst>
          </a:prstGeom>
          <a:pattFill prst="pct5">
            <a:fgClr>
              <a:schemeClr val="bg2">
                <a:lumMod val="75000"/>
              </a:schemeClr>
            </a:fgClr>
            <a:bgClr>
              <a:schemeClr val="bg1"/>
            </a:bgClr>
          </a:pattFill>
        </p:spPr>
        <p:txBody>
          <a:bodyPr anchor="ctr" anchorCtr="1">
            <a:normAutofit/>
          </a:bodyPr>
          <a:lstStyle>
            <a:lvl1pPr marL="0" indent="0" algn="ctr">
              <a:buNone/>
              <a:defRPr sz="1800">
                <a:solidFill>
                  <a:schemeClr val="bg2">
                    <a:lumMod val="50000"/>
                  </a:schemeClr>
                </a:solidFill>
              </a:defRPr>
            </a:lvl1pPr>
          </a:lstStyle>
          <a:p>
            <a:endParaRPr lang="en-US" dirty="0"/>
          </a:p>
          <a:p>
            <a:endParaRPr lang="en-US" dirty="0"/>
          </a:p>
          <a:p>
            <a:r>
              <a:rPr lang="en-US" dirty="0"/>
              <a:t>Insert image</a:t>
            </a:r>
          </a:p>
        </p:txBody>
      </p:sp>
    </p:spTree>
    <p:extLst>
      <p:ext uri="{BB962C8B-B14F-4D97-AF65-F5344CB8AC3E}">
        <p14:creationId xmlns:p14="http://schemas.microsoft.com/office/powerpoint/2010/main" val="42720713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4_Mockup Double Mobile No Dots">
    <p:spTree>
      <p:nvGrpSpPr>
        <p:cNvPr id="1" name=""/>
        <p:cNvGrpSpPr/>
        <p:nvPr/>
      </p:nvGrpSpPr>
      <p:grpSpPr>
        <a:xfrm>
          <a:off x="0" y="0"/>
          <a:ext cx="0" cy="0"/>
          <a:chOff x="0" y="0"/>
          <a:chExt cx="0" cy="0"/>
        </a:xfrm>
      </p:grpSpPr>
      <p:sp>
        <p:nvSpPr>
          <p:cNvPr id="2" name="Title 1"/>
          <p:cNvSpPr>
            <a:spLocks noGrp="1"/>
          </p:cNvSpPr>
          <p:nvPr>
            <p:ph type="title"/>
          </p:nvPr>
        </p:nvSpPr>
        <p:spPr>
          <a:xfrm>
            <a:off x="381000" y="362481"/>
            <a:ext cx="8763000" cy="475720"/>
          </a:xfrm>
        </p:spPr>
        <p:txBody>
          <a:bodyPr/>
          <a:lstStyle/>
          <a:p>
            <a:r>
              <a:rPr lang="en-US"/>
              <a:t>Click to edit Master title style</a:t>
            </a:r>
          </a:p>
        </p:txBody>
      </p:sp>
      <p:sp>
        <p:nvSpPr>
          <p:cNvPr id="23" name="Text Placeholder 2"/>
          <p:cNvSpPr>
            <a:spLocks noGrp="1"/>
          </p:cNvSpPr>
          <p:nvPr>
            <p:ph idx="1"/>
          </p:nvPr>
        </p:nvSpPr>
        <p:spPr>
          <a:xfrm>
            <a:off x="381001" y="1104900"/>
            <a:ext cx="5714999" cy="50037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84243" y="468085"/>
            <a:ext cx="2438294" cy="4893326"/>
          </a:xfrm>
          <a:prstGeom prst="rect">
            <a:avLst/>
          </a:prstGeom>
          <a:effectLst>
            <a:outerShdw blurRad="152400" dir="5400000" algn="t" rotWithShape="0">
              <a:prstClr val="black">
                <a:alpha val="40000"/>
              </a:prstClr>
            </a:outerShdw>
          </a:effectLst>
        </p:spPr>
      </p:pic>
      <p:sp>
        <p:nvSpPr>
          <p:cNvPr id="25" name="Picture Placeholder 3"/>
          <p:cNvSpPr>
            <a:spLocks noGrp="1"/>
          </p:cNvSpPr>
          <p:nvPr>
            <p:ph type="pic" sz="quarter" idx="10"/>
          </p:nvPr>
        </p:nvSpPr>
        <p:spPr>
          <a:xfrm>
            <a:off x="9463759" y="531586"/>
            <a:ext cx="2270975" cy="4720091"/>
          </a:xfrm>
          <a:prstGeom prst="roundRect">
            <a:avLst>
              <a:gd name="adj" fmla="val 13145"/>
            </a:avLst>
          </a:prstGeom>
          <a:pattFill prst="pct5">
            <a:fgClr>
              <a:schemeClr val="bg2">
                <a:lumMod val="75000"/>
              </a:schemeClr>
            </a:fgClr>
            <a:bgClr>
              <a:schemeClr val="bg1"/>
            </a:bgClr>
          </a:pattFill>
        </p:spPr>
        <p:txBody>
          <a:bodyPr anchor="ctr" anchorCtr="1">
            <a:normAutofit/>
          </a:bodyPr>
          <a:lstStyle>
            <a:lvl1pPr marL="0" indent="0" algn="ctr">
              <a:buNone/>
              <a:defRPr sz="1800">
                <a:solidFill>
                  <a:schemeClr val="bg2">
                    <a:lumMod val="50000"/>
                  </a:schemeClr>
                </a:solidFill>
              </a:defRPr>
            </a:lvl1pPr>
          </a:lstStyle>
          <a:p>
            <a:endParaRPr lang="en-US" dirty="0"/>
          </a:p>
          <a:p>
            <a:endParaRPr lang="en-US" dirty="0"/>
          </a:p>
          <a:p>
            <a:r>
              <a:rPr lang="en-US" dirty="0"/>
              <a:t>Insert image</a:t>
            </a:r>
          </a:p>
        </p:txBody>
      </p:sp>
      <p:pic>
        <p:nvPicPr>
          <p:cNvPr id="28" name="Picture 2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49900" y="1141189"/>
            <a:ext cx="2438294" cy="4893326"/>
          </a:xfrm>
          <a:prstGeom prst="rect">
            <a:avLst/>
          </a:prstGeom>
          <a:effectLst>
            <a:outerShdw blurRad="152400" dir="5400000" algn="t" rotWithShape="0">
              <a:prstClr val="black">
                <a:alpha val="40000"/>
              </a:prstClr>
            </a:outerShdw>
          </a:effectLst>
        </p:spPr>
      </p:pic>
      <p:sp>
        <p:nvSpPr>
          <p:cNvPr id="29" name="Picture Placeholder 3"/>
          <p:cNvSpPr>
            <a:spLocks noGrp="1"/>
          </p:cNvSpPr>
          <p:nvPr>
            <p:ph type="pic" sz="quarter" idx="11"/>
          </p:nvPr>
        </p:nvSpPr>
        <p:spPr>
          <a:xfrm>
            <a:off x="6829416" y="1204690"/>
            <a:ext cx="2270975" cy="4720091"/>
          </a:xfrm>
          <a:prstGeom prst="roundRect">
            <a:avLst>
              <a:gd name="adj" fmla="val 13145"/>
            </a:avLst>
          </a:prstGeom>
          <a:pattFill prst="pct5">
            <a:fgClr>
              <a:schemeClr val="bg2">
                <a:lumMod val="75000"/>
              </a:schemeClr>
            </a:fgClr>
            <a:bgClr>
              <a:schemeClr val="bg1"/>
            </a:bgClr>
          </a:pattFill>
        </p:spPr>
        <p:txBody>
          <a:bodyPr anchor="ctr" anchorCtr="1">
            <a:normAutofit/>
          </a:bodyPr>
          <a:lstStyle>
            <a:lvl1pPr marL="0" indent="0" algn="ctr">
              <a:buNone/>
              <a:defRPr sz="1800">
                <a:solidFill>
                  <a:schemeClr val="bg2">
                    <a:lumMod val="50000"/>
                  </a:schemeClr>
                </a:solidFill>
              </a:defRPr>
            </a:lvl1pPr>
          </a:lstStyle>
          <a:p>
            <a:endParaRPr lang="en-US" dirty="0"/>
          </a:p>
          <a:p>
            <a:endParaRPr lang="en-US" dirty="0"/>
          </a:p>
          <a:p>
            <a:r>
              <a:rPr lang="en-US" dirty="0"/>
              <a:t>Insert image</a:t>
            </a:r>
          </a:p>
        </p:txBody>
      </p:sp>
    </p:spTree>
    <p:extLst>
      <p:ext uri="{BB962C8B-B14F-4D97-AF65-F5344CB8AC3E}">
        <p14:creationId xmlns:p14="http://schemas.microsoft.com/office/powerpoint/2010/main" val="21802265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4_Mockup Mobile Dark">
    <p:bg>
      <p:bgPr>
        <a:solidFill>
          <a:schemeClr val="tx2"/>
        </a:solidFill>
        <a:effectLst/>
      </p:bgPr>
    </p:bg>
    <p:spTree>
      <p:nvGrpSpPr>
        <p:cNvPr id="1" name=""/>
        <p:cNvGrpSpPr/>
        <p:nvPr/>
      </p:nvGrpSpPr>
      <p:grpSpPr>
        <a:xfrm>
          <a:off x="0" y="0"/>
          <a:ext cx="0" cy="0"/>
          <a:chOff x="0" y="0"/>
          <a:chExt cx="0" cy="0"/>
        </a:xfrm>
      </p:grpSpPr>
      <p:sp>
        <p:nvSpPr>
          <p:cNvPr id="26" name="Title Placeholder 1"/>
          <p:cNvSpPr>
            <a:spLocks noGrp="1"/>
          </p:cNvSpPr>
          <p:nvPr>
            <p:ph type="title"/>
          </p:nvPr>
        </p:nvSpPr>
        <p:spPr>
          <a:xfrm>
            <a:off x="381001" y="362481"/>
            <a:ext cx="7647213" cy="475720"/>
          </a:xfrm>
          <a:prstGeom prst="rect">
            <a:avLst/>
          </a:prstGeom>
        </p:spPr>
        <p:txBody>
          <a:bodyPr vert="horz" lIns="91440" tIns="45720" rIns="91440" bIns="45720" rtlCol="0" anchor="t" anchorCtr="0">
            <a:normAutofit/>
          </a:bodyPr>
          <a:lstStyle>
            <a:lvl1pPr>
              <a:defRPr>
                <a:solidFill>
                  <a:schemeClr val="bg2"/>
                </a:solidFill>
              </a:defRPr>
            </a:lvl1pPr>
          </a:lstStyle>
          <a:p>
            <a:r>
              <a:rPr lang="en-US" dirty="0"/>
              <a:t>Click to edit Master title style</a:t>
            </a:r>
          </a:p>
        </p:txBody>
      </p:sp>
      <p:sp>
        <p:nvSpPr>
          <p:cNvPr id="29" name="Content Placeholder 2"/>
          <p:cNvSpPr>
            <a:spLocks noGrp="1"/>
          </p:cNvSpPr>
          <p:nvPr>
            <p:ph idx="1" hasCustomPrompt="1"/>
          </p:nvPr>
        </p:nvSpPr>
        <p:spPr>
          <a:xfrm>
            <a:off x="381001" y="1104900"/>
            <a:ext cx="7647213" cy="487045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bg2"/>
                </a:solidFill>
                <a:latin typeface="+mn-lt"/>
                <a:ea typeface="+mn-ea"/>
                <a:cs typeface="+mn-cs"/>
              </a:defRPr>
            </a:lvl1pPr>
            <a:lvl2pPr marL="685783" indent="-228594">
              <a:defRPr lang="en-US" sz="2133" kern="1200" dirty="0" smtClean="0">
                <a:solidFill>
                  <a:schemeClr val="bg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grpSp>
        <p:nvGrpSpPr>
          <p:cNvPr id="28" name="Group 27">
            <a:extLst>
              <a:ext uri="{FF2B5EF4-FFF2-40B4-BE49-F238E27FC236}">
                <a16:creationId xmlns:a16="http://schemas.microsoft.com/office/drawing/2014/main" id="{622425AD-6DE3-4E50-97A8-8BCD8F6E1AC6}"/>
              </a:ext>
            </a:extLst>
          </p:cNvPr>
          <p:cNvGrpSpPr/>
          <p:nvPr userDrawn="1"/>
        </p:nvGrpSpPr>
        <p:grpSpPr>
          <a:xfrm>
            <a:off x="8452549" y="714069"/>
            <a:ext cx="2616056" cy="5331018"/>
            <a:chOff x="2297113" y="6350"/>
            <a:chExt cx="3359150" cy="6845300"/>
          </a:xfrm>
          <a:solidFill>
            <a:schemeClr val="bg2"/>
          </a:solidFill>
          <a:effectLst>
            <a:outerShdw blurRad="508000" dist="381000" dir="5400000" algn="t" rotWithShape="0">
              <a:schemeClr val="tx1">
                <a:alpha val="20000"/>
              </a:schemeClr>
            </a:outerShdw>
          </a:effectLst>
        </p:grpSpPr>
        <p:sp>
          <p:nvSpPr>
            <p:cNvPr id="30" name="Freeform 29">
              <a:extLst>
                <a:ext uri="{FF2B5EF4-FFF2-40B4-BE49-F238E27FC236}">
                  <a16:creationId xmlns:a16="http://schemas.microsoft.com/office/drawing/2014/main" id="{0A626E30-2743-4F8D-8CE2-46327BAD933E}"/>
                </a:ext>
              </a:extLst>
            </p:cNvPr>
            <p:cNvSpPr>
              <a:spLocks/>
            </p:cNvSpPr>
            <p:nvPr/>
          </p:nvSpPr>
          <p:spPr bwMode="auto">
            <a:xfrm>
              <a:off x="2297113" y="6350"/>
              <a:ext cx="3359150" cy="6845300"/>
            </a:xfrm>
            <a:custGeom>
              <a:avLst/>
              <a:gdLst>
                <a:gd name="T0" fmla="*/ 2371 w 18583"/>
                <a:gd name="T1" fmla="*/ 0 h 37888"/>
                <a:gd name="T2" fmla="*/ 16212 w 18583"/>
                <a:gd name="T3" fmla="*/ 0 h 37888"/>
                <a:gd name="T4" fmla="*/ 18480 w 18583"/>
                <a:gd name="T5" fmla="*/ 2268 h 37888"/>
                <a:gd name="T6" fmla="*/ 18480 w 18583"/>
                <a:gd name="T7" fmla="*/ 9707 h 37888"/>
                <a:gd name="T8" fmla="*/ 18480 w 18583"/>
                <a:gd name="T9" fmla="*/ 9707 h 37888"/>
                <a:gd name="T10" fmla="*/ 18583 w 18583"/>
                <a:gd name="T11" fmla="*/ 9810 h 37888"/>
                <a:gd name="T12" fmla="*/ 18583 w 18583"/>
                <a:gd name="T13" fmla="*/ 14098 h 37888"/>
                <a:gd name="T14" fmla="*/ 18480 w 18583"/>
                <a:gd name="T15" fmla="*/ 14201 h 37888"/>
                <a:gd name="T16" fmla="*/ 18480 w 18583"/>
                <a:gd name="T17" fmla="*/ 14201 h 37888"/>
                <a:gd name="T18" fmla="*/ 18480 w 18583"/>
                <a:gd name="T19" fmla="*/ 35620 h 37888"/>
                <a:gd name="T20" fmla="*/ 16212 w 18583"/>
                <a:gd name="T21" fmla="*/ 37888 h 37888"/>
                <a:gd name="T22" fmla="*/ 2371 w 18583"/>
                <a:gd name="T23" fmla="*/ 37888 h 37888"/>
                <a:gd name="T24" fmla="*/ 103 w 18583"/>
                <a:gd name="T25" fmla="*/ 35620 h 37888"/>
                <a:gd name="T26" fmla="*/ 103 w 18583"/>
                <a:gd name="T27" fmla="*/ 15167 h 37888"/>
                <a:gd name="T28" fmla="*/ 103 w 18583"/>
                <a:gd name="T29" fmla="*/ 15167 h 37888"/>
                <a:gd name="T30" fmla="*/ 0 w 18583"/>
                <a:gd name="T31" fmla="*/ 15065 h 37888"/>
                <a:gd name="T32" fmla="*/ 0 w 18583"/>
                <a:gd name="T33" fmla="*/ 12461 h 37888"/>
                <a:gd name="T34" fmla="*/ 103 w 18583"/>
                <a:gd name="T35" fmla="*/ 12359 h 37888"/>
                <a:gd name="T36" fmla="*/ 103 w 18583"/>
                <a:gd name="T37" fmla="*/ 12359 h 37888"/>
                <a:gd name="T38" fmla="*/ 103 w 18583"/>
                <a:gd name="T39" fmla="*/ 11514 h 37888"/>
                <a:gd name="T40" fmla="*/ 103 w 18583"/>
                <a:gd name="T41" fmla="*/ 11514 h 37888"/>
                <a:gd name="T42" fmla="*/ 0 w 18583"/>
                <a:gd name="T43" fmla="*/ 11411 h 37888"/>
                <a:gd name="T44" fmla="*/ 0 w 18583"/>
                <a:gd name="T45" fmla="*/ 8808 h 37888"/>
                <a:gd name="T46" fmla="*/ 103 w 18583"/>
                <a:gd name="T47" fmla="*/ 8705 h 37888"/>
                <a:gd name="T48" fmla="*/ 103 w 18583"/>
                <a:gd name="T49" fmla="*/ 8705 h 37888"/>
                <a:gd name="T50" fmla="*/ 103 w 18583"/>
                <a:gd name="T51" fmla="*/ 7345 h 37888"/>
                <a:gd name="T52" fmla="*/ 86 w 18583"/>
                <a:gd name="T53" fmla="*/ 7345 h 37888"/>
                <a:gd name="T54" fmla="*/ 0 w 18583"/>
                <a:gd name="T55" fmla="*/ 7260 h 37888"/>
                <a:gd name="T56" fmla="*/ 0 w 18583"/>
                <a:gd name="T57" fmla="*/ 6047 h 37888"/>
                <a:gd name="T58" fmla="*/ 86 w 18583"/>
                <a:gd name="T59" fmla="*/ 5961 h 37888"/>
                <a:gd name="T60" fmla="*/ 103 w 18583"/>
                <a:gd name="T61" fmla="*/ 5961 h 37888"/>
                <a:gd name="T62" fmla="*/ 103 w 18583"/>
                <a:gd name="T63" fmla="*/ 2268 h 37888"/>
                <a:gd name="T64" fmla="*/ 2371 w 18583"/>
                <a:gd name="T65" fmla="*/ 0 h 37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583" h="37888">
                  <a:moveTo>
                    <a:pt x="2371" y="0"/>
                  </a:moveTo>
                  <a:lnTo>
                    <a:pt x="16212" y="0"/>
                  </a:lnTo>
                  <a:cubicBezTo>
                    <a:pt x="17460" y="0"/>
                    <a:pt x="18480" y="1021"/>
                    <a:pt x="18480" y="2268"/>
                  </a:cubicBezTo>
                  <a:lnTo>
                    <a:pt x="18480" y="9707"/>
                  </a:lnTo>
                  <a:lnTo>
                    <a:pt x="18480" y="9707"/>
                  </a:lnTo>
                  <a:cubicBezTo>
                    <a:pt x="18537" y="9707"/>
                    <a:pt x="18583" y="9753"/>
                    <a:pt x="18583" y="9810"/>
                  </a:cubicBezTo>
                  <a:lnTo>
                    <a:pt x="18583" y="14098"/>
                  </a:lnTo>
                  <a:cubicBezTo>
                    <a:pt x="18583" y="14155"/>
                    <a:pt x="18537" y="14201"/>
                    <a:pt x="18480" y="14201"/>
                  </a:cubicBezTo>
                  <a:lnTo>
                    <a:pt x="18480" y="14201"/>
                  </a:lnTo>
                  <a:lnTo>
                    <a:pt x="18480" y="35620"/>
                  </a:lnTo>
                  <a:cubicBezTo>
                    <a:pt x="18480" y="36868"/>
                    <a:pt x="17460" y="37888"/>
                    <a:pt x="16212" y="37888"/>
                  </a:cubicBezTo>
                  <a:lnTo>
                    <a:pt x="2371" y="37888"/>
                  </a:lnTo>
                  <a:cubicBezTo>
                    <a:pt x="1123" y="37888"/>
                    <a:pt x="103" y="36868"/>
                    <a:pt x="103" y="35620"/>
                  </a:cubicBezTo>
                  <a:lnTo>
                    <a:pt x="103" y="15167"/>
                  </a:lnTo>
                  <a:lnTo>
                    <a:pt x="103" y="15167"/>
                  </a:lnTo>
                  <a:cubicBezTo>
                    <a:pt x="46" y="15167"/>
                    <a:pt x="0" y="15121"/>
                    <a:pt x="0" y="15065"/>
                  </a:cubicBezTo>
                  <a:lnTo>
                    <a:pt x="0" y="12461"/>
                  </a:lnTo>
                  <a:cubicBezTo>
                    <a:pt x="0" y="12405"/>
                    <a:pt x="46" y="12359"/>
                    <a:pt x="103" y="12359"/>
                  </a:cubicBezTo>
                  <a:lnTo>
                    <a:pt x="103" y="12359"/>
                  </a:lnTo>
                  <a:lnTo>
                    <a:pt x="103" y="11514"/>
                  </a:lnTo>
                  <a:lnTo>
                    <a:pt x="103" y="11514"/>
                  </a:lnTo>
                  <a:cubicBezTo>
                    <a:pt x="46" y="11514"/>
                    <a:pt x="0" y="11467"/>
                    <a:pt x="0" y="11411"/>
                  </a:cubicBezTo>
                  <a:lnTo>
                    <a:pt x="0" y="8808"/>
                  </a:lnTo>
                  <a:cubicBezTo>
                    <a:pt x="0" y="8751"/>
                    <a:pt x="46" y="8705"/>
                    <a:pt x="103" y="8705"/>
                  </a:cubicBezTo>
                  <a:lnTo>
                    <a:pt x="103" y="8705"/>
                  </a:lnTo>
                  <a:lnTo>
                    <a:pt x="103" y="7345"/>
                  </a:lnTo>
                  <a:lnTo>
                    <a:pt x="86" y="7345"/>
                  </a:lnTo>
                  <a:cubicBezTo>
                    <a:pt x="39" y="7345"/>
                    <a:pt x="0" y="7307"/>
                    <a:pt x="0" y="7260"/>
                  </a:cubicBezTo>
                  <a:lnTo>
                    <a:pt x="0" y="6047"/>
                  </a:lnTo>
                  <a:cubicBezTo>
                    <a:pt x="0" y="6000"/>
                    <a:pt x="39" y="5961"/>
                    <a:pt x="86" y="5961"/>
                  </a:cubicBezTo>
                  <a:lnTo>
                    <a:pt x="103" y="5961"/>
                  </a:lnTo>
                  <a:lnTo>
                    <a:pt x="103" y="2268"/>
                  </a:lnTo>
                  <a:cubicBezTo>
                    <a:pt x="103" y="1021"/>
                    <a:pt x="1123" y="0"/>
                    <a:pt x="237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0">
              <a:extLst>
                <a:ext uri="{FF2B5EF4-FFF2-40B4-BE49-F238E27FC236}">
                  <a16:creationId xmlns:a16="http://schemas.microsoft.com/office/drawing/2014/main" id="{66C138B6-A1C7-4D5F-A20A-08E2C475301A}"/>
                </a:ext>
              </a:extLst>
            </p:cNvPr>
            <p:cNvSpPr>
              <a:spLocks/>
            </p:cNvSpPr>
            <p:nvPr/>
          </p:nvSpPr>
          <p:spPr bwMode="auto">
            <a:xfrm>
              <a:off x="3751263" y="185738"/>
              <a:ext cx="450850" cy="31750"/>
            </a:xfrm>
            <a:custGeom>
              <a:avLst/>
              <a:gdLst>
                <a:gd name="T0" fmla="*/ 87 w 2489"/>
                <a:gd name="T1" fmla="*/ 0 h 174"/>
                <a:gd name="T2" fmla="*/ 2402 w 2489"/>
                <a:gd name="T3" fmla="*/ 0 h 174"/>
                <a:gd name="T4" fmla="*/ 2489 w 2489"/>
                <a:gd name="T5" fmla="*/ 87 h 174"/>
                <a:gd name="T6" fmla="*/ 2489 w 2489"/>
                <a:gd name="T7" fmla="*/ 87 h 174"/>
                <a:gd name="T8" fmla="*/ 2402 w 2489"/>
                <a:gd name="T9" fmla="*/ 174 h 174"/>
                <a:gd name="T10" fmla="*/ 87 w 2489"/>
                <a:gd name="T11" fmla="*/ 174 h 174"/>
                <a:gd name="T12" fmla="*/ 0 w 2489"/>
                <a:gd name="T13" fmla="*/ 87 h 174"/>
                <a:gd name="T14" fmla="*/ 0 w 2489"/>
                <a:gd name="T15" fmla="*/ 87 h 174"/>
                <a:gd name="T16" fmla="*/ 87 w 2489"/>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89" h="174">
                  <a:moveTo>
                    <a:pt x="87" y="0"/>
                  </a:moveTo>
                  <a:lnTo>
                    <a:pt x="2402" y="0"/>
                  </a:lnTo>
                  <a:cubicBezTo>
                    <a:pt x="2450" y="0"/>
                    <a:pt x="2489" y="39"/>
                    <a:pt x="2489" y="87"/>
                  </a:cubicBezTo>
                  <a:lnTo>
                    <a:pt x="2489" y="87"/>
                  </a:lnTo>
                  <a:cubicBezTo>
                    <a:pt x="2489" y="135"/>
                    <a:pt x="2450" y="174"/>
                    <a:pt x="2402" y="174"/>
                  </a:cubicBezTo>
                  <a:lnTo>
                    <a:pt x="87" y="174"/>
                  </a:lnTo>
                  <a:cubicBezTo>
                    <a:pt x="39" y="174"/>
                    <a:pt x="0" y="135"/>
                    <a:pt x="0" y="87"/>
                  </a:cubicBezTo>
                  <a:lnTo>
                    <a:pt x="0" y="87"/>
                  </a:lnTo>
                  <a:cubicBezTo>
                    <a:pt x="0" y="39"/>
                    <a:pt x="39" y="0"/>
                    <a:pt x="8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Oval 31">
              <a:extLst>
                <a:ext uri="{FF2B5EF4-FFF2-40B4-BE49-F238E27FC236}">
                  <a16:creationId xmlns:a16="http://schemas.microsoft.com/office/drawing/2014/main" id="{28AB0CAB-AB0C-4668-B2DF-A4BC32680EAF}"/>
                </a:ext>
              </a:extLst>
            </p:cNvPr>
            <p:cNvSpPr>
              <a:spLocks noChangeArrowheads="1"/>
            </p:cNvSpPr>
            <p:nvPr/>
          </p:nvSpPr>
          <p:spPr bwMode="auto">
            <a:xfrm>
              <a:off x="4286251" y="158750"/>
              <a:ext cx="87313" cy="857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3" name="Freeform: Shape 13">
            <a:extLst>
              <a:ext uri="{FF2B5EF4-FFF2-40B4-BE49-F238E27FC236}">
                <a16:creationId xmlns:a16="http://schemas.microsoft.com/office/drawing/2014/main" id="{E6EC389C-19F7-48A4-83A0-30A83CF216E1}"/>
              </a:ext>
            </a:extLst>
          </p:cNvPr>
          <p:cNvSpPr>
            <a:spLocks noGrp="1"/>
          </p:cNvSpPr>
          <p:nvPr>
            <p:ph type="pic" sz="quarter" idx="11" hasCustomPrompt="1"/>
          </p:nvPr>
        </p:nvSpPr>
        <p:spPr>
          <a:xfrm>
            <a:off x="8535784" y="797636"/>
            <a:ext cx="2433080" cy="5177714"/>
          </a:xfrm>
          <a:custGeom>
            <a:avLst/>
            <a:gdLst>
              <a:gd name="connsiteX0" fmla="*/ 220834 w 2213585"/>
              <a:gd name="connsiteY0" fmla="*/ 0 h 4710618"/>
              <a:gd name="connsiteX1" fmla="*/ 523472 w 2213585"/>
              <a:gd name="connsiteY1" fmla="*/ 0 h 4710618"/>
              <a:gd name="connsiteX2" fmla="*/ 540755 w 2213585"/>
              <a:gd name="connsiteY2" fmla="*/ 17280 h 4710618"/>
              <a:gd name="connsiteX3" fmla="*/ 540755 w 2213585"/>
              <a:gd name="connsiteY3" fmla="*/ 51840 h 4710618"/>
              <a:gd name="connsiteX4" fmla="*/ 652900 w 2213585"/>
              <a:gd name="connsiteY4" fmla="*/ 164095 h 4710618"/>
              <a:gd name="connsiteX5" fmla="*/ 1582193 w 2213585"/>
              <a:gd name="connsiteY5" fmla="*/ 164095 h 4710618"/>
              <a:gd name="connsiteX6" fmla="*/ 1694338 w 2213585"/>
              <a:gd name="connsiteY6" fmla="*/ 51840 h 4710618"/>
              <a:gd name="connsiteX7" fmla="*/ 1694338 w 2213585"/>
              <a:gd name="connsiteY7" fmla="*/ 17280 h 4710618"/>
              <a:gd name="connsiteX8" fmla="*/ 1711621 w 2213585"/>
              <a:gd name="connsiteY8" fmla="*/ 0 h 4710618"/>
              <a:gd name="connsiteX9" fmla="*/ 2014387 w 2213585"/>
              <a:gd name="connsiteY9" fmla="*/ 0 h 4710618"/>
              <a:gd name="connsiteX10" fmla="*/ 2014387 w 2213585"/>
              <a:gd name="connsiteY10" fmla="*/ 128 h 4710618"/>
              <a:gd name="connsiteX11" fmla="*/ 2034486 w 2213585"/>
              <a:gd name="connsiteY11" fmla="*/ 3968 h 4710618"/>
              <a:gd name="connsiteX12" fmla="*/ 2213585 w 2213585"/>
              <a:gd name="connsiteY12" fmla="*/ 220798 h 4710618"/>
              <a:gd name="connsiteX13" fmla="*/ 2213585 w 2213585"/>
              <a:gd name="connsiteY13" fmla="*/ 4489820 h 4710618"/>
              <a:gd name="connsiteX14" fmla="*/ 1992752 w 2213585"/>
              <a:gd name="connsiteY14" fmla="*/ 4710618 h 4710618"/>
              <a:gd name="connsiteX15" fmla="*/ 220834 w 2213585"/>
              <a:gd name="connsiteY15" fmla="*/ 4710618 h 4710618"/>
              <a:gd name="connsiteX16" fmla="*/ 0 w 2213585"/>
              <a:gd name="connsiteY16" fmla="*/ 4489820 h 4710618"/>
              <a:gd name="connsiteX17" fmla="*/ 0 w 2213585"/>
              <a:gd name="connsiteY17" fmla="*/ 220798 h 4710618"/>
              <a:gd name="connsiteX18" fmla="*/ 220834 w 2213585"/>
              <a:gd name="connsiteY18" fmla="*/ 0 h 471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13585" h="4710618">
                <a:moveTo>
                  <a:pt x="220834" y="0"/>
                </a:moveTo>
                <a:lnTo>
                  <a:pt x="523472" y="0"/>
                </a:lnTo>
                <a:cubicBezTo>
                  <a:pt x="533073" y="0"/>
                  <a:pt x="540755" y="7808"/>
                  <a:pt x="540755" y="17280"/>
                </a:cubicBezTo>
                <a:lnTo>
                  <a:pt x="540755" y="51840"/>
                </a:lnTo>
                <a:cubicBezTo>
                  <a:pt x="540755" y="113535"/>
                  <a:pt x="591194" y="164095"/>
                  <a:pt x="652900" y="164095"/>
                </a:cubicBezTo>
                <a:lnTo>
                  <a:pt x="1582193" y="164095"/>
                </a:lnTo>
                <a:cubicBezTo>
                  <a:pt x="1643898" y="164095"/>
                  <a:pt x="1694338" y="113535"/>
                  <a:pt x="1694338" y="51840"/>
                </a:cubicBezTo>
                <a:lnTo>
                  <a:pt x="1694338" y="17280"/>
                </a:lnTo>
                <a:cubicBezTo>
                  <a:pt x="1694338" y="7808"/>
                  <a:pt x="1702147" y="0"/>
                  <a:pt x="1711621" y="0"/>
                </a:cubicBezTo>
                <a:lnTo>
                  <a:pt x="2014387" y="0"/>
                </a:lnTo>
                <a:lnTo>
                  <a:pt x="2014387" y="128"/>
                </a:lnTo>
                <a:lnTo>
                  <a:pt x="2034486" y="3968"/>
                </a:lnTo>
                <a:cubicBezTo>
                  <a:pt x="2137798" y="23936"/>
                  <a:pt x="2213585" y="115327"/>
                  <a:pt x="2213585" y="220798"/>
                </a:cubicBezTo>
                <a:lnTo>
                  <a:pt x="2213585" y="4489820"/>
                </a:lnTo>
                <a:cubicBezTo>
                  <a:pt x="2213585" y="4611291"/>
                  <a:pt x="2114242" y="4710618"/>
                  <a:pt x="1992752" y="4710618"/>
                </a:cubicBezTo>
                <a:lnTo>
                  <a:pt x="220834" y="4710618"/>
                </a:lnTo>
                <a:cubicBezTo>
                  <a:pt x="99343" y="4710618"/>
                  <a:pt x="0" y="4611291"/>
                  <a:pt x="0" y="4489820"/>
                </a:cubicBezTo>
                <a:lnTo>
                  <a:pt x="0" y="220798"/>
                </a:lnTo>
                <a:cubicBezTo>
                  <a:pt x="0" y="99455"/>
                  <a:pt x="99343" y="0"/>
                  <a:pt x="220834" y="0"/>
                </a:cubicBezTo>
                <a:close/>
              </a:path>
            </a:pathLst>
          </a:custGeom>
          <a:pattFill prst="pct5">
            <a:fgClr>
              <a:srgbClr val="1C1C1C"/>
            </a:fgClr>
            <a:bgClr>
              <a:schemeClr val="bg1"/>
            </a:bgClr>
          </a:pattFill>
        </p:spPr>
        <p:txBody>
          <a:bodyPr wrap="square" anchor="ctr" anchorCtr="1">
            <a:noAutofit/>
          </a:bodyPr>
          <a:lstStyle>
            <a:lvl1pPr marL="0" indent="0">
              <a:buFontTx/>
              <a:buNone/>
              <a:defRPr sz="1800">
                <a:solidFill>
                  <a:schemeClr val="accent1"/>
                </a:solidFill>
              </a:defRPr>
            </a:lvl1pPr>
          </a:lstStyle>
          <a:p>
            <a:r>
              <a:rPr lang="en-US" dirty="0"/>
              <a:t>Insert Image</a:t>
            </a:r>
          </a:p>
        </p:txBody>
      </p:sp>
    </p:spTree>
    <p:extLst>
      <p:ext uri="{BB962C8B-B14F-4D97-AF65-F5344CB8AC3E}">
        <p14:creationId xmlns:p14="http://schemas.microsoft.com/office/powerpoint/2010/main" val="26656845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4_Mobile Hand on Re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49AEFB-E3DE-46A7-A01F-AE59965E54FD}"/>
              </a:ext>
            </a:extLst>
          </p:cNvPr>
          <p:cNvSpPr/>
          <p:nvPr userDrawn="1"/>
        </p:nvSpPr>
        <p:spPr>
          <a:xfrm>
            <a:off x="0" y="25823"/>
            <a:ext cx="12192000" cy="63749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9BF41A-0674-421E-94D3-84C3C12B92B5}"/>
              </a:ext>
            </a:extLst>
          </p:cNvPr>
          <p:cNvSpPr/>
          <p:nvPr userDrawn="1"/>
        </p:nvSpPr>
        <p:spPr>
          <a:xfrm>
            <a:off x="0" y="-1"/>
            <a:ext cx="12192000" cy="9144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2BF77BF-F804-4349-8410-DAA53EDF97B8}"/>
              </a:ext>
            </a:extLst>
          </p:cNvPr>
          <p:cNvGrpSpPr/>
          <p:nvPr userDrawn="1"/>
        </p:nvGrpSpPr>
        <p:grpSpPr>
          <a:xfrm>
            <a:off x="6039919" y="1590996"/>
            <a:ext cx="3339637" cy="3161183"/>
            <a:chOff x="4081463" y="3570289"/>
            <a:chExt cx="415925" cy="393700"/>
          </a:xfrm>
          <a:solidFill>
            <a:srgbClr val="C00000">
              <a:alpha val="40000"/>
            </a:srgbClr>
          </a:solidFill>
        </p:grpSpPr>
        <p:sp>
          <p:nvSpPr>
            <p:cNvPr id="4" name="Freeform 86">
              <a:extLst>
                <a:ext uri="{FF2B5EF4-FFF2-40B4-BE49-F238E27FC236}">
                  <a16:creationId xmlns:a16="http://schemas.microsoft.com/office/drawing/2014/main" id="{FBF60D67-5EE6-4C34-B88D-9A7D400E5861}"/>
                </a:ext>
              </a:extLst>
            </p:cNvPr>
            <p:cNvSpPr>
              <a:spLocks/>
            </p:cNvSpPr>
            <p:nvPr/>
          </p:nvSpPr>
          <p:spPr bwMode="auto">
            <a:xfrm>
              <a:off x="4168775" y="3605214"/>
              <a:ext cx="328613" cy="249238"/>
            </a:xfrm>
            <a:custGeom>
              <a:avLst/>
              <a:gdLst>
                <a:gd name="T0" fmla="*/ 57 w 207"/>
                <a:gd name="T1" fmla="*/ 157 h 157"/>
                <a:gd name="T2" fmla="*/ 0 w 207"/>
                <a:gd name="T3" fmla="*/ 100 h 157"/>
                <a:gd name="T4" fmla="*/ 9 w 207"/>
                <a:gd name="T5" fmla="*/ 91 h 157"/>
                <a:gd name="T6" fmla="*/ 57 w 207"/>
                <a:gd name="T7" fmla="*/ 141 h 157"/>
                <a:gd name="T8" fmla="*/ 199 w 207"/>
                <a:gd name="T9" fmla="*/ 0 h 157"/>
                <a:gd name="T10" fmla="*/ 207 w 207"/>
                <a:gd name="T11" fmla="*/ 9 h 157"/>
                <a:gd name="T12" fmla="*/ 57 w 207"/>
                <a:gd name="T13" fmla="*/ 157 h 157"/>
              </a:gdLst>
              <a:ahLst/>
              <a:cxnLst>
                <a:cxn ang="0">
                  <a:pos x="T0" y="T1"/>
                </a:cxn>
                <a:cxn ang="0">
                  <a:pos x="T2" y="T3"/>
                </a:cxn>
                <a:cxn ang="0">
                  <a:pos x="T4" y="T5"/>
                </a:cxn>
                <a:cxn ang="0">
                  <a:pos x="T6" y="T7"/>
                </a:cxn>
                <a:cxn ang="0">
                  <a:pos x="T8" y="T9"/>
                </a:cxn>
                <a:cxn ang="0">
                  <a:pos x="T10" y="T11"/>
                </a:cxn>
                <a:cxn ang="0">
                  <a:pos x="T12" y="T13"/>
                </a:cxn>
              </a:cxnLst>
              <a:rect l="0" t="0" r="r" b="b"/>
              <a:pathLst>
                <a:path w="207" h="157">
                  <a:moveTo>
                    <a:pt x="57" y="157"/>
                  </a:moveTo>
                  <a:lnTo>
                    <a:pt x="0" y="100"/>
                  </a:lnTo>
                  <a:lnTo>
                    <a:pt x="9" y="91"/>
                  </a:lnTo>
                  <a:lnTo>
                    <a:pt x="57" y="141"/>
                  </a:lnTo>
                  <a:lnTo>
                    <a:pt x="199" y="0"/>
                  </a:lnTo>
                  <a:lnTo>
                    <a:pt x="207" y="9"/>
                  </a:lnTo>
                  <a:lnTo>
                    <a:pt x="57" y="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87">
              <a:extLst>
                <a:ext uri="{FF2B5EF4-FFF2-40B4-BE49-F238E27FC236}">
                  <a16:creationId xmlns:a16="http://schemas.microsoft.com/office/drawing/2014/main" id="{D60CEDA7-6582-4B7A-881D-005A5F23DE43}"/>
                </a:ext>
              </a:extLst>
            </p:cNvPr>
            <p:cNvSpPr>
              <a:spLocks noEditPoints="1"/>
            </p:cNvSpPr>
            <p:nvPr/>
          </p:nvSpPr>
          <p:spPr bwMode="auto">
            <a:xfrm>
              <a:off x="4081463" y="3570289"/>
              <a:ext cx="393700" cy="393700"/>
            </a:xfrm>
            <a:custGeom>
              <a:avLst/>
              <a:gdLst>
                <a:gd name="T0" fmla="*/ 127 w 254"/>
                <a:gd name="T1" fmla="*/ 254 h 254"/>
                <a:gd name="T2" fmla="*/ 0 w 254"/>
                <a:gd name="T3" fmla="*/ 127 h 254"/>
                <a:gd name="T4" fmla="*/ 127 w 254"/>
                <a:gd name="T5" fmla="*/ 0 h 254"/>
                <a:gd name="T6" fmla="*/ 254 w 254"/>
                <a:gd name="T7" fmla="*/ 127 h 254"/>
                <a:gd name="T8" fmla="*/ 127 w 254"/>
                <a:gd name="T9" fmla="*/ 254 h 254"/>
                <a:gd name="T10" fmla="*/ 127 w 254"/>
                <a:gd name="T11" fmla="*/ 12 h 254"/>
                <a:gd name="T12" fmla="*/ 12 w 254"/>
                <a:gd name="T13" fmla="*/ 127 h 254"/>
                <a:gd name="T14" fmla="*/ 127 w 254"/>
                <a:gd name="T15" fmla="*/ 242 h 254"/>
                <a:gd name="T16" fmla="*/ 242 w 254"/>
                <a:gd name="T17" fmla="*/ 127 h 254"/>
                <a:gd name="T18" fmla="*/ 127 w 254"/>
                <a:gd name="T19" fmla="*/ 12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4" h="254">
                  <a:moveTo>
                    <a:pt x="127" y="254"/>
                  </a:moveTo>
                  <a:cubicBezTo>
                    <a:pt x="57" y="254"/>
                    <a:pt x="0" y="197"/>
                    <a:pt x="0" y="127"/>
                  </a:cubicBezTo>
                  <a:cubicBezTo>
                    <a:pt x="0" y="57"/>
                    <a:pt x="57" y="0"/>
                    <a:pt x="127" y="0"/>
                  </a:cubicBezTo>
                  <a:cubicBezTo>
                    <a:pt x="197" y="0"/>
                    <a:pt x="254" y="57"/>
                    <a:pt x="254" y="127"/>
                  </a:cubicBezTo>
                  <a:cubicBezTo>
                    <a:pt x="254" y="197"/>
                    <a:pt x="197" y="254"/>
                    <a:pt x="127" y="254"/>
                  </a:cubicBezTo>
                  <a:close/>
                  <a:moveTo>
                    <a:pt x="127" y="12"/>
                  </a:moveTo>
                  <a:cubicBezTo>
                    <a:pt x="63" y="12"/>
                    <a:pt x="12" y="64"/>
                    <a:pt x="12" y="127"/>
                  </a:cubicBezTo>
                  <a:cubicBezTo>
                    <a:pt x="12" y="190"/>
                    <a:pt x="63" y="242"/>
                    <a:pt x="127" y="242"/>
                  </a:cubicBezTo>
                  <a:cubicBezTo>
                    <a:pt x="190" y="242"/>
                    <a:pt x="242" y="190"/>
                    <a:pt x="242" y="127"/>
                  </a:cubicBezTo>
                  <a:cubicBezTo>
                    <a:pt x="242" y="64"/>
                    <a:pt x="190" y="12"/>
                    <a:pt x="127"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 Placeholder 2">
            <a:extLst>
              <a:ext uri="{FF2B5EF4-FFF2-40B4-BE49-F238E27FC236}">
                <a16:creationId xmlns:a16="http://schemas.microsoft.com/office/drawing/2014/main" id="{D7EDDA56-5DB9-44D5-A19C-10732557C460}"/>
              </a:ext>
            </a:extLst>
          </p:cNvPr>
          <p:cNvSpPr>
            <a:spLocks noGrp="1"/>
          </p:cNvSpPr>
          <p:nvPr>
            <p:ph type="body" sz="quarter" idx="10" hasCustomPrompt="1"/>
          </p:nvPr>
        </p:nvSpPr>
        <p:spPr>
          <a:xfrm>
            <a:off x="4904158" y="2104368"/>
            <a:ext cx="3360737" cy="2814638"/>
          </a:xfrm>
          <a:prstGeom prst="rect">
            <a:avLst/>
          </a:prstGeom>
        </p:spPr>
        <p:txBody>
          <a:bodyPr/>
          <a:lstStyle>
            <a:lvl1pPr marL="0" indent="0">
              <a:buFontTx/>
              <a:buNone/>
              <a:defRPr sz="4000" baseline="0">
                <a:solidFill>
                  <a:schemeClr val="bg2"/>
                </a:solidFill>
              </a:defRPr>
            </a:lvl1pPr>
            <a:lvl2pPr marL="457189" indent="0">
              <a:buFontTx/>
              <a:buNone/>
              <a:defRPr sz="4000">
                <a:solidFill>
                  <a:schemeClr val="bg2"/>
                </a:solidFill>
              </a:defRPr>
            </a:lvl2pPr>
            <a:lvl3pPr marL="914377" indent="0">
              <a:buFontTx/>
              <a:buNone/>
              <a:defRPr sz="4000">
                <a:solidFill>
                  <a:schemeClr val="bg2"/>
                </a:solidFill>
              </a:defRPr>
            </a:lvl3pPr>
            <a:lvl4pPr marL="1371566" indent="0">
              <a:buFontTx/>
              <a:buNone/>
              <a:defRPr sz="4000">
                <a:solidFill>
                  <a:schemeClr val="bg2"/>
                </a:solidFill>
              </a:defRPr>
            </a:lvl4pPr>
            <a:lvl5pPr marL="1828755" indent="0">
              <a:buFontTx/>
              <a:buNone/>
              <a:defRPr sz="4000">
                <a:solidFill>
                  <a:schemeClr val="bg2"/>
                </a:solidFill>
              </a:defRPr>
            </a:lvl5pPr>
          </a:lstStyle>
          <a:p>
            <a:pPr lvl="0"/>
            <a:r>
              <a:rPr lang="en-US" dirty="0"/>
              <a:t>Add Text Here</a:t>
            </a:r>
          </a:p>
        </p:txBody>
      </p:sp>
      <p:pic>
        <p:nvPicPr>
          <p:cNvPr id="7" name="Picture 6">
            <a:extLst>
              <a:ext uri="{FF2B5EF4-FFF2-40B4-BE49-F238E27FC236}">
                <a16:creationId xmlns:a16="http://schemas.microsoft.com/office/drawing/2014/main" id="{D36E98CD-1241-49A4-A52F-6A07D5C7D7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2130"/>
          <a:stretch/>
        </p:blipFill>
        <p:spPr>
          <a:xfrm>
            <a:off x="930192" y="84949"/>
            <a:ext cx="3443960" cy="6317292"/>
          </a:xfrm>
          <a:prstGeom prst="rect">
            <a:avLst/>
          </a:prstGeom>
        </p:spPr>
      </p:pic>
      <p:sp>
        <p:nvSpPr>
          <p:cNvPr id="8" name="Picture Placeholder 2">
            <a:extLst>
              <a:ext uri="{FF2B5EF4-FFF2-40B4-BE49-F238E27FC236}">
                <a16:creationId xmlns:a16="http://schemas.microsoft.com/office/drawing/2014/main" id="{A22E14D1-1288-47E6-BBCA-6861E2B85892}"/>
              </a:ext>
            </a:extLst>
          </p:cNvPr>
          <p:cNvSpPr>
            <a:spLocks noGrp="1"/>
          </p:cNvSpPr>
          <p:nvPr>
            <p:ph type="pic" sz="quarter" idx="11" hasCustomPrompt="1"/>
          </p:nvPr>
        </p:nvSpPr>
        <p:spPr>
          <a:xfrm>
            <a:off x="1914747" y="946002"/>
            <a:ext cx="1725074" cy="3693160"/>
          </a:xfrm>
          <a:prstGeom prst="roundRect">
            <a:avLst>
              <a:gd name="adj" fmla="val 8976"/>
            </a:avLst>
          </a:prstGeom>
          <a:pattFill prst="pct5">
            <a:fgClr>
              <a:schemeClr val="accent1">
                <a:lumMod val="40000"/>
                <a:lumOff val="60000"/>
              </a:schemeClr>
            </a:fgClr>
            <a:bgClr>
              <a:schemeClr val="bg2"/>
            </a:bgClr>
          </a:pattFill>
          <a:effectLst/>
        </p:spPr>
        <p:txBody>
          <a:bodyPr tIns="731520" anchor="ctr" anchorCtr="1">
            <a:normAutofit/>
          </a:bodyPr>
          <a:lstStyle>
            <a:lvl1pPr marL="0" indent="0" algn="ctr">
              <a:buNone/>
              <a:defRPr sz="1800" b="0" i="0" baseline="0">
                <a:solidFill>
                  <a:schemeClr val="accent1"/>
                </a:solidFill>
                <a:latin typeface="+mn-lt"/>
                <a:ea typeface="Source Sans Pro" charset="0"/>
                <a:cs typeface="Source Sans Pro" charset="0"/>
              </a:defRPr>
            </a:lvl1pPr>
          </a:lstStyle>
          <a:p>
            <a:r>
              <a:rPr lang="en-US" dirty="0"/>
              <a:t>Insert Image</a:t>
            </a:r>
          </a:p>
        </p:txBody>
      </p:sp>
    </p:spTree>
    <p:extLst>
      <p:ext uri="{BB962C8B-B14F-4D97-AF65-F5344CB8AC3E}">
        <p14:creationId xmlns:p14="http://schemas.microsoft.com/office/powerpoint/2010/main" val="235110960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4_Mobile Hand 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36E98CD-1241-49A4-A52F-6A07D5C7D7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2130"/>
          <a:stretch/>
        </p:blipFill>
        <p:spPr>
          <a:xfrm>
            <a:off x="930192" y="84949"/>
            <a:ext cx="3443960" cy="6317292"/>
          </a:xfrm>
          <a:prstGeom prst="rect">
            <a:avLst/>
          </a:prstGeom>
        </p:spPr>
      </p:pic>
      <p:sp>
        <p:nvSpPr>
          <p:cNvPr id="8" name="Picture Placeholder 2">
            <a:extLst>
              <a:ext uri="{FF2B5EF4-FFF2-40B4-BE49-F238E27FC236}">
                <a16:creationId xmlns:a16="http://schemas.microsoft.com/office/drawing/2014/main" id="{A22E14D1-1288-47E6-BBCA-6861E2B85892}"/>
              </a:ext>
            </a:extLst>
          </p:cNvPr>
          <p:cNvSpPr>
            <a:spLocks noGrp="1"/>
          </p:cNvSpPr>
          <p:nvPr>
            <p:ph type="pic" sz="quarter" idx="11" hasCustomPrompt="1"/>
          </p:nvPr>
        </p:nvSpPr>
        <p:spPr>
          <a:xfrm>
            <a:off x="1914747" y="946002"/>
            <a:ext cx="1725074" cy="3693160"/>
          </a:xfrm>
          <a:prstGeom prst="roundRect">
            <a:avLst>
              <a:gd name="adj" fmla="val 8976"/>
            </a:avLst>
          </a:prstGeom>
          <a:pattFill prst="pct5">
            <a:fgClr>
              <a:schemeClr val="accent1">
                <a:lumMod val="40000"/>
                <a:lumOff val="60000"/>
              </a:schemeClr>
            </a:fgClr>
            <a:bgClr>
              <a:schemeClr val="bg2"/>
            </a:bgClr>
          </a:pattFill>
          <a:effectLst/>
        </p:spPr>
        <p:txBody>
          <a:bodyPr tIns="731520" anchor="ctr" anchorCtr="1">
            <a:normAutofit/>
          </a:bodyPr>
          <a:lstStyle>
            <a:lvl1pPr marL="0" indent="0" algn="ctr">
              <a:buNone/>
              <a:defRPr sz="1800" b="0" i="0" baseline="0">
                <a:solidFill>
                  <a:schemeClr val="accent1"/>
                </a:solidFill>
                <a:latin typeface="+mn-lt"/>
                <a:ea typeface="Source Sans Pro" charset="0"/>
                <a:cs typeface="Source Sans Pro" charset="0"/>
              </a:defRPr>
            </a:lvl1pPr>
          </a:lstStyle>
          <a:p>
            <a:r>
              <a:rPr lang="en-US" dirty="0"/>
              <a:t>Insert Image</a:t>
            </a:r>
          </a:p>
        </p:txBody>
      </p:sp>
      <p:sp>
        <p:nvSpPr>
          <p:cNvPr id="2" name="Rectangle 1">
            <a:extLst>
              <a:ext uri="{FF2B5EF4-FFF2-40B4-BE49-F238E27FC236}">
                <a16:creationId xmlns:a16="http://schemas.microsoft.com/office/drawing/2014/main" id="{16D3D67E-6A33-1945-7ADE-4CD89E71245C}"/>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46303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24_Transportation Divider A">
    <p:bg>
      <p:bgPr>
        <a:solidFill>
          <a:schemeClr val="accent2"/>
        </a:solidFill>
        <a:effectLst/>
      </p:bgPr>
    </p:bg>
    <p:spTree>
      <p:nvGrpSpPr>
        <p:cNvPr id="1" name=""/>
        <p:cNvGrpSpPr/>
        <p:nvPr/>
      </p:nvGrpSpPr>
      <p:grpSpPr>
        <a:xfrm>
          <a:off x="0" y="0"/>
          <a:ext cx="0" cy="0"/>
          <a:chOff x="0" y="0"/>
          <a:chExt cx="0" cy="0"/>
        </a:xfrm>
      </p:grpSpPr>
      <p:grpSp>
        <p:nvGrpSpPr>
          <p:cNvPr id="19" name="Group 18"/>
          <p:cNvGrpSpPr/>
          <p:nvPr userDrawn="1"/>
        </p:nvGrpSpPr>
        <p:grpSpPr>
          <a:xfrm>
            <a:off x="4933383" y="1590995"/>
            <a:ext cx="2757033" cy="3161183"/>
            <a:chOff x="7488238" y="1763713"/>
            <a:chExt cx="1884362" cy="2160588"/>
          </a:xfrm>
          <a:solidFill>
            <a:srgbClr val="C00000">
              <a:alpha val="40000"/>
            </a:srgbClr>
          </a:solidFill>
        </p:grpSpPr>
        <p:sp>
          <p:nvSpPr>
            <p:cNvPr id="22" name="Freeform 21"/>
            <p:cNvSpPr>
              <a:spLocks noEditPoints="1"/>
            </p:cNvSpPr>
            <p:nvPr/>
          </p:nvSpPr>
          <p:spPr bwMode="auto">
            <a:xfrm>
              <a:off x="8005763" y="1763713"/>
              <a:ext cx="827088" cy="831850"/>
            </a:xfrm>
            <a:custGeom>
              <a:avLst/>
              <a:gdLst>
                <a:gd name="T0" fmla="*/ 56 w 112"/>
                <a:gd name="T1" fmla="*/ 112 h 112"/>
                <a:gd name="T2" fmla="*/ 56 w 112"/>
                <a:gd name="T3" fmla="*/ 112 h 112"/>
                <a:gd name="T4" fmla="*/ 112 w 112"/>
                <a:gd name="T5" fmla="*/ 56 h 112"/>
                <a:gd name="T6" fmla="*/ 56 w 112"/>
                <a:gd name="T7" fmla="*/ 0 h 112"/>
                <a:gd name="T8" fmla="*/ 56 w 112"/>
                <a:gd name="T9" fmla="*/ 0 h 112"/>
                <a:gd name="T10" fmla="*/ 16 w 112"/>
                <a:gd name="T11" fmla="*/ 16 h 112"/>
                <a:gd name="T12" fmla="*/ 0 w 112"/>
                <a:gd name="T13" fmla="*/ 56 h 112"/>
                <a:gd name="T14" fmla="*/ 16 w 112"/>
                <a:gd name="T15" fmla="*/ 96 h 112"/>
                <a:gd name="T16" fmla="*/ 56 w 112"/>
                <a:gd name="T17" fmla="*/ 112 h 112"/>
                <a:gd name="T18" fmla="*/ 25 w 112"/>
                <a:gd name="T19" fmla="*/ 25 h 112"/>
                <a:gd name="T20" fmla="*/ 56 w 112"/>
                <a:gd name="T21" fmla="*/ 12 h 112"/>
                <a:gd name="T22" fmla="*/ 100 w 112"/>
                <a:gd name="T23" fmla="*/ 56 h 112"/>
                <a:gd name="T24" fmla="*/ 56 w 112"/>
                <a:gd name="T25" fmla="*/ 100 h 112"/>
                <a:gd name="T26" fmla="*/ 56 w 112"/>
                <a:gd name="T27" fmla="*/ 100 h 112"/>
                <a:gd name="T28" fmla="*/ 12 w 112"/>
                <a:gd name="T29" fmla="*/ 56 h 112"/>
                <a:gd name="T30" fmla="*/ 25 w 112"/>
                <a:gd name="T31" fmla="*/ 2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112">
                  <a:moveTo>
                    <a:pt x="56" y="112"/>
                  </a:moveTo>
                  <a:cubicBezTo>
                    <a:pt x="56" y="112"/>
                    <a:pt x="56" y="112"/>
                    <a:pt x="56" y="112"/>
                  </a:cubicBezTo>
                  <a:cubicBezTo>
                    <a:pt x="87" y="112"/>
                    <a:pt x="112" y="87"/>
                    <a:pt x="112" y="56"/>
                  </a:cubicBezTo>
                  <a:cubicBezTo>
                    <a:pt x="112" y="25"/>
                    <a:pt x="87" y="0"/>
                    <a:pt x="56" y="0"/>
                  </a:cubicBezTo>
                  <a:cubicBezTo>
                    <a:pt x="56" y="0"/>
                    <a:pt x="56" y="0"/>
                    <a:pt x="56" y="0"/>
                  </a:cubicBezTo>
                  <a:cubicBezTo>
                    <a:pt x="41" y="0"/>
                    <a:pt x="27" y="6"/>
                    <a:pt x="16" y="16"/>
                  </a:cubicBezTo>
                  <a:cubicBezTo>
                    <a:pt x="6" y="27"/>
                    <a:pt x="0" y="41"/>
                    <a:pt x="0" y="56"/>
                  </a:cubicBezTo>
                  <a:cubicBezTo>
                    <a:pt x="0" y="71"/>
                    <a:pt x="6" y="85"/>
                    <a:pt x="16" y="96"/>
                  </a:cubicBezTo>
                  <a:cubicBezTo>
                    <a:pt x="27" y="106"/>
                    <a:pt x="41" y="112"/>
                    <a:pt x="56" y="112"/>
                  </a:cubicBezTo>
                  <a:close/>
                  <a:moveTo>
                    <a:pt x="25" y="25"/>
                  </a:moveTo>
                  <a:cubicBezTo>
                    <a:pt x="33" y="17"/>
                    <a:pt x="44" y="12"/>
                    <a:pt x="56" y="12"/>
                  </a:cubicBezTo>
                  <a:cubicBezTo>
                    <a:pt x="80" y="12"/>
                    <a:pt x="100" y="32"/>
                    <a:pt x="100" y="56"/>
                  </a:cubicBezTo>
                  <a:cubicBezTo>
                    <a:pt x="100" y="80"/>
                    <a:pt x="80" y="100"/>
                    <a:pt x="56" y="100"/>
                  </a:cubicBezTo>
                  <a:cubicBezTo>
                    <a:pt x="56" y="100"/>
                    <a:pt x="56" y="100"/>
                    <a:pt x="56" y="100"/>
                  </a:cubicBezTo>
                  <a:cubicBezTo>
                    <a:pt x="32" y="100"/>
                    <a:pt x="12" y="80"/>
                    <a:pt x="12" y="56"/>
                  </a:cubicBezTo>
                  <a:cubicBezTo>
                    <a:pt x="12" y="44"/>
                    <a:pt x="16" y="33"/>
                    <a:pt x="25"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p:nvSpPr>
          <p:spPr bwMode="auto">
            <a:xfrm>
              <a:off x="8877300" y="2528888"/>
              <a:ext cx="495300" cy="401638"/>
            </a:xfrm>
            <a:custGeom>
              <a:avLst/>
              <a:gdLst>
                <a:gd name="T0" fmla="*/ 312 w 312"/>
                <a:gd name="T1" fmla="*/ 37 h 253"/>
                <a:gd name="T2" fmla="*/ 270 w 312"/>
                <a:gd name="T3" fmla="*/ 0 h 253"/>
                <a:gd name="T4" fmla="*/ 98 w 312"/>
                <a:gd name="T5" fmla="*/ 173 h 253"/>
                <a:gd name="T6" fmla="*/ 42 w 312"/>
                <a:gd name="T7" fmla="*/ 112 h 253"/>
                <a:gd name="T8" fmla="*/ 0 w 312"/>
                <a:gd name="T9" fmla="*/ 154 h 253"/>
                <a:gd name="T10" fmla="*/ 98 w 312"/>
                <a:gd name="T11" fmla="*/ 253 h 253"/>
                <a:gd name="T12" fmla="*/ 312 w 312"/>
                <a:gd name="T13" fmla="*/ 37 h 253"/>
              </a:gdLst>
              <a:ahLst/>
              <a:cxnLst>
                <a:cxn ang="0">
                  <a:pos x="T0" y="T1"/>
                </a:cxn>
                <a:cxn ang="0">
                  <a:pos x="T2" y="T3"/>
                </a:cxn>
                <a:cxn ang="0">
                  <a:pos x="T4" y="T5"/>
                </a:cxn>
                <a:cxn ang="0">
                  <a:pos x="T6" y="T7"/>
                </a:cxn>
                <a:cxn ang="0">
                  <a:pos x="T8" y="T9"/>
                </a:cxn>
                <a:cxn ang="0">
                  <a:pos x="T10" y="T11"/>
                </a:cxn>
                <a:cxn ang="0">
                  <a:pos x="T12" y="T13"/>
                </a:cxn>
              </a:cxnLst>
              <a:rect l="0" t="0" r="r" b="b"/>
              <a:pathLst>
                <a:path w="312" h="253">
                  <a:moveTo>
                    <a:pt x="312" y="37"/>
                  </a:moveTo>
                  <a:lnTo>
                    <a:pt x="270" y="0"/>
                  </a:lnTo>
                  <a:lnTo>
                    <a:pt x="98" y="173"/>
                  </a:lnTo>
                  <a:lnTo>
                    <a:pt x="42" y="112"/>
                  </a:lnTo>
                  <a:lnTo>
                    <a:pt x="0" y="154"/>
                  </a:lnTo>
                  <a:lnTo>
                    <a:pt x="98" y="253"/>
                  </a:lnTo>
                  <a:lnTo>
                    <a:pt x="312"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a:off x="9018588" y="2952750"/>
              <a:ext cx="323850" cy="496888"/>
            </a:xfrm>
            <a:custGeom>
              <a:avLst/>
              <a:gdLst>
                <a:gd name="T0" fmla="*/ 20 w 44"/>
                <a:gd name="T1" fmla="*/ 0 h 67"/>
                <a:gd name="T2" fmla="*/ 10 w 44"/>
                <a:gd name="T3" fmla="*/ 7 h 67"/>
                <a:gd name="T4" fmla="*/ 30 w 44"/>
                <a:gd name="T5" fmla="*/ 55 h 67"/>
                <a:gd name="T6" fmla="*/ 0 w 44"/>
                <a:gd name="T7" fmla="*/ 55 h 67"/>
                <a:gd name="T8" fmla="*/ 0 w 44"/>
                <a:gd name="T9" fmla="*/ 67 h 67"/>
                <a:gd name="T10" fmla="*/ 44 w 44"/>
                <a:gd name="T11" fmla="*/ 67 h 67"/>
                <a:gd name="T12" fmla="*/ 43 w 44"/>
                <a:gd name="T13" fmla="*/ 60 h 67"/>
                <a:gd name="T14" fmla="*/ 20 w 44"/>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67">
                  <a:moveTo>
                    <a:pt x="20" y="0"/>
                  </a:moveTo>
                  <a:cubicBezTo>
                    <a:pt x="10" y="7"/>
                    <a:pt x="10" y="7"/>
                    <a:pt x="10" y="7"/>
                  </a:cubicBezTo>
                  <a:cubicBezTo>
                    <a:pt x="19" y="21"/>
                    <a:pt x="26" y="40"/>
                    <a:pt x="30" y="55"/>
                  </a:cubicBezTo>
                  <a:cubicBezTo>
                    <a:pt x="0" y="55"/>
                    <a:pt x="0" y="55"/>
                    <a:pt x="0" y="55"/>
                  </a:cubicBezTo>
                  <a:cubicBezTo>
                    <a:pt x="0" y="67"/>
                    <a:pt x="0" y="67"/>
                    <a:pt x="0" y="67"/>
                  </a:cubicBezTo>
                  <a:cubicBezTo>
                    <a:pt x="44" y="67"/>
                    <a:pt x="44" y="67"/>
                    <a:pt x="44" y="67"/>
                  </a:cubicBezTo>
                  <a:cubicBezTo>
                    <a:pt x="43" y="60"/>
                    <a:pt x="43" y="60"/>
                    <a:pt x="43" y="60"/>
                  </a:cubicBezTo>
                  <a:cubicBezTo>
                    <a:pt x="40" y="42"/>
                    <a:pt x="31" y="19"/>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a:off x="7488238" y="2684463"/>
              <a:ext cx="1316038" cy="765175"/>
            </a:xfrm>
            <a:custGeom>
              <a:avLst/>
              <a:gdLst>
                <a:gd name="T0" fmla="*/ 74 w 178"/>
                <a:gd name="T1" fmla="*/ 12 h 103"/>
                <a:gd name="T2" fmla="*/ 178 w 178"/>
                <a:gd name="T3" fmla="*/ 12 h 103"/>
                <a:gd name="T4" fmla="*/ 178 w 178"/>
                <a:gd name="T5" fmla="*/ 0 h 103"/>
                <a:gd name="T6" fmla="*/ 74 w 178"/>
                <a:gd name="T7" fmla="*/ 0 h 103"/>
                <a:gd name="T8" fmla="*/ 1 w 178"/>
                <a:gd name="T9" fmla="*/ 96 h 103"/>
                <a:gd name="T10" fmla="*/ 0 w 178"/>
                <a:gd name="T11" fmla="*/ 103 h 103"/>
                <a:gd name="T12" fmla="*/ 44 w 178"/>
                <a:gd name="T13" fmla="*/ 103 h 103"/>
                <a:gd name="T14" fmla="*/ 44 w 178"/>
                <a:gd name="T15" fmla="*/ 91 h 103"/>
                <a:gd name="T16" fmla="*/ 14 w 178"/>
                <a:gd name="T17" fmla="*/ 91 h 103"/>
                <a:gd name="T18" fmla="*/ 74 w 178"/>
                <a:gd name="T19" fmla="*/ 1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 h="103">
                  <a:moveTo>
                    <a:pt x="74" y="12"/>
                  </a:moveTo>
                  <a:cubicBezTo>
                    <a:pt x="178" y="12"/>
                    <a:pt x="178" y="12"/>
                    <a:pt x="178" y="12"/>
                  </a:cubicBezTo>
                  <a:cubicBezTo>
                    <a:pt x="178" y="0"/>
                    <a:pt x="178" y="0"/>
                    <a:pt x="178" y="0"/>
                  </a:cubicBezTo>
                  <a:cubicBezTo>
                    <a:pt x="74" y="0"/>
                    <a:pt x="74" y="0"/>
                    <a:pt x="74" y="0"/>
                  </a:cubicBezTo>
                  <a:cubicBezTo>
                    <a:pt x="35" y="1"/>
                    <a:pt x="6" y="63"/>
                    <a:pt x="1" y="96"/>
                  </a:cubicBezTo>
                  <a:cubicBezTo>
                    <a:pt x="0" y="103"/>
                    <a:pt x="0" y="103"/>
                    <a:pt x="0" y="103"/>
                  </a:cubicBezTo>
                  <a:cubicBezTo>
                    <a:pt x="44" y="103"/>
                    <a:pt x="44" y="103"/>
                    <a:pt x="44" y="103"/>
                  </a:cubicBezTo>
                  <a:cubicBezTo>
                    <a:pt x="44" y="91"/>
                    <a:pt x="44" y="91"/>
                    <a:pt x="44" y="91"/>
                  </a:cubicBezTo>
                  <a:cubicBezTo>
                    <a:pt x="14" y="91"/>
                    <a:pt x="14" y="91"/>
                    <a:pt x="14" y="91"/>
                  </a:cubicBezTo>
                  <a:cubicBezTo>
                    <a:pt x="22" y="58"/>
                    <a:pt x="48" y="13"/>
                    <a:pt x="7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noEditPoints="1"/>
            </p:cNvSpPr>
            <p:nvPr/>
          </p:nvSpPr>
          <p:spPr bwMode="auto">
            <a:xfrm>
              <a:off x="7888288" y="2862263"/>
              <a:ext cx="1055688" cy="1062038"/>
            </a:xfrm>
            <a:custGeom>
              <a:avLst/>
              <a:gdLst>
                <a:gd name="T0" fmla="*/ 72 w 143"/>
                <a:gd name="T1" fmla="*/ 0 h 143"/>
                <a:gd name="T2" fmla="*/ 72 w 143"/>
                <a:gd name="T3" fmla="*/ 0 h 143"/>
                <a:gd name="T4" fmla="*/ 0 w 143"/>
                <a:gd name="T5" fmla="*/ 71 h 143"/>
                <a:gd name="T6" fmla="*/ 72 w 143"/>
                <a:gd name="T7" fmla="*/ 143 h 143"/>
                <a:gd name="T8" fmla="*/ 72 w 143"/>
                <a:gd name="T9" fmla="*/ 143 h 143"/>
                <a:gd name="T10" fmla="*/ 143 w 143"/>
                <a:gd name="T11" fmla="*/ 71 h 143"/>
                <a:gd name="T12" fmla="*/ 72 w 143"/>
                <a:gd name="T13" fmla="*/ 0 h 143"/>
                <a:gd name="T14" fmla="*/ 65 w 143"/>
                <a:gd name="T15" fmla="*/ 130 h 143"/>
                <a:gd name="T16" fmla="*/ 13 w 143"/>
                <a:gd name="T17" fmla="*/ 79 h 143"/>
                <a:gd name="T18" fmla="*/ 50 w 143"/>
                <a:gd name="T19" fmla="*/ 79 h 143"/>
                <a:gd name="T20" fmla="*/ 65 w 143"/>
                <a:gd name="T21" fmla="*/ 94 h 143"/>
                <a:gd name="T22" fmla="*/ 65 w 143"/>
                <a:gd name="T23" fmla="*/ 130 h 143"/>
                <a:gd name="T24" fmla="*/ 71 w 143"/>
                <a:gd name="T25" fmla="*/ 83 h 143"/>
                <a:gd name="T26" fmla="*/ 61 w 143"/>
                <a:gd name="T27" fmla="*/ 73 h 143"/>
                <a:gd name="T28" fmla="*/ 71 w 143"/>
                <a:gd name="T29" fmla="*/ 64 h 143"/>
                <a:gd name="T30" fmla="*/ 80 w 143"/>
                <a:gd name="T31" fmla="*/ 73 h 143"/>
                <a:gd name="T32" fmla="*/ 71 w 143"/>
                <a:gd name="T33" fmla="*/ 83 h 143"/>
                <a:gd name="T34" fmla="*/ 77 w 143"/>
                <a:gd name="T35" fmla="*/ 130 h 143"/>
                <a:gd name="T36" fmla="*/ 77 w 143"/>
                <a:gd name="T37" fmla="*/ 94 h 143"/>
                <a:gd name="T38" fmla="*/ 91 w 143"/>
                <a:gd name="T39" fmla="*/ 79 h 143"/>
                <a:gd name="T40" fmla="*/ 130 w 143"/>
                <a:gd name="T41" fmla="*/ 79 h 143"/>
                <a:gd name="T42" fmla="*/ 77 w 143"/>
                <a:gd name="T43" fmla="*/ 130 h 143"/>
                <a:gd name="T44" fmla="*/ 91 w 143"/>
                <a:gd name="T45" fmla="*/ 67 h 143"/>
                <a:gd name="T46" fmla="*/ 71 w 143"/>
                <a:gd name="T47" fmla="*/ 52 h 143"/>
                <a:gd name="T48" fmla="*/ 50 w 143"/>
                <a:gd name="T49" fmla="*/ 67 h 143"/>
                <a:gd name="T50" fmla="*/ 13 w 143"/>
                <a:gd name="T51" fmla="*/ 67 h 143"/>
                <a:gd name="T52" fmla="*/ 72 w 143"/>
                <a:gd name="T53" fmla="*/ 12 h 143"/>
                <a:gd name="T54" fmla="*/ 131 w 143"/>
                <a:gd name="T55" fmla="*/ 67 h 143"/>
                <a:gd name="T56" fmla="*/ 91 w 143"/>
                <a:gd name="T57" fmla="*/ 6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3" h="143">
                  <a:moveTo>
                    <a:pt x="72" y="0"/>
                  </a:moveTo>
                  <a:cubicBezTo>
                    <a:pt x="72" y="0"/>
                    <a:pt x="72" y="0"/>
                    <a:pt x="72" y="0"/>
                  </a:cubicBezTo>
                  <a:cubicBezTo>
                    <a:pt x="32" y="0"/>
                    <a:pt x="0" y="32"/>
                    <a:pt x="0" y="71"/>
                  </a:cubicBezTo>
                  <a:cubicBezTo>
                    <a:pt x="0" y="111"/>
                    <a:pt x="32" y="143"/>
                    <a:pt x="72" y="143"/>
                  </a:cubicBezTo>
                  <a:cubicBezTo>
                    <a:pt x="72" y="143"/>
                    <a:pt x="72" y="143"/>
                    <a:pt x="72" y="143"/>
                  </a:cubicBezTo>
                  <a:cubicBezTo>
                    <a:pt x="111" y="143"/>
                    <a:pt x="143" y="111"/>
                    <a:pt x="143" y="71"/>
                  </a:cubicBezTo>
                  <a:cubicBezTo>
                    <a:pt x="143" y="32"/>
                    <a:pt x="111" y="0"/>
                    <a:pt x="72" y="0"/>
                  </a:cubicBezTo>
                  <a:close/>
                  <a:moveTo>
                    <a:pt x="65" y="130"/>
                  </a:moveTo>
                  <a:cubicBezTo>
                    <a:pt x="38" y="127"/>
                    <a:pt x="17" y="106"/>
                    <a:pt x="13" y="79"/>
                  </a:cubicBezTo>
                  <a:cubicBezTo>
                    <a:pt x="50" y="79"/>
                    <a:pt x="50" y="79"/>
                    <a:pt x="50" y="79"/>
                  </a:cubicBezTo>
                  <a:cubicBezTo>
                    <a:pt x="52" y="86"/>
                    <a:pt x="58" y="92"/>
                    <a:pt x="65" y="94"/>
                  </a:cubicBezTo>
                  <a:lnTo>
                    <a:pt x="65" y="130"/>
                  </a:lnTo>
                  <a:close/>
                  <a:moveTo>
                    <a:pt x="71" y="83"/>
                  </a:moveTo>
                  <a:cubicBezTo>
                    <a:pt x="66" y="83"/>
                    <a:pt x="61" y="78"/>
                    <a:pt x="61" y="73"/>
                  </a:cubicBezTo>
                  <a:cubicBezTo>
                    <a:pt x="61" y="68"/>
                    <a:pt x="66" y="64"/>
                    <a:pt x="71" y="64"/>
                  </a:cubicBezTo>
                  <a:cubicBezTo>
                    <a:pt x="76" y="64"/>
                    <a:pt x="80" y="68"/>
                    <a:pt x="80" y="73"/>
                  </a:cubicBezTo>
                  <a:cubicBezTo>
                    <a:pt x="80" y="78"/>
                    <a:pt x="76" y="83"/>
                    <a:pt x="71" y="83"/>
                  </a:cubicBezTo>
                  <a:close/>
                  <a:moveTo>
                    <a:pt x="77" y="130"/>
                  </a:moveTo>
                  <a:cubicBezTo>
                    <a:pt x="77" y="94"/>
                    <a:pt x="77" y="94"/>
                    <a:pt x="77" y="94"/>
                  </a:cubicBezTo>
                  <a:cubicBezTo>
                    <a:pt x="84" y="92"/>
                    <a:pt x="89" y="86"/>
                    <a:pt x="91" y="79"/>
                  </a:cubicBezTo>
                  <a:cubicBezTo>
                    <a:pt x="130" y="79"/>
                    <a:pt x="130" y="79"/>
                    <a:pt x="130" y="79"/>
                  </a:cubicBezTo>
                  <a:cubicBezTo>
                    <a:pt x="127" y="107"/>
                    <a:pt x="105" y="128"/>
                    <a:pt x="77" y="130"/>
                  </a:cubicBezTo>
                  <a:close/>
                  <a:moveTo>
                    <a:pt x="91" y="67"/>
                  </a:moveTo>
                  <a:cubicBezTo>
                    <a:pt x="89" y="58"/>
                    <a:pt x="81" y="52"/>
                    <a:pt x="71" y="52"/>
                  </a:cubicBezTo>
                  <a:cubicBezTo>
                    <a:pt x="61" y="52"/>
                    <a:pt x="53" y="58"/>
                    <a:pt x="50" y="67"/>
                  </a:cubicBezTo>
                  <a:cubicBezTo>
                    <a:pt x="13" y="67"/>
                    <a:pt x="13" y="67"/>
                    <a:pt x="13" y="67"/>
                  </a:cubicBezTo>
                  <a:cubicBezTo>
                    <a:pt x="15" y="37"/>
                    <a:pt x="41" y="12"/>
                    <a:pt x="72" y="12"/>
                  </a:cubicBezTo>
                  <a:cubicBezTo>
                    <a:pt x="103" y="12"/>
                    <a:pt x="129" y="37"/>
                    <a:pt x="131" y="67"/>
                  </a:cubicBezTo>
                  <a:lnTo>
                    <a:pt x="91"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 Placeholder 2"/>
          <p:cNvSpPr>
            <a:spLocks noGrp="1"/>
          </p:cNvSpPr>
          <p:nvPr>
            <p:ph type="body" sz="quarter" idx="10" hasCustomPrompt="1"/>
          </p:nvPr>
        </p:nvSpPr>
        <p:spPr>
          <a:xfrm>
            <a:off x="2500313" y="2567918"/>
            <a:ext cx="3976687" cy="2814638"/>
          </a:xfrm>
          <a:prstGeom prst="rect">
            <a:avLst/>
          </a:prstGeom>
        </p:spPr>
        <p:txBody>
          <a:bodyPr/>
          <a:lstStyle>
            <a:lvl1pPr marL="0" indent="0">
              <a:buFontTx/>
              <a:buNone/>
              <a:defRPr sz="4000" baseline="0">
                <a:solidFill>
                  <a:schemeClr val="bg2"/>
                </a:solidFill>
              </a:defRPr>
            </a:lvl1pPr>
            <a:lvl2pPr marL="457189" indent="0">
              <a:buFontTx/>
              <a:buNone/>
              <a:defRPr sz="4000">
                <a:solidFill>
                  <a:schemeClr val="bg2"/>
                </a:solidFill>
              </a:defRPr>
            </a:lvl2pPr>
            <a:lvl3pPr marL="914377" indent="0">
              <a:buFontTx/>
              <a:buNone/>
              <a:defRPr sz="4000">
                <a:solidFill>
                  <a:schemeClr val="bg2"/>
                </a:solidFill>
              </a:defRPr>
            </a:lvl3pPr>
            <a:lvl4pPr marL="1371566" indent="0">
              <a:buFontTx/>
              <a:buNone/>
              <a:defRPr sz="4000">
                <a:solidFill>
                  <a:schemeClr val="bg2"/>
                </a:solidFill>
              </a:defRPr>
            </a:lvl4pPr>
            <a:lvl5pPr marL="1828755" indent="0">
              <a:buFontTx/>
              <a:buNone/>
              <a:defRPr sz="4000">
                <a:solidFill>
                  <a:schemeClr val="bg2"/>
                </a:solidFill>
              </a:defRPr>
            </a:lvl5pPr>
          </a:lstStyle>
          <a:p>
            <a:pPr lvl="0"/>
            <a:r>
              <a:rPr lang="en-US" dirty="0"/>
              <a:t>Add Text Here</a:t>
            </a:r>
          </a:p>
        </p:txBody>
      </p:sp>
      <p:sp>
        <p:nvSpPr>
          <p:cNvPr id="27" name="Rectangle 26"/>
          <p:cNvSpPr/>
          <p:nvPr userDrawn="1"/>
        </p:nvSpPr>
        <p:spPr>
          <a:xfrm>
            <a:off x="0" y="6411687"/>
            <a:ext cx="12192000" cy="446314"/>
          </a:xfrm>
          <a:prstGeom prst="rect">
            <a:avLst/>
          </a:pr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5801782" y="6411687"/>
            <a:ext cx="588435" cy="446313"/>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userDrawn="1"/>
        </p:nvGrpSpPr>
        <p:grpSpPr>
          <a:xfrm>
            <a:off x="10795053" y="6526111"/>
            <a:ext cx="1238262" cy="229835"/>
            <a:chOff x="2336800" y="2301876"/>
            <a:chExt cx="8561388" cy="1589087"/>
          </a:xfrm>
          <a:solidFill>
            <a:schemeClr val="bg2"/>
          </a:solidFill>
        </p:grpSpPr>
        <p:sp>
          <p:nvSpPr>
            <p:cNvPr id="30" name="Freeform 29"/>
            <p:cNvSpPr>
              <a:spLocks/>
            </p:cNvSpPr>
            <p:nvPr/>
          </p:nvSpPr>
          <p:spPr bwMode="auto">
            <a:xfrm>
              <a:off x="5727700" y="3506788"/>
              <a:ext cx="1089025" cy="384175"/>
            </a:xfrm>
            <a:custGeom>
              <a:avLst/>
              <a:gdLst>
                <a:gd name="T0" fmla="*/ 66 w 686"/>
                <a:gd name="T1" fmla="*/ 180 h 242"/>
                <a:gd name="T2" fmla="*/ 66 w 686"/>
                <a:gd name="T3" fmla="*/ 0 h 242"/>
                <a:gd name="T4" fmla="*/ 0 w 686"/>
                <a:gd name="T5" fmla="*/ 0 h 242"/>
                <a:gd name="T6" fmla="*/ 0 w 686"/>
                <a:gd name="T7" fmla="*/ 242 h 242"/>
                <a:gd name="T8" fmla="*/ 686 w 686"/>
                <a:gd name="T9" fmla="*/ 242 h 242"/>
                <a:gd name="T10" fmla="*/ 686 w 686"/>
                <a:gd name="T11" fmla="*/ 180 h 242"/>
                <a:gd name="T12" fmla="*/ 66 w 686"/>
                <a:gd name="T13" fmla="*/ 180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6" y="180"/>
                  </a:moveTo>
                  <a:lnTo>
                    <a:pt x="66" y="0"/>
                  </a:lnTo>
                  <a:lnTo>
                    <a:pt x="0" y="0"/>
                  </a:lnTo>
                  <a:lnTo>
                    <a:pt x="0" y="242"/>
                  </a:lnTo>
                  <a:lnTo>
                    <a:pt x="686" y="242"/>
                  </a:lnTo>
                  <a:lnTo>
                    <a:pt x="686" y="180"/>
                  </a:lnTo>
                  <a:lnTo>
                    <a:pt x="66"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a:off x="2336800" y="2686051"/>
              <a:ext cx="695325" cy="820738"/>
            </a:xfrm>
            <a:custGeom>
              <a:avLst/>
              <a:gdLst>
                <a:gd name="T0" fmla="*/ 317 w 438"/>
                <a:gd name="T1" fmla="*/ 199 h 517"/>
                <a:gd name="T2" fmla="*/ 123 w 438"/>
                <a:gd name="T3" fmla="*/ 199 h 517"/>
                <a:gd name="T4" fmla="*/ 123 w 438"/>
                <a:gd name="T5" fmla="*/ 0 h 517"/>
                <a:gd name="T6" fmla="*/ 0 w 438"/>
                <a:gd name="T7" fmla="*/ 0 h 517"/>
                <a:gd name="T8" fmla="*/ 0 w 438"/>
                <a:gd name="T9" fmla="*/ 517 h 517"/>
                <a:gd name="T10" fmla="*/ 123 w 438"/>
                <a:gd name="T11" fmla="*/ 517 h 517"/>
                <a:gd name="T12" fmla="*/ 123 w 438"/>
                <a:gd name="T13" fmla="*/ 313 h 517"/>
                <a:gd name="T14" fmla="*/ 317 w 438"/>
                <a:gd name="T15" fmla="*/ 313 h 517"/>
                <a:gd name="T16" fmla="*/ 317 w 438"/>
                <a:gd name="T17" fmla="*/ 517 h 517"/>
                <a:gd name="T18" fmla="*/ 438 w 438"/>
                <a:gd name="T19" fmla="*/ 517 h 517"/>
                <a:gd name="T20" fmla="*/ 438 w 438"/>
                <a:gd name="T21" fmla="*/ 0 h 517"/>
                <a:gd name="T22" fmla="*/ 317 w 438"/>
                <a:gd name="T23" fmla="*/ 0 h 517"/>
                <a:gd name="T24" fmla="*/ 317 w 438"/>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 h="517">
                  <a:moveTo>
                    <a:pt x="317" y="199"/>
                  </a:moveTo>
                  <a:lnTo>
                    <a:pt x="123" y="199"/>
                  </a:lnTo>
                  <a:lnTo>
                    <a:pt x="123" y="0"/>
                  </a:lnTo>
                  <a:lnTo>
                    <a:pt x="0" y="0"/>
                  </a:lnTo>
                  <a:lnTo>
                    <a:pt x="0" y="517"/>
                  </a:lnTo>
                  <a:lnTo>
                    <a:pt x="123" y="517"/>
                  </a:lnTo>
                  <a:lnTo>
                    <a:pt x="123" y="313"/>
                  </a:lnTo>
                  <a:lnTo>
                    <a:pt x="317" y="313"/>
                  </a:lnTo>
                  <a:lnTo>
                    <a:pt x="317" y="517"/>
                  </a:lnTo>
                  <a:lnTo>
                    <a:pt x="438" y="517"/>
                  </a:lnTo>
                  <a:lnTo>
                    <a:pt x="438" y="0"/>
                  </a:lnTo>
                  <a:lnTo>
                    <a:pt x="317" y="0"/>
                  </a:lnTo>
                  <a:lnTo>
                    <a:pt x="317" y="1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31"/>
            <p:cNvSpPr>
              <a:spLocks noChangeArrowheads="1"/>
            </p:cNvSpPr>
            <p:nvPr/>
          </p:nvSpPr>
          <p:spPr bwMode="auto">
            <a:xfrm>
              <a:off x="3343275" y="2686051"/>
              <a:ext cx="195262" cy="820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noEditPoints="1"/>
            </p:cNvSpPr>
            <p:nvPr/>
          </p:nvSpPr>
          <p:spPr bwMode="auto">
            <a:xfrm>
              <a:off x="3849688" y="2686051"/>
              <a:ext cx="722312" cy="820738"/>
            </a:xfrm>
            <a:custGeom>
              <a:avLst/>
              <a:gdLst>
                <a:gd name="T0" fmla="*/ 183 w 192"/>
                <a:gd name="T1" fmla="*/ 73 h 218"/>
                <a:gd name="T2" fmla="*/ 183 w 192"/>
                <a:gd name="T3" fmla="*/ 72 h 218"/>
                <a:gd name="T4" fmla="*/ 164 w 192"/>
                <a:gd name="T5" fmla="*/ 22 h 218"/>
                <a:gd name="T6" fmla="*/ 100 w 192"/>
                <a:gd name="T7" fmla="*/ 0 h 218"/>
                <a:gd name="T8" fmla="*/ 0 w 192"/>
                <a:gd name="T9" fmla="*/ 0 h 218"/>
                <a:gd name="T10" fmla="*/ 0 w 192"/>
                <a:gd name="T11" fmla="*/ 218 h 218"/>
                <a:gd name="T12" fmla="*/ 52 w 192"/>
                <a:gd name="T13" fmla="*/ 218 h 218"/>
                <a:gd name="T14" fmla="*/ 52 w 192"/>
                <a:gd name="T15" fmla="*/ 149 h 218"/>
                <a:gd name="T16" fmla="*/ 85 w 192"/>
                <a:gd name="T17" fmla="*/ 149 h 218"/>
                <a:gd name="T18" fmla="*/ 131 w 192"/>
                <a:gd name="T19" fmla="*/ 218 h 218"/>
                <a:gd name="T20" fmla="*/ 192 w 192"/>
                <a:gd name="T21" fmla="*/ 218 h 218"/>
                <a:gd name="T22" fmla="*/ 139 w 192"/>
                <a:gd name="T23" fmla="*/ 140 h 218"/>
                <a:gd name="T24" fmla="*/ 183 w 192"/>
                <a:gd name="T25" fmla="*/ 73 h 218"/>
                <a:gd name="T26" fmla="*/ 131 w 192"/>
                <a:gd name="T27" fmla="*/ 75 h 218"/>
                <a:gd name="T28" fmla="*/ 131 w 192"/>
                <a:gd name="T29" fmla="*/ 75 h 218"/>
                <a:gd name="T30" fmla="*/ 97 w 192"/>
                <a:gd name="T31" fmla="*/ 103 h 218"/>
                <a:gd name="T32" fmla="*/ 52 w 192"/>
                <a:gd name="T33" fmla="*/ 103 h 218"/>
                <a:gd name="T34" fmla="*/ 52 w 192"/>
                <a:gd name="T35" fmla="*/ 47 h 218"/>
                <a:gd name="T36" fmla="*/ 96 w 192"/>
                <a:gd name="T37" fmla="*/ 47 h 218"/>
                <a:gd name="T38" fmla="*/ 131 w 192"/>
                <a:gd name="T39"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18">
                  <a:moveTo>
                    <a:pt x="183" y="73"/>
                  </a:moveTo>
                  <a:cubicBezTo>
                    <a:pt x="183" y="72"/>
                    <a:pt x="183" y="72"/>
                    <a:pt x="183" y="72"/>
                  </a:cubicBezTo>
                  <a:cubicBezTo>
                    <a:pt x="183" y="52"/>
                    <a:pt x="177" y="34"/>
                    <a:pt x="164" y="22"/>
                  </a:cubicBezTo>
                  <a:cubicBezTo>
                    <a:pt x="150" y="7"/>
                    <a:pt x="128"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cubicBezTo>
                    <a:pt x="139" y="140"/>
                    <a:pt x="139" y="140"/>
                    <a:pt x="139" y="140"/>
                  </a:cubicBezTo>
                  <a:cubicBezTo>
                    <a:pt x="167" y="129"/>
                    <a:pt x="183" y="105"/>
                    <a:pt x="183" y="73"/>
                  </a:cubicBezTo>
                  <a:close/>
                  <a:moveTo>
                    <a:pt x="131" y="75"/>
                  </a:moveTo>
                  <a:cubicBezTo>
                    <a:pt x="131" y="75"/>
                    <a:pt x="131" y="75"/>
                    <a:pt x="131" y="75"/>
                  </a:cubicBez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a:off x="4792663" y="2686051"/>
              <a:ext cx="630237" cy="820738"/>
            </a:xfrm>
            <a:custGeom>
              <a:avLst/>
              <a:gdLst>
                <a:gd name="T0" fmla="*/ 123 w 397"/>
                <a:gd name="T1" fmla="*/ 405 h 517"/>
                <a:gd name="T2" fmla="*/ 123 w 397"/>
                <a:gd name="T3" fmla="*/ 311 h 517"/>
                <a:gd name="T4" fmla="*/ 360 w 397"/>
                <a:gd name="T5" fmla="*/ 311 h 517"/>
                <a:gd name="T6" fmla="*/ 360 w 397"/>
                <a:gd name="T7" fmla="*/ 201 h 517"/>
                <a:gd name="T8" fmla="*/ 123 w 397"/>
                <a:gd name="T9" fmla="*/ 201 h 517"/>
                <a:gd name="T10" fmla="*/ 123 w 397"/>
                <a:gd name="T11" fmla="*/ 109 h 517"/>
                <a:gd name="T12" fmla="*/ 393 w 397"/>
                <a:gd name="T13" fmla="*/ 109 h 517"/>
                <a:gd name="T14" fmla="*/ 393 w 397"/>
                <a:gd name="T15" fmla="*/ 0 h 517"/>
                <a:gd name="T16" fmla="*/ 0 w 397"/>
                <a:gd name="T17" fmla="*/ 0 h 517"/>
                <a:gd name="T18" fmla="*/ 0 w 397"/>
                <a:gd name="T19" fmla="*/ 517 h 517"/>
                <a:gd name="T20" fmla="*/ 397 w 397"/>
                <a:gd name="T21" fmla="*/ 517 h 517"/>
                <a:gd name="T22" fmla="*/ 397 w 397"/>
                <a:gd name="T23" fmla="*/ 405 h 517"/>
                <a:gd name="T24" fmla="*/ 123 w 397"/>
                <a:gd name="T25" fmla="*/ 405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7" h="517">
                  <a:moveTo>
                    <a:pt x="123" y="405"/>
                  </a:moveTo>
                  <a:lnTo>
                    <a:pt x="123" y="311"/>
                  </a:lnTo>
                  <a:lnTo>
                    <a:pt x="360" y="311"/>
                  </a:lnTo>
                  <a:lnTo>
                    <a:pt x="360" y="201"/>
                  </a:lnTo>
                  <a:lnTo>
                    <a:pt x="123" y="201"/>
                  </a:lnTo>
                  <a:lnTo>
                    <a:pt x="123" y="109"/>
                  </a:lnTo>
                  <a:lnTo>
                    <a:pt x="393" y="109"/>
                  </a:lnTo>
                  <a:lnTo>
                    <a:pt x="393" y="0"/>
                  </a:lnTo>
                  <a:lnTo>
                    <a:pt x="0" y="0"/>
                  </a:lnTo>
                  <a:lnTo>
                    <a:pt x="0" y="517"/>
                  </a:lnTo>
                  <a:lnTo>
                    <a:pt x="397" y="517"/>
                  </a:lnTo>
                  <a:lnTo>
                    <a:pt x="397" y="405"/>
                  </a:lnTo>
                  <a:lnTo>
                    <a:pt x="123"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noEditPoints="1"/>
            </p:cNvSpPr>
            <p:nvPr/>
          </p:nvSpPr>
          <p:spPr bwMode="auto">
            <a:xfrm>
              <a:off x="6118225" y="2686051"/>
              <a:ext cx="720725" cy="820738"/>
            </a:xfrm>
            <a:custGeom>
              <a:avLst/>
              <a:gdLst>
                <a:gd name="T0" fmla="*/ 139 w 192"/>
                <a:gd name="T1" fmla="*/ 140 h 218"/>
                <a:gd name="T2" fmla="*/ 183 w 192"/>
                <a:gd name="T3" fmla="*/ 73 h 218"/>
                <a:gd name="T4" fmla="*/ 183 w 192"/>
                <a:gd name="T5" fmla="*/ 72 h 218"/>
                <a:gd name="T6" fmla="*/ 164 w 192"/>
                <a:gd name="T7" fmla="*/ 22 h 218"/>
                <a:gd name="T8" fmla="*/ 100 w 192"/>
                <a:gd name="T9" fmla="*/ 0 h 218"/>
                <a:gd name="T10" fmla="*/ 0 w 192"/>
                <a:gd name="T11" fmla="*/ 0 h 218"/>
                <a:gd name="T12" fmla="*/ 0 w 192"/>
                <a:gd name="T13" fmla="*/ 218 h 218"/>
                <a:gd name="T14" fmla="*/ 52 w 192"/>
                <a:gd name="T15" fmla="*/ 218 h 218"/>
                <a:gd name="T16" fmla="*/ 52 w 192"/>
                <a:gd name="T17" fmla="*/ 149 h 218"/>
                <a:gd name="T18" fmla="*/ 85 w 192"/>
                <a:gd name="T19" fmla="*/ 149 h 218"/>
                <a:gd name="T20" fmla="*/ 131 w 192"/>
                <a:gd name="T21" fmla="*/ 218 h 218"/>
                <a:gd name="T22" fmla="*/ 192 w 192"/>
                <a:gd name="T23" fmla="*/ 218 h 218"/>
                <a:gd name="T24" fmla="*/ 139 w 192"/>
                <a:gd name="T25" fmla="*/ 140 h 218"/>
                <a:gd name="T26" fmla="*/ 131 w 192"/>
                <a:gd name="T27" fmla="*/ 75 h 218"/>
                <a:gd name="T28" fmla="*/ 97 w 192"/>
                <a:gd name="T29" fmla="*/ 103 h 218"/>
                <a:gd name="T30" fmla="*/ 52 w 192"/>
                <a:gd name="T31" fmla="*/ 103 h 218"/>
                <a:gd name="T32" fmla="*/ 52 w 192"/>
                <a:gd name="T33" fmla="*/ 47 h 218"/>
                <a:gd name="T34" fmla="*/ 96 w 192"/>
                <a:gd name="T35" fmla="*/ 47 h 218"/>
                <a:gd name="T36" fmla="*/ 131 w 192"/>
                <a:gd name="T37"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2" h="218">
                  <a:moveTo>
                    <a:pt x="139" y="140"/>
                  </a:moveTo>
                  <a:cubicBezTo>
                    <a:pt x="167" y="129"/>
                    <a:pt x="183" y="105"/>
                    <a:pt x="183" y="73"/>
                  </a:cubicBezTo>
                  <a:cubicBezTo>
                    <a:pt x="183" y="72"/>
                    <a:pt x="183" y="72"/>
                    <a:pt x="183" y="72"/>
                  </a:cubicBezTo>
                  <a:cubicBezTo>
                    <a:pt x="183" y="52"/>
                    <a:pt x="177" y="34"/>
                    <a:pt x="164" y="22"/>
                  </a:cubicBezTo>
                  <a:cubicBezTo>
                    <a:pt x="149" y="7"/>
                    <a:pt x="127"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lnTo>
                    <a:pt x="139" y="140"/>
                  </a:lnTo>
                  <a:close/>
                  <a:moveTo>
                    <a:pt x="131" y="75"/>
                  </a:move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35"/>
            <p:cNvSpPr>
              <a:spLocks noChangeArrowheads="1"/>
            </p:cNvSpPr>
            <p:nvPr/>
          </p:nvSpPr>
          <p:spPr bwMode="auto">
            <a:xfrm>
              <a:off x="7067550" y="2686051"/>
              <a:ext cx="195262" cy="8207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a:off x="7526338" y="2670176"/>
              <a:ext cx="781050" cy="847725"/>
            </a:xfrm>
            <a:custGeom>
              <a:avLst/>
              <a:gdLst>
                <a:gd name="T0" fmla="*/ 110 w 208"/>
                <a:gd name="T1" fmla="*/ 139 h 225"/>
                <a:gd name="T2" fmla="*/ 158 w 208"/>
                <a:gd name="T3" fmla="*/ 139 h 225"/>
                <a:gd name="T4" fmla="*/ 158 w 208"/>
                <a:gd name="T5" fmla="*/ 166 h 225"/>
                <a:gd name="T6" fmla="*/ 116 w 208"/>
                <a:gd name="T7" fmla="*/ 178 h 225"/>
                <a:gd name="T8" fmla="*/ 54 w 208"/>
                <a:gd name="T9" fmla="*/ 113 h 225"/>
                <a:gd name="T10" fmla="*/ 54 w 208"/>
                <a:gd name="T11" fmla="*/ 112 h 225"/>
                <a:gd name="T12" fmla="*/ 113 w 208"/>
                <a:gd name="T13" fmla="*/ 48 h 225"/>
                <a:gd name="T14" fmla="*/ 167 w 208"/>
                <a:gd name="T15" fmla="*/ 69 h 225"/>
                <a:gd name="T16" fmla="*/ 169 w 208"/>
                <a:gd name="T17" fmla="*/ 71 h 225"/>
                <a:gd name="T18" fmla="*/ 201 w 208"/>
                <a:gd name="T19" fmla="*/ 31 h 225"/>
                <a:gd name="T20" fmla="*/ 199 w 208"/>
                <a:gd name="T21" fmla="*/ 30 h 225"/>
                <a:gd name="T22" fmla="*/ 114 w 208"/>
                <a:gd name="T23" fmla="*/ 0 h 225"/>
                <a:gd name="T24" fmla="*/ 0 w 208"/>
                <a:gd name="T25" fmla="*/ 113 h 225"/>
                <a:gd name="T26" fmla="*/ 0 w 208"/>
                <a:gd name="T27" fmla="*/ 113 h 225"/>
                <a:gd name="T28" fmla="*/ 114 w 208"/>
                <a:gd name="T29" fmla="*/ 225 h 225"/>
                <a:gd name="T30" fmla="*/ 207 w 208"/>
                <a:gd name="T31" fmla="*/ 191 h 225"/>
                <a:gd name="T32" fmla="*/ 208 w 208"/>
                <a:gd name="T33" fmla="*/ 190 h 225"/>
                <a:gd name="T34" fmla="*/ 208 w 208"/>
                <a:gd name="T35" fmla="*/ 94 h 225"/>
                <a:gd name="T36" fmla="*/ 110 w 208"/>
                <a:gd name="T37" fmla="*/ 94 h 225"/>
                <a:gd name="T38" fmla="*/ 110 w 208"/>
                <a:gd name="T39" fmla="*/ 13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8" h="225">
                  <a:moveTo>
                    <a:pt x="110" y="139"/>
                  </a:moveTo>
                  <a:cubicBezTo>
                    <a:pt x="158" y="139"/>
                    <a:pt x="158" y="139"/>
                    <a:pt x="158" y="139"/>
                  </a:cubicBezTo>
                  <a:cubicBezTo>
                    <a:pt x="158" y="166"/>
                    <a:pt x="158" y="166"/>
                    <a:pt x="158" y="166"/>
                  </a:cubicBezTo>
                  <a:cubicBezTo>
                    <a:pt x="147" y="174"/>
                    <a:pt x="132" y="178"/>
                    <a:pt x="116" y="178"/>
                  </a:cubicBezTo>
                  <a:cubicBezTo>
                    <a:pt x="80" y="178"/>
                    <a:pt x="54" y="151"/>
                    <a:pt x="54" y="113"/>
                  </a:cubicBezTo>
                  <a:cubicBezTo>
                    <a:pt x="54" y="112"/>
                    <a:pt x="54" y="112"/>
                    <a:pt x="54" y="112"/>
                  </a:cubicBezTo>
                  <a:cubicBezTo>
                    <a:pt x="54" y="77"/>
                    <a:pt x="80" y="48"/>
                    <a:pt x="113" y="48"/>
                  </a:cubicBezTo>
                  <a:cubicBezTo>
                    <a:pt x="137" y="48"/>
                    <a:pt x="151" y="56"/>
                    <a:pt x="167" y="69"/>
                  </a:cubicBezTo>
                  <a:cubicBezTo>
                    <a:pt x="169" y="71"/>
                    <a:pt x="169" y="71"/>
                    <a:pt x="169" y="71"/>
                  </a:cubicBezTo>
                  <a:cubicBezTo>
                    <a:pt x="201" y="31"/>
                    <a:pt x="201" y="31"/>
                    <a:pt x="201" y="31"/>
                  </a:cubicBezTo>
                  <a:cubicBezTo>
                    <a:pt x="199" y="30"/>
                    <a:pt x="199" y="30"/>
                    <a:pt x="199" y="30"/>
                  </a:cubicBezTo>
                  <a:cubicBezTo>
                    <a:pt x="174" y="9"/>
                    <a:pt x="150" y="0"/>
                    <a:pt x="114" y="0"/>
                  </a:cubicBezTo>
                  <a:cubicBezTo>
                    <a:pt x="50" y="0"/>
                    <a:pt x="0" y="49"/>
                    <a:pt x="0" y="113"/>
                  </a:cubicBezTo>
                  <a:cubicBezTo>
                    <a:pt x="0" y="113"/>
                    <a:pt x="0" y="113"/>
                    <a:pt x="0" y="113"/>
                  </a:cubicBezTo>
                  <a:cubicBezTo>
                    <a:pt x="0" y="178"/>
                    <a:pt x="48" y="225"/>
                    <a:pt x="114" y="225"/>
                  </a:cubicBezTo>
                  <a:cubicBezTo>
                    <a:pt x="149" y="225"/>
                    <a:pt x="180" y="214"/>
                    <a:pt x="207" y="191"/>
                  </a:cubicBezTo>
                  <a:cubicBezTo>
                    <a:pt x="208" y="190"/>
                    <a:pt x="208" y="190"/>
                    <a:pt x="208" y="190"/>
                  </a:cubicBezTo>
                  <a:cubicBezTo>
                    <a:pt x="208" y="94"/>
                    <a:pt x="208" y="94"/>
                    <a:pt x="208" y="94"/>
                  </a:cubicBezTo>
                  <a:cubicBezTo>
                    <a:pt x="110" y="94"/>
                    <a:pt x="110" y="94"/>
                    <a:pt x="110" y="94"/>
                  </a:cubicBezTo>
                  <a:lnTo>
                    <a:pt x="110" y="13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6"/>
            <p:cNvSpPr>
              <a:spLocks/>
            </p:cNvSpPr>
            <p:nvPr/>
          </p:nvSpPr>
          <p:spPr bwMode="auto">
            <a:xfrm>
              <a:off x="8574088" y="2686051"/>
              <a:ext cx="693737" cy="820738"/>
            </a:xfrm>
            <a:custGeom>
              <a:avLst/>
              <a:gdLst>
                <a:gd name="T0" fmla="*/ 314 w 437"/>
                <a:gd name="T1" fmla="*/ 199 h 517"/>
                <a:gd name="T2" fmla="*/ 120 w 437"/>
                <a:gd name="T3" fmla="*/ 199 h 517"/>
                <a:gd name="T4" fmla="*/ 120 w 437"/>
                <a:gd name="T5" fmla="*/ 0 h 517"/>
                <a:gd name="T6" fmla="*/ 0 w 437"/>
                <a:gd name="T7" fmla="*/ 0 h 517"/>
                <a:gd name="T8" fmla="*/ 0 w 437"/>
                <a:gd name="T9" fmla="*/ 517 h 517"/>
                <a:gd name="T10" fmla="*/ 120 w 437"/>
                <a:gd name="T11" fmla="*/ 517 h 517"/>
                <a:gd name="T12" fmla="*/ 120 w 437"/>
                <a:gd name="T13" fmla="*/ 313 h 517"/>
                <a:gd name="T14" fmla="*/ 314 w 437"/>
                <a:gd name="T15" fmla="*/ 313 h 517"/>
                <a:gd name="T16" fmla="*/ 314 w 437"/>
                <a:gd name="T17" fmla="*/ 517 h 517"/>
                <a:gd name="T18" fmla="*/ 437 w 437"/>
                <a:gd name="T19" fmla="*/ 517 h 517"/>
                <a:gd name="T20" fmla="*/ 437 w 437"/>
                <a:gd name="T21" fmla="*/ 0 h 517"/>
                <a:gd name="T22" fmla="*/ 314 w 437"/>
                <a:gd name="T23" fmla="*/ 0 h 517"/>
                <a:gd name="T24" fmla="*/ 314 w 437"/>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7" h="517">
                  <a:moveTo>
                    <a:pt x="314" y="199"/>
                  </a:moveTo>
                  <a:lnTo>
                    <a:pt x="120" y="199"/>
                  </a:lnTo>
                  <a:lnTo>
                    <a:pt x="120" y="0"/>
                  </a:lnTo>
                  <a:lnTo>
                    <a:pt x="0" y="0"/>
                  </a:lnTo>
                  <a:lnTo>
                    <a:pt x="0" y="517"/>
                  </a:lnTo>
                  <a:lnTo>
                    <a:pt x="120" y="517"/>
                  </a:lnTo>
                  <a:lnTo>
                    <a:pt x="120" y="313"/>
                  </a:lnTo>
                  <a:lnTo>
                    <a:pt x="314" y="313"/>
                  </a:lnTo>
                  <a:lnTo>
                    <a:pt x="314" y="517"/>
                  </a:lnTo>
                  <a:lnTo>
                    <a:pt x="437" y="517"/>
                  </a:lnTo>
                  <a:lnTo>
                    <a:pt x="437" y="0"/>
                  </a:lnTo>
                  <a:lnTo>
                    <a:pt x="314" y="0"/>
                  </a:lnTo>
                  <a:lnTo>
                    <a:pt x="314" y="19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57"/>
            <p:cNvSpPr>
              <a:spLocks/>
            </p:cNvSpPr>
            <p:nvPr/>
          </p:nvSpPr>
          <p:spPr bwMode="auto">
            <a:xfrm>
              <a:off x="9444038" y="2686051"/>
              <a:ext cx="679450" cy="820738"/>
            </a:xfrm>
            <a:custGeom>
              <a:avLst/>
              <a:gdLst>
                <a:gd name="T0" fmla="*/ 0 w 428"/>
                <a:gd name="T1" fmla="*/ 0 h 517"/>
                <a:gd name="T2" fmla="*/ 0 w 428"/>
                <a:gd name="T3" fmla="*/ 114 h 517"/>
                <a:gd name="T4" fmla="*/ 152 w 428"/>
                <a:gd name="T5" fmla="*/ 114 h 517"/>
                <a:gd name="T6" fmla="*/ 152 w 428"/>
                <a:gd name="T7" fmla="*/ 517 h 517"/>
                <a:gd name="T8" fmla="*/ 275 w 428"/>
                <a:gd name="T9" fmla="*/ 517 h 517"/>
                <a:gd name="T10" fmla="*/ 275 w 428"/>
                <a:gd name="T11" fmla="*/ 114 h 517"/>
                <a:gd name="T12" fmla="*/ 428 w 428"/>
                <a:gd name="T13" fmla="*/ 114 h 517"/>
                <a:gd name="T14" fmla="*/ 428 w 428"/>
                <a:gd name="T15" fmla="*/ 0 h 517"/>
                <a:gd name="T16" fmla="*/ 0 w 428"/>
                <a:gd name="T17"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517">
                  <a:moveTo>
                    <a:pt x="0" y="0"/>
                  </a:moveTo>
                  <a:lnTo>
                    <a:pt x="0" y="114"/>
                  </a:lnTo>
                  <a:lnTo>
                    <a:pt x="152" y="114"/>
                  </a:lnTo>
                  <a:lnTo>
                    <a:pt x="152" y="517"/>
                  </a:lnTo>
                  <a:lnTo>
                    <a:pt x="275" y="517"/>
                  </a:lnTo>
                  <a:lnTo>
                    <a:pt x="275" y="114"/>
                  </a:lnTo>
                  <a:lnTo>
                    <a:pt x="428" y="114"/>
                  </a:lnTo>
                  <a:lnTo>
                    <a:pt x="428"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8"/>
            <p:cNvSpPr>
              <a:spLocks/>
            </p:cNvSpPr>
            <p:nvPr/>
          </p:nvSpPr>
          <p:spPr bwMode="auto">
            <a:xfrm>
              <a:off x="9440863" y="2301876"/>
              <a:ext cx="1089025" cy="384175"/>
            </a:xfrm>
            <a:custGeom>
              <a:avLst/>
              <a:gdLst>
                <a:gd name="T0" fmla="*/ 620 w 686"/>
                <a:gd name="T1" fmla="*/ 62 h 242"/>
                <a:gd name="T2" fmla="*/ 620 w 686"/>
                <a:gd name="T3" fmla="*/ 242 h 242"/>
                <a:gd name="T4" fmla="*/ 686 w 686"/>
                <a:gd name="T5" fmla="*/ 242 h 242"/>
                <a:gd name="T6" fmla="*/ 686 w 686"/>
                <a:gd name="T7" fmla="*/ 0 h 242"/>
                <a:gd name="T8" fmla="*/ 0 w 686"/>
                <a:gd name="T9" fmla="*/ 0 h 242"/>
                <a:gd name="T10" fmla="*/ 0 w 686"/>
                <a:gd name="T11" fmla="*/ 62 h 242"/>
                <a:gd name="T12" fmla="*/ 620 w 686"/>
                <a:gd name="T13" fmla="*/ 62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20" y="62"/>
                  </a:moveTo>
                  <a:lnTo>
                    <a:pt x="620" y="242"/>
                  </a:lnTo>
                  <a:lnTo>
                    <a:pt x="686" y="242"/>
                  </a:lnTo>
                  <a:lnTo>
                    <a:pt x="686" y="0"/>
                  </a:lnTo>
                  <a:lnTo>
                    <a:pt x="0" y="0"/>
                  </a:lnTo>
                  <a:lnTo>
                    <a:pt x="0" y="62"/>
                  </a:lnTo>
                  <a:lnTo>
                    <a:pt x="62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9"/>
            <p:cNvSpPr>
              <a:spLocks noEditPoints="1"/>
            </p:cNvSpPr>
            <p:nvPr/>
          </p:nvSpPr>
          <p:spPr bwMode="auto">
            <a:xfrm>
              <a:off x="10679113" y="2301876"/>
              <a:ext cx="219075" cy="219075"/>
            </a:xfrm>
            <a:custGeom>
              <a:avLst/>
              <a:gdLst>
                <a:gd name="T0" fmla="*/ 0 w 58"/>
                <a:gd name="T1" fmla="*/ 29 h 58"/>
                <a:gd name="T2" fmla="*/ 0 w 58"/>
                <a:gd name="T3" fmla="*/ 29 h 58"/>
                <a:gd name="T4" fmla="*/ 29 w 58"/>
                <a:gd name="T5" fmla="*/ 0 h 58"/>
                <a:gd name="T6" fmla="*/ 58 w 58"/>
                <a:gd name="T7" fmla="*/ 29 h 58"/>
                <a:gd name="T8" fmla="*/ 58 w 58"/>
                <a:gd name="T9" fmla="*/ 29 h 58"/>
                <a:gd name="T10" fmla="*/ 29 w 58"/>
                <a:gd name="T11" fmla="*/ 58 h 58"/>
                <a:gd name="T12" fmla="*/ 0 w 58"/>
                <a:gd name="T13" fmla="*/ 29 h 58"/>
                <a:gd name="T14" fmla="*/ 55 w 58"/>
                <a:gd name="T15" fmla="*/ 29 h 58"/>
                <a:gd name="T16" fmla="*/ 55 w 58"/>
                <a:gd name="T17" fmla="*/ 29 h 58"/>
                <a:gd name="T18" fmla="*/ 29 w 58"/>
                <a:gd name="T19" fmla="*/ 3 h 58"/>
                <a:gd name="T20" fmla="*/ 3 w 58"/>
                <a:gd name="T21" fmla="*/ 29 h 58"/>
                <a:gd name="T22" fmla="*/ 3 w 58"/>
                <a:gd name="T23" fmla="*/ 29 h 58"/>
                <a:gd name="T24" fmla="*/ 29 w 58"/>
                <a:gd name="T25" fmla="*/ 55 h 58"/>
                <a:gd name="T26" fmla="*/ 55 w 58"/>
                <a:gd name="T27" fmla="*/ 29 h 58"/>
                <a:gd name="T28" fmla="*/ 17 w 58"/>
                <a:gd name="T29" fmla="*/ 13 h 58"/>
                <a:gd name="T30" fmla="*/ 31 w 58"/>
                <a:gd name="T31" fmla="*/ 13 h 58"/>
                <a:gd name="T32" fmla="*/ 40 w 58"/>
                <a:gd name="T33" fmla="*/ 16 h 58"/>
                <a:gd name="T34" fmla="*/ 43 w 58"/>
                <a:gd name="T35" fmla="*/ 23 h 58"/>
                <a:gd name="T36" fmla="*/ 43 w 58"/>
                <a:gd name="T37" fmla="*/ 23 h 58"/>
                <a:gd name="T38" fmla="*/ 36 w 58"/>
                <a:gd name="T39" fmla="*/ 32 h 58"/>
                <a:gd name="T40" fmla="*/ 44 w 58"/>
                <a:gd name="T41" fmla="*/ 43 h 58"/>
                <a:gd name="T42" fmla="*/ 36 w 58"/>
                <a:gd name="T43" fmla="*/ 43 h 58"/>
                <a:gd name="T44" fmla="*/ 29 w 58"/>
                <a:gd name="T45" fmla="*/ 33 h 58"/>
                <a:gd name="T46" fmla="*/ 29 w 58"/>
                <a:gd name="T47" fmla="*/ 33 h 58"/>
                <a:gd name="T48" fmla="*/ 24 w 58"/>
                <a:gd name="T49" fmla="*/ 33 h 58"/>
                <a:gd name="T50" fmla="*/ 24 w 58"/>
                <a:gd name="T51" fmla="*/ 43 h 58"/>
                <a:gd name="T52" fmla="*/ 17 w 58"/>
                <a:gd name="T53" fmla="*/ 43 h 58"/>
                <a:gd name="T54" fmla="*/ 17 w 58"/>
                <a:gd name="T55" fmla="*/ 13 h 58"/>
                <a:gd name="T56" fmla="*/ 31 w 58"/>
                <a:gd name="T57" fmla="*/ 28 h 58"/>
                <a:gd name="T58" fmla="*/ 36 w 58"/>
                <a:gd name="T59" fmla="*/ 23 h 58"/>
                <a:gd name="T60" fmla="*/ 36 w 58"/>
                <a:gd name="T61" fmla="*/ 23 h 58"/>
                <a:gd name="T62" fmla="*/ 31 w 58"/>
                <a:gd name="T63" fmla="*/ 19 h 58"/>
                <a:gd name="T64" fmla="*/ 24 w 58"/>
                <a:gd name="T65" fmla="*/ 19 h 58"/>
                <a:gd name="T66" fmla="*/ 24 w 58"/>
                <a:gd name="T67" fmla="*/ 28 h 58"/>
                <a:gd name="T68" fmla="*/ 31 w 58"/>
                <a:gd name="T69"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 h="58">
                  <a:moveTo>
                    <a:pt x="0" y="29"/>
                  </a:moveTo>
                  <a:cubicBezTo>
                    <a:pt x="0" y="29"/>
                    <a:pt x="0" y="29"/>
                    <a:pt x="0" y="29"/>
                  </a:cubicBezTo>
                  <a:cubicBezTo>
                    <a:pt x="0" y="13"/>
                    <a:pt x="13" y="0"/>
                    <a:pt x="29" y="0"/>
                  </a:cubicBezTo>
                  <a:cubicBezTo>
                    <a:pt x="45" y="0"/>
                    <a:pt x="58" y="13"/>
                    <a:pt x="58" y="29"/>
                  </a:cubicBezTo>
                  <a:cubicBezTo>
                    <a:pt x="58" y="29"/>
                    <a:pt x="58" y="29"/>
                    <a:pt x="58" y="29"/>
                  </a:cubicBezTo>
                  <a:cubicBezTo>
                    <a:pt x="58" y="45"/>
                    <a:pt x="45" y="58"/>
                    <a:pt x="29" y="58"/>
                  </a:cubicBezTo>
                  <a:cubicBezTo>
                    <a:pt x="13" y="58"/>
                    <a:pt x="0" y="45"/>
                    <a:pt x="0" y="29"/>
                  </a:cubicBezTo>
                  <a:close/>
                  <a:moveTo>
                    <a:pt x="55" y="29"/>
                  </a:moveTo>
                  <a:cubicBezTo>
                    <a:pt x="55" y="29"/>
                    <a:pt x="55" y="29"/>
                    <a:pt x="55" y="29"/>
                  </a:cubicBezTo>
                  <a:cubicBezTo>
                    <a:pt x="55" y="14"/>
                    <a:pt x="44" y="3"/>
                    <a:pt x="29" y="3"/>
                  </a:cubicBezTo>
                  <a:cubicBezTo>
                    <a:pt x="14" y="3"/>
                    <a:pt x="3" y="15"/>
                    <a:pt x="3" y="29"/>
                  </a:cubicBezTo>
                  <a:cubicBezTo>
                    <a:pt x="3" y="29"/>
                    <a:pt x="3" y="29"/>
                    <a:pt x="3" y="29"/>
                  </a:cubicBezTo>
                  <a:cubicBezTo>
                    <a:pt x="3" y="43"/>
                    <a:pt x="14" y="55"/>
                    <a:pt x="29" y="55"/>
                  </a:cubicBezTo>
                  <a:cubicBezTo>
                    <a:pt x="44" y="55"/>
                    <a:pt x="55" y="43"/>
                    <a:pt x="55" y="29"/>
                  </a:cubicBezTo>
                  <a:close/>
                  <a:moveTo>
                    <a:pt x="17" y="13"/>
                  </a:moveTo>
                  <a:cubicBezTo>
                    <a:pt x="31" y="13"/>
                    <a:pt x="31" y="13"/>
                    <a:pt x="31" y="13"/>
                  </a:cubicBezTo>
                  <a:cubicBezTo>
                    <a:pt x="35" y="13"/>
                    <a:pt x="38" y="14"/>
                    <a:pt x="40" y="16"/>
                  </a:cubicBezTo>
                  <a:cubicBezTo>
                    <a:pt x="42" y="18"/>
                    <a:pt x="43" y="20"/>
                    <a:pt x="43" y="23"/>
                  </a:cubicBezTo>
                  <a:cubicBezTo>
                    <a:pt x="43" y="23"/>
                    <a:pt x="43" y="23"/>
                    <a:pt x="43" y="23"/>
                  </a:cubicBezTo>
                  <a:cubicBezTo>
                    <a:pt x="43" y="28"/>
                    <a:pt x="40" y="31"/>
                    <a:pt x="36" y="32"/>
                  </a:cubicBezTo>
                  <a:cubicBezTo>
                    <a:pt x="44" y="43"/>
                    <a:pt x="44" y="43"/>
                    <a:pt x="44" y="43"/>
                  </a:cubicBezTo>
                  <a:cubicBezTo>
                    <a:pt x="36" y="43"/>
                    <a:pt x="36" y="43"/>
                    <a:pt x="36" y="43"/>
                  </a:cubicBezTo>
                  <a:cubicBezTo>
                    <a:pt x="29" y="33"/>
                    <a:pt x="29" y="33"/>
                    <a:pt x="29" y="33"/>
                  </a:cubicBezTo>
                  <a:cubicBezTo>
                    <a:pt x="29" y="33"/>
                    <a:pt x="29" y="33"/>
                    <a:pt x="29" y="33"/>
                  </a:cubicBezTo>
                  <a:cubicBezTo>
                    <a:pt x="24" y="33"/>
                    <a:pt x="24" y="33"/>
                    <a:pt x="24" y="33"/>
                  </a:cubicBezTo>
                  <a:cubicBezTo>
                    <a:pt x="24" y="43"/>
                    <a:pt x="24" y="43"/>
                    <a:pt x="24" y="43"/>
                  </a:cubicBezTo>
                  <a:cubicBezTo>
                    <a:pt x="17" y="43"/>
                    <a:pt x="17" y="43"/>
                    <a:pt x="17" y="43"/>
                  </a:cubicBezTo>
                  <a:lnTo>
                    <a:pt x="17" y="13"/>
                  </a:lnTo>
                  <a:close/>
                  <a:moveTo>
                    <a:pt x="31" y="28"/>
                  </a:moveTo>
                  <a:cubicBezTo>
                    <a:pt x="34" y="28"/>
                    <a:pt x="36" y="26"/>
                    <a:pt x="36" y="23"/>
                  </a:cubicBezTo>
                  <a:cubicBezTo>
                    <a:pt x="36" y="23"/>
                    <a:pt x="36" y="23"/>
                    <a:pt x="36" y="23"/>
                  </a:cubicBezTo>
                  <a:cubicBezTo>
                    <a:pt x="36" y="20"/>
                    <a:pt x="34" y="19"/>
                    <a:pt x="31" y="19"/>
                  </a:cubicBezTo>
                  <a:cubicBezTo>
                    <a:pt x="24" y="19"/>
                    <a:pt x="24" y="19"/>
                    <a:pt x="24" y="19"/>
                  </a:cubicBezTo>
                  <a:cubicBezTo>
                    <a:pt x="24" y="28"/>
                    <a:pt x="24" y="28"/>
                    <a:pt x="24" y="28"/>
                  </a:cubicBezTo>
                  <a:lnTo>
                    <a:pt x="31"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1" name="Slide Number Placeholder 5"/>
          <p:cNvSpPr txBox="1">
            <a:spLocks/>
          </p:cNvSpPr>
          <p:nvPr userDrawn="1"/>
        </p:nvSpPr>
        <p:spPr>
          <a:xfrm>
            <a:off x="5801782" y="6462408"/>
            <a:ext cx="588435" cy="365125"/>
          </a:xfrm>
          <a:prstGeom prst="rect">
            <a:avLst/>
          </a:prstGeom>
        </p:spPr>
        <p:txBody>
          <a:bodyPr vert="horz" lIns="121920" tIns="60960" rIns="121920" bIns="60960" rtlCol="0" anchor="ctr"/>
          <a:lstStyle>
            <a:defPPr>
              <a:defRPr lang="en-US"/>
            </a:defPPr>
            <a:lvl1pPr algn="r" rtl="0" fontAlgn="base">
              <a:spcBef>
                <a:spcPct val="0"/>
              </a:spcBef>
              <a:spcAft>
                <a:spcPct val="0"/>
              </a:spcAft>
              <a:defRPr sz="800" kern="1200">
                <a:solidFill>
                  <a:schemeClr val="tx1">
                    <a:lumMod val="50000"/>
                    <a:lumOff val="50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defTabSz="914354" fontAlgn="auto">
              <a:spcBef>
                <a:spcPts val="0"/>
              </a:spcBef>
              <a:spcAft>
                <a:spcPts val="0"/>
              </a:spcAft>
            </a:pPr>
            <a:fld id="{4BC8C7BF-536A-5D4E-8B21-0CE6F1D2E9E6}" type="slidenum">
              <a:rPr lang="en-US" sz="1067" smtClean="0">
                <a:solidFill>
                  <a:schemeClr val="bg2"/>
                </a:solidFill>
                <a:latin typeface="Arial"/>
              </a:rPr>
              <a:pPr algn="ctr" defTabSz="914354" fontAlgn="auto">
                <a:spcBef>
                  <a:spcPts val="0"/>
                </a:spcBef>
                <a:spcAft>
                  <a:spcPts val="0"/>
                </a:spcAft>
              </a:pPr>
              <a:t>‹#›</a:t>
            </a:fld>
            <a:endParaRPr lang="en-US" sz="1067" dirty="0">
              <a:solidFill>
                <a:schemeClr val="bg2"/>
              </a:solidFill>
              <a:latin typeface="Arial"/>
            </a:endParaRPr>
          </a:p>
        </p:txBody>
      </p:sp>
      <p:sp>
        <p:nvSpPr>
          <p:cNvPr id="62" name="Footer Placeholder 4"/>
          <p:cNvSpPr txBox="1">
            <a:spLocks/>
          </p:cNvSpPr>
          <p:nvPr userDrawn="1"/>
        </p:nvSpPr>
        <p:spPr>
          <a:xfrm>
            <a:off x="205166" y="6467052"/>
            <a:ext cx="3004579" cy="365125"/>
          </a:xfrm>
          <a:prstGeom prst="rect">
            <a:avLst/>
          </a:prstGeom>
        </p:spPr>
        <p:txBody>
          <a:bodyPr vert="horz" lIns="121920" tIns="60960" rIns="121920" bIns="60960" rtlCol="0" anchor="ctr"/>
          <a:lstStyle>
            <a:defPPr>
              <a:defRPr lang="en-US"/>
            </a:defPPr>
            <a:lvl1pPr marL="0" algn="l" defTabSz="685783" rtl="0" eaLnBrk="1" latinLnBrk="0" hangingPunct="1">
              <a:defRPr sz="800" kern="1200" baseline="0">
                <a:solidFill>
                  <a:schemeClr val="tx1">
                    <a:lumMod val="50000"/>
                    <a:lumOff val="50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r>
              <a:rPr lang="en-US" sz="900" dirty="0">
                <a:solidFill>
                  <a:schemeClr val="bg2">
                    <a:lumMod val="65000"/>
                  </a:schemeClr>
                </a:solidFill>
                <a:latin typeface="Arial" panose="020B0604020202020204" pitchFamily="34" charset="0"/>
                <a:cs typeface="Arial" panose="020B0604020202020204" pitchFamily="34" charset="0"/>
              </a:rPr>
              <a:t>© 2026 HireRight. All rights reserved. Confidential. </a:t>
            </a:r>
          </a:p>
        </p:txBody>
      </p:sp>
      <p:sp>
        <p:nvSpPr>
          <p:cNvPr id="2" name="Rectangle 1">
            <a:extLst>
              <a:ext uri="{FF2B5EF4-FFF2-40B4-BE49-F238E27FC236}">
                <a16:creationId xmlns:a16="http://schemas.microsoft.com/office/drawing/2014/main" id="{8BC0C8C5-7466-0F94-DE89-D136C160745B}"/>
              </a:ext>
            </a:extLst>
          </p:cNvPr>
          <p:cNvSpPr/>
          <p:nvPr userDrawn="1"/>
        </p:nvSpPr>
        <p:spPr>
          <a:xfrm>
            <a:off x="0" y="-1"/>
            <a:ext cx="12192000" cy="762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6429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24_Transportation Divider B">
    <p:bg>
      <p:bgPr>
        <a:solidFill>
          <a:schemeClr val="accent2"/>
        </a:solidFill>
        <a:effectLst/>
      </p:bgPr>
    </p:bg>
    <p:spTree>
      <p:nvGrpSpPr>
        <p:cNvPr id="1" name=""/>
        <p:cNvGrpSpPr/>
        <p:nvPr/>
      </p:nvGrpSpPr>
      <p:grpSpPr>
        <a:xfrm>
          <a:off x="0" y="0"/>
          <a:ext cx="0" cy="0"/>
          <a:chOff x="0" y="0"/>
          <a:chExt cx="0" cy="0"/>
        </a:xfrm>
      </p:grpSpPr>
      <p:sp>
        <p:nvSpPr>
          <p:cNvPr id="40" name="Freeform 39"/>
          <p:cNvSpPr>
            <a:spLocks noEditPoints="1"/>
          </p:cNvSpPr>
          <p:nvPr userDrawn="1"/>
        </p:nvSpPr>
        <p:spPr bwMode="auto">
          <a:xfrm>
            <a:off x="5146727" y="1602867"/>
            <a:ext cx="2654195" cy="2853415"/>
          </a:xfrm>
          <a:custGeom>
            <a:avLst/>
            <a:gdLst>
              <a:gd name="T0" fmla="*/ 248 w 275"/>
              <a:gd name="T1" fmla="*/ 57 h 294"/>
              <a:gd name="T2" fmla="*/ 219 w 275"/>
              <a:gd name="T3" fmla="*/ 0 h 294"/>
              <a:gd name="T4" fmla="*/ 190 w 275"/>
              <a:gd name="T5" fmla="*/ 18 h 294"/>
              <a:gd name="T6" fmla="*/ 56 w 275"/>
              <a:gd name="T7" fmla="*/ 45 h 294"/>
              <a:gd name="T8" fmla="*/ 27 w 275"/>
              <a:gd name="T9" fmla="*/ 45 h 294"/>
              <a:gd name="T10" fmla="*/ 14 w 275"/>
              <a:gd name="T11" fmla="*/ 82 h 294"/>
              <a:gd name="T12" fmla="*/ 14 w 275"/>
              <a:gd name="T13" fmla="*/ 139 h 294"/>
              <a:gd name="T14" fmla="*/ 18 w 275"/>
              <a:gd name="T15" fmla="*/ 146 h 294"/>
              <a:gd name="T16" fmla="*/ 9 w 275"/>
              <a:gd name="T17" fmla="*/ 275 h 294"/>
              <a:gd name="T18" fmla="*/ 56 w 275"/>
              <a:gd name="T19" fmla="*/ 294 h 294"/>
              <a:gd name="T20" fmla="*/ 219 w 275"/>
              <a:gd name="T21" fmla="*/ 294 h 294"/>
              <a:gd name="T22" fmla="*/ 266 w 275"/>
              <a:gd name="T23" fmla="*/ 275 h 294"/>
              <a:gd name="T24" fmla="*/ 257 w 275"/>
              <a:gd name="T25" fmla="*/ 146 h 294"/>
              <a:gd name="T26" fmla="*/ 261 w 275"/>
              <a:gd name="T27" fmla="*/ 139 h 294"/>
              <a:gd name="T28" fmla="*/ 261 w 275"/>
              <a:gd name="T29" fmla="*/ 82 h 294"/>
              <a:gd name="T30" fmla="*/ 237 w 275"/>
              <a:gd name="T31" fmla="*/ 45 h 294"/>
              <a:gd name="T32" fmla="*/ 219 w 275"/>
              <a:gd name="T33" fmla="*/ 57 h 294"/>
              <a:gd name="T34" fmla="*/ 237 w 275"/>
              <a:gd name="T35" fmla="*/ 82 h 294"/>
              <a:gd name="T36" fmla="*/ 204 w 275"/>
              <a:gd name="T37" fmla="*/ 137 h 294"/>
              <a:gd name="T38" fmla="*/ 219 w 275"/>
              <a:gd name="T39" fmla="*/ 57 h 294"/>
              <a:gd name="T40" fmla="*/ 202 w 275"/>
              <a:gd name="T41" fmla="*/ 45 h 294"/>
              <a:gd name="T42" fmla="*/ 38 w 275"/>
              <a:gd name="T43" fmla="*/ 11 h 294"/>
              <a:gd name="T44" fmla="*/ 38 w 275"/>
              <a:gd name="T45" fmla="*/ 45 h 294"/>
              <a:gd name="T46" fmla="*/ 38 w 275"/>
              <a:gd name="T47" fmla="*/ 57 h 294"/>
              <a:gd name="T48" fmla="*/ 127 w 275"/>
              <a:gd name="T49" fmla="*/ 57 h 294"/>
              <a:gd name="T50" fmla="*/ 62 w 275"/>
              <a:gd name="T51" fmla="*/ 127 h 294"/>
              <a:gd name="T52" fmla="*/ 29 w 275"/>
              <a:gd name="T53" fmla="*/ 157 h 294"/>
              <a:gd name="T54" fmla="*/ 58 w 275"/>
              <a:gd name="T55" fmla="*/ 139 h 294"/>
              <a:gd name="T56" fmla="*/ 217 w 275"/>
              <a:gd name="T57" fmla="*/ 139 h 294"/>
              <a:gd name="T58" fmla="*/ 246 w 275"/>
              <a:gd name="T59" fmla="*/ 157 h 294"/>
              <a:gd name="T60" fmla="*/ 193 w 275"/>
              <a:gd name="T61" fmla="*/ 155 h 294"/>
              <a:gd name="T62" fmla="*/ 29 w 275"/>
              <a:gd name="T63" fmla="*/ 228 h 294"/>
              <a:gd name="T64" fmla="*/ 182 w 275"/>
              <a:gd name="T65" fmla="*/ 228 h 294"/>
              <a:gd name="T66" fmla="*/ 182 w 275"/>
              <a:gd name="T67" fmla="*/ 166 h 294"/>
              <a:gd name="T68" fmla="*/ 11 w 275"/>
              <a:gd name="T69" fmla="*/ 97 h 294"/>
              <a:gd name="T70" fmla="*/ 27 w 275"/>
              <a:gd name="T71" fmla="*/ 127 h 294"/>
              <a:gd name="T72" fmla="*/ 29 w 275"/>
              <a:gd name="T73" fmla="*/ 283 h 294"/>
              <a:gd name="T74" fmla="*/ 45 w 275"/>
              <a:gd name="T75" fmla="*/ 283 h 294"/>
              <a:gd name="T76" fmla="*/ 230 w 275"/>
              <a:gd name="T77" fmla="*/ 275 h 294"/>
              <a:gd name="T78" fmla="*/ 255 w 275"/>
              <a:gd name="T79" fmla="*/ 239 h 294"/>
              <a:gd name="T80" fmla="*/ 56 w 275"/>
              <a:gd name="T81" fmla="*/ 264 h 294"/>
              <a:gd name="T82" fmla="*/ 82 w 275"/>
              <a:gd name="T83" fmla="*/ 239 h 294"/>
              <a:gd name="T84" fmla="*/ 264 w 275"/>
              <a:gd name="T85" fmla="*/ 124 h 294"/>
              <a:gd name="T86" fmla="*/ 248 w 275"/>
              <a:gd name="T87" fmla="*/ 93 h 294"/>
              <a:gd name="T88" fmla="*/ 264 w 275"/>
              <a:gd name="T89" fmla="*/ 12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5" h="294">
                <a:moveTo>
                  <a:pt x="261" y="82"/>
                </a:moveTo>
                <a:cubicBezTo>
                  <a:pt x="248" y="82"/>
                  <a:pt x="248" y="82"/>
                  <a:pt x="248" y="82"/>
                </a:cubicBezTo>
                <a:cubicBezTo>
                  <a:pt x="248" y="57"/>
                  <a:pt x="248" y="57"/>
                  <a:pt x="248" y="57"/>
                </a:cubicBezTo>
                <a:cubicBezTo>
                  <a:pt x="248" y="45"/>
                  <a:pt x="248" y="45"/>
                  <a:pt x="248" y="45"/>
                </a:cubicBezTo>
                <a:cubicBezTo>
                  <a:pt x="248" y="0"/>
                  <a:pt x="248" y="0"/>
                  <a:pt x="248" y="0"/>
                </a:cubicBezTo>
                <a:cubicBezTo>
                  <a:pt x="219" y="0"/>
                  <a:pt x="219" y="0"/>
                  <a:pt x="219" y="0"/>
                </a:cubicBezTo>
                <a:cubicBezTo>
                  <a:pt x="219" y="45"/>
                  <a:pt x="219" y="45"/>
                  <a:pt x="219" y="45"/>
                </a:cubicBezTo>
                <a:cubicBezTo>
                  <a:pt x="217" y="45"/>
                  <a:pt x="217" y="45"/>
                  <a:pt x="217" y="45"/>
                </a:cubicBezTo>
                <a:cubicBezTo>
                  <a:pt x="190" y="18"/>
                  <a:pt x="190" y="18"/>
                  <a:pt x="190" y="18"/>
                </a:cubicBezTo>
                <a:cubicBezTo>
                  <a:pt x="85" y="18"/>
                  <a:pt x="85" y="18"/>
                  <a:pt x="85" y="18"/>
                </a:cubicBezTo>
                <a:cubicBezTo>
                  <a:pt x="58" y="45"/>
                  <a:pt x="58" y="45"/>
                  <a:pt x="58" y="45"/>
                </a:cubicBezTo>
                <a:cubicBezTo>
                  <a:pt x="56" y="45"/>
                  <a:pt x="56" y="45"/>
                  <a:pt x="56" y="45"/>
                </a:cubicBezTo>
                <a:cubicBezTo>
                  <a:pt x="56" y="0"/>
                  <a:pt x="56" y="0"/>
                  <a:pt x="56" y="0"/>
                </a:cubicBezTo>
                <a:cubicBezTo>
                  <a:pt x="27" y="0"/>
                  <a:pt x="27" y="0"/>
                  <a:pt x="27" y="0"/>
                </a:cubicBezTo>
                <a:cubicBezTo>
                  <a:pt x="27" y="45"/>
                  <a:pt x="27" y="45"/>
                  <a:pt x="27" y="45"/>
                </a:cubicBezTo>
                <a:cubicBezTo>
                  <a:pt x="27" y="57"/>
                  <a:pt x="27" y="57"/>
                  <a:pt x="27" y="57"/>
                </a:cubicBezTo>
                <a:cubicBezTo>
                  <a:pt x="27" y="82"/>
                  <a:pt x="27" y="82"/>
                  <a:pt x="27" y="82"/>
                </a:cubicBezTo>
                <a:cubicBezTo>
                  <a:pt x="14" y="82"/>
                  <a:pt x="14" y="82"/>
                  <a:pt x="14" y="82"/>
                </a:cubicBezTo>
                <a:cubicBezTo>
                  <a:pt x="6" y="82"/>
                  <a:pt x="0" y="88"/>
                  <a:pt x="0" y="97"/>
                </a:cubicBezTo>
                <a:cubicBezTo>
                  <a:pt x="0" y="124"/>
                  <a:pt x="0" y="124"/>
                  <a:pt x="0" y="124"/>
                </a:cubicBezTo>
                <a:cubicBezTo>
                  <a:pt x="0" y="132"/>
                  <a:pt x="6" y="139"/>
                  <a:pt x="14" y="139"/>
                </a:cubicBezTo>
                <a:cubicBezTo>
                  <a:pt x="27" y="139"/>
                  <a:pt x="27" y="139"/>
                  <a:pt x="27" y="139"/>
                </a:cubicBezTo>
                <a:cubicBezTo>
                  <a:pt x="27" y="146"/>
                  <a:pt x="27" y="146"/>
                  <a:pt x="27" y="146"/>
                </a:cubicBezTo>
                <a:cubicBezTo>
                  <a:pt x="18" y="146"/>
                  <a:pt x="18" y="146"/>
                  <a:pt x="18" y="146"/>
                </a:cubicBezTo>
                <a:cubicBezTo>
                  <a:pt x="18" y="228"/>
                  <a:pt x="18" y="228"/>
                  <a:pt x="18" y="228"/>
                </a:cubicBezTo>
                <a:cubicBezTo>
                  <a:pt x="9" y="228"/>
                  <a:pt x="9" y="228"/>
                  <a:pt x="9" y="228"/>
                </a:cubicBezTo>
                <a:cubicBezTo>
                  <a:pt x="9" y="275"/>
                  <a:pt x="9" y="275"/>
                  <a:pt x="9" y="275"/>
                </a:cubicBezTo>
                <a:cubicBezTo>
                  <a:pt x="18" y="275"/>
                  <a:pt x="18" y="275"/>
                  <a:pt x="18" y="275"/>
                </a:cubicBezTo>
                <a:cubicBezTo>
                  <a:pt x="18" y="294"/>
                  <a:pt x="18" y="294"/>
                  <a:pt x="18" y="294"/>
                </a:cubicBezTo>
                <a:cubicBezTo>
                  <a:pt x="56" y="294"/>
                  <a:pt x="56" y="294"/>
                  <a:pt x="56" y="294"/>
                </a:cubicBezTo>
                <a:cubicBezTo>
                  <a:pt x="56" y="275"/>
                  <a:pt x="56" y="275"/>
                  <a:pt x="56" y="275"/>
                </a:cubicBezTo>
                <a:cubicBezTo>
                  <a:pt x="219" y="275"/>
                  <a:pt x="219" y="275"/>
                  <a:pt x="219" y="275"/>
                </a:cubicBezTo>
                <a:cubicBezTo>
                  <a:pt x="219" y="294"/>
                  <a:pt x="219" y="294"/>
                  <a:pt x="219" y="294"/>
                </a:cubicBezTo>
                <a:cubicBezTo>
                  <a:pt x="257" y="294"/>
                  <a:pt x="257" y="294"/>
                  <a:pt x="257" y="294"/>
                </a:cubicBezTo>
                <a:cubicBezTo>
                  <a:pt x="257" y="275"/>
                  <a:pt x="257" y="275"/>
                  <a:pt x="257" y="275"/>
                </a:cubicBezTo>
                <a:cubicBezTo>
                  <a:pt x="266" y="275"/>
                  <a:pt x="266" y="275"/>
                  <a:pt x="266" y="275"/>
                </a:cubicBezTo>
                <a:cubicBezTo>
                  <a:pt x="266" y="228"/>
                  <a:pt x="266" y="228"/>
                  <a:pt x="266" y="228"/>
                </a:cubicBezTo>
                <a:cubicBezTo>
                  <a:pt x="257" y="228"/>
                  <a:pt x="257" y="228"/>
                  <a:pt x="257" y="228"/>
                </a:cubicBezTo>
                <a:cubicBezTo>
                  <a:pt x="257" y="146"/>
                  <a:pt x="257" y="146"/>
                  <a:pt x="257" y="146"/>
                </a:cubicBezTo>
                <a:cubicBezTo>
                  <a:pt x="248" y="146"/>
                  <a:pt x="248" y="146"/>
                  <a:pt x="248" y="146"/>
                </a:cubicBezTo>
                <a:cubicBezTo>
                  <a:pt x="248" y="139"/>
                  <a:pt x="248" y="139"/>
                  <a:pt x="248" y="139"/>
                </a:cubicBezTo>
                <a:cubicBezTo>
                  <a:pt x="261" y="139"/>
                  <a:pt x="261" y="139"/>
                  <a:pt x="261" y="139"/>
                </a:cubicBezTo>
                <a:cubicBezTo>
                  <a:pt x="269" y="139"/>
                  <a:pt x="275" y="132"/>
                  <a:pt x="275" y="124"/>
                </a:cubicBezTo>
                <a:cubicBezTo>
                  <a:pt x="275" y="97"/>
                  <a:pt x="275" y="97"/>
                  <a:pt x="275" y="97"/>
                </a:cubicBezTo>
                <a:cubicBezTo>
                  <a:pt x="275" y="88"/>
                  <a:pt x="269" y="82"/>
                  <a:pt x="261" y="82"/>
                </a:cubicBezTo>
                <a:close/>
                <a:moveTo>
                  <a:pt x="230" y="11"/>
                </a:moveTo>
                <a:cubicBezTo>
                  <a:pt x="237" y="11"/>
                  <a:pt x="237" y="11"/>
                  <a:pt x="237" y="11"/>
                </a:cubicBezTo>
                <a:cubicBezTo>
                  <a:pt x="237" y="45"/>
                  <a:pt x="237" y="45"/>
                  <a:pt x="237" y="45"/>
                </a:cubicBezTo>
                <a:cubicBezTo>
                  <a:pt x="230" y="45"/>
                  <a:pt x="230" y="45"/>
                  <a:pt x="230" y="45"/>
                </a:cubicBezTo>
                <a:lnTo>
                  <a:pt x="230" y="11"/>
                </a:lnTo>
                <a:close/>
                <a:moveTo>
                  <a:pt x="219" y="57"/>
                </a:moveTo>
                <a:cubicBezTo>
                  <a:pt x="229" y="57"/>
                  <a:pt x="229" y="57"/>
                  <a:pt x="229" y="57"/>
                </a:cubicBezTo>
                <a:cubicBezTo>
                  <a:pt x="237" y="57"/>
                  <a:pt x="237" y="57"/>
                  <a:pt x="237" y="57"/>
                </a:cubicBezTo>
                <a:cubicBezTo>
                  <a:pt x="237" y="82"/>
                  <a:pt x="237" y="82"/>
                  <a:pt x="237" y="82"/>
                </a:cubicBezTo>
                <a:cubicBezTo>
                  <a:pt x="237" y="127"/>
                  <a:pt x="237" y="127"/>
                  <a:pt x="237" y="127"/>
                </a:cubicBezTo>
                <a:cubicBezTo>
                  <a:pt x="213" y="127"/>
                  <a:pt x="213" y="127"/>
                  <a:pt x="213" y="127"/>
                </a:cubicBezTo>
                <a:cubicBezTo>
                  <a:pt x="204" y="137"/>
                  <a:pt x="204" y="137"/>
                  <a:pt x="204" y="137"/>
                </a:cubicBezTo>
                <a:cubicBezTo>
                  <a:pt x="139" y="137"/>
                  <a:pt x="139" y="137"/>
                  <a:pt x="139" y="137"/>
                </a:cubicBezTo>
                <a:cubicBezTo>
                  <a:pt x="139" y="57"/>
                  <a:pt x="139" y="57"/>
                  <a:pt x="139" y="57"/>
                </a:cubicBezTo>
                <a:lnTo>
                  <a:pt x="219" y="57"/>
                </a:lnTo>
                <a:close/>
                <a:moveTo>
                  <a:pt x="90" y="29"/>
                </a:moveTo>
                <a:cubicBezTo>
                  <a:pt x="185" y="29"/>
                  <a:pt x="185" y="29"/>
                  <a:pt x="185" y="29"/>
                </a:cubicBezTo>
                <a:cubicBezTo>
                  <a:pt x="202" y="45"/>
                  <a:pt x="202" y="45"/>
                  <a:pt x="202" y="45"/>
                </a:cubicBezTo>
                <a:cubicBezTo>
                  <a:pt x="73" y="45"/>
                  <a:pt x="73" y="45"/>
                  <a:pt x="73" y="45"/>
                </a:cubicBezTo>
                <a:lnTo>
                  <a:pt x="90" y="29"/>
                </a:lnTo>
                <a:close/>
                <a:moveTo>
                  <a:pt x="38" y="11"/>
                </a:moveTo>
                <a:cubicBezTo>
                  <a:pt x="45" y="11"/>
                  <a:pt x="45" y="11"/>
                  <a:pt x="45" y="11"/>
                </a:cubicBezTo>
                <a:cubicBezTo>
                  <a:pt x="45" y="45"/>
                  <a:pt x="45" y="45"/>
                  <a:pt x="45" y="45"/>
                </a:cubicBezTo>
                <a:cubicBezTo>
                  <a:pt x="38" y="45"/>
                  <a:pt x="38" y="45"/>
                  <a:pt x="38" y="45"/>
                </a:cubicBezTo>
                <a:lnTo>
                  <a:pt x="38" y="11"/>
                </a:lnTo>
                <a:close/>
                <a:moveTo>
                  <a:pt x="38" y="82"/>
                </a:moveTo>
                <a:cubicBezTo>
                  <a:pt x="38" y="57"/>
                  <a:pt x="38" y="57"/>
                  <a:pt x="38" y="57"/>
                </a:cubicBezTo>
                <a:cubicBezTo>
                  <a:pt x="46" y="57"/>
                  <a:pt x="46" y="57"/>
                  <a:pt x="46" y="57"/>
                </a:cubicBezTo>
                <a:cubicBezTo>
                  <a:pt x="56" y="57"/>
                  <a:pt x="56" y="57"/>
                  <a:pt x="56" y="57"/>
                </a:cubicBezTo>
                <a:cubicBezTo>
                  <a:pt x="127" y="57"/>
                  <a:pt x="127" y="57"/>
                  <a:pt x="127" y="57"/>
                </a:cubicBezTo>
                <a:cubicBezTo>
                  <a:pt x="127" y="137"/>
                  <a:pt x="127" y="137"/>
                  <a:pt x="127" y="137"/>
                </a:cubicBezTo>
                <a:cubicBezTo>
                  <a:pt x="71" y="137"/>
                  <a:pt x="71" y="137"/>
                  <a:pt x="71" y="137"/>
                </a:cubicBezTo>
                <a:cubicBezTo>
                  <a:pt x="62" y="127"/>
                  <a:pt x="62" y="127"/>
                  <a:pt x="62" y="127"/>
                </a:cubicBezTo>
                <a:cubicBezTo>
                  <a:pt x="38" y="127"/>
                  <a:pt x="38" y="127"/>
                  <a:pt x="38" y="127"/>
                </a:cubicBezTo>
                <a:lnTo>
                  <a:pt x="38" y="82"/>
                </a:lnTo>
                <a:close/>
                <a:moveTo>
                  <a:pt x="29" y="157"/>
                </a:moveTo>
                <a:cubicBezTo>
                  <a:pt x="38" y="157"/>
                  <a:pt x="38" y="157"/>
                  <a:pt x="38" y="157"/>
                </a:cubicBezTo>
                <a:cubicBezTo>
                  <a:pt x="38" y="139"/>
                  <a:pt x="38" y="139"/>
                  <a:pt x="38" y="139"/>
                </a:cubicBezTo>
                <a:cubicBezTo>
                  <a:pt x="58" y="139"/>
                  <a:pt x="58" y="139"/>
                  <a:pt x="58" y="139"/>
                </a:cubicBezTo>
                <a:cubicBezTo>
                  <a:pt x="67" y="148"/>
                  <a:pt x="67" y="148"/>
                  <a:pt x="67" y="148"/>
                </a:cubicBezTo>
                <a:cubicBezTo>
                  <a:pt x="208" y="148"/>
                  <a:pt x="208" y="148"/>
                  <a:pt x="208" y="148"/>
                </a:cubicBezTo>
                <a:cubicBezTo>
                  <a:pt x="217" y="139"/>
                  <a:pt x="217" y="139"/>
                  <a:pt x="217" y="139"/>
                </a:cubicBezTo>
                <a:cubicBezTo>
                  <a:pt x="237" y="139"/>
                  <a:pt x="237" y="139"/>
                  <a:pt x="237" y="139"/>
                </a:cubicBezTo>
                <a:cubicBezTo>
                  <a:pt x="237" y="157"/>
                  <a:pt x="237" y="157"/>
                  <a:pt x="237" y="157"/>
                </a:cubicBezTo>
                <a:cubicBezTo>
                  <a:pt x="246" y="157"/>
                  <a:pt x="246" y="157"/>
                  <a:pt x="246" y="157"/>
                </a:cubicBezTo>
                <a:cubicBezTo>
                  <a:pt x="246" y="228"/>
                  <a:pt x="246" y="228"/>
                  <a:pt x="246" y="228"/>
                </a:cubicBezTo>
                <a:cubicBezTo>
                  <a:pt x="193" y="228"/>
                  <a:pt x="193" y="228"/>
                  <a:pt x="193" y="228"/>
                </a:cubicBezTo>
                <a:cubicBezTo>
                  <a:pt x="193" y="155"/>
                  <a:pt x="193" y="155"/>
                  <a:pt x="193" y="155"/>
                </a:cubicBezTo>
                <a:cubicBezTo>
                  <a:pt x="82" y="155"/>
                  <a:pt x="82" y="155"/>
                  <a:pt x="82" y="155"/>
                </a:cubicBezTo>
                <a:cubicBezTo>
                  <a:pt x="82" y="228"/>
                  <a:pt x="82" y="228"/>
                  <a:pt x="82" y="228"/>
                </a:cubicBezTo>
                <a:cubicBezTo>
                  <a:pt x="29" y="228"/>
                  <a:pt x="29" y="228"/>
                  <a:pt x="29" y="228"/>
                </a:cubicBezTo>
                <a:lnTo>
                  <a:pt x="29" y="157"/>
                </a:lnTo>
                <a:close/>
                <a:moveTo>
                  <a:pt x="182" y="166"/>
                </a:moveTo>
                <a:cubicBezTo>
                  <a:pt x="182" y="228"/>
                  <a:pt x="182" y="228"/>
                  <a:pt x="182" y="228"/>
                </a:cubicBezTo>
                <a:cubicBezTo>
                  <a:pt x="93" y="228"/>
                  <a:pt x="93" y="228"/>
                  <a:pt x="93" y="228"/>
                </a:cubicBezTo>
                <a:cubicBezTo>
                  <a:pt x="93" y="166"/>
                  <a:pt x="93" y="166"/>
                  <a:pt x="93" y="166"/>
                </a:cubicBezTo>
                <a:lnTo>
                  <a:pt x="182" y="166"/>
                </a:lnTo>
                <a:close/>
                <a:moveTo>
                  <a:pt x="14" y="127"/>
                </a:moveTo>
                <a:cubicBezTo>
                  <a:pt x="12" y="127"/>
                  <a:pt x="11" y="126"/>
                  <a:pt x="11" y="124"/>
                </a:cubicBezTo>
                <a:cubicBezTo>
                  <a:pt x="11" y="97"/>
                  <a:pt x="11" y="97"/>
                  <a:pt x="11" y="97"/>
                </a:cubicBezTo>
                <a:cubicBezTo>
                  <a:pt x="11" y="95"/>
                  <a:pt x="12" y="93"/>
                  <a:pt x="14" y="93"/>
                </a:cubicBezTo>
                <a:cubicBezTo>
                  <a:pt x="27" y="93"/>
                  <a:pt x="27" y="93"/>
                  <a:pt x="27" y="93"/>
                </a:cubicBezTo>
                <a:cubicBezTo>
                  <a:pt x="27" y="127"/>
                  <a:pt x="27" y="127"/>
                  <a:pt x="27" y="127"/>
                </a:cubicBezTo>
                <a:lnTo>
                  <a:pt x="14" y="127"/>
                </a:lnTo>
                <a:close/>
                <a:moveTo>
                  <a:pt x="45" y="283"/>
                </a:moveTo>
                <a:cubicBezTo>
                  <a:pt x="29" y="283"/>
                  <a:pt x="29" y="283"/>
                  <a:pt x="29" y="283"/>
                </a:cubicBezTo>
                <a:cubicBezTo>
                  <a:pt x="29" y="275"/>
                  <a:pt x="29" y="275"/>
                  <a:pt x="29" y="275"/>
                </a:cubicBezTo>
                <a:cubicBezTo>
                  <a:pt x="45" y="275"/>
                  <a:pt x="45" y="275"/>
                  <a:pt x="45" y="275"/>
                </a:cubicBezTo>
                <a:lnTo>
                  <a:pt x="45" y="283"/>
                </a:lnTo>
                <a:close/>
                <a:moveTo>
                  <a:pt x="246" y="283"/>
                </a:moveTo>
                <a:cubicBezTo>
                  <a:pt x="230" y="283"/>
                  <a:pt x="230" y="283"/>
                  <a:pt x="230" y="283"/>
                </a:cubicBezTo>
                <a:cubicBezTo>
                  <a:pt x="230" y="275"/>
                  <a:pt x="230" y="275"/>
                  <a:pt x="230" y="275"/>
                </a:cubicBezTo>
                <a:cubicBezTo>
                  <a:pt x="246" y="275"/>
                  <a:pt x="246" y="275"/>
                  <a:pt x="246" y="275"/>
                </a:cubicBezTo>
                <a:lnTo>
                  <a:pt x="246" y="283"/>
                </a:lnTo>
                <a:close/>
                <a:moveTo>
                  <a:pt x="255" y="239"/>
                </a:moveTo>
                <a:cubicBezTo>
                  <a:pt x="255" y="264"/>
                  <a:pt x="255" y="264"/>
                  <a:pt x="255" y="264"/>
                </a:cubicBezTo>
                <a:cubicBezTo>
                  <a:pt x="219" y="264"/>
                  <a:pt x="219" y="264"/>
                  <a:pt x="219" y="264"/>
                </a:cubicBezTo>
                <a:cubicBezTo>
                  <a:pt x="56" y="264"/>
                  <a:pt x="56" y="264"/>
                  <a:pt x="56" y="264"/>
                </a:cubicBezTo>
                <a:cubicBezTo>
                  <a:pt x="20" y="264"/>
                  <a:pt x="20" y="264"/>
                  <a:pt x="20" y="264"/>
                </a:cubicBezTo>
                <a:cubicBezTo>
                  <a:pt x="20" y="239"/>
                  <a:pt x="20" y="239"/>
                  <a:pt x="20" y="239"/>
                </a:cubicBezTo>
                <a:cubicBezTo>
                  <a:pt x="82" y="239"/>
                  <a:pt x="82" y="239"/>
                  <a:pt x="82" y="239"/>
                </a:cubicBezTo>
                <a:cubicBezTo>
                  <a:pt x="193" y="239"/>
                  <a:pt x="193" y="239"/>
                  <a:pt x="193" y="239"/>
                </a:cubicBezTo>
                <a:lnTo>
                  <a:pt x="255" y="239"/>
                </a:lnTo>
                <a:close/>
                <a:moveTo>
                  <a:pt x="264" y="124"/>
                </a:moveTo>
                <a:cubicBezTo>
                  <a:pt x="264" y="126"/>
                  <a:pt x="263" y="127"/>
                  <a:pt x="261" y="127"/>
                </a:cubicBezTo>
                <a:cubicBezTo>
                  <a:pt x="248" y="127"/>
                  <a:pt x="248" y="127"/>
                  <a:pt x="248" y="127"/>
                </a:cubicBezTo>
                <a:cubicBezTo>
                  <a:pt x="248" y="93"/>
                  <a:pt x="248" y="93"/>
                  <a:pt x="248" y="93"/>
                </a:cubicBezTo>
                <a:cubicBezTo>
                  <a:pt x="261" y="93"/>
                  <a:pt x="261" y="93"/>
                  <a:pt x="261" y="93"/>
                </a:cubicBezTo>
                <a:cubicBezTo>
                  <a:pt x="263" y="93"/>
                  <a:pt x="264" y="95"/>
                  <a:pt x="264" y="97"/>
                </a:cubicBezTo>
                <a:lnTo>
                  <a:pt x="264" y="124"/>
                </a:lnTo>
                <a:close/>
              </a:path>
            </a:pathLst>
          </a:custGeom>
          <a:solidFill>
            <a:srgbClr val="C00000">
              <a:alpha val="4000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ext Placeholder 2"/>
          <p:cNvSpPr>
            <a:spLocks noGrp="1"/>
          </p:cNvSpPr>
          <p:nvPr>
            <p:ph type="body" sz="quarter" idx="10" hasCustomPrompt="1"/>
          </p:nvPr>
        </p:nvSpPr>
        <p:spPr>
          <a:xfrm>
            <a:off x="2500313" y="2567918"/>
            <a:ext cx="3976687" cy="2814638"/>
          </a:xfrm>
          <a:prstGeom prst="rect">
            <a:avLst/>
          </a:prstGeom>
        </p:spPr>
        <p:txBody>
          <a:bodyPr/>
          <a:lstStyle>
            <a:lvl1pPr marL="0" indent="0">
              <a:buFontTx/>
              <a:buNone/>
              <a:defRPr sz="4000" baseline="0">
                <a:solidFill>
                  <a:schemeClr val="bg2"/>
                </a:solidFill>
              </a:defRPr>
            </a:lvl1pPr>
            <a:lvl2pPr marL="457189" indent="0">
              <a:buFontTx/>
              <a:buNone/>
              <a:defRPr sz="4000">
                <a:solidFill>
                  <a:schemeClr val="bg2"/>
                </a:solidFill>
              </a:defRPr>
            </a:lvl2pPr>
            <a:lvl3pPr marL="914377" indent="0">
              <a:buFontTx/>
              <a:buNone/>
              <a:defRPr sz="4000">
                <a:solidFill>
                  <a:schemeClr val="bg2"/>
                </a:solidFill>
              </a:defRPr>
            </a:lvl3pPr>
            <a:lvl4pPr marL="1371566" indent="0">
              <a:buFontTx/>
              <a:buNone/>
              <a:defRPr sz="4000">
                <a:solidFill>
                  <a:schemeClr val="bg2"/>
                </a:solidFill>
              </a:defRPr>
            </a:lvl4pPr>
            <a:lvl5pPr marL="1828755" indent="0">
              <a:buFontTx/>
              <a:buNone/>
              <a:defRPr sz="4000">
                <a:solidFill>
                  <a:schemeClr val="bg2"/>
                </a:solidFill>
              </a:defRPr>
            </a:lvl5pPr>
          </a:lstStyle>
          <a:p>
            <a:pPr lvl="0"/>
            <a:r>
              <a:rPr lang="en-US" dirty="0"/>
              <a:t>Add Text Here</a:t>
            </a:r>
          </a:p>
        </p:txBody>
      </p:sp>
      <p:sp>
        <p:nvSpPr>
          <p:cNvPr id="26" name="Rectangle 25"/>
          <p:cNvSpPr/>
          <p:nvPr userDrawn="1"/>
        </p:nvSpPr>
        <p:spPr>
          <a:xfrm>
            <a:off x="0" y="6411687"/>
            <a:ext cx="12192000" cy="446314"/>
          </a:xfrm>
          <a:prstGeom prst="rect">
            <a:avLst/>
          </a:pr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5801782" y="6411687"/>
            <a:ext cx="588435" cy="446313"/>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userDrawn="1"/>
        </p:nvGrpSpPr>
        <p:grpSpPr>
          <a:xfrm>
            <a:off x="10795053" y="6526111"/>
            <a:ext cx="1238262" cy="229835"/>
            <a:chOff x="2336800" y="2301876"/>
            <a:chExt cx="8561388" cy="1589087"/>
          </a:xfrm>
          <a:solidFill>
            <a:schemeClr val="bg2"/>
          </a:solidFill>
        </p:grpSpPr>
        <p:sp>
          <p:nvSpPr>
            <p:cNvPr id="29" name="Freeform 28"/>
            <p:cNvSpPr>
              <a:spLocks/>
            </p:cNvSpPr>
            <p:nvPr/>
          </p:nvSpPr>
          <p:spPr bwMode="auto">
            <a:xfrm>
              <a:off x="5727700" y="3506788"/>
              <a:ext cx="1089025" cy="384175"/>
            </a:xfrm>
            <a:custGeom>
              <a:avLst/>
              <a:gdLst>
                <a:gd name="T0" fmla="*/ 66 w 686"/>
                <a:gd name="T1" fmla="*/ 180 h 242"/>
                <a:gd name="T2" fmla="*/ 66 w 686"/>
                <a:gd name="T3" fmla="*/ 0 h 242"/>
                <a:gd name="T4" fmla="*/ 0 w 686"/>
                <a:gd name="T5" fmla="*/ 0 h 242"/>
                <a:gd name="T6" fmla="*/ 0 w 686"/>
                <a:gd name="T7" fmla="*/ 242 h 242"/>
                <a:gd name="T8" fmla="*/ 686 w 686"/>
                <a:gd name="T9" fmla="*/ 242 h 242"/>
                <a:gd name="T10" fmla="*/ 686 w 686"/>
                <a:gd name="T11" fmla="*/ 180 h 242"/>
                <a:gd name="T12" fmla="*/ 66 w 686"/>
                <a:gd name="T13" fmla="*/ 180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6" y="180"/>
                  </a:moveTo>
                  <a:lnTo>
                    <a:pt x="66" y="0"/>
                  </a:lnTo>
                  <a:lnTo>
                    <a:pt x="0" y="0"/>
                  </a:lnTo>
                  <a:lnTo>
                    <a:pt x="0" y="242"/>
                  </a:lnTo>
                  <a:lnTo>
                    <a:pt x="686" y="242"/>
                  </a:lnTo>
                  <a:lnTo>
                    <a:pt x="686" y="180"/>
                  </a:lnTo>
                  <a:lnTo>
                    <a:pt x="66"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a:off x="2336800" y="2686051"/>
              <a:ext cx="695325" cy="820738"/>
            </a:xfrm>
            <a:custGeom>
              <a:avLst/>
              <a:gdLst>
                <a:gd name="T0" fmla="*/ 317 w 438"/>
                <a:gd name="T1" fmla="*/ 199 h 517"/>
                <a:gd name="T2" fmla="*/ 123 w 438"/>
                <a:gd name="T3" fmla="*/ 199 h 517"/>
                <a:gd name="T4" fmla="*/ 123 w 438"/>
                <a:gd name="T5" fmla="*/ 0 h 517"/>
                <a:gd name="T6" fmla="*/ 0 w 438"/>
                <a:gd name="T7" fmla="*/ 0 h 517"/>
                <a:gd name="T8" fmla="*/ 0 w 438"/>
                <a:gd name="T9" fmla="*/ 517 h 517"/>
                <a:gd name="T10" fmla="*/ 123 w 438"/>
                <a:gd name="T11" fmla="*/ 517 h 517"/>
                <a:gd name="T12" fmla="*/ 123 w 438"/>
                <a:gd name="T13" fmla="*/ 313 h 517"/>
                <a:gd name="T14" fmla="*/ 317 w 438"/>
                <a:gd name="T15" fmla="*/ 313 h 517"/>
                <a:gd name="T16" fmla="*/ 317 w 438"/>
                <a:gd name="T17" fmla="*/ 517 h 517"/>
                <a:gd name="T18" fmla="*/ 438 w 438"/>
                <a:gd name="T19" fmla="*/ 517 h 517"/>
                <a:gd name="T20" fmla="*/ 438 w 438"/>
                <a:gd name="T21" fmla="*/ 0 h 517"/>
                <a:gd name="T22" fmla="*/ 317 w 438"/>
                <a:gd name="T23" fmla="*/ 0 h 517"/>
                <a:gd name="T24" fmla="*/ 317 w 438"/>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 h="517">
                  <a:moveTo>
                    <a:pt x="317" y="199"/>
                  </a:moveTo>
                  <a:lnTo>
                    <a:pt x="123" y="199"/>
                  </a:lnTo>
                  <a:lnTo>
                    <a:pt x="123" y="0"/>
                  </a:lnTo>
                  <a:lnTo>
                    <a:pt x="0" y="0"/>
                  </a:lnTo>
                  <a:lnTo>
                    <a:pt x="0" y="517"/>
                  </a:lnTo>
                  <a:lnTo>
                    <a:pt x="123" y="517"/>
                  </a:lnTo>
                  <a:lnTo>
                    <a:pt x="123" y="313"/>
                  </a:lnTo>
                  <a:lnTo>
                    <a:pt x="317" y="313"/>
                  </a:lnTo>
                  <a:lnTo>
                    <a:pt x="317" y="517"/>
                  </a:lnTo>
                  <a:lnTo>
                    <a:pt x="438" y="517"/>
                  </a:lnTo>
                  <a:lnTo>
                    <a:pt x="438" y="0"/>
                  </a:lnTo>
                  <a:lnTo>
                    <a:pt x="317" y="0"/>
                  </a:lnTo>
                  <a:lnTo>
                    <a:pt x="317" y="1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30"/>
            <p:cNvSpPr>
              <a:spLocks noChangeArrowheads="1"/>
            </p:cNvSpPr>
            <p:nvPr/>
          </p:nvSpPr>
          <p:spPr bwMode="auto">
            <a:xfrm>
              <a:off x="3343275" y="2686051"/>
              <a:ext cx="195262" cy="820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noEditPoints="1"/>
            </p:cNvSpPr>
            <p:nvPr/>
          </p:nvSpPr>
          <p:spPr bwMode="auto">
            <a:xfrm>
              <a:off x="3849688" y="2686051"/>
              <a:ext cx="722312" cy="820738"/>
            </a:xfrm>
            <a:custGeom>
              <a:avLst/>
              <a:gdLst>
                <a:gd name="T0" fmla="*/ 183 w 192"/>
                <a:gd name="T1" fmla="*/ 73 h 218"/>
                <a:gd name="T2" fmla="*/ 183 w 192"/>
                <a:gd name="T3" fmla="*/ 72 h 218"/>
                <a:gd name="T4" fmla="*/ 164 w 192"/>
                <a:gd name="T5" fmla="*/ 22 h 218"/>
                <a:gd name="T6" fmla="*/ 100 w 192"/>
                <a:gd name="T7" fmla="*/ 0 h 218"/>
                <a:gd name="T8" fmla="*/ 0 w 192"/>
                <a:gd name="T9" fmla="*/ 0 h 218"/>
                <a:gd name="T10" fmla="*/ 0 w 192"/>
                <a:gd name="T11" fmla="*/ 218 h 218"/>
                <a:gd name="T12" fmla="*/ 52 w 192"/>
                <a:gd name="T13" fmla="*/ 218 h 218"/>
                <a:gd name="T14" fmla="*/ 52 w 192"/>
                <a:gd name="T15" fmla="*/ 149 h 218"/>
                <a:gd name="T16" fmla="*/ 85 w 192"/>
                <a:gd name="T17" fmla="*/ 149 h 218"/>
                <a:gd name="T18" fmla="*/ 131 w 192"/>
                <a:gd name="T19" fmla="*/ 218 h 218"/>
                <a:gd name="T20" fmla="*/ 192 w 192"/>
                <a:gd name="T21" fmla="*/ 218 h 218"/>
                <a:gd name="T22" fmla="*/ 139 w 192"/>
                <a:gd name="T23" fmla="*/ 140 h 218"/>
                <a:gd name="T24" fmla="*/ 183 w 192"/>
                <a:gd name="T25" fmla="*/ 73 h 218"/>
                <a:gd name="T26" fmla="*/ 131 w 192"/>
                <a:gd name="T27" fmla="*/ 75 h 218"/>
                <a:gd name="T28" fmla="*/ 131 w 192"/>
                <a:gd name="T29" fmla="*/ 75 h 218"/>
                <a:gd name="T30" fmla="*/ 97 w 192"/>
                <a:gd name="T31" fmla="*/ 103 h 218"/>
                <a:gd name="T32" fmla="*/ 52 w 192"/>
                <a:gd name="T33" fmla="*/ 103 h 218"/>
                <a:gd name="T34" fmla="*/ 52 w 192"/>
                <a:gd name="T35" fmla="*/ 47 h 218"/>
                <a:gd name="T36" fmla="*/ 96 w 192"/>
                <a:gd name="T37" fmla="*/ 47 h 218"/>
                <a:gd name="T38" fmla="*/ 131 w 192"/>
                <a:gd name="T39"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18">
                  <a:moveTo>
                    <a:pt x="183" y="73"/>
                  </a:moveTo>
                  <a:cubicBezTo>
                    <a:pt x="183" y="72"/>
                    <a:pt x="183" y="72"/>
                    <a:pt x="183" y="72"/>
                  </a:cubicBezTo>
                  <a:cubicBezTo>
                    <a:pt x="183" y="52"/>
                    <a:pt x="177" y="34"/>
                    <a:pt x="164" y="22"/>
                  </a:cubicBezTo>
                  <a:cubicBezTo>
                    <a:pt x="150" y="7"/>
                    <a:pt x="128"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cubicBezTo>
                    <a:pt x="139" y="140"/>
                    <a:pt x="139" y="140"/>
                    <a:pt x="139" y="140"/>
                  </a:cubicBezTo>
                  <a:cubicBezTo>
                    <a:pt x="167" y="129"/>
                    <a:pt x="183" y="105"/>
                    <a:pt x="183" y="73"/>
                  </a:cubicBezTo>
                  <a:close/>
                  <a:moveTo>
                    <a:pt x="131" y="75"/>
                  </a:moveTo>
                  <a:cubicBezTo>
                    <a:pt x="131" y="75"/>
                    <a:pt x="131" y="75"/>
                    <a:pt x="131" y="75"/>
                  </a:cubicBez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a:off x="4792663" y="2686051"/>
              <a:ext cx="630237" cy="820738"/>
            </a:xfrm>
            <a:custGeom>
              <a:avLst/>
              <a:gdLst>
                <a:gd name="T0" fmla="*/ 123 w 397"/>
                <a:gd name="T1" fmla="*/ 405 h 517"/>
                <a:gd name="T2" fmla="*/ 123 w 397"/>
                <a:gd name="T3" fmla="*/ 311 h 517"/>
                <a:gd name="T4" fmla="*/ 360 w 397"/>
                <a:gd name="T5" fmla="*/ 311 h 517"/>
                <a:gd name="T6" fmla="*/ 360 w 397"/>
                <a:gd name="T7" fmla="*/ 201 h 517"/>
                <a:gd name="T8" fmla="*/ 123 w 397"/>
                <a:gd name="T9" fmla="*/ 201 h 517"/>
                <a:gd name="T10" fmla="*/ 123 w 397"/>
                <a:gd name="T11" fmla="*/ 109 h 517"/>
                <a:gd name="T12" fmla="*/ 393 w 397"/>
                <a:gd name="T13" fmla="*/ 109 h 517"/>
                <a:gd name="T14" fmla="*/ 393 w 397"/>
                <a:gd name="T15" fmla="*/ 0 h 517"/>
                <a:gd name="T16" fmla="*/ 0 w 397"/>
                <a:gd name="T17" fmla="*/ 0 h 517"/>
                <a:gd name="T18" fmla="*/ 0 w 397"/>
                <a:gd name="T19" fmla="*/ 517 h 517"/>
                <a:gd name="T20" fmla="*/ 397 w 397"/>
                <a:gd name="T21" fmla="*/ 517 h 517"/>
                <a:gd name="T22" fmla="*/ 397 w 397"/>
                <a:gd name="T23" fmla="*/ 405 h 517"/>
                <a:gd name="T24" fmla="*/ 123 w 397"/>
                <a:gd name="T25" fmla="*/ 405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7" h="517">
                  <a:moveTo>
                    <a:pt x="123" y="405"/>
                  </a:moveTo>
                  <a:lnTo>
                    <a:pt x="123" y="311"/>
                  </a:lnTo>
                  <a:lnTo>
                    <a:pt x="360" y="311"/>
                  </a:lnTo>
                  <a:lnTo>
                    <a:pt x="360" y="201"/>
                  </a:lnTo>
                  <a:lnTo>
                    <a:pt x="123" y="201"/>
                  </a:lnTo>
                  <a:lnTo>
                    <a:pt x="123" y="109"/>
                  </a:lnTo>
                  <a:lnTo>
                    <a:pt x="393" y="109"/>
                  </a:lnTo>
                  <a:lnTo>
                    <a:pt x="393" y="0"/>
                  </a:lnTo>
                  <a:lnTo>
                    <a:pt x="0" y="0"/>
                  </a:lnTo>
                  <a:lnTo>
                    <a:pt x="0" y="517"/>
                  </a:lnTo>
                  <a:lnTo>
                    <a:pt x="397" y="517"/>
                  </a:lnTo>
                  <a:lnTo>
                    <a:pt x="397" y="405"/>
                  </a:lnTo>
                  <a:lnTo>
                    <a:pt x="123"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noEditPoints="1"/>
            </p:cNvSpPr>
            <p:nvPr/>
          </p:nvSpPr>
          <p:spPr bwMode="auto">
            <a:xfrm>
              <a:off x="6118225" y="2686051"/>
              <a:ext cx="720725" cy="820738"/>
            </a:xfrm>
            <a:custGeom>
              <a:avLst/>
              <a:gdLst>
                <a:gd name="T0" fmla="*/ 139 w 192"/>
                <a:gd name="T1" fmla="*/ 140 h 218"/>
                <a:gd name="T2" fmla="*/ 183 w 192"/>
                <a:gd name="T3" fmla="*/ 73 h 218"/>
                <a:gd name="T4" fmla="*/ 183 w 192"/>
                <a:gd name="T5" fmla="*/ 72 h 218"/>
                <a:gd name="T6" fmla="*/ 164 w 192"/>
                <a:gd name="T7" fmla="*/ 22 h 218"/>
                <a:gd name="T8" fmla="*/ 100 w 192"/>
                <a:gd name="T9" fmla="*/ 0 h 218"/>
                <a:gd name="T10" fmla="*/ 0 w 192"/>
                <a:gd name="T11" fmla="*/ 0 h 218"/>
                <a:gd name="T12" fmla="*/ 0 w 192"/>
                <a:gd name="T13" fmla="*/ 218 h 218"/>
                <a:gd name="T14" fmla="*/ 52 w 192"/>
                <a:gd name="T15" fmla="*/ 218 h 218"/>
                <a:gd name="T16" fmla="*/ 52 w 192"/>
                <a:gd name="T17" fmla="*/ 149 h 218"/>
                <a:gd name="T18" fmla="*/ 85 w 192"/>
                <a:gd name="T19" fmla="*/ 149 h 218"/>
                <a:gd name="T20" fmla="*/ 131 w 192"/>
                <a:gd name="T21" fmla="*/ 218 h 218"/>
                <a:gd name="T22" fmla="*/ 192 w 192"/>
                <a:gd name="T23" fmla="*/ 218 h 218"/>
                <a:gd name="T24" fmla="*/ 139 w 192"/>
                <a:gd name="T25" fmla="*/ 140 h 218"/>
                <a:gd name="T26" fmla="*/ 131 w 192"/>
                <a:gd name="T27" fmla="*/ 75 h 218"/>
                <a:gd name="T28" fmla="*/ 97 w 192"/>
                <a:gd name="T29" fmla="*/ 103 h 218"/>
                <a:gd name="T30" fmla="*/ 52 w 192"/>
                <a:gd name="T31" fmla="*/ 103 h 218"/>
                <a:gd name="T32" fmla="*/ 52 w 192"/>
                <a:gd name="T33" fmla="*/ 47 h 218"/>
                <a:gd name="T34" fmla="*/ 96 w 192"/>
                <a:gd name="T35" fmla="*/ 47 h 218"/>
                <a:gd name="T36" fmla="*/ 131 w 192"/>
                <a:gd name="T37"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2" h="218">
                  <a:moveTo>
                    <a:pt x="139" y="140"/>
                  </a:moveTo>
                  <a:cubicBezTo>
                    <a:pt x="167" y="129"/>
                    <a:pt x="183" y="105"/>
                    <a:pt x="183" y="73"/>
                  </a:cubicBezTo>
                  <a:cubicBezTo>
                    <a:pt x="183" y="72"/>
                    <a:pt x="183" y="72"/>
                    <a:pt x="183" y="72"/>
                  </a:cubicBezTo>
                  <a:cubicBezTo>
                    <a:pt x="183" y="52"/>
                    <a:pt x="177" y="34"/>
                    <a:pt x="164" y="22"/>
                  </a:cubicBezTo>
                  <a:cubicBezTo>
                    <a:pt x="149" y="7"/>
                    <a:pt x="127"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lnTo>
                    <a:pt x="139" y="140"/>
                  </a:lnTo>
                  <a:close/>
                  <a:moveTo>
                    <a:pt x="131" y="75"/>
                  </a:move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34"/>
            <p:cNvSpPr>
              <a:spLocks noChangeArrowheads="1"/>
            </p:cNvSpPr>
            <p:nvPr/>
          </p:nvSpPr>
          <p:spPr bwMode="auto">
            <a:xfrm>
              <a:off x="7067550" y="2686051"/>
              <a:ext cx="195262" cy="8207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a:off x="7526338" y="2670176"/>
              <a:ext cx="781050" cy="847725"/>
            </a:xfrm>
            <a:custGeom>
              <a:avLst/>
              <a:gdLst>
                <a:gd name="T0" fmla="*/ 110 w 208"/>
                <a:gd name="T1" fmla="*/ 139 h 225"/>
                <a:gd name="T2" fmla="*/ 158 w 208"/>
                <a:gd name="T3" fmla="*/ 139 h 225"/>
                <a:gd name="T4" fmla="*/ 158 w 208"/>
                <a:gd name="T5" fmla="*/ 166 h 225"/>
                <a:gd name="T6" fmla="*/ 116 w 208"/>
                <a:gd name="T7" fmla="*/ 178 h 225"/>
                <a:gd name="T8" fmla="*/ 54 w 208"/>
                <a:gd name="T9" fmla="*/ 113 h 225"/>
                <a:gd name="T10" fmla="*/ 54 w 208"/>
                <a:gd name="T11" fmla="*/ 112 h 225"/>
                <a:gd name="T12" fmla="*/ 113 w 208"/>
                <a:gd name="T13" fmla="*/ 48 h 225"/>
                <a:gd name="T14" fmla="*/ 167 w 208"/>
                <a:gd name="T15" fmla="*/ 69 h 225"/>
                <a:gd name="T16" fmla="*/ 169 w 208"/>
                <a:gd name="T17" fmla="*/ 71 h 225"/>
                <a:gd name="T18" fmla="*/ 201 w 208"/>
                <a:gd name="T19" fmla="*/ 31 h 225"/>
                <a:gd name="T20" fmla="*/ 199 w 208"/>
                <a:gd name="T21" fmla="*/ 30 h 225"/>
                <a:gd name="T22" fmla="*/ 114 w 208"/>
                <a:gd name="T23" fmla="*/ 0 h 225"/>
                <a:gd name="T24" fmla="*/ 0 w 208"/>
                <a:gd name="T25" fmla="*/ 113 h 225"/>
                <a:gd name="T26" fmla="*/ 0 w 208"/>
                <a:gd name="T27" fmla="*/ 113 h 225"/>
                <a:gd name="T28" fmla="*/ 114 w 208"/>
                <a:gd name="T29" fmla="*/ 225 h 225"/>
                <a:gd name="T30" fmla="*/ 207 w 208"/>
                <a:gd name="T31" fmla="*/ 191 h 225"/>
                <a:gd name="T32" fmla="*/ 208 w 208"/>
                <a:gd name="T33" fmla="*/ 190 h 225"/>
                <a:gd name="T34" fmla="*/ 208 w 208"/>
                <a:gd name="T35" fmla="*/ 94 h 225"/>
                <a:gd name="T36" fmla="*/ 110 w 208"/>
                <a:gd name="T37" fmla="*/ 94 h 225"/>
                <a:gd name="T38" fmla="*/ 110 w 208"/>
                <a:gd name="T39" fmla="*/ 13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8" h="225">
                  <a:moveTo>
                    <a:pt x="110" y="139"/>
                  </a:moveTo>
                  <a:cubicBezTo>
                    <a:pt x="158" y="139"/>
                    <a:pt x="158" y="139"/>
                    <a:pt x="158" y="139"/>
                  </a:cubicBezTo>
                  <a:cubicBezTo>
                    <a:pt x="158" y="166"/>
                    <a:pt x="158" y="166"/>
                    <a:pt x="158" y="166"/>
                  </a:cubicBezTo>
                  <a:cubicBezTo>
                    <a:pt x="147" y="174"/>
                    <a:pt x="132" y="178"/>
                    <a:pt x="116" y="178"/>
                  </a:cubicBezTo>
                  <a:cubicBezTo>
                    <a:pt x="80" y="178"/>
                    <a:pt x="54" y="151"/>
                    <a:pt x="54" y="113"/>
                  </a:cubicBezTo>
                  <a:cubicBezTo>
                    <a:pt x="54" y="112"/>
                    <a:pt x="54" y="112"/>
                    <a:pt x="54" y="112"/>
                  </a:cubicBezTo>
                  <a:cubicBezTo>
                    <a:pt x="54" y="77"/>
                    <a:pt x="80" y="48"/>
                    <a:pt x="113" y="48"/>
                  </a:cubicBezTo>
                  <a:cubicBezTo>
                    <a:pt x="137" y="48"/>
                    <a:pt x="151" y="56"/>
                    <a:pt x="167" y="69"/>
                  </a:cubicBezTo>
                  <a:cubicBezTo>
                    <a:pt x="169" y="71"/>
                    <a:pt x="169" y="71"/>
                    <a:pt x="169" y="71"/>
                  </a:cubicBezTo>
                  <a:cubicBezTo>
                    <a:pt x="201" y="31"/>
                    <a:pt x="201" y="31"/>
                    <a:pt x="201" y="31"/>
                  </a:cubicBezTo>
                  <a:cubicBezTo>
                    <a:pt x="199" y="30"/>
                    <a:pt x="199" y="30"/>
                    <a:pt x="199" y="30"/>
                  </a:cubicBezTo>
                  <a:cubicBezTo>
                    <a:pt x="174" y="9"/>
                    <a:pt x="150" y="0"/>
                    <a:pt x="114" y="0"/>
                  </a:cubicBezTo>
                  <a:cubicBezTo>
                    <a:pt x="50" y="0"/>
                    <a:pt x="0" y="49"/>
                    <a:pt x="0" y="113"/>
                  </a:cubicBezTo>
                  <a:cubicBezTo>
                    <a:pt x="0" y="113"/>
                    <a:pt x="0" y="113"/>
                    <a:pt x="0" y="113"/>
                  </a:cubicBezTo>
                  <a:cubicBezTo>
                    <a:pt x="0" y="178"/>
                    <a:pt x="48" y="225"/>
                    <a:pt x="114" y="225"/>
                  </a:cubicBezTo>
                  <a:cubicBezTo>
                    <a:pt x="149" y="225"/>
                    <a:pt x="180" y="214"/>
                    <a:pt x="207" y="191"/>
                  </a:cubicBezTo>
                  <a:cubicBezTo>
                    <a:pt x="208" y="190"/>
                    <a:pt x="208" y="190"/>
                    <a:pt x="208" y="190"/>
                  </a:cubicBezTo>
                  <a:cubicBezTo>
                    <a:pt x="208" y="94"/>
                    <a:pt x="208" y="94"/>
                    <a:pt x="208" y="94"/>
                  </a:cubicBezTo>
                  <a:cubicBezTo>
                    <a:pt x="110" y="94"/>
                    <a:pt x="110" y="94"/>
                    <a:pt x="110" y="94"/>
                  </a:cubicBezTo>
                  <a:lnTo>
                    <a:pt x="110" y="13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a:off x="8574088" y="2686051"/>
              <a:ext cx="693737" cy="820738"/>
            </a:xfrm>
            <a:custGeom>
              <a:avLst/>
              <a:gdLst>
                <a:gd name="T0" fmla="*/ 314 w 437"/>
                <a:gd name="T1" fmla="*/ 199 h 517"/>
                <a:gd name="T2" fmla="*/ 120 w 437"/>
                <a:gd name="T3" fmla="*/ 199 h 517"/>
                <a:gd name="T4" fmla="*/ 120 w 437"/>
                <a:gd name="T5" fmla="*/ 0 h 517"/>
                <a:gd name="T6" fmla="*/ 0 w 437"/>
                <a:gd name="T7" fmla="*/ 0 h 517"/>
                <a:gd name="T8" fmla="*/ 0 w 437"/>
                <a:gd name="T9" fmla="*/ 517 h 517"/>
                <a:gd name="T10" fmla="*/ 120 w 437"/>
                <a:gd name="T11" fmla="*/ 517 h 517"/>
                <a:gd name="T12" fmla="*/ 120 w 437"/>
                <a:gd name="T13" fmla="*/ 313 h 517"/>
                <a:gd name="T14" fmla="*/ 314 w 437"/>
                <a:gd name="T15" fmla="*/ 313 h 517"/>
                <a:gd name="T16" fmla="*/ 314 w 437"/>
                <a:gd name="T17" fmla="*/ 517 h 517"/>
                <a:gd name="T18" fmla="*/ 437 w 437"/>
                <a:gd name="T19" fmla="*/ 517 h 517"/>
                <a:gd name="T20" fmla="*/ 437 w 437"/>
                <a:gd name="T21" fmla="*/ 0 h 517"/>
                <a:gd name="T22" fmla="*/ 314 w 437"/>
                <a:gd name="T23" fmla="*/ 0 h 517"/>
                <a:gd name="T24" fmla="*/ 314 w 437"/>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7" h="517">
                  <a:moveTo>
                    <a:pt x="314" y="199"/>
                  </a:moveTo>
                  <a:lnTo>
                    <a:pt x="120" y="199"/>
                  </a:lnTo>
                  <a:lnTo>
                    <a:pt x="120" y="0"/>
                  </a:lnTo>
                  <a:lnTo>
                    <a:pt x="0" y="0"/>
                  </a:lnTo>
                  <a:lnTo>
                    <a:pt x="0" y="517"/>
                  </a:lnTo>
                  <a:lnTo>
                    <a:pt x="120" y="517"/>
                  </a:lnTo>
                  <a:lnTo>
                    <a:pt x="120" y="313"/>
                  </a:lnTo>
                  <a:lnTo>
                    <a:pt x="314" y="313"/>
                  </a:lnTo>
                  <a:lnTo>
                    <a:pt x="314" y="517"/>
                  </a:lnTo>
                  <a:lnTo>
                    <a:pt x="437" y="517"/>
                  </a:lnTo>
                  <a:lnTo>
                    <a:pt x="437" y="0"/>
                  </a:lnTo>
                  <a:lnTo>
                    <a:pt x="314" y="0"/>
                  </a:lnTo>
                  <a:lnTo>
                    <a:pt x="314" y="19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9"/>
            <p:cNvSpPr>
              <a:spLocks/>
            </p:cNvSpPr>
            <p:nvPr/>
          </p:nvSpPr>
          <p:spPr bwMode="auto">
            <a:xfrm>
              <a:off x="9444038" y="2686051"/>
              <a:ext cx="679450" cy="820738"/>
            </a:xfrm>
            <a:custGeom>
              <a:avLst/>
              <a:gdLst>
                <a:gd name="T0" fmla="*/ 0 w 428"/>
                <a:gd name="T1" fmla="*/ 0 h 517"/>
                <a:gd name="T2" fmla="*/ 0 w 428"/>
                <a:gd name="T3" fmla="*/ 114 h 517"/>
                <a:gd name="T4" fmla="*/ 152 w 428"/>
                <a:gd name="T5" fmla="*/ 114 h 517"/>
                <a:gd name="T6" fmla="*/ 152 w 428"/>
                <a:gd name="T7" fmla="*/ 517 h 517"/>
                <a:gd name="T8" fmla="*/ 275 w 428"/>
                <a:gd name="T9" fmla="*/ 517 h 517"/>
                <a:gd name="T10" fmla="*/ 275 w 428"/>
                <a:gd name="T11" fmla="*/ 114 h 517"/>
                <a:gd name="T12" fmla="*/ 428 w 428"/>
                <a:gd name="T13" fmla="*/ 114 h 517"/>
                <a:gd name="T14" fmla="*/ 428 w 428"/>
                <a:gd name="T15" fmla="*/ 0 h 517"/>
                <a:gd name="T16" fmla="*/ 0 w 428"/>
                <a:gd name="T17"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517">
                  <a:moveTo>
                    <a:pt x="0" y="0"/>
                  </a:moveTo>
                  <a:lnTo>
                    <a:pt x="0" y="114"/>
                  </a:lnTo>
                  <a:lnTo>
                    <a:pt x="152" y="114"/>
                  </a:lnTo>
                  <a:lnTo>
                    <a:pt x="152" y="517"/>
                  </a:lnTo>
                  <a:lnTo>
                    <a:pt x="275" y="517"/>
                  </a:lnTo>
                  <a:lnTo>
                    <a:pt x="275" y="114"/>
                  </a:lnTo>
                  <a:lnTo>
                    <a:pt x="428" y="114"/>
                  </a:lnTo>
                  <a:lnTo>
                    <a:pt x="428"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50"/>
            <p:cNvSpPr>
              <a:spLocks/>
            </p:cNvSpPr>
            <p:nvPr/>
          </p:nvSpPr>
          <p:spPr bwMode="auto">
            <a:xfrm>
              <a:off x="9440863" y="2301876"/>
              <a:ext cx="1089025" cy="384175"/>
            </a:xfrm>
            <a:custGeom>
              <a:avLst/>
              <a:gdLst>
                <a:gd name="T0" fmla="*/ 620 w 686"/>
                <a:gd name="T1" fmla="*/ 62 h 242"/>
                <a:gd name="T2" fmla="*/ 620 w 686"/>
                <a:gd name="T3" fmla="*/ 242 h 242"/>
                <a:gd name="T4" fmla="*/ 686 w 686"/>
                <a:gd name="T5" fmla="*/ 242 h 242"/>
                <a:gd name="T6" fmla="*/ 686 w 686"/>
                <a:gd name="T7" fmla="*/ 0 h 242"/>
                <a:gd name="T8" fmla="*/ 0 w 686"/>
                <a:gd name="T9" fmla="*/ 0 h 242"/>
                <a:gd name="T10" fmla="*/ 0 w 686"/>
                <a:gd name="T11" fmla="*/ 62 h 242"/>
                <a:gd name="T12" fmla="*/ 620 w 686"/>
                <a:gd name="T13" fmla="*/ 62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20" y="62"/>
                  </a:moveTo>
                  <a:lnTo>
                    <a:pt x="620" y="242"/>
                  </a:lnTo>
                  <a:lnTo>
                    <a:pt x="686" y="242"/>
                  </a:lnTo>
                  <a:lnTo>
                    <a:pt x="686" y="0"/>
                  </a:lnTo>
                  <a:lnTo>
                    <a:pt x="0" y="0"/>
                  </a:lnTo>
                  <a:lnTo>
                    <a:pt x="0" y="62"/>
                  </a:lnTo>
                  <a:lnTo>
                    <a:pt x="62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51"/>
            <p:cNvSpPr>
              <a:spLocks noEditPoints="1"/>
            </p:cNvSpPr>
            <p:nvPr/>
          </p:nvSpPr>
          <p:spPr bwMode="auto">
            <a:xfrm>
              <a:off x="10679113" y="2301876"/>
              <a:ext cx="219075" cy="219075"/>
            </a:xfrm>
            <a:custGeom>
              <a:avLst/>
              <a:gdLst>
                <a:gd name="T0" fmla="*/ 0 w 58"/>
                <a:gd name="T1" fmla="*/ 29 h 58"/>
                <a:gd name="T2" fmla="*/ 0 w 58"/>
                <a:gd name="T3" fmla="*/ 29 h 58"/>
                <a:gd name="T4" fmla="*/ 29 w 58"/>
                <a:gd name="T5" fmla="*/ 0 h 58"/>
                <a:gd name="T6" fmla="*/ 58 w 58"/>
                <a:gd name="T7" fmla="*/ 29 h 58"/>
                <a:gd name="T8" fmla="*/ 58 w 58"/>
                <a:gd name="T9" fmla="*/ 29 h 58"/>
                <a:gd name="T10" fmla="*/ 29 w 58"/>
                <a:gd name="T11" fmla="*/ 58 h 58"/>
                <a:gd name="T12" fmla="*/ 0 w 58"/>
                <a:gd name="T13" fmla="*/ 29 h 58"/>
                <a:gd name="T14" fmla="*/ 55 w 58"/>
                <a:gd name="T15" fmla="*/ 29 h 58"/>
                <a:gd name="T16" fmla="*/ 55 w 58"/>
                <a:gd name="T17" fmla="*/ 29 h 58"/>
                <a:gd name="T18" fmla="*/ 29 w 58"/>
                <a:gd name="T19" fmla="*/ 3 h 58"/>
                <a:gd name="T20" fmla="*/ 3 w 58"/>
                <a:gd name="T21" fmla="*/ 29 h 58"/>
                <a:gd name="T22" fmla="*/ 3 w 58"/>
                <a:gd name="T23" fmla="*/ 29 h 58"/>
                <a:gd name="T24" fmla="*/ 29 w 58"/>
                <a:gd name="T25" fmla="*/ 55 h 58"/>
                <a:gd name="T26" fmla="*/ 55 w 58"/>
                <a:gd name="T27" fmla="*/ 29 h 58"/>
                <a:gd name="T28" fmla="*/ 17 w 58"/>
                <a:gd name="T29" fmla="*/ 13 h 58"/>
                <a:gd name="T30" fmla="*/ 31 w 58"/>
                <a:gd name="T31" fmla="*/ 13 h 58"/>
                <a:gd name="T32" fmla="*/ 40 w 58"/>
                <a:gd name="T33" fmla="*/ 16 h 58"/>
                <a:gd name="T34" fmla="*/ 43 w 58"/>
                <a:gd name="T35" fmla="*/ 23 h 58"/>
                <a:gd name="T36" fmla="*/ 43 w 58"/>
                <a:gd name="T37" fmla="*/ 23 h 58"/>
                <a:gd name="T38" fmla="*/ 36 w 58"/>
                <a:gd name="T39" fmla="*/ 32 h 58"/>
                <a:gd name="T40" fmla="*/ 44 w 58"/>
                <a:gd name="T41" fmla="*/ 43 h 58"/>
                <a:gd name="T42" fmla="*/ 36 w 58"/>
                <a:gd name="T43" fmla="*/ 43 h 58"/>
                <a:gd name="T44" fmla="*/ 29 w 58"/>
                <a:gd name="T45" fmla="*/ 33 h 58"/>
                <a:gd name="T46" fmla="*/ 29 w 58"/>
                <a:gd name="T47" fmla="*/ 33 h 58"/>
                <a:gd name="T48" fmla="*/ 24 w 58"/>
                <a:gd name="T49" fmla="*/ 33 h 58"/>
                <a:gd name="T50" fmla="*/ 24 w 58"/>
                <a:gd name="T51" fmla="*/ 43 h 58"/>
                <a:gd name="T52" fmla="*/ 17 w 58"/>
                <a:gd name="T53" fmla="*/ 43 h 58"/>
                <a:gd name="T54" fmla="*/ 17 w 58"/>
                <a:gd name="T55" fmla="*/ 13 h 58"/>
                <a:gd name="T56" fmla="*/ 31 w 58"/>
                <a:gd name="T57" fmla="*/ 28 h 58"/>
                <a:gd name="T58" fmla="*/ 36 w 58"/>
                <a:gd name="T59" fmla="*/ 23 h 58"/>
                <a:gd name="T60" fmla="*/ 36 w 58"/>
                <a:gd name="T61" fmla="*/ 23 h 58"/>
                <a:gd name="T62" fmla="*/ 31 w 58"/>
                <a:gd name="T63" fmla="*/ 19 h 58"/>
                <a:gd name="T64" fmla="*/ 24 w 58"/>
                <a:gd name="T65" fmla="*/ 19 h 58"/>
                <a:gd name="T66" fmla="*/ 24 w 58"/>
                <a:gd name="T67" fmla="*/ 28 h 58"/>
                <a:gd name="T68" fmla="*/ 31 w 58"/>
                <a:gd name="T69"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 h="58">
                  <a:moveTo>
                    <a:pt x="0" y="29"/>
                  </a:moveTo>
                  <a:cubicBezTo>
                    <a:pt x="0" y="29"/>
                    <a:pt x="0" y="29"/>
                    <a:pt x="0" y="29"/>
                  </a:cubicBezTo>
                  <a:cubicBezTo>
                    <a:pt x="0" y="13"/>
                    <a:pt x="13" y="0"/>
                    <a:pt x="29" y="0"/>
                  </a:cubicBezTo>
                  <a:cubicBezTo>
                    <a:pt x="45" y="0"/>
                    <a:pt x="58" y="13"/>
                    <a:pt x="58" y="29"/>
                  </a:cubicBezTo>
                  <a:cubicBezTo>
                    <a:pt x="58" y="29"/>
                    <a:pt x="58" y="29"/>
                    <a:pt x="58" y="29"/>
                  </a:cubicBezTo>
                  <a:cubicBezTo>
                    <a:pt x="58" y="45"/>
                    <a:pt x="45" y="58"/>
                    <a:pt x="29" y="58"/>
                  </a:cubicBezTo>
                  <a:cubicBezTo>
                    <a:pt x="13" y="58"/>
                    <a:pt x="0" y="45"/>
                    <a:pt x="0" y="29"/>
                  </a:cubicBezTo>
                  <a:close/>
                  <a:moveTo>
                    <a:pt x="55" y="29"/>
                  </a:moveTo>
                  <a:cubicBezTo>
                    <a:pt x="55" y="29"/>
                    <a:pt x="55" y="29"/>
                    <a:pt x="55" y="29"/>
                  </a:cubicBezTo>
                  <a:cubicBezTo>
                    <a:pt x="55" y="14"/>
                    <a:pt x="44" y="3"/>
                    <a:pt x="29" y="3"/>
                  </a:cubicBezTo>
                  <a:cubicBezTo>
                    <a:pt x="14" y="3"/>
                    <a:pt x="3" y="15"/>
                    <a:pt x="3" y="29"/>
                  </a:cubicBezTo>
                  <a:cubicBezTo>
                    <a:pt x="3" y="29"/>
                    <a:pt x="3" y="29"/>
                    <a:pt x="3" y="29"/>
                  </a:cubicBezTo>
                  <a:cubicBezTo>
                    <a:pt x="3" y="43"/>
                    <a:pt x="14" y="55"/>
                    <a:pt x="29" y="55"/>
                  </a:cubicBezTo>
                  <a:cubicBezTo>
                    <a:pt x="44" y="55"/>
                    <a:pt x="55" y="43"/>
                    <a:pt x="55" y="29"/>
                  </a:cubicBezTo>
                  <a:close/>
                  <a:moveTo>
                    <a:pt x="17" y="13"/>
                  </a:moveTo>
                  <a:cubicBezTo>
                    <a:pt x="31" y="13"/>
                    <a:pt x="31" y="13"/>
                    <a:pt x="31" y="13"/>
                  </a:cubicBezTo>
                  <a:cubicBezTo>
                    <a:pt x="35" y="13"/>
                    <a:pt x="38" y="14"/>
                    <a:pt x="40" y="16"/>
                  </a:cubicBezTo>
                  <a:cubicBezTo>
                    <a:pt x="42" y="18"/>
                    <a:pt x="43" y="20"/>
                    <a:pt x="43" y="23"/>
                  </a:cubicBezTo>
                  <a:cubicBezTo>
                    <a:pt x="43" y="23"/>
                    <a:pt x="43" y="23"/>
                    <a:pt x="43" y="23"/>
                  </a:cubicBezTo>
                  <a:cubicBezTo>
                    <a:pt x="43" y="28"/>
                    <a:pt x="40" y="31"/>
                    <a:pt x="36" y="32"/>
                  </a:cubicBezTo>
                  <a:cubicBezTo>
                    <a:pt x="44" y="43"/>
                    <a:pt x="44" y="43"/>
                    <a:pt x="44" y="43"/>
                  </a:cubicBezTo>
                  <a:cubicBezTo>
                    <a:pt x="36" y="43"/>
                    <a:pt x="36" y="43"/>
                    <a:pt x="36" y="43"/>
                  </a:cubicBezTo>
                  <a:cubicBezTo>
                    <a:pt x="29" y="33"/>
                    <a:pt x="29" y="33"/>
                    <a:pt x="29" y="33"/>
                  </a:cubicBezTo>
                  <a:cubicBezTo>
                    <a:pt x="29" y="33"/>
                    <a:pt x="29" y="33"/>
                    <a:pt x="29" y="33"/>
                  </a:cubicBezTo>
                  <a:cubicBezTo>
                    <a:pt x="24" y="33"/>
                    <a:pt x="24" y="33"/>
                    <a:pt x="24" y="33"/>
                  </a:cubicBezTo>
                  <a:cubicBezTo>
                    <a:pt x="24" y="43"/>
                    <a:pt x="24" y="43"/>
                    <a:pt x="24" y="43"/>
                  </a:cubicBezTo>
                  <a:cubicBezTo>
                    <a:pt x="17" y="43"/>
                    <a:pt x="17" y="43"/>
                    <a:pt x="17" y="43"/>
                  </a:cubicBezTo>
                  <a:lnTo>
                    <a:pt x="17" y="13"/>
                  </a:lnTo>
                  <a:close/>
                  <a:moveTo>
                    <a:pt x="31" y="28"/>
                  </a:moveTo>
                  <a:cubicBezTo>
                    <a:pt x="34" y="28"/>
                    <a:pt x="36" y="26"/>
                    <a:pt x="36" y="23"/>
                  </a:cubicBezTo>
                  <a:cubicBezTo>
                    <a:pt x="36" y="23"/>
                    <a:pt x="36" y="23"/>
                    <a:pt x="36" y="23"/>
                  </a:cubicBezTo>
                  <a:cubicBezTo>
                    <a:pt x="36" y="20"/>
                    <a:pt x="34" y="19"/>
                    <a:pt x="31" y="19"/>
                  </a:cubicBezTo>
                  <a:cubicBezTo>
                    <a:pt x="24" y="19"/>
                    <a:pt x="24" y="19"/>
                    <a:pt x="24" y="19"/>
                  </a:cubicBezTo>
                  <a:cubicBezTo>
                    <a:pt x="24" y="28"/>
                    <a:pt x="24" y="28"/>
                    <a:pt x="24" y="28"/>
                  </a:cubicBezTo>
                  <a:lnTo>
                    <a:pt x="31"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3" name="Slide Number Placeholder 5"/>
          <p:cNvSpPr txBox="1">
            <a:spLocks/>
          </p:cNvSpPr>
          <p:nvPr userDrawn="1"/>
        </p:nvSpPr>
        <p:spPr>
          <a:xfrm>
            <a:off x="5801782" y="6462408"/>
            <a:ext cx="588435" cy="365125"/>
          </a:xfrm>
          <a:prstGeom prst="rect">
            <a:avLst/>
          </a:prstGeom>
        </p:spPr>
        <p:txBody>
          <a:bodyPr vert="horz" lIns="121920" tIns="60960" rIns="121920" bIns="60960" rtlCol="0" anchor="ctr"/>
          <a:lstStyle>
            <a:defPPr>
              <a:defRPr lang="en-US"/>
            </a:defPPr>
            <a:lvl1pPr algn="r" rtl="0" fontAlgn="base">
              <a:spcBef>
                <a:spcPct val="0"/>
              </a:spcBef>
              <a:spcAft>
                <a:spcPct val="0"/>
              </a:spcAft>
              <a:defRPr sz="800" kern="1200">
                <a:solidFill>
                  <a:schemeClr val="tx1">
                    <a:lumMod val="50000"/>
                    <a:lumOff val="50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defTabSz="914354" fontAlgn="auto">
              <a:spcBef>
                <a:spcPts val="0"/>
              </a:spcBef>
              <a:spcAft>
                <a:spcPts val="0"/>
              </a:spcAft>
            </a:pPr>
            <a:fld id="{4BC8C7BF-536A-5D4E-8B21-0CE6F1D2E9E6}" type="slidenum">
              <a:rPr lang="en-US" sz="1067" smtClean="0">
                <a:solidFill>
                  <a:schemeClr val="bg2"/>
                </a:solidFill>
                <a:latin typeface="Arial"/>
              </a:rPr>
              <a:pPr algn="ctr" defTabSz="914354" fontAlgn="auto">
                <a:spcBef>
                  <a:spcPts val="0"/>
                </a:spcBef>
                <a:spcAft>
                  <a:spcPts val="0"/>
                </a:spcAft>
              </a:pPr>
              <a:t>‹#›</a:t>
            </a:fld>
            <a:endParaRPr lang="en-US" sz="1067" dirty="0">
              <a:solidFill>
                <a:schemeClr val="bg2"/>
              </a:solidFill>
              <a:latin typeface="Arial"/>
            </a:endParaRPr>
          </a:p>
        </p:txBody>
      </p:sp>
      <p:sp>
        <p:nvSpPr>
          <p:cNvPr id="54" name="Footer Placeholder 4"/>
          <p:cNvSpPr txBox="1">
            <a:spLocks/>
          </p:cNvSpPr>
          <p:nvPr userDrawn="1"/>
        </p:nvSpPr>
        <p:spPr>
          <a:xfrm>
            <a:off x="205166" y="6467052"/>
            <a:ext cx="3004579" cy="365125"/>
          </a:xfrm>
          <a:prstGeom prst="rect">
            <a:avLst/>
          </a:prstGeom>
        </p:spPr>
        <p:txBody>
          <a:bodyPr vert="horz" lIns="121920" tIns="60960" rIns="121920" bIns="60960" rtlCol="0" anchor="ctr"/>
          <a:lstStyle>
            <a:defPPr>
              <a:defRPr lang="en-US"/>
            </a:defPPr>
            <a:lvl1pPr marL="0" algn="l" defTabSz="685783" rtl="0" eaLnBrk="1" latinLnBrk="0" hangingPunct="1">
              <a:defRPr sz="800" kern="1200" baseline="0">
                <a:solidFill>
                  <a:schemeClr val="tx1">
                    <a:lumMod val="50000"/>
                    <a:lumOff val="50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r>
              <a:rPr lang="en-US" sz="900" dirty="0">
                <a:solidFill>
                  <a:schemeClr val="bg2">
                    <a:lumMod val="65000"/>
                  </a:schemeClr>
                </a:solidFill>
                <a:latin typeface="Arial" panose="020B0604020202020204" pitchFamily="34" charset="0"/>
                <a:cs typeface="Arial" panose="020B0604020202020204" pitchFamily="34" charset="0"/>
              </a:rPr>
              <a:t>© 2026 HireRight. All rights reserved. Confidential. </a:t>
            </a:r>
          </a:p>
        </p:txBody>
      </p:sp>
      <p:sp>
        <p:nvSpPr>
          <p:cNvPr id="2" name="Rectangle 1">
            <a:extLst>
              <a:ext uri="{FF2B5EF4-FFF2-40B4-BE49-F238E27FC236}">
                <a16:creationId xmlns:a16="http://schemas.microsoft.com/office/drawing/2014/main" id="{D85C9071-221E-74B9-D96B-BE9777737AA3}"/>
              </a:ext>
            </a:extLst>
          </p:cNvPr>
          <p:cNvSpPr/>
          <p:nvPr userDrawn="1"/>
        </p:nvSpPr>
        <p:spPr>
          <a:xfrm>
            <a:off x="0" y="-1"/>
            <a:ext cx="12192000" cy="762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057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5_Transportation C1a">
    <p:spTree>
      <p:nvGrpSpPr>
        <p:cNvPr id="1" name=""/>
        <p:cNvGrpSpPr/>
        <p:nvPr/>
      </p:nvGrpSpPr>
      <p:grpSpPr>
        <a:xfrm>
          <a:off x="0" y="0"/>
          <a:ext cx="0" cy="0"/>
          <a:chOff x="0" y="0"/>
          <a:chExt cx="0" cy="0"/>
        </a:xfrm>
      </p:grpSpPr>
      <p:sp>
        <p:nvSpPr>
          <p:cNvPr id="30" name="Title Placeholder 1"/>
          <p:cNvSpPr>
            <a:spLocks noGrp="1"/>
          </p:cNvSpPr>
          <p:nvPr>
            <p:ph type="title"/>
          </p:nvPr>
        </p:nvSpPr>
        <p:spPr>
          <a:xfrm>
            <a:off x="381000" y="362481"/>
            <a:ext cx="11429999"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31" name="Content Placeholder 2"/>
          <p:cNvSpPr>
            <a:spLocks noGrp="1"/>
          </p:cNvSpPr>
          <p:nvPr>
            <p:ph idx="1" hasCustomPrompt="1"/>
          </p:nvPr>
        </p:nvSpPr>
        <p:spPr>
          <a:xfrm>
            <a:off x="381001" y="1104900"/>
            <a:ext cx="6911025" cy="4972050"/>
          </a:xfrm>
        </p:spPr>
        <p:txBody>
          <a:bodyPr/>
          <a:lstStyle>
            <a:lvl1pPr marL="228594" indent="-228594" algn="l" defTabSz="914377" rtl="0" eaLnBrk="1" latinLnBrk="0" hangingPunct="1">
              <a:lnSpc>
                <a:spcPct val="90000"/>
              </a:lnSpc>
              <a:spcBef>
                <a:spcPts val="1000"/>
              </a:spcBef>
              <a:buClr>
                <a:srgbClr val="EA1010"/>
              </a:buClr>
              <a:buSzPct val="75000"/>
              <a:buFont typeface="Wingdings" charset="2"/>
              <a:buChar char="§"/>
              <a:defRPr lang="en-US" sz="2400" kern="1200" dirty="0" smtClean="0">
                <a:solidFill>
                  <a:schemeClr val="tx2"/>
                </a:solidFill>
                <a:latin typeface="+mn-lt"/>
                <a:ea typeface="+mn-ea"/>
                <a:cs typeface="+mn-cs"/>
              </a:defRPr>
            </a:lvl1pPr>
            <a:lvl2pPr marL="685783" indent="-228594">
              <a:defRPr lang="en-US" sz="2133" kern="1200" dirty="0" smtClean="0">
                <a:solidFill>
                  <a:schemeClr val="tx2"/>
                </a:solidFill>
                <a:latin typeface="+mn-lt"/>
                <a:ea typeface="+mn-ea"/>
                <a:cs typeface="+mn-cs"/>
              </a:defRPr>
            </a:lvl2pPr>
          </a:lstStyle>
          <a:p>
            <a:pPr lvl="0"/>
            <a:r>
              <a:rPr lang="en-US" dirty="0"/>
              <a:t>Click to edit Master text styles</a:t>
            </a:r>
          </a:p>
          <a:p>
            <a:pPr marL="685783" lvl="1" indent="-228594" algn="l" defTabSz="914377" rtl="0" eaLnBrk="1" latinLnBrk="0" hangingPunct="1">
              <a:lnSpc>
                <a:spcPct val="90000"/>
              </a:lnSpc>
              <a:spcBef>
                <a:spcPts val="500"/>
              </a:spcBef>
              <a:buClr>
                <a:srgbClr val="EA1010"/>
              </a:buClr>
              <a:buSzPct val="75000"/>
              <a:buFont typeface="Arial"/>
              <a:buChar char="-"/>
            </a:pPr>
            <a:r>
              <a:rPr lang="en-US" dirty="0"/>
              <a:t>Second level</a:t>
            </a:r>
          </a:p>
        </p:txBody>
      </p:sp>
      <p:sp>
        <p:nvSpPr>
          <p:cNvPr id="2" name="Rectangle 1">
            <a:extLst>
              <a:ext uri="{FF2B5EF4-FFF2-40B4-BE49-F238E27FC236}">
                <a16:creationId xmlns:a16="http://schemas.microsoft.com/office/drawing/2014/main" id="{6671F773-811C-BC08-7C00-703A6D59EC03}"/>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1DC0360-ABF8-D656-399F-AF995DEC48F1}"/>
              </a:ext>
            </a:extLst>
          </p:cNvPr>
          <p:cNvGrpSpPr/>
          <p:nvPr userDrawn="1"/>
        </p:nvGrpSpPr>
        <p:grpSpPr>
          <a:xfrm>
            <a:off x="7641150" y="1675712"/>
            <a:ext cx="4550850" cy="4722331"/>
            <a:chOff x="7285007" y="1763092"/>
            <a:chExt cx="4906993" cy="5091895"/>
          </a:xfrm>
        </p:grpSpPr>
        <p:sp>
          <p:nvSpPr>
            <p:cNvPr id="4" name="Freeform: Shape 3">
              <a:extLst>
                <a:ext uri="{FF2B5EF4-FFF2-40B4-BE49-F238E27FC236}">
                  <a16:creationId xmlns:a16="http://schemas.microsoft.com/office/drawing/2014/main" id="{2299F767-D1EA-5555-527D-9F76543B7D1F}"/>
                </a:ext>
              </a:extLst>
            </p:cNvPr>
            <p:cNvSpPr/>
            <p:nvPr userDrawn="1"/>
          </p:nvSpPr>
          <p:spPr>
            <a:xfrm>
              <a:off x="7285007" y="1763092"/>
              <a:ext cx="4906993" cy="5091895"/>
            </a:xfrm>
            <a:custGeom>
              <a:avLst/>
              <a:gdLst>
                <a:gd name="connsiteX0" fmla="*/ 2743200 w 4150894"/>
                <a:gd name="connsiteY0" fmla="*/ 0 h 4307305"/>
                <a:gd name="connsiteX1" fmla="*/ 4050772 w 4150894"/>
                <a:gd name="connsiteY1" fmla="*/ 331089 h 4307305"/>
                <a:gd name="connsiteX2" fmla="*/ 4150894 w 4150894"/>
                <a:gd name="connsiteY2" fmla="*/ 391915 h 4307305"/>
                <a:gd name="connsiteX3" fmla="*/ 4150894 w 4150894"/>
                <a:gd name="connsiteY3" fmla="*/ 4307305 h 4307305"/>
                <a:gd name="connsiteX4" fmla="*/ 491195 w 4150894"/>
                <a:gd name="connsiteY4" fmla="*/ 4307305 h 4307305"/>
                <a:gd name="connsiteX5" fmla="*/ 468495 w 4150894"/>
                <a:gd name="connsiteY5" fmla="*/ 4276949 h 4307305"/>
                <a:gd name="connsiteX6" fmla="*/ 0 w 4150894"/>
                <a:gd name="connsiteY6" fmla="*/ 2743200 h 4307305"/>
                <a:gd name="connsiteX7" fmla="*/ 2743200 w 4150894"/>
                <a:gd name="connsiteY7" fmla="*/ 0 h 430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0894" h="4307305">
                  <a:moveTo>
                    <a:pt x="2743200" y="0"/>
                  </a:moveTo>
                  <a:cubicBezTo>
                    <a:pt x="3216646" y="0"/>
                    <a:pt x="3662079" y="119939"/>
                    <a:pt x="4050772" y="331089"/>
                  </a:cubicBezTo>
                  <a:lnTo>
                    <a:pt x="4150894" y="391915"/>
                  </a:lnTo>
                  <a:lnTo>
                    <a:pt x="4150894" y="4307305"/>
                  </a:lnTo>
                  <a:lnTo>
                    <a:pt x="491195" y="4307305"/>
                  </a:lnTo>
                  <a:lnTo>
                    <a:pt x="468495" y="4276949"/>
                  </a:lnTo>
                  <a:cubicBezTo>
                    <a:pt x="172712" y="3839132"/>
                    <a:pt x="0" y="3311336"/>
                    <a:pt x="0" y="2743200"/>
                  </a:cubicBezTo>
                  <a:cubicBezTo>
                    <a:pt x="0" y="1228172"/>
                    <a:pt x="1228172" y="0"/>
                    <a:pt x="2743200" y="0"/>
                  </a:cubicBezTo>
                  <a:close/>
                </a:path>
              </a:pathLst>
            </a:custGeom>
            <a:solidFill>
              <a:srgbClr val="F0F5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5" name="Freeform: Shape 4">
              <a:extLst>
                <a:ext uri="{FF2B5EF4-FFF2-40B4-BE49-F238E27FC236}">
                  <a16:creationId xmlns:a16="http://schemas.microsoft.com/office/drawing/2014/main" id="{3E6AC136-CA6D-87C0-4ADF-DA13668F83A9}"/>
                </a:ext>
              </a:extLst>
            </p:cNvPr>
            <p:cNvSpPr/>
            <p:nvPr userDrawn="1"/>
          </p:nvSpPr>
          <p:spPr>
            <a:xfrm>
              <a:off x="7832599" y="2310684"/>
              <a:ext cx="4359401" cy="4544301"/>
            </a:xfrm>
            <a:custGeom>
              <a:avLst/>
              <a:gdLst>
                <a:gd name="connsiteX0" fmla="*/ 2279984 w 3687678"/>
                <a:gd name="connsiteY0" fmla="*/ 0 h 3844088"/>
                <a:gd name="connsiteX1" fmla="*/ 3554745 w 3687678"/>
                <a:gd name="connsiteY1" fmla="*/ 389386 h 3844088"/>
                <a:gd name="connsiteX2" fmla="*/ 3687678 w 3687678"/>
                <a:gd name="connsiteY2" fmla="*/ 488792 h 3844088"/>
                <a:gd name="connsiteX3" fmla="*/ 3687678 w 3687678"/>
                <a:gd name="connsiteY3" fmla="*/ 3844088 h 3844088"/>
                <a:gd name="connsiteX4" fmla="*/ 624087 w 3687678"/>
                <a:gd name="connsiteY4" fmla="*/ 3844088 h 3844088"/>
                <a:gd name="connsiteX5" fmla="*/ 520638 w 3687678"/>
                <a:gd name="connsiteY5" fmla="*/ 3730265 h 3844088"/>
                <a:gd name="connsiteX6" fmla="*/ 0 w 3687678"/>
                <a:gd name="connsiteY6" fmla="*/ 2279984 h 3844088"/>
                <a:gd name="connsiteX7" fmla="*/ 2279984 w 3687678"/>
                <a:gd name="connsiteY7" fmla="*/ 0 h 38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7678" h="3844088">
                  <a:moveTo>
                    <a:pt x="2279984" y="0"/>
                  </a:moveTo>
                  <a:cubicBezTo>
                    <a:pt x="2752184" y="0"/>
                    <a:pt x="3190857" y="143548"/>
                    <a:pt x="3554745" y="389386"/>
                  </a:cubicBezTo>
                  <a:lnTo>
                    <a:pt x="3687678" y="488792"/>
                  </a:lnTo>
                  <a:lnTo>
                    <a:pt x="3687678" y="3844088"/>
                  </a:lnTo>
                  <a:lnTo>
                    <a:pt x="624087" y="3844088"/>
                  </a:lnTo>
                  <a:lnTo>
                    <a:pt x="520638" y="3730265"/>
                  </a:lnTo>
                  <a:cubicBezTo>
                    <a:pt x="195385" y="3336150"/>
                    <a:pt x="0" y="2830884"/>
                    <a:pt x="0" y="2279984"/>
                  </a:cubicBezTo>
                  <a:cubicBezTo>
                    <a:pt x="0" y="1020784"/>
                    <a:pt x="1020784" y="0"/>
                    <a:pt x="2279984" y="0"/>
                  </a:cubicBezTo>
                  <a:close/>
                </a:path>
              </a:pathLst>
            </a:custGeom>
            <a:solidFill>
              <a:srgbClr val="D5E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pic>
        <p:nvPicPr>
          <p:cNvPr id="8" name="Picture 7">
            <a:extLst>
              <a:ext uri="{FF2B5EF4-FFF2-40B4-BE49-F238E27FC236}">
                <a16:creationId xmlns:a16="http://schemas.microsoft.com/office/drawing/2014/main" id="{95A6F8E4-AB40-5E10-FE10-931738673D2F}"/>
              </a:ext>
            </a:extLst>
          </p:cNvPr>
          <p:cNvPicPr>
            <a:picLocks noChangeAspect="1"/>
          </p:cNvPicPr>
          <p:nvPr userDrawn="1"/>
        </p:nvPicPr>
        <p:blipFill>
          <a:blip r:embed="rId2">
            <a:extLst>
              <a:ext uri="{28A0092B-C50C-407E-A947-70E740481C1C}">
                <a14:useLocalDpi xmlns:a14="http://schemas.microsoft.com/office/drawing/2010/main" val="0"/>
              </a:ext>
            </a:extLst>
          </a:blip>
          <a:srcRect l="-2956" r="5116"/>
          <a:stretch/>
        </p:blipFill>
        <p:spPr>
          <a:xfrm>
            <a:off x="7292027" y="1254642"/>
            <a:ext cx="4899972" cy="5143399"/>
          </a:xfrm>
          <a:prstGeom prst="rect">
            <a:avLst/>
          </a:prstGeom>
          <a:effectLst>
            <a:outerShdw blurRad="152400" dir="5400000" algn="t" rotWithShape="0">
              <a:schemeClr val="accent1">
                <a:lumMod val="75000"/>
                <a:alpha val="40000"/>
              </a:schemeClr>
            </a:outerShdw>
          </a:effectLst>
        </p:spPr>
      </p:pic>
    </p:spTree>
    <p:extLst>
      <p:ext uri="{BB962C8B-B14F-4D97-AF65-F5344CB8AC3E}">
        <p14:creationId xmlns:p14="http://schemas.microsoft.com/office/powerpoint/2010/main" val="83075111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theme" Target="../theme/theme2.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slideLayout" Target="../slideLayouts/slideLayout7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slideLayout" Target="../slideLayouts/slideLayout78.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slideLayout" Target="../slideLayouts/slideLayout77.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 Id="rId8" Type="http://schemas.openxmlformats.org/officeDocument/2006/relationships/slideLayout" Target="../slideLayouts/slideLayout5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slideLayout" Target="../slideLayouts/slideLayout80.xml"/><Relationship Id="rId1" Type="http://schemas.openxmlformats.org/officeDocument/2006/relationships/slideLayout" Target="../slideLayouts/slideLayout79.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6" Type="http://schemas.openxmlformats.org/officeDocument/2006/relationships/theme" Target="../theme/theme4.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theme" Target="../theme/theme5.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5" Type="http://schemas.openxmlformats.org/officeDocument/2006/relationships/slideLayout" Target="../slideLayouts/slideLayout115.xml"/><Relationship Id="rId10" Type="http://schemas.openxmlformats.org/officeDocument/2006/relationships/theme" Target="../theme/theme6.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21.xml"/><Relationship Id="rId1" Type="http://schemas.openxmlformats.org/officeDocument/2006/relationships/slideLayout" Target="../slideLayouts/slideLayout120.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23.xml"/><Relationship Id="rId1" Type="http://schemas.openxmlformats.org/officeDocument/2006/relationships/slideLayout" Target="../slideLayouts/slideLayout122.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25.xml"/><Relationship Id="rId1" Type="http://schemas.openxmlformats.org/officeDocument/2006/relationships/slideLayout" Target="../slideLayouts/slideLayout1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62481"/>
            <a:ext cx="11429999"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381000" y="1104900"/>
            <a:ext cx="11429999" cy="50037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12AA6567-12C8-4ACB-AB60-ACD98FB2EC89}"/>
              </a:ext>
            </a:extLst>
          </p:cNvPr>
          <p:cNvSpPr/>
          <p:nvPr userDrawn="1"/>
        </p:nvSpPr>
        <p:spPr>
          <a:xfrm>
            <a:off x="0" y="6400800"/>
            <a:ext cx="12192000" cy="457201"/>
          </a:xfrm>
          <a:prstGeom prst="rect">
            <a:avLst/>
          </a:pr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E2829CD-A275-4105-8CC6-526CD5C1C9F5}"/>
              </a:ext>
            </a:extLst>
          </p:cNvPr>
          <p:cNvSpPr/>
          <p:nvPr userDrawn="1"/>
        </p:nvSpPr>
        <p:spPr>
          <a:xfrm>
            <a:off x="5801782" y="6400801"/>
            <a:ext cx="588435" cy="457200"/>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2AEFA0CB-1CF9-4C17-906E-B30A6175CC48}"/>
              </a:ext>
            </a:extLst>
          </p:cNvPr>
          <p:cNvGrpSpPr/>
          <p:nvPr userDrawn="1"/>
        </p:nvGrpSpPr>
        <p:grpSpPr>
          <a:xfrm>
            <a:off x="10795053" y="6526111"/>
            <a:ext cx="1238262" cy="229835"/>
            <a:chOff x="2336800" y="2301876"/>
            <a:chExt cx="8561388" cy="1589087"/>
          </a:xfrm>
          <a:solidFill>
            <a:schemeClr val="bg2"/>
          </a:solidFill>
        </p:grpSpPr>
        <p:sp>
          <p:nvSpPr>
            <p:cNvPr id="8" name="Freeform 23">
              <a:extLst>
                <a:ext uri="{FF2B5EF4-FFF2-40B4-BE49-F238E27FC236}">
                  <a16:creationId xmlns:a16="http://schemas.microsoft.com/office/drawing/2014/main" id="{347418D6-16A9-486A-A712-929A79A6DD16}"/>
                </a:ext>
              </a:extLst>
            </p:cNvPr>
            <p:cNvSpPr>
              <a:spLocks/>
            </p:cNvSpPr>
            <p:nvPr/>
          </p:nvSpPr>
          <p:spPr bwMode="auto">
            <a:xfrm>
              <a:off x="5727700" y="3506788"/>
              <a:ext cx="1089025" cy="384175"/>
            </a:xfrm>
            <a:custGeom>
              <a:avLst/>
              <a:gdLst>
                <a:gd name="T0" fmla="*/ 66 w 686"/>
                <a:gd name="T1" fmla="*/ 180 h 242"/>
                <a:gd name="T2" fmla="*/ 66 w 686"/>
                <a:gd name="T3" fmla="*/ 0 h 242"/>
                <a:gd name="T4" fmla="*/ 0 w 686"/>
                <a:gd name="T5" fmla="*/ 0 h 242"/>
                <a:gd name="T6" fmla="*/ 0 w 686"/>
                <a:gd name="T7" fmla="*/ 242 h 242"/>
                <a:gd name="T8" fmla="*/ 686 w 686"/>
                <a:gd name="T9" fmla="*/ 242 h 242"/>
                <a:gd name="T10" fmla="*/ 686 w 686"/>
                <a:gd name="T11" fmla="*/ 180 h 242"/>
                <a:gd name="T12" fmla="*/ 66 w 686"/>
                <a:gd name="T13" fmla="*/ 180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6" y="180"/>
                  </a:moveTo>
                  <a:lnTo>
                    <a:pt x="66" y="0"/>
                  </a:lnTo>
                  <a:lnTo>
                    <a:pt x="0" y="0"/>
                  </a:lnTo>
                  <a:lnTo>
                    <a:pt x="0" y="242"/>
                  </a:lnTo>
                  <a:lnTo>
                    <a:pt x="686" y="242"/>
                  </a:lnTo>
                  <a:lnTo>
                    <a:pt x="686" y="180"/>
                  </a:lnTo>
                  <a:lnTo>
                    <a:pt x="66"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25">
              <a:extLst>
                <a:ext uri="{FF2B5EF4-FFF2-40B4-BE49-F238E27FC236}">
                  <a16:creationId xmlns:a16="http://schemas.microsoft.com/office/drawing/2014/main" id="{B2E14C8B-7C10-4F78-89C8-384025A94139}"/>
                </a:ext>
              </a:extLst>
            </p:cNvPr>
            <p:cNvSpPr>
              <a:spLocks/>
            </p:cNvSpPr>
            <p:nvPr/>
          </p:nvSpPr>
          <p:spPr bwMode="auto">
            <a:xfrm>
              <a:off x="2336800" y="2686051"/>
              <a:ext cx="695325" cy="820738"/>
            </a:xfrm>
            <a:custGeom>
              <a:avLst/>
              <a:gdLst>
                <a:gd name="T0" fmla="*/ 317 w 438"/>
                <a:gd name="T1" fmla="*/ 199 h 517"/>
                <a:gd name="T2" fmla="*/ 123 w 438"/>
                <a:gd name="T3" fmla="*/ 199 h 517"/>
                <a:gd name="T4" fmla="*/ 123 w 438"/>
                <a:gd name="T5" fmla="*/ 0 h 517"/>
                <a:gd name="T6" fmla="*/ 0 w 438"/>
                <a:gd name="T7" fmla="*/ 0 h 517"/>
                <a:gd name="T8" fmla="*/ 0 w 438"/>
                <a:gd name="T9" fmla="*/ 517 h 517"/>
                <a:gd name="T10" fmla="*/ 123 w 438"/>
                <a:gd name="T11" fmla="*/ 517 h 517"/>
                <a:gd name="T12" fmla="*/ 123 w 438"/>
                <a:gd name="T13" fmla="*/ 313 h 517"/>
                <a:gd name="T14" fmla="*/ 317 w 438"/>
                <a:gd name="T15" fmla="*/ 313 h 517"/>
                <a:gd name="T16" fmla="*/ 317 w 438"/>
                <a:gd name="T17" fmla="*/ 517 h 517"/>
                <a:gd name="T18" fmla="*/ 438 w 438"/>
                <a:gd name="T19" fmla="*/ 517 h 517"/>
                <a:gd name="T20" fmla="*/ 438 w 438"/>
                <a:gd name="T21" fmla="*/ 0 h 517"/>
                <a:gd name="T22" fmla="*/ 317 w 438"/>
                <a:gd name="T23" fmla="*/ 0 h 517"/>
                <a:gd name="T24" fmla="*/ 317 w 438"/>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 h="517">
                  <a:moveTo>
                    <a:pt x="317" y="199"/>
                  </a:moveTo>
                  <a:lnTo>
                    <a:pt x="123" y="199"/>
                  </a:lnTo>
                  <a:lnTo>
                    <a:pt x="123" y="0"/>
                  </a:lnTo>
                  <a:lnTo>
                    <a:pt x="0" y="0"/>
                  </a:lnTo>
                  <a:lnTo>
                    <a:pt x="0" y="517"/>
                  </a:lnTo>
                  <a:lnTo>
                    <a:pt x="123" y="517"/>
                  </a:lnTo>
                  <a:lnTo>
                    <a:pt x="123" y="313"/>
                  </a:lnTo>
                  <a:lnTo>
                    <a:pt x="317" y="313"/>
                  </a:lnTo>
                  <a:lnTo>
                    <a:pt x="317" y="517"/>
                  </a:lnTo>
                  <a:lnTo>
                    <a:pt x="438" y="517"/>
                  </a:lnTo>
                  <a:lnTo>
                    <a:pt x="438" y="0"/>
                  </a:lnTo>
                  <a:lnTo>
                    <a:pt x="317" y="0"/>
                  </a:lnTo>
                  <a:lnTo>
                    <a:pt x="317" y="1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9">
              <a:extLst>
                <a:ext uri="{FF2B5EF4-FFF2-40B4-BE49-F238E27FC236}">
                  <a16:creationId xmlns:a16="http://schemas.microsoft.com/office/drawing/2014/main" id="{79C36975-F2C4-4D28-874C-17BCE9AAB1DF}"/>
                </a:ext>
              </a:extLst>
            </p:cNvPr>
            <p:cNvSpPr>
              <a:spLocks noChangeArrowheads="1"/>
            </p:cNvSpPr>
            <p:nvPr/>
          </p:nvSpPr>
          <p:spPr bwMode="auto">
            <a:xfrm>
              <a:off x="3343275" y="2686051"/>
              <a:ext cx="195262" cy="820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44">
              <a:extLst>
                <a:ext uri="{FF2B5EF4-FFF2-40B4-BE49-F238E27FC236}">
                  <a16:creationId xmlns:a16="http://schemas.microsoft.com/office/drawing/2014/main" id="{6C113E3A-E302-43C7-9BCE-362B411D1D74}"/>
                </a:ext>
              </a:extLst>
            </p:cNvPr>
            <p:cNvSpPr>
              <a:spLocks noEditPoints="1"/>
            </p:cNvSpPr>
            <p:nvPr/>
          </p:nvSpPr>
          <p:spPr bwMode="auto">
            <a:xfrm>
              <a:off x="3849688" y="2686051"/>
              <a:ext cx="722312" cy="820738"/>
            </a:xfrm>
            <a:custGeom>
              <a:avLst/>
              <a:gdLst>
                <a:gd name="T0" fmla="*/ 183 w 192"/>
                <a:gd name="T1" fmla="*/ 73 h 218"/>
                <a:gd name="T2" fmla="*/ 183 w 192"/>
                <a:gd name="T3" fmla="*/ 72 h 218"/>
                <a:gd name="T4" fmla="*/ 164 w 192"/>
                <a:gd name="T5" fmla="*/ 22 h 218"/>
                <a:gd name="T6" fmla="*/ 100 w 192"/>
                <a:gd name="T7" fmla="*/ 0 h 218"/>
                <a:gd name="T8" fmla="*/ 0 w 192"/>
                <a:gd name="T9" fmla="*/ 0 h 218"/>
                <a:gd name="T10" fmla="*/ 0 w 192"/>
                <a:gd name="T11" fmla="*/ 218 h 218"/>
                <a:gd name="T12" fmla="*/ 52 w 192"/>
                <a:gd name="T13" fmla="*/ 218 h 218"/>
                <a:gd name="T14" fmla="*/ 52 w 192"/>
                <a:gd name="T15" fmla="*/ 149 h 218"/>
                <a:gd name="T16" fmla="*/ 85 w 192"/>
                <a:gd name="T17" fmla="*/ 149 h 218"/>
                <a:gd name="T18" fmla="*/ 131 w 192"/>
                <a:gd name="T19" fmla="*/ 218 h 218"/>
                <a:gd name="T20" fmla="*/ 192 w 192"/>
                <a:gd name="T21" fmla="*/ 218 h 218"/>
                <a:gd name="T22" fmla="*/ 139 w 192"/>
                <a:gd name="T23" fmla="*/ 140 h 218"/>
                <a:gd name="T24" fmla="*/ 183 w 192"/>
                <a:gd name="T25" fmla="*/ 73 h 218"/>
                <a:gd name="T26" fmla="*/ 131 w 192"/>
                <a:gd name="T27" fmla="*/ 75 h 218"/>
                <a:gd name="T28" fmla="*/ 131 w 192"/>
                <a:gd name="T29" fmla="*/ 75 h 218"/>
                <a:gd name="T30" fmla="*/ 97 w 192"/>
                <a:gd name="T31" fmla="*/ 103 h 218"/>
                <a:gd name="T32" fmla="*/ 52 w 192"/>
                <a:gd name="T33" fmla="*/ 103 h 218"/>
                <a:gd name="T34" fmla="*/ 52 w 192"/>
                <a:gd name="T35" fmla="*/ 47 h 218"/>
                <a:gd name="T36" fmla="*/ 96 w 192"/>
                <a:gd name="T37" fmla="*/ 47 h 218"/>
                <a:gd name="T38" fmla="*/ 131 w 192"/>
                <a:gd name="T39"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18">
                  <a:moveTo>
                    <a:pt x="183" y="73"/>
                  </a:moveTo>
                  <a:cubicBezTo>
                    <a:pt x="183" y="72"/>
                    <a:pt x="183" y="72"/>
                    <a:pt x="183" y="72"/>
                  </a:cubicBezTo>
                  <a:cubicBezTo>
                    <a:pt x="183" y="52"/>
                    <a:pt x="177" y="34"/>
                    <a:pt x="164" y="22"/>
                  </a:cubicBezTo>
                  <a:cubicBezTo>
                    <a:pt x="150" y="7"/>
                    <a:pt x="128"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cubicBezTo>
                    <a:pt x="139" y="140"/>
                    <a:pt x="139" y="140"/>
                    <a:pt x="139" y="140"/>
                  </a:cubicBezTo>
                  <a:cubicBezTo>
                    <a:pt x="167" y="129"/>
                    <a:pt x="183" y="105"/>
                    <a:pt x="183" y="73"/>
                  </a:cubicBezTo>
                  <a:close/>
                  <a:moveTo>
                    <a:pt x="131" y="75"/>
                  </a:moveTo>
                  <a:cubicBezTo>
                    <a:pt x="131" y="75"/>
                    <a:pt x="131" y="75"/>
                    <a:pt x="131" y="75"/>
                  </a:cubicBez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45">
              <a:extLst>
                <a:ext uri="{FF2B5EF4-FFF2-40B4-BE49-F238E27FC236}">
                  <a16:creationId xmlns:a16="http://schemas.microsoft.com/office/drawing/2014/main" id="{6F1691B1-9064-4725-BA9F-7142382D8CBF}"/>
                </a:ext>
              </a:extLst>
            </p:cNvPr>
            <p:cNvSpPr>
              <a:spLocks/>
            </p:cNvSpPr>
            <p:nvPr/>
          </p:nvSpPr>
          <p:spPr bwMode="auto">
            <a:xfrm>
              <a:off x="4792663" y="2686051"/>
              <a:ext cx="630237" cy="820738"/>
            </a:xfrm>
            <a:custGeom>
              <a:avLst/>
              <a:gdLst>
                <a:gd name="T0" fmla="*/ 123 w 397"/>
                <a:gd name="T1" fmla="*/ 405 h 517"/>
                <a:gd name="T2" fmla="*/ 123 w 397"/>
                <a:gd name="T3" fmla="*/ 311 h 517"/>
                <a:gd name="T4" fmla="*/ 360 w 397"/>
                <a:gd name="T5" fmla="*/ 311 h 517"/>
                <a:gd name="T6" fmla="*/ 360 w 397"/>
                <a:gd name="T7" fmla="*/ 201 h 517"/>
                <a:gd name="T8" fmla="*/ 123 w 397"/>
                <a:gd name="T9" fmla="*/ 201 h 517"/>
                <a:gd name="T10" fmla="*/ 123 w 397"/>
                <a:gd name="T11" fmla="*/ 109 h 517"/>
                <a:gd name="T12" fmla="*/ 393 w 397"/>
                <a:gd name="T13" fmla="*/ 109 h 517"/>
                <a:gd name="T14" fmla="*/ 393 w 397"/>
                <a:gd name="T15" fmla="*/ 0 h 517"/>
                <a:gd name="T16" fmla="*/ 0 w 397"/>
                <a:gd name="T17" fmla="*/ 0 h 517"/>
                <a:gd name="T18" fmla="*/ 0 w 397"/>
                <a:gd name="T19" fmla="*/ 517 h 517"/>
                <a:gd name="T20" fmla="*/ 397 w 397"/>
                <a:gd name="T21" fmla="*/ 517 h 517"/>
                <a:gd name="T22" fmla="*/ 397 w 397"/>
                <a:gd name="T23" fmla="*/ 405 h 517"/>
                <a:gd name="T24" fmla="*/ 123 w 397"/>
                <a:gd name="T25" fmla="*/ 405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7" h="517">
                  <a:moveTo>
                    <a:pt x="123" y="405"/>
                  </a:moveTo>
                  <a:lnTo>
                    <a:pt x="123" y="311"/>
                  </a:lnTo>
                  <a:lnTo>
                    <a:pt x="360" y="311"/>
                  </a:lnTo>
                  <a:lnTo>
                    <a:pt x="360" y="201"/>
                  </a:lnTo>
                  <a:lnTo>
                    <a:pt x="123" y="201"/>
                  </a:lnTo>
                  <a:lnTo>
                    <a:pt x="123" y="109"/>
                  </a:lnTo>
                  <a:lnTo>
                    <a:pt x="393" y="109"/>
                  </a:lnTo>
                  <a:lnTo>
                    <a:pt x="393" y="0"/>
                  </a:lnTo>
                  <a:lnTo>
                    <a:pt x="0" y="0"/>
                  </a:lnTo>
                  <a:lnTo>
                    <a:pt x="0" y="517"/>
                  </a:lnTo>
                  <a:lnTo>
                    <a:pt x="397" y="517"/>
                  </a:lnTo>
                  <a:lnTo>
                    <a:pt x="397" y="405"/>
                  </a:lnTo>
                  <a:lnTo>
                    <a:pt x="123"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46">
              <a:extLst>
                <a:ext uri="{FF2B5EF4-FFF2-40B4-BE49-F238E27FC236}">
                  <a16:creationId xmlns:a16="http://schemas.microsoft.com/office/drawing/2014/main" id="{4078FB40-0003-4E2A-9217-4754AD757BAB}"/>
                </a:ext>
              </a:extLst>
            </p:cNvPr>
            <p:cNvSpPr>
              <a:spLocks noEditPoints="1"/>
            </p:cNvSpPr>
            <p:nvPr/>
          </p:nvSpPr>
          <p:spPr bwMode="auto">
            <a:xfrm>
              <a:off x="6118225" y="2686051"/>
              <a:ext cx="720725" cy="820738"/>
            </a:xfrm>
            <a:custGeom>
              <a:avLst/>
              <a:gdLst>
                <a:gd name="T0" fmla="*/ 139 w 192"/>
                <a:gd name="T1" fmla="*/ 140 h 218"/>
                <a:gd name="T2" fmla="*/ 183 w 192"/>
                <a:gd name="T3" fmla="*/ 73 h 218"/>
                <a:gd name="T4" fmla="*/ 183 w 192"/>
                <a:gd name="T5" fmla="*/ 72 h 218"/>
                <a:gd name="T6" fmla="*/ 164 w 192"/>
                <a:gd name="T7" fmla="*/ 22 h 218"/>
                <a:gd name="T8" fmla="*/ 100 w 192"/>
                <a:gd name="T9" fmla="*/ 0 h 218"/>
                <a:gd name="T10" fmla="*/ 0 w 192"/>
                <a:gd name="T11" fmla="*/ 0 h 218"/>
                <a:gd name="T12" fmla="*/ 0 w 192"/>
                <a:gd name="T13" fmla="*/ 218 h 218"/>
                <a:gd name="T14" fmla="*/ 52 w 192"/>
                <a:gd name="T15" fmla="*/ 218 h 218"/>
                <a:gd name="T16" fmla="*/ 52 w 192"/>
                <a:gd name="T17" fmla="*/ 149 h 218"/>
                <a:gd name="T18" fmla="*/ 85 w 192"/>
                <a:gd name="T19" fmla="*/ 149 h 218"/>
                <a:gd name="T20" fmla="*/ 131 w 192"/>
                <a:gd name="T21" fmla="*/ 218 h 218"/>
                <a:gd name="T22" fmla="*/ 192 w 192"/>
                <a:gd name="T23" fmla="*/ 218 h 218"/>
                <a:gd name="T24" fmla="*/ 139 w 192"/>
                <a:gd name="T25" fmla="*/ 140 h 218"/>
                <a:gd name="T26" fmla="*/ 131 w 192"/>
                <a:gd name="T27" fmla="*/ 75 h 218"/>
                <a:gd name="T28" fmla="*/ 97 w 192"/>
                <a:gd name="T29" fmla="*/ 103 h 218"/>
                <a:gd name="T30" fmla="*/ 52 w 192"/>
                <a:gd name="T31" fmla="*/ 103 h 218"/>
                <a:gd name="T32" fmla="*/ 52 w 192"/>
                <a:gd name="T33" fmla="*/ 47 h 218"/>
                <a:gd name="T34" fmla="*/ 96 w 192"/>
                <a:gd name="T35" fmla="*/ 47 h 218"/>
                <a:gd name="T36" fmla="*/ 131 w 192"/>
                <a:gd name="T37"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2" h="218">
                  <a:moveTo>
                    <a:pt x="139" y="140"/>
                  </a:moveTo>
                  <a:cubicBezTo>
                    <a:pt x="167" y="129"/>
                    <a:pt x="183" y="105"/>
                    <a:pt x="183" y="73"/>
                  </a:cubicBezTo>
                  <a:cubicBezTo>
                    <a:pt x="183" y="72"/>
                    <a:pt x="183" y="72"/>
                    <a:pt x="183" y="72"/>
                  </a:cubicBezTo>
                  <a:cubicBezTo>
                    <a:pt x="183" y="52"/>
                    <a:pt x="177" y="34"/>
                    <a:pt x="164" y="22"/>
                  </a:cubicBezTo>
                  <a:cubicBezTo>
                    <a:pt x="149" y="7"/>
                    <a:pt x="127"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lnTo>
                    <a:pt x="139" y="140"/>
                  </a:lnTo>
                  <a:close/>
                  <a:moveTo>
                    <a:pt x="131" y="75"/>
                  </a:move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a:extLst>
                <a:ext uri="{FF2B5EF4-FFF2-40B4-BE49-F238E27FC236}">
                  <a16:creationId xmlns:a16="http://schemas.microsoft.com/office/drawing/2014/main" id="{2EEB5430-5FAD-471A-A470-8618B810C5AD}"/>
                </a:ext>
              </a:extLst>
            </p:cNvPr>
            <p:cNvSpPr>
              <a:spLocks noChangeArrowheads="1"/>
            </p:cNvSpPr>
            <p:nvPr/>
          </p:nvSpPr>
          <p:spPr bwMode="auto">
            <a:xfrm>
              <a:off x="7067550" y="2686051"/>
              <a:ext cx="195262" cy="8207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48">
              <a:extLst>
                <a:ext uri="{FF2B5EF4-FFF2-40B4-BE49-F238E27FC236}">
                  <a16:creationId xmlns:a16="http://schemas.microsoft.com/office/drawing/2014/main" id="{88FA4646-0F78-4424-9D56-98A0F970B5E5}"/>
                </a:ext>
              </a:extLst>
            </p:cNvPr>
            <p:cNvSpPr>
              <a:spLocks/>
            </p:cNvSpPr>
            <p:nvPr/>
          </p:nvSpPr>
          <p:spPr bwMode="auto">
            <a:xfrm>
              <a:off x="7526338" y="2670176"/>
              <a:ext cx="781050" cy="847725"/>
            </a:xfrm>
            <a:custGeom>
              <a:avLst/>
              <a:gdLst>
                <a:gd name="T0" fmla="*/ 110 w 208"/>
                <a:gd name="T1" fmla="*/ 139 h 225"/>
                <a:gd name="T2" fmla="*/ 158 w 208"/>
                <a:gd name="T3" fmla="*/ 139 h 225"/>
                <a:gd name="T4" fmla="*/ 158 w 208"/>
                <a:gd name="T5" fmla="*/ 166 h 225"/>
                <a:gd name="T6" fmla="*/ 116 w 208"/>
                <a:gd name="T7" fmla="*/ 178 h 225"/>
                <a:gd name="T8" fmla="*/ 54 w 208"/>
                <a:gd name="T9" fmla="*/ 113 h 225"/>
                <a:gd name="T10" fmla="*/ 54 w 208"/>
                <a:gd name="T11" fmla="*/ 112 h 225"/>
                <a:gd name="T12" fmla="*/ 113 w 208"/>
                <a:gd name="T13" fmla="*/ 48 h 225"/>
                <a:gd name="T14" fmla="*/ 167 w 208"/>
                <a:gd name="T15" fmla="*/ 69 h 225"/>
                <a:gd name="T16" fmla="*/ 169 w 208"/>
                <a:gd name="T17" fmla="*/ 71 h 225"/>
                <a:gd name="T18" fmla="*/ 201 w 208"/>
                <a:gd name="T19" fmla="*/ 31 h 225"/>
                <a:gd name="T20" fmla="*/ 199 w 208"/>
                <a:gd name="T21" fmla="*/ 30 h 225"/>
                <a:gd name="T22" fmla="*/ 114 w 208"/>
                <a:gd name="T23" fmla="*/ 0 h 225"/>
                <a:gd name="T24" fmla="*/ 0 w 208"/>
                <a:gd name="T25" fmla="*/ 113 h 225"/>
                <a:gd name="T26" fmla="*/ 0 w 208"/>
                <a:gd name="T27" fmla="*/ 113 h 225"/>
                <a:gd name="T28" fmla="*/ 114 w 208"/>
                <a:gd name="T29" fmla="*/ 225 h 225"/>
                <a:gd name="T30" fmla="*/ 207 w 208"/>
                <a:gd name="T31" fmla="*/ 191 h 225"/>
                <a:gd name="T32" fmla="*/ 208 w 208"/>
                <a:gd name="T33" fmla="*/ 190 h 225"/>
                <a:gd name="T34" fmla="*/ 208 w 208"/>
                <a:gd name="T35" fmla="*/ 94 h 225"/>
                <a:gd name="T36" fmla="*/ 110 w 208"/>
                <a:gd name="T37" fmla="*/ 94 h 225"/>
                <a:gd name="T38" fmla="*/ 110 w 208"/>
                <a:gd name="T39" fmla="*/ 13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8" h="225">
                  <a:moveTo>
                    <a:pt x="110" y="139"/>
                  </a:moveTo>
                  <a:cubicBezTo>
                    <a:pt x="158" y="139"/>
                    <a:pt x="158" y="139"/>
                    <a:pt x="158" y="139"/>
                  </a:cubicBezTo>
                  <a:cubicBezTo>
                    <a:pt x="158" y="166"/>
                    <a:pt x="158" y="166"/>
                    <a:pt x="158" y="166"/>
                  </a:cubicBezTo>
                  <a:cubicBezTo>
                    <a:pt x="147" y="174"/>
                    <a:pt x="132" y="178"/>
                    <a:pt x="116" y="178"/>
                  </a:cubicBezTo>
                  <a:cubicBezTo>
                    <a:pt x="80" y="178"/>
                    <a:pt x="54" y="151"/>
                    <a:pt x="54" y="113"/>
                  </a:cubicBezTo>
                  <a:cubicBezTo>
                    <a:pt x="54" y="112"/>
                    <a:pt x="54" y="112"/>
                    <a:pt x="54" y="112"/>
                  </a:cubicBezTo>
                  <a:cubicBezTo>
                    <a:pt x="54" y="77"/>
                    <a:pt x="80" y="48"/>
                    <a:pt x="113" y="48"/>
                  </a:cubicBezTo>
                  <a:cubicBezTo>
                    <a:pt x="137" y="48"/>
                    <a:pt x="151" y="56"/>
                    <a:pt x="167" y="69"/>
                  </a:cubicBezTo>
                  <a:cubicBezTo>
                    <a:pt x="169" y="71"/>
                    <a:pt x="169" y="71"/>
                    <a:pt x="169" y="71"/>
                  </a:cubicBezTo>
                  <a:cubicBezTo>
                    <a:pt x="201" y="31"/>
                    <a:pt x="201" y="31"/>
                    <a:pt x="201" y="31"/>
                  </a:cubicBezTo>
                  <a:cubicBezTo>
                    <a:pt x="199" y="30"/>
                    <a:pt x="199" y="30"/>
                    <a:pt x="199" y="30"/>
                  </a:cubicBezTo>
                  <a:cubicBezTo>
                    <a:pt x="174" y="9"/>
                    <a:pt x="150" y="0"/>
                    <a:pt x="114" y="0"/>
                  </a:cubicBezTo>
                  <a:cubicBezTo>
                    <a:pt x="50" y="0"/>
                    <a:pt x="0" y="49"/>
                    <a:pt x="0" y="113"/>
                  </a:cubicBezTo>
                  <a:cubicBezTo>
                    <a:pt x="0" y="113"/>
                    <a:pt x="0" y="113"/>
                    <a:pt x="0" y="113"/>
                  </a:cubicBezTo>
                  <a:cubicBezTo>
                    <a:pt x="0" y="178"/>
                    <a:pt x="48" y="225"/>
                    <a:pt x="114" y="225"/>
                  </a:cubicBezTo>
                  <a:cubicBezTo>
                    <a:pt x="149" y="225"/>
                    <a:pt x="180" y="214"/>
                    <a:pt x="207" y="191"/>
                  </a:cubicBezTo>
                  <a:cubicBezTo>
                    <a:pt x="208" y="190"/>
                    <a:pt x="208" y="190"/>
                    <a:pt x="208" y="190"/>
                  </a:cubicBezTo>
                  <a:cubicBezTo>
                    <a:pt x="208" y="94"/>
                    <a:pt x="208" y="94"/>
                    <a:pt x="208" y="94"/>
                  </a:cubicBezTo>
                  <a:cubicBezTo>
                    <a:pt x="110" y="94"/>
                    <a:pt x="110" y="94"/>
                    <a:pt x="110" y="94"/>
                  </a:cubicBezTo>
                  <a:lnTo>
                    <a:pt x="110" y="13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49">
              <a:extLst>
                <a:ext uri="{FF2B5EF4-FFF2-40B4-BE49-F238E27FC236}">
                  <a16:creationId xmlns:a16="http://schemas.microsoft.com/office/drawing/2014/main" id="{0320D2F3-2788-41D8-B70D-A1F08C982CF0}"/>
                </a:ext>
              </a:extLst>
            </p:cNvPr>
            <p:cNvSpPr>
              <a:spLocks/>
            </p:cNvSpPr>
            <p:nvPr/>
          </p:nvSpPr>
          <p:spPr bwMode="auto">
            <a:xfrm>
              <a:off x="8574088" y="2686051"/>
              <a:ext cx="693737" cy="820738"/>
            </a:xfrm>
            <a:custGeom>
              <a:avLst/>
              <a:gdLst>
                <a:gd name="T0" fmla="*/ 314 w 437"/>
                <a:gd name="T1" fmla="*/ 199 h 517"/>
                <a:gd name="T2" fmla="*/ 120 w 437"/>
                <a:gd name="T3" fmla="*/ 199 h 517"/>
                <a:gd name="T4" fmla="*/ 120 w 437"/>
                <a:gd name="T5" fmla="*/ 0 h 517"/>
                <a:gd name="T6" fmla="*/ 0 w 437"/>
                <a:gd name="T7" fmla="*/ 0 h 517"/>
                <a:gd name="T8" fmla="*/ 0 w 437"/>
                <a:gd name="T9" fmla="*/ 517 h 517"/>
                <a:gd name="T10" fmla="*/ 120 w 437"/>
                <a:gd name="T11" fmla="*/ 517 h 517"/>
                <a:gd name="T12" fmla="*/ 120 w 437"/>
                <a:gd name="T13" fmla="*/ 313 h 517"/>
                <a:gd name="T14" fmla="*/ 314 w 437"/>
                <a:gd name="T15" fmla="*/ 313 h 517"/>
                <a:gd name="T16" fmla="*/ 314 w 437"/>
                <a:gd name="T17" fmla="*/ 517 h 517"/>
                <a:gd name="T18" fmla="*/ 437 w 437"/>
                <a:gd name="T19" fmla="*/ 517 h 517"/>
                <a:gd name="T20" fmla="*/ 437 w 437"/>
                <a:gd name="T21" fmla="*/ 0 h 517"/>
                <a:gd name="T22" fmla="*/ 314 w 437"/>
                <a:gd name="T23" fmla="*/ 0 h 517"/>
                <a:gd name="T24" fmla="*/ 314 w 437"/>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7" h="517">
                  <a:moveTo>
                    <a:pt x="314" y="199"/>
                  </a:moveTo>
                  <a:lnTo>
                    <a:pt x="120" y="199"/>
                  </a:lnTo>
                  <a:lnTo>
                    <a:pt x="120" y="0"/>
                  </a:lnTo>
                  <a:lnTo>
                    <a:pt x="0" y="0"/>
                  </a:lnTo>
                  <a:lnTo>
                    <a:pt x="0" y="517"/>
                  </a:lnTo>
                  <a:lnTo>
                    <a:pt x="120" y="517"/>
                  </a:lnTo>
                  <a:lnTo>
                    <a:pt x="120" y="313"/>
                  </a:lnTo>
                  <a:lnTo>
                    <a:pt x="314" y="313"/>
                  </a:lnTo>
                  <a:lnTo>
                    <a:pt x="314" y="517"/>
                  </a:lnTo>
                  <a:lnTo>
                    <a:pt x="437" y="517"/>
                  </a:lnTo>
                  <a:lnTo>
                    <a:pt x="437" y="0"/>
                  </a:lnTo>
                  <a:lnTo>
                    <a:pt x="314" y="0"/>
                  </a:lnTo>
                  <a:lnTo>
                    <a:pt x="314" y="19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50">
              <a:extLst>
                <a:ext uri="{FF2B5EF4-FFF2-40B4-BE49-F238E27FC236}">
                  <a16:creationId xmlns:a16="http://schemas.microsoft.com/office/drawing/2014/main" id="{865ED348-629C-4D74-BB13-2FA28F12D4E9}"/>
                </a:ext>
              </a:extLst>
            </p:cNvPr>
            <p:cNvSpPr>
              <a:spLocks/>
            </p:cNvSpPr>
            <p:nvPr/>
          </p:nvSpPr>
          <p:spPr bwMode="auto">
            <a:xfrm>
              <a:off x="9444038" y="2686051"/>
              <a:ext cx="679450" cy="820738"/>
            </a:xfrm>
            <a:custGeom>
              <a:avLst/>
              <a:gdLst>
                <a:gd name="T0" fmla="*/ 0 w 428"/>
                <a:gd name="T1" fmla="*/ 0 h 517"/>
                <a:gd name="T2" fmla="*/ 0 w 428"/>
                <a:gd name="T3" fmla="*/ 114 h 517"/>
                <a:gd name="T4" fmla="*/ 152 w 428"/>
                <a:gd name="T5" fmla="*/ 114 h 517"/>
                <a:gd name="T6" fmla="*/ 152 w 428"/>
                <a:gd name="T7" fmla="*/ 517 h 517"/>
                <a:gd name="T8" fmla="*/ 275 w 428"/>
                <a:gd name="T9" fmla="*/ 517 h 517"/>
                <a:gd name="T10" fmla="*/ 275 w 428"/>
                <a:gd name="T11" fmla="*/ 114 h 517"/>
                <a:gd name="T12" fmla="*/ 428 w 428"/>
                <a:gd name="T13" fmla="*/ 114 h 517"/>
                <a:gd name="T14" fmla="*/ 428 w 428"/>
                <a:gd name="T15" fmla="*/ 0 h 517"/>
                <a:gd name="T16" fmla="*/ 0 w 428"/>
                <a:gd name="T17"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517">
                  <a:moveTo>
                    <a:pt x="0" y="0"/>
                  </a:moveTo>
                  <a:lnTo>
                    <a:pt x="0" y="114"/>
                  </a:lnTo>
                  <a:lnTo>
                    <a:pt x="152" y="114"/>
                  </a:lnTo>
                  <a:lnTo>
                    <a:pt x="152" y="517"/>
                  </a:lnTo>
                  <a:lnTo>
                    <a:pt x="275" y="517"/>
                  </a:lnTo>
                  <a:lnTo>
                    <a:pt x="275" y="114"/>
                  </a:lnTo>
                  <a:lnTo>
                    <a:pt x="428" y="114"/>
                  </a:lnTo>
                  <a:lnTo>
                    <a:pt x="428"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51">
              <a:extLst>
                <a:ext uri="{FF2B5EF4-FFF2-40B4-BE49-F238E27FC236}">
                  <a16:creationId xmlns:a16="http://schemas.microsoft.com/office/drawing/2014/main" id="{2E804EF4-38B3-468A-B054-742F5894DB8C}"/>
                </a:ext>
              </a:extLst>
            </p:cNvPr>
            <p:cNvSpPr>
              <a:spLocks/>
            </p:cNvSpPr>
            <p:nvPr/>
          </p:nvSpPr>
          <p:spPr bwMode="auto">
            <a:xfrm>
              <a:off x="9440863" y="2301876"/>
              <a:ext cx="1089025" cy="384175"/>
            </a:xfrm>
            <a:custGeom>
              <a:avLst/>
              <a:gdLst>
                <a:gd name="T0" fmla="*/ 620 w 686"/>
                <a:gd name="T1" fmla="*/ 62 h 242"/>
                <a:gd name="T2" fmla="*/ 620 w 686"/>
                <a:gd name="T3" fmla="*/ 242 h 242"/>
                <a:gd name="T4" fmla="*/ 686 w 686"/>
                <a:gd name="T5" fmla="*/ 242 h 242"/>
                <a:gd name="T6" fmla="*/ 686 w 686"/>
                <a:gd name="T7" fmla="*/ 0 h 242"/>
                <a:gd name="T8" fmla="*/ 0 w 686"/>
                <a:gd name="T9" fmla="*/ 0 h 242"/>
                <a:gd name="T10" fmla="*/ 0 w 686"/>
                <a:gd name="T11" fmla="*/ 62 h 242"/>
                <a:gd name="T12" fmla="*/ 620 w 686"/>
                <a:gd name="T13" fmla="*/ 62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20" y="62"/>
                  </a:moveTo>
                  <a:lnTo>
                    <a:pt x="620" y="242"/>
                  </a:lnTo>
                  <a:lnTo>
                    <a:pt x="686" y="242"/>
                  </a:lnTo>
                  <a:lnTo>
                    <a:pt x="686" y="0"/>
                  </a:lnTo>
                  <a:lnTo>
                    <a:pt x="0" y="0"/>
                  </a:lnTo>
                  <a:lnTo>
                    <a:pt x="0" y="62"/>
                  </a:lnTo>
                  <a:lnTo>
                    <a:pt x="62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52">
              <a:extLst>
                <a:ext uri="{FF2B5EF4-FFF2-40B4-BE49-F238E27FC236}">
                  <a16:creationId xmlns:a16="http://schemas.microsoft.com/office/drawing/2014/main" id="{31C4B211-935D-4097-B667-1D5BA18230BA}"/>
                </a:ext>
              </a:extLst>
            </p:cNvPr>
            <p:cNvSpPr>
              <a:spLocks noEditPoints="1"/>
            </p:cNvSpPr>
            <p:nvPr/>
          </p:nvSpPr>
          <p:spPr bwMode="auto">
            <a:xfrm>
              <a:off x="10679113" y="2301876"/>
              <a:ext cx="219075" cy="219075"/>
            </a:xfrm>
            <a:custGeom>
              <a:avLst/>
              <a:gdLst>
                <a:gd name="T0" fmla="*/ 0 w 58"/>
                <a:gd name="T1" fmla="*/ 29 h 58"/>
                <a:gd name="T2" fmla="*/ 0 w 58"/>
                <a:gd name="T3" fmla="*/ 29 h 58"/>
                <a:gd name="T4" fmla="*/ 29 w 58"/>
                <a:gd name="T5" fmla="*/ 0 h 58"/>
                <a:gd name="T6" fmla="*/ 58 w 58"/>
                <a:gd name="T7" fmla="*/ 29 h 58"/>
                <a:gd name="T8" fmla="*/ 58 w 58"/>
                <a:gd name="T9" fmla="*/ 29 h 58"/>
                <a:gd name="T10" fmla="*/ 29 w 58"/>
                <a:gd name="T11" fmla="*/ 58 h 58"/>
                <a:gd name="T12" fmla="*/ 0 w 58"/>
                <a:gd name="T13" fmla="*/ 29 h 58"/>
                <a:gd name="T14" fmla="*/ 55 w 58"/>
                <a:gd name="T15" fmla="*/ 29 h 58"/>
                <a:gd name="T16" fmla="*/ 55 w 58"/>
                <a:gd name="T17" fmla="*/ 29 h 58"/>
                <a:gd name="T18" fmla="*/ 29 w 58"/>
                <a:gd name="T19" fmla="*/ 3 h 58"/>
                <a:gd name="T20" fmla="*/ 3 w 58"/>
                <a:gd name="T21" fmla="*/ 29 h 58"/>
                <a:gd name="T22" fmla="*/ 3 w 58"/>
                <a:gd name="T23" fmla="*/ 29 h 58"/>
                <a:gd name="T24" fmla="*/ 29 w 58"/>
                <a:gd name="T25" fmla="*/ 55 h 58"/>
                <a:gd name="T26" fmla="*/ 55 w 58"/>
                <a:gd name="T27" fmla="*/ 29 h 58"/>
                <a:gd name="T28" fmla="*/ 17 w 58"/>
                <a:gd name="T29" fmla="*/ 13 h 58"/>
                <a:gd name="T30" fmla="*/ 31 w 58"/>
                <a:gd name="T31" fmla="*/ 13 h 58"/>
                <a:gd name="T32" fmla="*/ 40 w 58"/>
                <a:gd name="T33" fmla="*/ 16 h 58"/>
                <a:gd name="T34" fmla="*/ 43 w 58"/>
                <a:gd name="T35" fmla="*/ 23 h 58"/>
                <a:gd name="T36" fmla="*/ 43 w 58"/>
                <a:gd name="T37" fmla="*/ 23 h 58"/>
                <a:gd name="T38" fmla="*/ 36 w 58"/>
                <a:gd name="T39" fmla="*/ 32 h 58"/>
                <a:gd name="T40" fmla="*/ 44 w 58"/>
                <a:gd name="T41" fmla="*/ 43 h 58"/>
                <a:gd name="T42" fmla="*/ 36 w 58"/>
                <a:gd name="T43" fmla="*/ 43 h 58"/>
                <a:gd name="T44" fmla="*/ 29 w 58"/>
                <a:gd name="T45" fmla="*/ 33 h 58"/>
                <a:gd name="T46" fmla="*/ 29 w 58"/>
                <a:gd name="T47" fmla="*/ 33 h 58"/>
                <a:gd name="T48" fmla="*/ 24 w 58"/>
                <a:gd name="T49" fmla="*/ 33 h 58"/>
                <a:gd name="T50" fmla="*/ 24 w 58"/>
                <a:gd name="T51" fmla="*/ 43 h 58"/>
                <a:gd name="T52" fmla="*/ 17 w 58"/>
                <a:gd name="T53" fmla="*/ 43 h 58"/>
                <a:gd name="T54" fmla="*/ 17 w 58"/>
                <a:gd name="T55" fmla="*/ 13 h 58"/>
                <a:gd name="T56" fmla="*/ 31 w 58"/>
                <a:gd name="T57" fmla="*/ 28 h 58"/>
                <a:gd name="T58" fmla="*/ 36 w 58"/>
                <a:gd name="T59" fmla="*/ 23 h 58"/>
                <a:gd name="T60" fmla="*/ 36 w 58"/>
                <a:gd name="T61" fmla="*/ 23 h 58"/>
                <a:gd name="T62" fmla="*/ 31 w 58"/>
                <a:gd name="T63" fmla="*/ 19 h 58"/>
                <a:gd name="T64" fmla="*/ 24 w 58"/>
                <a:gd name="T65" fmla="*/ 19 h 58"/>
                <a:gd name="T66" fmla="*/ 24 w 58"/>
                <a:gd name="T67" fmla="*/ 28 h 58"/>
                <a:gd name="T68" fmla="*/ 31 w 58"/>
                <a:gd name="T69"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 h="58">
                  <a:moveTo>
                    <a:pt x="0" y="29"/>
                  </a:moveTo>
                  <a:cubicBezTo>
                    <a:pt x="0" y="29"/>
                    <a:pt x="0" y="29"/>
                    <a:pt x="0" y="29"/>
                  </a:cubicBezTo>
                  <a:cubicBezTo>
                    <a:pt x="0" y="13"/>
                    <a:pt x="13" y="0"/>
                    <a:pt x="29" y="0"/>
                  </a:cubicBezTo>
                  <a:cubicBezTo>
                    <a:pt x="45" y="0"/>
                    <a:pt x="58" y="13"/>
                    <a:pt x="58" y="29"/>
                  </a:cubicBezTo>
                  <a:cubicBezTo>
                    <a:pt x="58" y="29"/>
                    <a:pt x="58" y="29"/>
                    <a:pt x="58" y="29"/>
                  </a:cubicBezTo>
                  <a:cubicBezTo>
                    <a:pt x="58" y="45"/>
                    <a:pt x="45" y="58"/>
                    <a:pt x="29" y="58"/>
                  </a:cubicBezTo>
                  <a:cubicBezTo>
                    <a:pt x="13" y="58"/>
                    <a:pt x="0" y="45"/>
                    <a:pt x="0" y="29"/>
                  </a:cubicBezTo>
                  <a:close/>
                  <a:moveTo>
                    <a:pt x="55" y="29"/>
                  </a:moveTo>
                  <a:cubicBezTo>
                    <a:pt x="55" y="29"/>
                    <a:pt x="55" y="29"/>
                    <a:pt x="55" y="29"/>
                  </a:cubicBezTo>
                  <a:cubicBezTo>
                    <a:pt x="55" y="14"/>
                    <a:pt x="44" y="3"/>
                    <a:pt x="29" y="3"/>
                  </a:cubicBezTo>
                  <a:cubicBezTo>
                    <a:pt x="14" y="3"/>
                    <a:pt x="3" y="15"/>
                    <a:pt x="3" y="29"/>
                  </a:cubicBezTo>
                  <a:cubicBezTo>
                    <a:pt x="3" y="29"/>
                    <a:pt x="3" y="29"/>
                    <a:pt x="3" y="29"/>
                  </a:cubicBezTo>
                  <a:cubicBezTo>
                    <a:pt x="3" y="43"/>
                    <a:pt x="14" y="55"/>
                    <a:pt x="29" y="55"/>
                  </a:cubicBezTo>
                  <a:cubicBezTo>
                    <a:pt x="44" y="55"/>
                    <a:pt x="55" y="43"/>
                    <a:pt x="55" y="29"/>
                  </a:cubicBezTo>
                  <a:close/>
                  <a:moveTo>
                    <a:pt x="17" y="13"/>
                  </a:moveTo>
                  <a:cubicBezTo>
                    <a:pt x="31" y="13"/>
                    <a:pt x="31" y="13"/>
                    <a:pt x="31" y="13"/>
                  </a:cubicBezTo>
                  <a:cubicBezTo>
                    <a:pt x="35" y="13"/>
                    <a:pt x="38" y="14"/>
                    <a:pt x="40" y="16"/>
                  </a:cubicBezTo>
                  <a:cubicBezTo>
                    <a:pt x="42" y="18"/>
                    <a:pt x="43" y="20"/>
                    <a:pt x="43" y="23"/>
                  </a:cubicBezTo>
                  <a:cubicBezTo>
                    <a:pt x="43" y="23"/>
                    <a:pt x="43" y="23"/>
                    <a:pt x="43" y="23"/>
                  </a:cubicBezTo>
                  <a:cubicBezTo>
                    <a:pt x="43" y="28"/>
                    <a:pt x="40" y="31"/>
                    <a:pt x="36" y="32"/>
                  </a:cubicBezTo>
                  <a:cubicBezTo>
                    <a:pt x="44" y="43"/>
                    <a:pt x="44" y="43"/>
                    <a:pt x="44" y="43"/>
                  </a:cubicBezTo>
                  <a:cubicBezTo>
                    <a:pt x="36" y="43"/>
                    <a:pt x="36" y="43"/>
                    <a:pt x="36" y="43"/>
                  </a:cubicBezTo>
                  <a:cubicBezTo>
                    <a:pt x="29" y="33"/>
                    <a:pt x="29" y="33"/>
                    <a:pt x="29" y="33"/>
                  </a:cubicBezTo>
                  <a:cubicBezTo>
                    <a:pt x="29" y="33"/>
                    <a:pt x="29" y="33"/>
                    <a:pt x="29" y="33"/>
                  </a:cubicBezTo>
                  <a:cubicBezTo>
                    <a:pt x="24" y="33"/>
                    <a:pt x="24" y="33"/>
                    <a:pt x="24" y="33"/>
                  </a:cubicBezTo>
                  <a:cubicBezTo>
                    <a:pt x="24" y="43"/>
                    <a:pt x="24" y="43"/>
                    <a:pt x="24" y="43"/>
                  </a:cubicBezTo>
                  <a:cubicBezTo>
                    <a:pt x="17" y="43"/>
                    <a:pt x="17" y="43"/>
                    <a:pt x="17" y="43"/>
                  </a:cubicBezTo>
                  <a:lnTo>
                    <a:pt x="17" y="13"/>
                  </a:lnTo>
                  <a:close/>
                  <a:moveTo>
                    <a:pt x="31" y="28"/>
                  </a:moveTo>
                  <a:cubicBezTo>
                    <a:pt x="34" y="28"/>
                    <a:pt x="36" y="26"/>
                    <a:pt x="36" y="23"/>
                  </a:cubicBezTo>
                  <a:cubicBezTo>
                    <a:pt x="36" y="23"/>
                    <a:pt x="36" y="23"/>
                    <a:pt x="36" y="23"/>
                  </a:cubicBezTo>
                  <a:cubicBezTo>
                    <a:pt x="36" y="20"/>
                    <a:pt x="34" y="19"/>
                    <a:pt x="31" y="19"/>
                  </a:cubicBezTo>
                  <a:cubicBezTo>
                    <a:pt x="24" y="19"/>
                    <a:pt x="24" y="19"/>
                    <a:pt x="24" y="19"/>
                  </a:cubicBezTo>
                  <a:cubicBezTo>
                    <a:pt x="24" y="28"/>
                    <a:pt x="24" y="28"/>
                    <a:pt x="24" y="28"/>
                  </a:cubicBezTo>
                  <a:lnTo>
                    <a:pt x="31"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0" name="Slide Number Placeholder 5">
            <a:extLst>
              <a:ext uri="{FF2B5EF4-FFF2-40B4-BE49-F238E27FC236}">
                <a16:creationId xmlns:a16="http://schemas.microsoft.com/office/drawing/2014/main" id="{EBC816F7-3CC1-4BE1-AB4C-947BA7304718}"/>
              </a:ext>
            </a:extLst>
          </p:cNvPr>
          <p:cNvSpPr txBox="1">
            <a:spLocks/>
          </p:cNvSpPr>
          <p:nvPr userDrawn="1"/>
        </p:nvSpPr>
        <p:spPr>
          <a:xfrm>
            <a:off x="5801782" y="6462408"/>
            <a:ext cx="588435" cy="365125"/>
          </a:xfrm>
          <a:prstGeom prst="rect">
            <a:avLst/>
          </a:prstGeom>
        </p:spPr>
        <p:txBody>
          <a:bodyPr vert="horz" lIns="121920" tIns="60960" rIns="121920" bIns="60960" rtlCol="0" anchor="ctr"/>
          <a:lstStyle>
            <a:defPPr>
              <a:defRPr lang="en-US"/>
            </a:defPPr>
            <a:lvl1pPr algn="r" rtl="0" fontAlgn="base">
              <a:spcBef>
                <a:spcPct val="0"/>
              </a:spcBef>
              <a:spcAft>
                <a:spcPct val="0"/>
              </a:spcAft>
              <a:defRPr sz="800" kern="1200">
                <a:solidFill>
                  <a:schemeClr val="tx1">
                    <a:lumMod val="50000"/>
                    <a:lumOff val="50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defTabSz="914354" fontAlgn="auto">
              <a:spcBef>
                <a:spcPts val="0"/>
              </a:spcBef>
              <a:spcAft>
                <a:spcPts val="0"/>
              </a:spcAft>
            </a:pPr>
            <a:fld id="{4BC8C7BF-536A-5D4E-8B21-0CE6F1D2E9E6}" type="slidenum">
              <a:rPr lang="en-US" sz="1067" smtClean="0">
                <a:solidFill>
                  <a:schemeClr val="bg2"/>
                </a:solidFill>
                <a:latin typeface="Arial"/>
              </a:rPr>
              <a:pPr algn="ctr" defTabSz="914354" fontAlgn="auto">
                <a:spcBef>
                  <a:spcPts val="0"/>
                </a:spcBef>
                <a:spcAft>
                  <a:spcPts val="0"/>
                </a:spcAft>
              </a:pPr>
              <a:t>‹#›</a:t>
            </a:fld>
            <a:endParaRPr lang="en-US" sz="1067" dirty="0">
              <a:solidFill>
                <a:schemeClr val="bg2"/>
              </a:solidFill>
              <a:latin typeface="Arial"/>
            </a:endParaRPr>
          </a:p>
        </p:txBody>
      </p:sp>
      <p:sp>
        <p:nvSpPr>
          <p:cNvPr id="21" name="Footer Placeholder 4">
            <a:extLst>
              <a:ext uri="{FF2B5EF4-FFF2-40B4-BE49-F238E27FC236}">
                <a16:creationId xmlns:a16="http://schemas.microsoft.com/office/drawing/2014/main" id="{5A2CED18-6AF9-4CD7-A83E-C00B5DAADCCC}"/>
              </a:ext>
            </a:extLst>
          </p:cNvPr>
          <p:cNvSpPr txBox="1">
            <a:spLocks/>
          </p:cNvSpPr>
          <p:nvPr userDrawn="1"/>
        </p:nvSpPr>
        <p:spPr>
          <a:xfrm>
            <a:off x="205166" y="6467052"/>
            <a:ext cx="3004579" cy="365125"/>
          </a:xfrm>
          <a:prstGeom prst="rect">
            <a:avLst/>
          </a:prstGeom>
        </p:spPr>
        <p:txBody>
          <a:bodyPr vert="horz" lIns="121920" tIns="60960" rIns="121920" bIns="60960" rtlCol="0" anchor="ctr"/>
          <a:lstStyle>
            <a:defPPr>
              <a:defRPr lang="en-US"/>
            </a:defPPr>
            <a:lvl1pPr marL="0" algn="l" defTabSz="685783" rtl="0" eaLnBrk="1" latinLnBrk="0" hangingPunct="1">
              <a:defRPr sz="800" kern="1200" baseline="0">
                <a:solidFill>
                  <a:schemeClr val="tx1">
                    <a:lumMod val="50000"/>
                    <a:lumOff val="50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r>
              <a:rPr lang="en-US" sz="900" dirty="0">
                <a:solidFill>
                  <a:schemeClr val="bg2">
                    <a:lumMod val="65000"/>
                  </a:schemeClr>
                </a:solidFill>
                <a:latin typeface="Arial" panose="020B0604020202020204" pitchFamily="34" charset="0"/>
                <a:cs typeface="Arial" panose="020B0604020202020204" pitchFamily="34" charset="0"/>
              </a:rPr>
              <a:t>© 2026 HireRight. All rights reserved. Confidential. </a:t>
            </a:r>
          </a:p>
        </p:txBody>
      </p:sp>
      <p:sp>
        <p:nvSpPr>
          <p:cNvPr id="22" name="Rectangle 21">
            <a:extLst>
              <a:ext uri="{FF2B5EF4-FFF2-40B4-BE49-F238E27FC236}">
                <a16:creationId xmlns:a16="http://schemas.microsoft.com/office/drawing/2014/main" id="{B892E709-AB37-AD1D-7578-CB7BE17F8DD8}"/>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6451854"/>
      </p:ext>
    </p:extLst>
  </p:cSld>
  <p:clrMap bg1="lt1" tx1="dk1" bg2="lt2" tx2="dk2" accent1="accent1" accent2="accent2" accent3="accent3" accent4="accent4" accent5="accent5" accent6="accent6" hlink="hlink" folHlink="folHlink"/>
  <p:sldLayoutIdLst>
    <p:sldLayoutId id="2147483743" r:id="rId1"/>
    <p:sldLayoutId id="2147483671" r:id="rId2"/>
    <p:sldLayoutId id="2147483971" r:id="rId3"/>
    <p:sldLayoutId id="2147484033" r:id="rId4"/>
    <p:sldLayoutId id="2147484099" r:id="rId5"/>
    <p:sldLayoutId id="2147484100" r:id="rId6"/>
    <p:sldLayoutId id="2147484101" r:id="rId7"/>
    <p:sldLayoutId id="2147484036" r:id="rId8"/>
    <p:sldLayoutId id="2147483673" r:id="rId9"/>
    <p:sldLayoutId id="2147483863" r:id="rId10"/>
    <p:sldLayoutId id="2147483748" r:id="rId11"/>
    <p:sldLayoutId id="2147483949" r:id="rId12"/>
    <p:sldLayoutId id="2147483749" r:id="rId13"/>
    <p:sldLayoutId id="2147483950" r:id="rId14"/>
    <p:sldLayoutId id="2147483958" r:id="rId15"/>
    <p:sldLayoutId id="2147483959" r:id="rId16"/>
    <p:sldLayoutId id="2147483960" r:id="rId17"/>
    <p:sldLayoutId id="2147483925" r:id="rId18"/>
    <p:sldLayoutId id="2147483650" r:id="rId19"/>
    <p:sldLayoutId id="2147483649" r:id="rId20"/>
    <p:sldLayoutId id="2147483659" r:id="rId21"/>
    <p:sldLayoutId id="2147483658" r:id="rId22"/>
    <p:sldLayoutId id="2147483660" r:id="rId23"/>
    <p:sldLayoutId id="2147483666" r:id="rId24"/>
    <p:sldLayoutId id="2147483667" r:id="rId25"/>
    <p:sldLayoutId id="2147483668" r:id="rId26"/>
    <p:sldLayoutId id="2147483669" r:id="rId27"/>
    <p:sldLayoutId id="2147483670" r:id="rId28"/>
    <p:sldLayoutId id="2147483732" r:id="rId29"/>
    <p:sldLayoutId id="2147483733" r:id="rId30"/>
    <p:sldLayoutId id="2147483877" r:id="rId31"/>
    <p:sldLayoutId id="2147483734" r:id="rId32"/>
    <p:sldLayoutId id="2147483736" r:id="rId33"/>
    <p:sldLayoutId id="2147483862" r:id="rId34"/>
    <p:sldLayoutId id="2147483875" r:id="rId35"/>
    <p:sldLayoutId id="2147483738" r:id="rId36"/>
    <p:sldLayoutId id="2147483739" r:id="rId37"/>
    <p:sldLayoutId id="2147483878" r:id="rId38"/>
    <p:sldLayoutId id="2147483898" r:id="rId39"/>
    <p:sldLayoutId id="2147483740" r:id="rId40"/>
    <p:sldLayoutId id="2147483741" r:id="rId41"/>
    <p:sldLayoutId id="2147483824" r:id="rId42"/>
    <p:sldLayoutId id="2147483672" r:id="rId43"/>
    <p:sldLayoutId id="2147484120" r:id="rId44"/>
    <p:sldLayoutId id="2147484125" r:id="rId45"/>
    <p:sldLayoutId id="2147484132" r:id="rId46"/>
  </p:sldLayoutIdLst>
  <p:txStyles>
    <p:title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chemeClr val="accent2"/>
        </a:buClr>
        <a:buSzPct val="75000"/>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accent2"/>
        </a:buClr>
        <a:buSzPct val="80000"/>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accent2"/>
        </a:buClr>
        <a:buSzPct val="80000"/>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920" userDrawn="1">
          <p15:clr>
            <a:srgbClr val="F26B43"/>
          </p15:clr>
        </p15:guide>
        <p15:guide id="4" pos="5760" userDrawn="1">
          <p15:clr>
            <a:srgbClr val="F26B43"/>
          </p15:clr>
        </p15:guide>
        <p15:guide id="6" pos="240" userDrawn="1">
          <p15:clr>
            <a:srgbClr val="F26B43"/>
          </p15:clr>
        </p15:guide>
        <p15:guide id="7" pos="7440" userDrawn="1">
          <p15:clr>
            <a:srgbClr val="F26B43"/>
          </p15:clr>
        </p15:guide>
        <p15:guide id="8" orient="horz" pos="4032" userDrawn="1">
          <p15:clr>
            <a:srgbClr val="F26B43"/>
          </p15:clr>
        </p15:guide>
        <p15:guide id="10" orient="horz" pos="696" userDrawn="1">
          <p15:clr>
            <a:srgbClr val="F26B43"/>
          </p15:clr>
        </p15:guide>
        <p15:guide id="11" orient="horz" pos="456" userDrawn="1">
          <p15:clr>
            <a:srgbClr val="F26B43"/>
          </p15:clr>
        </p15:guide>
        <p15:guide id="12" orient="horz" pos="4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62481"/>
            <a:ext cx="11429999"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381000" y="1104900"/>
            <a:ext cx="11429999" cy="50037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Rectangle 22">
            <a:extLst>
              <a:ext uri="{FF2B5EF4-FFF2-40B4-BE49-F238E27FC236}">
                <a16:creationId xmlns:a16="http://schemas.microsoft.com/office/drawing/2014/main" id="{DECC5D25-B061-4B62-9B7B-EF1393273687}"/>
              </a:ext>
            </a:extLst>
          </p:cNvPr>
          <p:cNvSpPr/>
          <p:nvPr userDrawn="1"/>
        </p:nvSpPr>
        <p:spPr>
          <a:xfrm>
            <a:off x="0" y="6400800"/>
            <a:ext cx="12192000" cy="457201"/>
          </a:xfrm>
          <a:prstGeom prst="rect">
            <a:avLst/>
          </a:pr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BDD4B12-1819-4618-BF29-9A04EE98BC62}"/>
              </a:ext>
            </a:extLst>
          </p:cNvPr>
          <p:cNvSpPr/>
          <p:nvPr userDrawn="1"/>
        </p:nvSpPr>
        <p:spPr>
          <a:xfrm>
            <a:off x="5801782" y="6400801"/>
            <a:ext cx="588435" cy="457200"/>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0710FC5B-BA9A-4E47-83DA-1CAD9E9908FA}"/>
              </a:ext>
            </a:extLst>
          </p:cNvPr>
          <p:cNvGrpSpPr/>
          <p:nvPr userDrawn="1"/>
        </p:nvGrpSpPr>
        <p:grpSpPr>
          <a:xfrm>
            <a:off x="10795053" y="6526111"/>
            <a:ext cx="1238262" cy="229835"/>
            <a:chOff x="2336800" y="2301876"/>
            <a:chExt cx="8561388" cy="1589087"/>
          </a:xfrm>
          <a:solidFill>
            <a:schemeClr val="bg2"/>
          </a:solidFill>
        </p:grpSpPr>
        <p:sp>
          <p:nvSpPr>
            <p:cNvPr id="26" name="Freeform 29">
              <a:extLst>
                <a:ext uri="{FF2B5EF4-FFF2-40B4-BE49-F238E27FC236}">
                  <a16:creationId xmlns:a16="http://schemas.microsoft.com/office/drawing/2014/main" id="{17F118F3-7D39-4B3E-A58A-CF0091EC67EF}"/>
                </a:ext>
              </a:extLst>
            </p:cNvPr>
            <p:cNvSpPr>
              <a:spLocks/>
            </p:cNvSpPr>
            <p:nvPr/>
          </p:nvSpPr>
          <p:spPr bwMode="auto">
            <a:xfrm>
              <a:off x="5727700" y="3506788"/>
              <a:ext cx="1089025" cy="384175"/>
            </a:xfrm>
            <a:custGeom>
              <a:avLst/>
              <a:gdLst>
                <a:gd name="T0" fmla="*/ 66 w 686"/>
                <a:gd name="T1" fmla="*/ 180 h 242"/>
                <a:gd name="T2" fmla="*/ 66 w 686"/>
                <a:gd name="T3" fmla="*/ 0 h 242"/>
                <a:gd name="T4" fmla="*/ 0 w 686"/>
                <a:gd name="T5" fmla="*/ 0 h 242"/>
                <a:gd name="T6" fmla="*/ 0 w 686"/>
                <a:gd name="T7" fmla="*/ 242 h 242"/>
                <a:gd name="T8" fmla="*/ 686 w 686"/>
                <a:gd name="T9" fmla="*/ 242 h 242"/>
                <a:gd name="T10" fmla="*/ 686 w 686"/>
                <a:gd name="T11" fmla="*/ 180 h 242"/>
                <a:gd name="T12" fmla="*/ 66 w 686"/>
                <a:gd name="T13" fmla="*/ 180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6" y="180"/>
                  </a:moveTo>
                  <a:lnTo>
                    <a:pt x="66" y="0"/>
                  </a:lnTo>
                  <a:lnTo>
                    <a:pt x="0" y="0"/>
                  </a:lnTo>
                  <a:lnTo>
                    <a:pt x="0" y="242"/>
                  </a:lnTo>
                  <a:lnTo>
                    <a:pt x="686" y="242"/>
                  </a:lnTo>
                  <a:lnTo>
                    <a:pt x="686" y="180"/>
                  </a:lnTo>
                  <a:lnTo>
                    <a:pt x="66"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0">
              <a:extLst>
                <a:ext uri="{FF2B5EF4-FFF2-40B4-BE49-F238E27FC236}">
                  <a16:creationId xmlns:a16="http://schemas.microsoft.com/office/drawing/2014/main" id="{A41F7665-0D09-4A33-94FA-7B7FC4BCCC97}"/>
                </a:ext>
              </a:extLst>
            </p:cNvPr>
            <p:cNvSpPr>
              <a:spLocks/>
            </p:cNvSpPr>
            <p:nvPr/>
          </p:nvSpPr>
          <p:spPr bwMode="auto">
            <a:xfrm>
              <a:off x="2336800" y="2686051"/>
              <a:ext cx="695325" cy="820738"/>
            </a:xfrm>
            <a:custGeom>
              <a:avLst/>
              <a:gdLst>
                <a:gd name="T0" fmla="*/ 317 w 438"/>
                <a:gd name="T1" fmla="*/ 199 h 517"/>
                <a:gd name="T2" fmla="*/ 123 w 438"/>
                <a:gd name="T3" fmla="*/ 199 h 517"/>
                <a:gd name="T4" fmla="*/ 123 w 438"/>
                <a:gd name="T5" fmla="*/ 0 h 517"/>
                <a:gd name="T6" fmla="*/ 0 w 438"/>
                <a:gd name="T7" fmla="*/ 0 h 517"/>
                <a:gd name="T8" fmla="*/ 0 w 438"/>
                <a:gd name="T9" fmla="*/ 517 h 517"/>
                <a:gd name="T10" fmla="*/ 123 w 438"/>
                <a:gd name="T11" fmla="*/ 517 h 517"/>
                <a:gd name="T12" fmla="*/ 123 w 438"/>
                <a:gd name="T13" fmla="*/ 313 h 517"/>
                <a:gd name="T14" fmla="*/ 317 w 438"/>
                <a:gd name="T15" fmla="*/ 313 h 517"/>
                <a:gd name="T16" fmla="*/ 317 w 438"/>
                <a:gd name="T17" fmla="*/ 517 h 517"/>
                <a:gd name="T18" fmla="*/ 438 w 438"/>
                <a:gd name="T19" fmla="*/ 517 h 517"/>
                <a:gd name="T20" fmla="*/ 438 w 438"/>
                <a:gd name="T21" fmla="*/ 0 h 517"/>
                <a:gd name="T22" fmla="*/ 317 w 438"/>
                <a:gd name="T23" fmla="*/ 0 h 517"/>
                <a:gd name="T24" fmla="*/ 317 w 438"/>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 h="517">
                  <a:moveTo>
                    <a:pt x="317" y="199"/>
                  </a:moveTo>
                  <a:lnTo>
                    <a:pt x="123" y="199"/>
                  </a:lnTo>
                  <a:lnTo>
                    <a:pt x="123" y="0"/>
                  </a:lnTo>
                  <a:lnTo>
                    <a:pt x="0" y="0"/>
                  </a:lnTo>
                  <a:lnTo>
                    <a:pt x="0" y="517"/>
                  </a:lnTo>
                  <a:lnTo>
                    <a:pt x="123" y="517"/>
                  </a:lnTo>
                  <a:lnTo>
                    <a:pt x="123" y="313"/>
                  </a:lnTo>
                  <a:lnTo>
                    <a:pt x="317" y="313"/>
                  </a:lnTo>
                  <a:lnTo>
                    <a:pt x="317" y="517"/>
                  </a:lnTo>
                  <a:lnTo>
                    <a:pt x="438" y="517"/>
                  </a:lnTo>
                  <a:lnTo>
                    <a:pt x="438" y="0"/>
                  </a:lnTo>
                  <a:lnTo>
                    <a:pt x="317" y="0"/>
                  </a:lnTo>
                  <a:lnTo>
                    <a:pt x="317" y="1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7">
              <a:extLst>
                <a:ext uri="{FF2B5EF4-FFF2-40B4-BE49-F238E27FC236}">
                  <a16:creationId xmlns:a16="http://schemas.microsoft.com/office/drawing/2014/main" id="{4BFF90CF-A2A2-4B29-B537-8431923BCD23}"/>
                </a:ext>
              </a:extLst>
            </p:cNvPr>
            <p:cNvSpPr>
              <a:spLocks noChangeArrowheads="1"/>
            </p:cNvSpPr>
            <p:nvPr/>
          </p:nvSpPr>
          <p:spPr bwMode="auto">
            <a:xfrm>
              <a:off x="3343275" y="2686051"/>
              <a:ext cx="195262" cy="820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32">
              <a:extLst>
                <a:ext uri="{FF2B5EF4-FFF2-40B4-BE49-F238E27FC236}">
                  <a16:creationId xmlns:a16="http://schemas.microsoft.com/office/drawing/2014/main" id="{210A899B-2AD5-429C-8043-518CA8E032D2}"/>
                </a:ext>
              </a:extLst>
            </p:cNvPr>
            <p:cNvSpPr>
              <a:spLocks noEditPoints="1"/>
            </p:cNvSpPr>
            <p:nvPr/>
          </p:nvSpPr>
          <p:spPr bwMode="auto">
            <a:xfrm>
              <a:off x="3849688" y="2686051"/>
              <a:ext cx="722312" cy="820738"/>
            </a:xfrm>
            <a:custGeom>
              <a:avLst/>
              <a:gdLst>
                <a:gd name="T0" fmla="*/ 183 w 192"/>
                <a:gd name="T1" fmla="*/ 73 h 218"/>
                <a:gd name="T2" fmla="*/ 183 w 192"/>
                <a:gd name="T3" fmla="*/ 72 h 218"/>
                <a:gd name="T4" fmla="*/ 164 w 192"/>
                <a:gd name="T5" fmla="*/ 22 h 218"/>
                <a:gd name="T6" fmla="*/ 100 w 192"/>
                <a:gd name="T7" fmla="*/ 0 h 218"/>
                <a:gd name="T8" fmla="*/ 0 w 192"/>
                <a:gd name="T9" fmla="*/ 0 h 218"/>
                <a:gd name="T10" fmla="*/ 0 w 192"/>
                <a:gd name="T11" fmla="*/ 218 h 218"/>
                <a:gd name="T12" fmla="*/ 52 w 192"/>
                <a:gd name="T13" fmla="*/ 218 h 218"/>
                <a:gd name="T14" fmla="*/ 52 w 192"/>
                <a:gd name="T15" fmla="*/ 149 h 218"/>
                <a:gd name="T16" fmla="*/ 85 w 192"/>
                <a:gd name="T17" fmla="*/ 149 h 218"/>
                <a:gd name="T18" fmla="*/ 131 w 192"/>
                <a:gd name="T19" fmla="*/ 218 h 218"/>
                <a:gd name="T20" fmla="*/ 192 w 192"/>
                <a:gd name="T21" fmla="*/ 218 h 218"/>
                <a:gd name="T22" fmla="*/ 139 w 192"/>
                <a:gd name="T23" fmla="*/ 140 h 218"/>
                <a:gd name="T24" fmla="*/ 183 w 192"/>
                <a:gd name="T25" fmla="*/ 73 h 218"/>
                <a:gd name="T26" fmla="*/ 131 w 192"/>
                <a:gd name="T27" fmla="*/ 75 h 218"/>
                <a:gd name="T28" fmla="*/ 131 w 192"/>
                <a:gd name="T29" fmla="*/ 75 h 218"/>
                <a:gd name="T30" fmla="*/ 97 w 192"/>
                <a:gd name="T31" fmla="*/ 103 h 218"/>
                <a:gd name="T32" fmla="*/ 52 w 192"/>
                <a:gd name="T33" fmla="*/ 103 h 218"/>
                <a:gd name="T34" fmla="*/ 52 w 192"/>
                <a:gd name="T35" fmla="*/ 47 h 218"/>
                <a:gd name="T36" fmla="*/ 96 w 192"/>
                <a:gd name="T37" fmla="*/ 47 h 218"/>
                <a:gd name="T38" fmla="*/ 131 w 192"/>
                <a:gd name="T39"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18">
                  <a:moveTo>
                    <a:pt x="183" y="73"/>
                  </a:moveTo>
                  <a:cubicBezTo>
                    <a:pt x="183" y="72"/>
                    <a:pt x="183" y="72"/>
                    <a:pt x="183" y="72"/>
                  </a:cubicBezTo>
                  <a:cubicBezTo>
                    <a:pt x="183" y="52"/>
                    <a:pt x="177" y="34"/>
                    <a:pt x="164" y="22"/>
                  </a:cubicBezTo>
                  <a:cubicBezTo>
                    <a:pt x="150" y="7"/>
                    <a:pt x="128"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cubicBezTo>
                    <a:pt x="139" y="140"/>
                    <a:pt x="139" y="140"/>
                    <a:pt x="139" y="140"/>
                  </a:cubicBezTo>
                  <a:cubicBezTo>
                    <a:pt x="167" y="129"/>
                    <a:pt x="183" y="105"/>
                    <a:pt x="183" y="73"/>
                  </a:cubicBezTo>
                  <a:close/>
                  <a:moveTo>
                    <a:pt x="131" y="75"/>
                  </a:moveTo>
                  <a:cubicBezTo>
                    <a:pt x="131" y="75"/>
                    <a:pt x="131" y="75"/>
                    <a:pt x="131" y="75"/>
                  </a:cubicBez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3">
              <a:extLst>
                <a:ext uri="{FF2B5EF4-FFF2-40B4-BE49-F238E27FC236}">
                  <a16:creationId xmlns:a16="http://schemas.microsoft.com/office/drawing/2014/main" id="{9738BB19-BC00-4347-BDB5-A822E56B5511}"/>
                </a:ext>
              </a:extLst>
            </p:cNvPr>
            <p:cNvSpPr>
              <a:spLocks/>
            </p:cNvSpPr>
            <p:nvPr/>
          </p:nvSpPr>
          <p:spPr bwMode="auto">
            <a:xfrm>
              <a:off x="4792663" y="2686051"/>
              <a:ext cx="630237" cy="820738"/>
            </a:xfrm>
            <a:custGeom>
              <a:avLst/>
              <a:gdLst>
                <a:gd name="T0" fmla="*/ 123 w 397"/>
                <a:gd name="T1" fmla="*/ 405 h 517"/>
                <a:gd name="T2" fmla="*/ 123 w 397"/>
                <a:gd name="T3" fmla="*/ 311 h 517"/>
                <a:gd name="T4" fmla="*/ 360 w 397"/>
                <a:gd name="T5" fmla="*/ 311 h 517"/>
                <a:gd name="T6" fmla="*/ 360 w 397"/>
                <a:gd name="T7" fmla="*/ 201 h 517"/>
                <a:gd name="T8" fmla="*/ 123 w 397"/>
                <a:gd name="T9" fmla="*/ 201 h 517"/>
                <a:gd name="T10" fmla="*/ 123 w 397"/>
                <a:gd name="T11" fmla="*/ 109 h 517"/>
                <a:gd name="T12" fmla="*/ 393 w 397"/>
                <a:gd name="T13" fmla="*/ 109 h 517"/>
                <a:gd name="T14" fmla="*/ 393 w 397"/>
                <a:gd name="T15" fmla="*/ 0 h 517"/>
                <a:gd name="T16" fmla="*/ 0 w 397"/>
                <a:gd name="T17" fmla="*/ 0 h 517"/>
                <a:gd name="T18" fmla="*/ 0 w 397"/>
                <a:gd name="T19" fmla="*/ 517 h 517"/>
                <a:gd name="T20" fmla="*/ 397 w 397"/>
                <a:gd name="T21" fmla="*/ 517 h 517"/>
                <a:gd name="T22" fmla="*/ 397 w 397"/>
                <a:gd name="T23" fmla="*/ 405 h 517"/>
                <a:gd name="T24" fmla="*/ 123 w 397"/>
                <a:gd name="T25" fmla="*/ 405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7" h="517">
                  <a:moveTo>
                    <a:pt x="123" y="405"/>
                  </a:moveTo>
                  <a:lnTo>
                    <a:pt x="123" y="311"/>
                  </a:lnTo>
                  <a:lnTo>
                    <a:pt x="360" y="311"/>
                  </a:lnTo>
                  <a:lnTo>
                    <a:pt x="360" y="201"/>
                  </a:lnTo>
                  <a:lnTo>
                    <a:pt x="123" y="201"/>
                  </a:lnTo>
                  <a:lnTo>
                    <a:pt x="123" y="109"/>
                  </a:lnTo>
                  <a:lnTo>
                    <a:pt x="393" y="109"/>
                  </a:lnTo>
                  <a:lnTo>
                    <a:pt x="393" y="0"/>
                  </a:lnTo>
                  <a:lnTo>
                    <a:pt x="0" y="0"/>
                  </a:lnTo>
                  <a:lnTo>
                    <a:pt x="0" y="517"/>
                  </a:lnTo>
                  <a:lnTo>
                    <a:pt x="397" y="517"/>
                  </a:lnTo>
                  <a:lnTo>
                    <a:pt x="397" y="405"/>
                  </a:lnTo>
                  <a:lnTo>
                    <a:pt x="123"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4">
              <a:extLst>
                <a:ext uri="{FF2B5EF4-FFF2-40B4-BE49-F238E27FC236}">
                  <a16:creationId xmlns:a16="http://schemas.microsoft.com/office/drawing/2014/main" id="{14C938B0-2C4C-4715-A1D2-700B8C27DF02}"/>
                </a:ext>
              </a:extLst>
            </p:cNvPr>
            <p:cNvSpPr>
              <a:spLocks noEditPoints="1"/>
            </p:cNvSpPr>
            <p:nvPr/>
          </p:nvSpPr>
          <p:spPr bwMode="auto">
            <a:xfrm>
              <a:off x="6118225" y="2686051"/>
              <a:ext cx="720725" cy="820738"/>
            </a:xfrm>
            <a:custGeom>
              <a:avLst/>
              <a:gdLst>
                <a:gd name="T0" fmla="*/ 139 w 192"/>
                <a:gd name="T1" fmla="*/ 140 h 218"/>
                <a:gd name="T2" fmla="*/ 183 w 192"/>
                <a:gd name="T3" fmla="*/ 73 h 218"/>
                <a:gd name="T4" fmla="*/ 183 w 192"/>
                <a:gd name="T5" fmla="*/ 72 h 218"/>
                <a:gd name="T6" fmla="*/ 164 w 192"/>
                <a:gd name="T7" fmla="*/ 22 h 218"/>
                <a:gd name="T8" fmla="*/ 100 w 192"/>
                <a:gd name="T9" fmla="*/ 0 h 218"/>
                <a:gd name="T10" fmla="*/ 0 w 192"/>
                <a:gd name="T11" fmla="*/ 0 h 218"/>
                <a:gd name="T12" fmla="*/ 0 w 192"/>
                <a:gd name="T13" fmla="*/ 218 h 218"/>
                <a:gd name="T14" fmla="*/ 52 w 192"/>
                <a:gd name="T15" fmla="*/ 218 h 218"/>
                <a:gd name="T16" fmla="*/ 52 w 192"/>
                <a:gd name="T17" fmla="*/ 149 h 218"/>
                <a:gd name="T18" fmla="*/ 85 w 192"/>
                <a:gd name="T19" fmla="*/ 149 h 218"/>
                <a:gd name="T20" fmla="*/ 131 w 192"/>
                <a:gd name="T21" fmla="*/ 218 h 218"/>
                <a:gd name="T22" fmla="*/ 192 w 192"/>
                <a:gd name="T23" fmla="*/ 218 h 218"/>
                <a:gd name="T24" fmla="*/ 139 w 192"/>
                <a:gd name="T25" fmla="*/ 140 h 218"/>
                <a:gd name="T26" fmla="*/ 131 w 192"/>
                <a:gd name="T27" fmla="*/ 75 h 218"/>
                <a:gd name="T28" fmla="*/ 97 w 192"/>
                <a:gd name="T29" fmla="*/ 103 h 218"/>
                <a:gd name="T30" fmla="*/ 52 w 192"/>
                <a:gd name="T31" fmla="*/ 103 h 218"/>
                <a:gd name="T32" fmla="*/ 52 w 192"/>
                <a:gd name="T33" fmla="*/ 47 h 218"/>
                <a:gd name="T34" fmla="*/ 96 w 192"/>
                <a:gd name="T35" fmla="*/ 47 h 218"/>
                <a:gd name="T36" fmla="*/ 131 w 192"/>
                <a:gd name="T37"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2" h="218">
                  <a:moveTo>
                    <a:pt x="139" y="140"/>
                  </a:moveTo>
                  <a:cubicBezTo>
                    <a:pt x="167" y="129"/>
                    <a:pt x="183" y="105"/>
                    <a:pt x="183" y="73"/>
                  </a:cubicBezTo>
                  <a:cubicBezTo>
                    <a:pt x="183" y="72"/>
                    <a:pt x="183" y="72"/>
                    <a:pt x="183" y="72"/>
                  </a:cubicBezTo>
                  <a:cubicBezTo>
                    <a:pt x="183" y="52"/>
                    <a:pt x="177" y="34"/>
                    <a:pt x="164" y="22"/>
                  </a:cubicBezTo>
                  <a:cubicBezTo>
                    <a:pt x="149" y="7"/>
                    <a:pt x="127"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lnTo>
                    <a:pt x="139" y="140"/>
                  </a:lnTo>
                  <a:close/>
                  <a:moveTo>
                    <a:pt x="131" y="75"/>
                  </a:move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31">
              <a:extLst>
                <a:ext uri="{FF2B5EF4-FFF2-40B4-BE49-F238E27FC236}">
                  <a16:creationId xmlns:a16="http://schemas.microsoft.com/office/drawing/2014/main" id="{E5185D02-95FB-4C24-B6FB-07991012770A}"/>
                </a:ext>
              </a:extLst>
            </p:cNvPr>
            <p:cNvSpPr>
              <a:spLocks noChangeArrowheads="1"/>
            </p:cNvSpPr>
            <p:nvPr/>
          </p:nvSpPr>
          <p:spPr bwMode="auto">
            <a:xfrm>
              <a:off x="7067550" y="2686051"/>
              <a:ext cx="195262" cy="8207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6">
              <a:extLst>
                <a:ext uri="{FF2B5EF4-FFF2-40B4-BE49-F238E27FC236}">
                  <a16:creationId xmlns:a16="http://schemas.microsoft.com/office/drawing/2014/main" id="{62C0FD8A-4248-40B9-ADF9-1F65B305F483}"/>
                </a:ext>
              </a:extLst>
            </p:cNvPr>
            <p:cNvSpPr>
              <a:spLocks/>
            </p:cNvSpPr>
            <p:nvPr/>
          </p:nvSpPr>
          <p:spPr bwMode="auto">
            <a:xfrm>
              <a:off x="7526338" y="2670176"/>
              <a:ext cx="781050" cy="847725"/>
            </a:xfrm>
            <a:custGeom>
              <a:avLst/>
              <a:gdLst>
                <a:gd name="T0" fmla="*/ 110 w 208"/>
                <a:gd name="T1" fmla="*/ 139 h 225"/>
                <a:gd name="T2" fmla="*/ 158 w 208"/>
                <a:gd name="T3" fmla="*/ 139 h 225"/>
                <a:gd name="T4" fmla="*/ 158 w 208"/>
                <a:gd name="T5" fmla="*/ 166 h 225"/>
                <a:gd name="T6" fmla="*/ 116 w 208"/>
                <a:gd name="T7" fmla="*/ 178 h 225"/>
                <a:gd name="T8" fmla="*/ 54 w 208"/>
                <a:gd name="T9" fmla="*/ 113 h 225"/>
                <a:gd name="T10" fmla="*/ 54 w 208"/>
                <a:gd name="T11" fmla="*/ 112 h 225"/>
                <a:gd name="T12" fmla="*/ 113 w 208"/>
                <a:gd name="T13" fmla="*/ 48 h 225"/>
                <a:gd name="T14" fmla="*/ 167 w 208"/>
                <a:gd name="T15" fmla="*/ 69 h 225"/>
                <a:gd name="T16" fmla="*/ 169 w 208"/>
                <a:gd name="T17" fmla="*/ 71 h 225"/>
                <a:gd name="T18" fmla="*/ 201 w 208"/>
                <a:gd name="T19" fmla="*/ 31 h 225"/>
                <a:gd name="T20" fmla="*/ 199 w 208"/>
                <a:gd name="T21" fmla="*/ 30 h 225"/>
                <a:gd name="T22" fmla="*/ 114 w 208"/>
                <a:gd name="T23" fmla="*/ 0 h 225"/>
                <a:gd name="T24" fmla="*/ 0 w 208"/>
                <a:gd name="T25" fmla="*/ 113 h 225"/>
                <a:gd name="T26" fmla="*/ 0 w 208"/>
                <a:gd name="T27" fmla="*/ 113 h 225"/>
                <a:gd name="T28" fmla="*/ 114 w 208"/>
                <a:gd name="T29" fmla="*/ 225 h 225"/>
                <a:gd name="T30" fmla="*/ 207 w 208"/>
                <a:gd name="T31" fmla="*/ 191 h 225"/>
                <a:gd name="T32" fmla="*/ 208 w 208"/>
                <a:gd name="T33" fmla="*/ 190 h 225"/>
                <a:gd name="T34" fmla="*/ 208 w 208"/>
                <a:gd name="T35" fmla="*/ 94 h 225"/>
                <a:gd name="T36" fmla="*/ 110 w 208"/>
                <a:gd name="T37" fmla="*/ 94 h 225"/>
                <a:gd name="T38" fmla="*/ 110 w 208"/>
                <a:gd name="T39" fmla="*/ 13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8" h="225">
                  <a:moveTo>
                    <a:pt x="110" y="139"/>
                  </a:moveTo>
                  <a:cubicBezTo>
                    <a:pt x="158" y="139"/>
                    <a:pt x="158" y="139"/>
                    <a:pt x="158" y="139"/>
                  </a:cubicBezTo>
                  <a:cubicBezTo>
                    <a:pt x="158" y="166"/>
                    <a:pt x="158" y="166"/>
                    <a:pt x="158" y="166"/>
                  </a:cubicBezTo>
                  <a:cubicBezTo>
                    <a:pt x="147" y="174"/>
                    <a:pt x="132" y="178"/>
                    <a:pt x="116" y="178"/>
                  </a:cubicBezTo>
                  <a:cubicBezTo>
                    <a:pt x="80" y="178"/>
                    <a:pt x="54" y="151"/>
                    <a:pt x="54" y="113"/>
                  </a:cubicBezTo>
                  <a:cubicBezTo>
                    <a:pt x="54" y="112"/>
                    <a:pt x="54" y="112"/>
                    <a:pt x="54" y="112"/>
                  </a:cubicBezTo>
                  <a:cubicBezTo>
                    <a:pt x="54" y="77"/>
                    <a:pt x="80" y="48"/>
                    <a:pt x="113" y="48"/>
                  </a:cubicBezTo>
                  <a:cubicBezTo>
                    <a:pt x="137" y="48"/>
                    <a:pt x="151" y="56"/>
                    <a:pt x="167" y="69"/>
                  </a:cubicBezTo>
                  <a:cubicBezTo>
                    <a:pt x="169" y="71"/>
                    <a:pt x="169" y="71"/>
                    <a:pt x="169" y="71"/>
                  </a:cubicBezTo>
                  <a:cubicBezTo>
                    <a:pt x="201" y="31"/>
                    <a:pt x="201" y="31"/>
                    <a:pt x="201" y="31"/>
                  </a:cubicBezTo>
                  <a:cubicBezTo>
                    <a:pt x="199" y="30"/>
                    <a:pt x="199" y="30"/>
                    <a:pt x="199" y="30"/>
                  </a:cubicBezTo>
                  <a:cubicBezTo>
                    <a:pt x="174" y="9"/>
                    <a:pt x="150" y="0"/>
                    <a:pt x="114" y="0"/>
                  </a:cubicBezTo>
                  <a:cubicBezTo>
                    <a:pt x="50" y="0"/>
                    <a:pt x="0" y="49"/>
                    <a:pt x="0" y="113"/>
                  </a:cubicBezTo>
                  <a:cubicBezTo>
                    <a:pt x="0" y="113"/>
                    <a:pt x="0" y="113"/>
                    <a:pt x="0" y="113"/>
                  </a:cubicBezTo>
                  <a:cubicBezTo>
                    <a:pt x="0" y="178"/>
                    <a:pt x="48" y="225"/>
                    <a:pt x="114" y="225"/>
                  </a:cubicBezTo>
                  <a:cubicBezTo>
                    <a:pt x="149" y="225"/>
                    <a:pt x="180" y="214"/>
                    <a:pt x="207" y="191"/>
                  </a:cubicBezTo>
                  <a:cubicBezTo>
                    <a:pt x="208" y="190"/>
                    <a:pt x="208" y="190"/>
                    <a:pt x="208" y="190"/>
                  </a:cubicBezTo>
                  <a:cubicBezTo>
                    <a:pt x="208" y="94"/>
                    <a:pt x="208" y="94"/>
                    <a:pt x="208" y="94"/>
                  </a:cubicBezTo>
                  <a:cubicBezTo>
                    <a:pt x="110" y="94"/>
                    <a:pt x="110" y="94"/>
                    <a:pt x="110" y="94"/>
                  </a:cubicBezTo>
                  <a:lnTo>
                    <a:pt x="110" y="13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56">
              <a:extLst>
                <a:ext uri="{FF2B5EF4-FFF2-40B4-BE49-F238E27FC236}">
                  <a16:creationId xmlns:a16="http://schemas.microsoft.com/office/drawing/2014/main" id="{999E6A68-83D7-4CBC-A132-7ABE2DD3610F}"/>
                </a:ext>
              </a:extLst>
            </p:cNvPr>
            <p:cNvSpPr>
              <a:spLocks/>
            </p:cNvSpPr>
            <p:nvPr/>
          </p:nvSpPr>
          <p:spPr bwMode="auto">
            <a:xfrm>
              <a:off x="8574088" y="2686051"/>
              <a:ext cx="693737" cy="820738"/>
            </a:xfrm>
            <a:custGeom>
              <a:avLst/>
              <a:gdLst>
                <a:gd name="T0" fmla="*/ 314 w 437"/>
                <a:gd name="T1" fmla="*/ 199 h 517"/>
                <a:gd name="T2" fmla="*/ 120 w 437"/>
                <a:gd name="T3" fmla="*/ 199 h 517"/>
                <a:gd name="T4" fmla="*/ 120 w 437"/>
                <a:gd name="T5" fmla="*/ 0 h 517"/>
                <a:gd name="T6" fmla="*/ 0 w 437"/>
                <a:gd name="T7" fmla="*/ 0 h 517"/>
                <a:gd name="T8" fmla="*/ 0 w 437"/>
                <a:gd name="T9" fmla="*/ 517 h 517"/>
                <a:gd name="T10" fmla="*/ 120 w 437"/>
                <a:gd name="T11" fmla="*/ 517 h 517"/>
                <a:gd name="T12" fmla="*/ 120 w 437"/>
                <a:gd name="T13" fmla="*/ 313 h 517"/>
                <a:gd name="T14" fmla="*/ 314 w 437"/>
                <a:gd name="T15" fmla="*/ 313 h 517"/>
                <a:gd name="T16" fmla="*/ 314 w 437"/>
                <a:gd name="T17" fmla="*/ 517 h 517"/>
                <a:gd name="T18" fmla="*/ 437 w 437"/>
                <a:gd name="T19" fmla="*/ 517 h 517"/>
                <a:gd name="T20" fmla="*/ 437 w 437"/>
                <a:gd name="T21" fmla="*/ 0 h 517"/>
                <a:gd name="T22" fmla="*/ 314 w 437"/>
                <a:gd name="T23" fmla="*/ 0 h 517"/>
                <a:gd name="T24" fmla="*/ 314 w 437"/>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7" h="517">
                  <a:moveTo>
                    <a:pt x="314" y="199"/>
                  </a:moveTo>
                  <a:lnTo>
                    <a:pt x="120" y="199"/>
                  </a:lnTo>
                  <a:lnTo>
                    <a:pt x="120" y="0"/>
                  </a:lnTo>
                  <a:lnTo>
                    <a:pt x="0" y="0"/>
                  </a:lnTo>
                  <a:lnTo>
                    <a:pt x="0" y="517"/>
                  </a:lnTo>
                  <a:lnTo>
                    <a:pt x="120" y="517"/>
                  </a:lnTo>
                  <a:lnTo>
                    <a:pt x="120" y="313"/>
                  </a:lnTo>
                  <a:lnTo>
                    <a:pt x="314" y="313"/>
                  </a:lnTo>
                  <a:lnTo>
                    <a:pt x="314" y="517"/>
                  </a:lnTo>
                  <a:lnTo>
                    <a:pt x="437" y="517"/>
                  </a:lnTo>
                  <a:lnTo>
                    <a:pt x="437" y="0"/>
                  </a:lnTo>
                  <a:lnTo>
                    <a:pt x="314" y="0"/>
                  </a:lnTo>
                  <a:lnTo>
                    <a:pt x="314" y="19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57">
              <a:extLst>
                <a:ext uri="{FF2B5EF4-FFF2-40B4-BE49-F238E27FC236}">
                  <a16:creationId xmlns:a16="http://schemas.microsoft.com/office/drawing/2014/main" id="{9B0E01FB-C702-4447-BA9E-9EA5564D54F2}"/>
                </a:ext>
              </a:extLst>
            </p:cNvPr>
            <p:cNvSpPr>
              <a:spLocks/>
            </p:cNvSpPr>
            <p:nvPr/>
          </p:nvSpPr>
          <p:spPr bwMode="auto">
            <a:xfrm>
              <a:off x="9444038" y="2686051"/>
              <a:ext cx="679450" cy="820738"/>
            </a:xfrm>
            <a:custGeom>
              <a:avLst/>
              <a:gdLst>
                <a:gd name="T0" fmla="*/ 0 w 428"/>
                <a:gd name="T1" fmla="*/ 0 h 517"/>
                <a:gd name="T2" fmla="*/ 0 w 428"/>
                <a:gd name="T3" fmla="*/ 114 h 517"/>
                <a:gd name="T4" fmla="*/ 152 w 428"/>
                <a:gd name="T5" fmla="*/ 114 h 517"/>
                <a:gd name="T6" fmla="*/ 152 w 428"/>
                <a:gd name="T7" fmla="*/ 517 h 517"/>
                <a:gd name="T8" fmla="*/ 275 w 428"/>
                <a:gd name="T9" fmla="*/ 517 h 517"/>
                <a:gd name="T10" fmla="*/ 275 w 428"/>
                <a:gd name="T11" fmla="*/ 114 h 517"/>
                <a:gd name="T12" fmla="*/ 428 w 428"/>
                <a:gd name="T13" fmla="*/ 114 h 517"/>
                <a:gd name="T14" fmla="*/ 428 w 428"/>
                <a:gd name="T15" fmla="*/ 0 h 517"/>
                <a:gd name="T16" fmla="*/ 0 w 428"/>
                <a:gd name="T17"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517">
                  <a:moveTo>
                    <a:pt x="0" y="0"/>
                  </a:moveTo>
                  <a:lnTo>
                    <a:pt x="0" y="114"/>
                  </a:lnTo>
                  <a:lnTo>
                    <a:pt x="152" y="114"/>
                  </a:lnTo>
                  <a:lnTo>
                    <a:pt x="152" y="517"/>
                  </a:lnTo>
                  <a:lnTo>
                    <a:pt x="275" y="517"/>
                  </a:lnTo>
                  <a:lnTo>
                    <a:pt x="275" y="114"/>
                  </a:lnTo>
                  <a:lnTo>
                    <a:pt x="428" y="114"/>
                  </a:lnTo>
                  <a:lnTo>
                    <a:pt x="428"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58">
              <a:extLst>
                <a:ext uri="{FF2B5EF4-FFF2-40B4-BE49-F238E27FC236}">
                  <a16:creationId xmlns:a16="http://schemas.microsoft.com/office/drawing/2014/main" id="{E82129ED-D9C9-4BCA-8A5A-EEDEDC087C99}"/>
                </a:ext>
              </a:extLst>
            </p:cNvPr>
            <p:cNvSpPr>
              <a:spLocks/>
            </p:cNvSpPr>
            <p:nvPr/>
          </p:nvSpPr>
          <p:spPr bwMode="auto">
            <a:xfrm>
              <a:off x="9440863" y="2301876"/>
              <a:ext cx="1089025" cy="384175"/>
            </a:xfrm>
            <a:custGeom>
              <a:avLst/>
              <a:gdLst>
                <a:gd name="T0" fmla="*/ 620 w 686"/>
                <a:gd name="T1" fmla="*/ 62 h 242"/>
                <a:gd name="T2" fmla="*/ 620 w 686"/>
                <a:gd name="T3" fmla="*/ 242 h 242"/>
                <a:gd name="T4" fmla="*/ 686 w 686"/>
                <a:gd name="T5" fmla="*/ 242 h 242"/>
                <a:gd name="T6" fmla="*/ 686 w 686"/>
                <a:gd name="T7" fmla="*/ 0 h 242"/>
                <a:gd name="T8" fmla="*/ 0 w 686"/>
                <a:gd name="T9" fmla="*/ 0 h 242"/>
                <a:gd name="T10" fmla="*/ 0 w 686"/>
                <a:gd name="T11" fmla="*/ 62 h 242"/>
                <a:gd name="T12" fmla="*/ 620 w 686"/>
                <a:gd name="T13" fmla="*/ 62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20" y="62"/>
                  </a:moveTo>
                  <a:lnTo>
                    <a:pt x="620" y="242"/>
                  </a:lnTo>
                  <a:lnTo>
                    <a:pt x="686" y="242"/>
                  </a:lnTo>
                  <a:lnTo>
                    <a:pt x="686" y="0"/>
                  </a:lnTo>
                  <a:lnTo>
                    <a:pt x="0" y="0"/>
                  </a:lnTo>
                  <a:lnTo>
                    <a:pt x="0" y="62"/>
                  </a:lnTo>
                  <a:lnTo>
                    <a:pt x="62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59">
              <a:extLst>
                <a:ext uri="{FF2B5EF4-FFF2-40B4-BE49-F238E27FC236}">
                  <a16:creationId xmlns:a16="http://schemas.microsoft.com/office/drawing/2014/main" id="{60E53817-B4E8-4CC2-90C2-9E832476CB3C}"/>
                </a:ext>
              </a:extLst>
            </p:cNvPr>
            <p:cNvSpPr>
              <a:spLocks noEditPoints="1"/>
            </p:cNvSpPr>
            <p:nvPr/>
          </p:nvSpPr>
          <p:spPr bwMode="auto">
            <a:xfrm>
              <a:off x="10679113" y="2301876"/>
              <a:ext cx="219075" cy="219075"/>
            </a:xfrm>
            <a:custGeom>
              <a:avLst/>
              <a:gdLst>
                <a:gd name="T0" fmla="*/ 0 w 58"/>
                <a:gd name="T1" fmla="*/ 29 h 58"/>
                <a:gd name="T2" fmla="*/ 0 w 58"/>
                <a:gd name="T3" fmla="*/ 29 h 58"/>
                <a:gd name="T4" fmla="*/ 29 w 58"/>
                <a:gd name="T5" fmla="*/ 0 h 58"/>
                <a:gd name="T6" fmla="*/ 58 w 58"/>
                <a:gd name="T7" fmla="*/ 29 h 58"/>
                <a:gd name="T8" fmla="*/ 58 w 58"/>
                <a:gd name="T9" fmla="*/ 29 h 58"/>
                <a:gd name="T10" fmla="*/ 29 w 58"/>
                <a:gd name="T11" fmla="*/ 58 h 58"/>
                <a:gd name="T12" fmla="*/ 0 w 58"/>
                <a:gd name="T13" fmla="*/ 29 h 58"/>
                <a:gd name="T14" fmla="*/ 55 w 58"/>
                <a:gd name="T15" fmla="*/ 29 h 58"/>
                <a:gd name="T16" fmla="*/ 55 w 58"/>
                <a:gd name="T17" fmla="*/ 29 h 58"/>
                <a:gd name="T18" fmla="*/ 29 w 58"/>
                <a:gd name="T19" fmla="*/ 3 h 58"/>
                <a:gd name="T20" fmla="*/ 3 w 58"/>
                <a:gd name="T21" fmla="*/ 29 h 58"/>
                <a:gd name="T22" fmla="*/ 3 w 58"/>
                <a:gd name="T23" fmla="*/ 29 h 58"/>
                <a:gd name="T24" fmla="*/ 29 w 58"/>
                <a:gd name="T25" fmla="*/ 55 h 58"/>
                <a:gd name="T26" fmla="*/ 55 w 58"/>
                <a:gd name="T27" fmla="*/ 29 h 58"/>
                <a:gd name="T28" fmla="*/ 17 w 58"/>
                <a:gd name="T29" fmla="*/ 13 h 58"/>
                <a:gd name="T30" fmla="*/ 31 w 58"/>
                <a:gd name="T31" fmla="*/ 13 h 58"/>
                <a:gd name="T32" fmla="*/ 40 w 58"/>
                <a:gd name="T33" fmla="*/ 16 h 58"/>
                <a:gd name="T34" fmla="*/ 43 w 58"/>
                <a:gd name="T35" fmla="*/ 23 h 58"/>
                <a:gd name="T36" fmla="*/ 43 w 58"/>
                <a:gd name="T37" fmla="*/ 23 h 58"/>
                <a:gd name="T38" fmla="*/ 36 w 58"/>
                <a:gd name="T39" fmla="*/ 32 h 58"/>
                <a:gd name="T40" fmla="*/ 44 w 58"/>
                <a:gd name="T41" fmla="*/ 43 h 58"/>
                <a:gd name="T42" fmla="*/ 36 w 58"/>
                <a:gd name="T43" fmla="*/ 43 h 58"/>
                <a:gd name="T44" fmla="*/ 29 w 58"/>
                <a:gd name="T45" fmla="*/ 33 h 58"/>
                <a:gd name="T46" fmla="*/ 29 w 58"/>
                <a:gd name="T47" fmla="*/ 33 h 58"/>
                <a:gd name="T48" fmla="*/ 24 w 58"/>
                <a:gd name="T49" fmla="*/ 33 h 58"/>
                <a:gd name="T50" fmla="*/ 24 w 58"/>
                <a:gd name="T51" fmla="*/ 43 h 58"/>
                <a:gd name="T52" fmla="*/ 17 w 58"/>
                <a:gd name="T53" fmla="*/ 43 h 58"/>
                <a:gd name="T54" fmla="*/ 17 w 58"/>
                <a:gd name="T55" fmla="*/ 13 h 58"/>
                <a:gd name="T56" fmla="*/ 31 w 58"/>
                <a:gd name="T57" fmla="*/ 28 h 58"/>
                <a:gd name="T58" fmla="*/ 36 w 58"/>
                <a:gd name="T59" fmla="*/ 23 h 58"/>
                <a:gd name="T60" fmla="*/ 36 w 58"/>
                <a:gd name="T61" fmla="*/ 23 h 58"/>
                <a:gd name="T62" fmla="*/ 31 w 58"/>
                <a:gd name="T63" fmla="*/ 19 h 58"/>
                <a:gd name="T64" fmla="*/ 24 w 58"/>
                <a:gd name="T65" fmla="*/ 19 h 58"/>
                <a:gd name="T66" fmla="*/ 24 w 58"/>
                <a:gd name="T67" fmla="*/ 28 h 58"/>
                <a:gd name="T68" fmla="*/ 31 w 58"/>
                <a:gd name="T69"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 h="58">
                  <a:moveTo>
                    <a:pt x="0" y="29"/>
                  </a:moveTo>
                  <a:cubicBezTo>
                    <a:pt x="0" y="29"/>
                    <a:pt x="0" y="29"/>
                    <a:pt x="0" y="29"/>
                  </a:cubicBezTo>
                  <a:cubicBezTo>
                    <a:pt x="0" y="13"/>
                    <a:pt x="13" y="0"/>
                    <a:pt x="29" y="0"/>
                  </a:cubicBezTo>
                  <a:cubicBezTo>
                    <a:pt x="45" y="0"/>
                    <a:pt x="58" y="13"/>
                    <a:pt x="58" y="29"/>
                  </a:cubicBezTo>
                  <a:cubicBezTo>
                    <a:pt x="58" y="29"/>
                    <a:pt x="58" y="29"/>
                    <a:pt x="58" y="29"/>
                  </a:cubicBezTo>
                  <a:cubicBezTo>
                    <a:pt x="58" y="45"/>
                    <a:pt x="45" y="58"/>
                    <a:pt x="29" y="58"/>
                  </a:cubicBezTo>
                  <a:cubicBezTo>
                    <a:pt x="13" y="58"/>
                    <a:pt x="0" y="45"/>
                    <a:pt x="0" y="29"/>
                  </a:cubicBezTo>
                  <a:close/>
                  <a:moveTo>
                    <a:pt x="55" y="29"/>
                  </a:moveTo>
                  <a:cubicBezTo>
                    <a:pt x="55" y="29"/>
                    <a:pt x="55" y="29"/>
                    <a:pt x="55" y="29"/>
                  </a:cubicBezTo>
                  <a:cubicBezTo>
                    <a:pt x="55" y="14"/>
                    <a:pt x="44" y="3"/>
                    <a:pt x="29" y="3"/>
                  </a:cubicBezTo>
                  <a:cubicBezTo>
                    <a:pt x="14" y="3"/>
                    <a:pt x="3" y="15"/>
                    <a:pt x="3" y="29"/>
                  </a:cubicBezTo>
                  <a:cubicBezTo>
                    <a:pt x="3" y="29"/>
                    <a:pt x="3" y="29"/>
                    <a:pt x="3" y="29"/>
                  </a:cubicBezTo>
                  <a:cubicBezTo>
                    <a:pt x="3" y="43"/>
                    <a:pt x="14" y="55"/>
                    <a:pt x="29" y="55"/>
                  </a:cubicBezTo>
                  <a:cubicBezTo>
                    <a:pt x="44" y="55"/>
                    <a:pt x="55" y="43"/>
                    <a:pt x="55" y="29"/>
                  </a:cubicBezTo>
                  <a:close/>
                  <a:moveTo>
                    <a:pt x="17" y="13"/>
                  </a:moveTo>
                  <a:cubicBezTo>
                    <a:pt x="31" y="13"/>
                    <a:pt x="31" y="13"/>
                    <a:pt x="31" y="13"/>
                  </a:cubicBezTo>
                  <a:cubicBezTo>
                    <a:pt x="35" y="13"/>
                    <a:pt x="38" y="14"/>
                    <a:pt x="40" y="16"/>
                  </a:cubicBezTo>
                  <a:cubicBezTo>
                    <a:pt x="42" y="18"/>
                    <a:pt x="43" y="20"/>
                    <a:pt x="43" y="23"/>
                  </a:cubicBezTo>
                  <a:cubicBezTo>
                    <a:pt x="43" y="23"/>
                    <a:pt x="43" y="23"/>
                    <a:pt x="43" y="23"/>
                  </a:cubicBezTo>
                  <a:cubicBezTo>
                    <a:pt x="43" y="28"/>
                    <a:pt x="40" y="31"/>
                    <a:pt x="36" y="32"/>
                  </a:cubicBezTo>
                  <a:cubicBezTo>
                    <a:pt x="44" y="43"/>
                    <a:pt x="44" y="43"/>
                    <a:pt x="44" y="43"/>
                  </a:cubicBezTo>
                  <a:cubicBezTo>
                    <a:pt x="36" y="43"/>
                    <a:pt x="36" y="43"/>
                    <a:pt x="36" y="43"/>
                  </a:cubicBezTo>
                  <a:cubicBezTo>
                    <a:pt x="29" y="33"/>
                    <a:pt x="29" y="33"/>
                    <a:pt x="29" y="33"/>
                  </a:cubicBezTo>
                  <a:cubicBezTo>
                    <a:pt x="29" y="33"/>
                    <a:pt x="29" y="33"/>
                    <a:pt x="29" y="33"/>
                  </a:cubicBezTo>
                  <a:cubicBezTo>
                    <a:pt x="24" y="33"/>
                    <a:pt x="24" y="33"/>
                    <a:pt x="24" y="33"/>
                  </a:cubicBezTo>
                  <a:cubicBezTo>
                    <a:pt x="24" y="43"/>
                    <a:pt x="24" y="43"/>
                    <a:pt x="24" y="43"/>
                  </a:cubicBezTo>
                  <a:cubicBezTo>
                    <a:pt x="17" y="43"/>
                    <a:pt x="17" y="43"/>
                    <a:pt x="17" y="43"/>
                  </a:cubicBezTo>
                  <a:lnTo>
                    <a:pt x="17" y="13"/>
                  </a:lnTo>
                  <a:close/>
                  <a:moveTo>
                    <a:pt x="31" y="28"/>
                  </a:moveTo>
                  <a:cubicBezTo>
                    <a:pt x="34" y="28"/>
                    <a:pt x="36" y="26"/>
                    <a:pt x="36" y="23"/>
                  </a:cubicBezTo>
                  <a:cubicBezTo>
                    <a:pt x="36" y="23"/>
                    <a:pt x="36" y="23"/>
                    <a:pt x="36" y="23"/>
                  </a:cubicBezTo>
                  <a:cubicBezTo>
                    <a:pt x="36" y="20"/>
                    <a:pt x="34" y="19"/>
                    <a:pt x="31" y="19"/>
                  </a:cubicBezTo>
                  <a:cubicBezTo>
                    <a:pt x="24" y="19"/>
                    <a:pt x="24" y="19"/>
                    <a:pt x="24" y="19"/>
                  </a:cubicBezTo>
                  <a:cubicBezTo>
                    <a:pt x="24" y="28"/>
                    <a:pt x="24" y="28"/>
                    <a:pt x="24" y="28"/>
                  </a:cubicBezTo>
                  <a:lnTo>
                    <a:pt x="31"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8" name="Slide Number Placeholder 5">
            <a:extLst>
              <a:ext uri="{FF2B5EF4-FFF2-40B4-BE49-F238E27FC236}">
                <a16:creationId xmlns:a16="http://schemas.microsoft.com/office/drawing/2014/main" id="{63665B6C-2C5F-46E2-A956-26FB53B6B996}"/>
              </a:ext>
            </a:extLst>
          </p:cNvPr>
          <p:cNvSpPr txBox="1">
            <a:spLocks/>
          </p:cNvSpPr>
          <p:nvPr userDrawn="1"/>
        </p:nvSpPr>
        <p:spPr>
          <a:xfrm>
            <a:off x="5801782" y="6462408"/>
            <a:ext cx="588435" cy="365125"/>
          </a:xfrm>
          <a:prstGeom prst="rect">
            <a:avLst/>
          </a:prstGeom>
        </p:spPr>
        <p:txBody>
          <a:bodyPr vert="horz" lIns="121920" tIns="60960" rIns="121920" bIns="60960" rtlCol="0" anchor="ctr"/>
          <a:lstStyle>
            <a:defPPr>
              <a:defRPr lang="en-US"/>
            </a:defPPr>
            <a:lvl1pPr algn="r" rtl="0" fontAlgn="base">
              <a:spcBef>
                <a:spcPct val="0"/>
              </a:spcBef>
              <a:spcAft>
                <a:spcPct val="0"/>
              </a:spcAft>
              <a:defRPr sz="800" kern="1200">
                <a:solidFill>
                  <a:schemeClr val="tx1">
                    <a:lumMod val="50000"/>
                    <a:lumOff val="50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defTabSz="914354" fontAlgn="auto">
              <a:spcBef>
                <a:spcPts val="0"/>
              </a:spcBef>
              <a:spcAft>
                <a:spcPts val="0"/>
              </a:spcAft>
            </a:pPr>
            <a:fld id="{4BC8C7BF-536A-5D4E-8B21-0CE6F1D2E9E6}" type="slidenum">
              <a:rPr lang="en-US" sz="1067" smtClean="0">
                <a:solidFill>
                  <a:schemeClr val="bg2"/>
                </a:solidFill>
                <a:latin typeface="Arial"/>
              </a:rPr>
              <a:pPr algn="ctr" defTabSz="914354" fontAlgn="auto">
                <a:spcBef>
                  <a:spcPts val="0"/>
                </a:spcBef>
                <a:spcAft>
                  <a:spcPts val="0"/>
                </a:spcAft>
              </a:pPr>
              <a:t>‹#›</a:t>
            </a:fld>
            <a:endParaRPr lang="en-US" sz="1067" dirty="0">
              <a:solidFill>
                <a:schemeClr val="bg2"/>
              </a:solidFill>
              <a:latin typeface="Arial"/>
            </a:endParaRPr>
          </a:p>
        </p:txBody>
      </p:sp>
      <p:sp>
        <p:nvSpPr>
          <p:cNvPr id="39" name="Footer Placeholder 4">
            <a:extLst>
              <a:ext uri="{FF2B5EF4-FFF2-40B4-BE49-F238E27FC236}">
                <a16:creationId xmlns:a16="http://schemas.microsoft.com/office/drawing/2014/main" id="{2B8799FB-12F6-49D7-BC51-8273FDCFC349}"/>
              </a:ext>
            </a:extLst>
          </p:cNvPr>
          <p:cNvSpPr txBox="1">
            <a:spLocks/>
          </p:cNvSpPr>
          <p:nvPr userDrawn="1"/>
        </p:nvSpPr>
        <p:spPr>
          <a:xfrm>
            <a:off x="205166" y="6467052"/>
            <a:ext cx="3004579" cy="365125"/>
          </a:xfrm>
          <a:prstGeom prst="rect">
            <a:avLst/>
          </a:prstGeom>
        </p:spPr>
        <p:txBody>
          <a:bodyPr vert="horz" lIns="121920" tIns="60960" rIns="121920" bIns="60960" rtlCol="0" anchor="ctr"/>
          <a:lstStyle>
            <a:defPPr>
              <a:defRPr lang="en-US"/>
            </a:defPPr>
            <a:lvl1pPr marL="0" algn="l" defTabSz="685783" rtl="0" eaLnBrk="1" latinLnBrk="0" hangingPunct="1">
              <a:defRPr sz="800" kern="1200" baseline="0">
                <a:solidFill>
                  <a:schemeClr val="tx1">
                    <a:lumMod val="50000"/>
                    <a:lumOff val="50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r>
              <a:rPr lang="en-US" sz="900" dirty="0">
                <a:solidFill>
                  <a:schemeClr val="bg2">
                    <a:lumMod val="65000"/>
                  </a:schemeClr>
                </a:solidFill>
                <a:latin typeface="Arial" panose="020B0604020202020204" pitchFamily="34" charset="0"/>
                <a:cs typeface="Arial" panose="020B0604020202020204" pitchFamily="34" charset="0"/>
              </a:rPr>
              <a:t>© 2026 HireRight. All rights reserved. Confidential. </a:t>
            </a:r>
          </a:p>
        </p:txBody>
      </p:sp>
      <p:sp>
        <p:nvSpPr>
          <p:cNvPr id="4" name="Rectangle 3">
            <a:extLst>
              <a:ext uri="{FF2B5EF4-FFF2-40B4-BE49-F238E27FC236}">
                <a16:creationId xmlns:a16="http://schemas.microsoft.com/office/drawing/2014/main" id="{1DCBCAF8-F6AE-91CC-CA0C-65AA4A4D0FA7}"/>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8523844"/>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8" r:id="rId10"/>
    <p:sldLayoutId id="2147484047" r:id="rId11"/>
    <p:sldLayoutId id="2147484046" r:id="rId12"/>
    <p:sldLayoutId id="2147484049" r:id="rId13"/>
    <p:sldLayoutId id="2147484050" r:id="rId14"/>
    <p:sldLayoutId id="2147484051" r:id="rId15"/>
    <p:sldLayoutId id="2147484102" r:id="rId16"/>
    <p:sldLayoutId id="2147484103" r:id="rId17"/>
    <p:sldLayoutId id="2147484104" r:id="rId18"/>
    <p:sldLayoutId id="2147484105" r:id="rId19"/>
    <p:sldLayoutId id="2147484106" r:id="rId20"/>
    <p:sldLayoutId id="2147484107" r:id="rId21"/>
    <p:sldLayoutId id="2147484108" r:id="rId22"/>
    <p:sldLayoutId id="2147483892" r:id="rId23"/>
    <p:sldLayoutId id="2147484009" r:id="rId24"/>
    <p:sldLayoutId id="2147483941" r:id="rId25"/>
    <p:sldLayoutId id="2147484014" r:id="rId26"/>
    <p:sldLayoutId id="2147483944" r:id="rId27"/>
    <p:sldLayoutId id="2147484097" r:id="rId28"/>
    <p:sldLayoutId id="2147484016" r:id="rId29"/>
    <p:sldLayoutId id="2147484022" r:id="rId30"/>
    <p:sldLayoutId id="2147484092" r:id="rId31"/>
    <p:sldLayoutId id="2147484093" r:id="rId32"/>
  </p:sldLayoutIdLst>
  <p:txStyles>
    <p:title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chemeClr val="accent2"/>
        </a:buClr>
        <a:buSzPct val="90000"/>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accent2"/>
        </a:buClr>
        <a:buSzPct val="80000"/>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accent2"/>
        </a:buClr>
        <a:buSzPct val="80000"/>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920">
          <p15:clr>
            <a:srgbClr val="F26B43"/>
          </p15:clr>
        </p15:guide>
        <p15:guide id="4" pos="5760">
          <p15:clr>
            <a:srgbClr val="F26B43"/>
          </p15:clr>
        </p15:guide>
        <p15:guide id="5" pos="240">
          <p15:clr>
            <a:srgbClr val="F26B43"/>
          </p15:clr>
        </p15:guide>
        <p15:guide id="6" pos="7440">
          <p15:clr>
            <a:srgbClr val="F26B43"/>
          </p15:clr>
        </p15:guide>
        <p15:guide id="7" orient="horz" pos="4032">
          <p15:clr>
            <a:srgbClr val="F26B43"/>
          </p15:clr>
        </p15:guide>
        <p15:guide id="8" orient="horz" pos="696">
          <p15:clr>
            <a:srgbClr val="F26B43"/>
          </p15:clr>
        </p15:guide>
        <p15:guide id="9" orient="horz" pos="456">
          <p15:clr>
            <a:srgbClr val="F26B43"/>
          </p15:clr>
        </p15:guide>
        <p15:guide id="10" orient="horz" pos="4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62481"/>
            <a:ext cx="11429999"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381000" y="1104900"/>
            <a:ext cx="11429999" cy="50037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Rectangle 22">
            <a:extLst>
              <a:ext uri="{FF2B5EF4-FFF2-40B4-BE49-F238E27FC236}">
                <a16:creationId xmlns:a16="http://schemas.microsoft.com/office/drawing/2014/main" id="{065D5D47-6184-4614-AD5D-5ED6D3C1CBC1}"/>
              </a:ext>
            </a:extLst>
          </p:cNvPr>
          <p:cNvSpPr/>
          <p:nvPr userDrawn="1"/>
        </p:nvSpPr>
        <p:spPr>
          <a:xfrm>
            <a:off x="0" y="6400800"/>
            <a:ext cx="12192000" cy="457201"/>
          </a:xfrm>
          <a:prstGeom prst="rect">
            <a:avLst/>
          </a:pr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793591D-E0E3-44B0-8C63-B53134D6CCDC}"/>
              </a:ext>
            </a:extLst>
          </p:cNvPr>
          <p:cNvSpPr/>
          <p:nvPr userDrawn="1"/>
        </p:nvSpPr>
        <p:spPr>
          <a:xfrm>
            <a:off x="5801782" y="6400801"/>
            <a:ext cx="588435" cy="457200"/>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EA2C05CB-0654-4155-8BC4-FE2CF488C327}"/>
              </a:ext>
            </a:extLst>
          </p:cNvPr>
          <p:cNvGrpSpPr/>
          <p:nvPr userDrawn="1"/>
        </p:nvGrpSpPr>
        <p:grpSpPr>
          <a:xfrm>
            <a:off x="10795053" y="6526111"/>
            <a:ext cx="1238262" cy="229835"/>
            <a:chOff x="2336800" y="2301876"/>
            <a:chExt cx="8561388" cy="1589087"/>
          </a:xfrm>
          <a:solidFill>
            <a:schemeClr val="bg2"/>
          </a:solidFill>
        </p:grpSpPr>
        <p:sp>
          <p:nvSpPr>
            <p:cNvPr id="26" name="Freeform 29">
              <a:extLst>
                <a:ext uri="{FF2B5EF4-FFF2-40B4-BE49-F238E27FC236}">
                  <a16:creationId xmlns:a16="http://schemas.microsoft.com/office/drawing/2014/main" id="{0B7D8305-635D-46C3-9984-A9CC991FF8D2}"/>
                </a:ext>
              </a:extLst>
            </p:cNvPr>
            <p:cNvSpPr>
              <a:spLocks/>
            </p:cNvSpPr>
            <p:nvPr/>
          </p:nvSpPr>
          <p:spPr bwMode="auto">
            <a:xfrm>
              <a:off x="5727700" y="3506788"/>
              <a:ext cx="1089025" cy="384175"/>
            </a:xfrm>
            <a:custGeom>
              <a:avLst/>
              <a:gdLst>
                <a:gd name="T0" fmla="*/ 66 w 686"/>
                <a:gd name="T1" fmla="*/ 180 h 242"/>
                <a:gd name="T2" fmla="*/ 66 w 686"/>
                <a:gd name="T3" fmla="*/ 0 h 242"/>
                <a:gd name="T4" fmla="*/ 0 w 686"/>
                <a:gd name="T5" fmla="*/ 0 h 242"/>
                <a:gd name="T6" fmla="*/ 0 w 686"/>
                <a:gd name="T7" fmla="*/ 242 h 242"/>
                <a:gd name="T8" fmla="*/ 686 w 686"/>
                <a:gd name="T9" fmla="*/ 242 h 242"/>
                <a:gd name="T10" fmla="*/ 686 w 686"/>
                <a:gd name="T11" fmla="*/ 180 h 242"/>
                <a:gd name="T12" fmla="*/ 66 w 686"/>
                <a:gd name="T13" fmla="*/ 180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6" y="180"/>
                  </a:moveTo>
                  <a:lnTo>
                    <a:pt x="66" y="0"/>
                  </a:lnTo>
                  <a:lnTo>
                    <a:pt x="0" y="0"/>
                  </a:lnTo>
                  <a:lnTo>
                    <a:pt x="0" y="242"/>
                  </a:lnTo>
                  <a:lnTo>
                    <a:pt x="686" y="242"/>
                  </a:lnTo>
                  <a:lnTo>
                    <a:pt x="686" y="180"/>
                  </a:lnTo>
                  <a:lnTo>
                    <a:pt x="66"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0">
              <a:extLst>
                <a:ext uri="{FF2B5EF4-FFF2-40B4-BE49-F238E27FC236}">
                  <a16:creationId xmlns:a16="http://schemas.microsoft.com/office/drawing/2014/main" id="{42B590CA-3CB2-4E45-BF2F-72DE19F4950F}"/>
                </a:ext>
              </a:extLst>
            </p:cNvPr>
            <p:cNvSpPr>
              <a:spLocks/>
            </p:cNvSpPr>
            <p:nvPr/>
          </p:nvSpPr>
          <p:spPr bwMode="auto">
            <a:xfrm>
              <a:off x="2336800" y="2686051"/>
              <a:ext cx="695325" cy="820738"/>
            </a:xfrm>
            <a:custGeom>
              <a:avLst/>
              <a:gdLst>
                <a:gd name="T0" fmla="*/ 317 w 438"/>
                <a:gd name="T1" fmla="*/ 199 h 517"/>
                <a:gd name="T2" fmla="*/ 123 w 438"/>
                <a:gd name="T3" fmla="*/ 199 h 517"/>
                <a:gd name="T4" fmla="*/ 123 w 438"/>
                <a:gd name="T5" fmla="*/ 0 h 517"/>
                <a:gd name="T6" fmla="*/ 0 w 438"/>
                <a:gd name="T7" fmla="*/ 0 h 517"/>
                <a:gd name="T8" fmla="*/ 0 w 438"/>
                <a:gd name="T9" fmla="*/ 517 h 517"/>
                <a:gd name="T10" fmla="*/ 123 w 438"/>
                <a:gd name="T11" fmla="*/ 517 h 517"/>
                <a:gd name="T12" fmla="*/ 123 w 438"/>
                <a:gd name="T13" fmla="*/ 313 h 517"/>
                <a:gd name="T14" fmla="*/ 317 w 438"/>
                <a:gd name="T15" fmla="*/ 313 h 517"/>
                <a:gd name="T16" fmla="*/ 317 w 438"/>
                <a:gd name="T17" fmla="*/ 517 h 517"/>
                <a:gd name="T18" fmla="*/ 438 w 438"/>
                <a:gd name="T19" fmla="*/ 517 h 517"/>
                <a:gd name="T20" fmla="*/ 438 w 438"/>
                <a:gd name="T21" fmla="*/ 0 h 517"/>
                <a:gd name="T22" fmla="*/ 317 w 438"/>
                <a:gd name="T23" fmla="*/ 0 h 517"/>
                <a:gd name="T24" fmla="*/ 317 w 438"/>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 h="517">
                  <a:moveTo>
                    <a:pt x="317" y="199"/>
                  </a:moveTo>
                  <a:lnTo>
                    <a:pt x="123" y="199"/>
                  </a:lnTo>
                  <a:lnTo>
                    <a:pt x="123" y="0"/>
                  </a:lnTo>
                  <a:lnTo>
                    <a:pt x="0" y="0"/>
                  </a:lnTo>
                  <a:lnTo>
                    <a:pt x="0" y="517"/>
                  </a:lnTo>
                  <a:lnTo>
                    <a:pt x="123" y="517"/>
                  </a:lnTo>
                  <a:lnTo>
                    <a:pt x="123" y="313"/>
                  </a:lnTo>
                  <a:lnTo>
                    <a:pt x="317" y="313"/>
                  </a:lnTo>
                  <a:lnTo>
                    <a:pt x="317" y="517"/>
                  </a:lnTo>
                  <a:lnTo>
                    <a:pt x="438" y="517"/>
                  </a:lnTo>
                  <a:lnTo>
                    <a:pt x="438" y="0"/>
                  </a:lnTo>
                  <a:lnTo>
                    <a:pt x="317" y="0"/>
                  </a:lnTo>
                  <a:lnTo>
                    <a:pt x="317" y="1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7">
              <a:extLst>
                <a:ext uri="{FF2B5EF4-FFF2-40B4-BE49-F238E27FC236}">
                  <a16:creationId xmlns:a16="http://schemas.microsoft.com/office/drawing/2014/main" id="{3D88B4B2-B6DC-4FCD-8770-2AD3E8BD55EA}"/>
                </a:ext>
              </a:extLst>
            </p:cNvPr>
            <p:cNvSpPr>
              <a:spLocks noChangeArrowheads="1"/>
            </p:cNvSpPr>
            <p:nvPr/>
          </p:nvSpPr>
          <p:spPr bwMode="auto">
            <a:xfrm>
              <a:off x="3343275" y="2686051"/>
              <a:ext cx="195262" cy="820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32">
              <a:extLst>
                <a:ext uri="{FF2B5EF4-FFF2-40B4-BE49-F238E27FC236}">
                  <a16:creationId xmlns:a16="http://schemas.microsoft.com/office/drawing/2014/main" id="{D283E48F-9B39-4023-B7F6-BDD7A2CD7F6C}"/>
                </a:ext>
              </a:extLst>
            </p:cNvPr>
            <p:cNvSpPr>
              <a:spLocks noEditPoints="1"/>
            </p:cNvSpPr>
            <p:nvPr/>
          </p:nvSpPr>
          <p:spPr bwMode="auto">
            <a:xfrm>
              <a:off x="3849688" y="2686051"/>
              <a:ext cx="722312" cy="820738"/>
            </a:xfrm>
            <a:custGeom>
              <a:avLst/>
              <a:gdLst>
                <a:gd name="T0" fmla="*/ 183 w 192"/>
                <a:gd name="T1" fmla="*/ 73 h 218"/>
                <a:gd name="T2" fmla="*/ 183 w 192"/>
                <a:gd name="T3" fmla="*/ 72 h 218"/>
                <a:gd name="T4" fmla="*/ 164 w 192"/>
                <a:gd name="T5" fmla="*/ 22 h 218"/>
                <a:gd name="T6" fmla="*/ 100 w 192"/>
                <a:gd name="T7" fmla="*/ 0 h 218"/>
                <a:gd name="T8" fmla="*/ 0 w 192"/>
                <a:gd name="T9" fmla="*/ 0 h 218"/>
                <a:gd name="T10" fmla="*/ 0 w 192"/>
                <a:gd name="T11" fmla="*/ 218 h 218"/>
                <a:gd name="T12" fmla="*/ 52 w 192"/>
                <a:gd name="T13" fmla="*/ 218 h 218"/>
                <a:gd name="T14" fmla="*/ 52 w 192"/>
                <a:gd name="T15" fmla="*/ 149 h 218"/>
                <a:gd name="T16" fmla="*/ 85 w 192"/>
                <a:gd name="T17" fmla="*/ 149 h 218"/>
                <a:gd name="T18" fmla="*/ 131 w 192"/>
                <a:gd name="T19" fmla="*/ 218 h 218"/>
                <a:gd name="T20" fmla="*/ 192 w 192"/>
                <a:gd name="T21" fmla="*/ 218 h 218"/>
                <a:gd name="T22" fmla="*/ 139 w 192"/>
                <a:gd name="T23" fmla="*/ 140 h 218"/>
                <a:gd name="T24" fmla="*/ 183 w 192"/>
                <a:gd name="T25" fmla="*/ 73 h 218"/>
                <a:gd name="T26" fmla="*/ 131 w 192"/>
                <a:gd name="T27" fmla="*/ 75 h 218"/>
                <a:gd name="T28" fmla="*/ 131 w 192"/>
                <a:gd name="T29" fmla="*/ 75 h 218"/>
                <a:gd name="T30" fmla="*/ 97 w 192"/>
                <a:gd name="T31" fmla="*/ 103 h 218"/>
                <a:gd name="T32" fmla="*/ 52 w 192"/>
                <a:gd name="T33" fmla="*/ 103 h 218"/>
                <a:gd name="T34" fmla="*/ 52 w 192"/>
                <a:gd name="T35" fmla="*/ 47 h 218"/>
                <a:gd name="T36" fmla="*/ 96 w 192"/>
                <a:gd name="T37" fmla="*/ 47 h 218"/>
                <a:gd name="T38" fmla="*/ 131 w 192"/>
                <a:gd name="T39"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18">
                  <a:moveTo>
                    <a:pt x="183" y="73"/>
                  </a:moveTo>
                  <a:cubicBezTo>
                    <a:pt x="183" y="72"/>
                    <a:pt x="183" y="72"/>
                    <a:pt x="183" y="72"/>
                  </a:cubicBezTo>
                  <a:cubicBezTo>
                    <a:pt x="183" y="52"/>
                    <a:pt x="177" y="34"/>
                    <a:pt x="164" y="22"/>
                  </a:cubicBezTo>
                  <a:cubicBezTo>
                    <a:pt x="150" y="7"/>
                    <a:pt x="128"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cubicBezTo>
                    <a:pt x="139" y="140"/>
                    <a:pt x="139" y="140"/>
                    <a:pt x="139" y="140"/>
                  </a:cubicBezTo>
                  <a:cubicBezTo>
                    <a:pt x="167" y="129"/>
                    <a:pt x="183" y="105"/>
                    <a:pt x="183" y="73"/>
                  </a:cubicBezTo>
                  <a:close/>
                  <a:moveTo>
                    <a:pt x="131" y="75"/>
                  </a:moveTo>
                  <a:cubicBezTo>
                    <a:pt x="131" y="75"/>
                    <a:pt x="131" y="75"/>
                    <a:pt x="131" y="75"/>
                  </a:cubicBez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3">
              <a:extLst>
                <a:ext uri="{FF2B5EF4-FFF2-40B4-BE49-F238E27FC236}">
                  <a16:creationId xmlns:a16="http://schemas.microsoft.com/office/drawing/2014/main" id="{E537EE18-6B76-46B0-ACEA-5B0AA4838F51}"/>
                </a:ext>
              </a:extLst>
            </p:cNvPr>
            <p:cNvSpPr>
              <a:spLocks/>
            </p:cNvSpPr>
            <p:nvPr/>
          </p:nvSpPr>
          <p:spPr bwMode="auto">
            <a:xfrm>
              <a:off x="4792663" y="2686051"/>
              <a:ext cx="630237" cy="820738"/>
            </a:xfrm>
            <a:custGeom>
              <a:avLst/>
              <a:gdLst>
                <a:gd name="T0" fmla="*/ 123 w 397"/>
                <a:gd name="T1" fmla="*/ 405 h 517"/>
                <a:gd name="T2" fmla="*/ 123 w 397"/>
                <a:gd name="T3" fmla="*/ 311 h 517"/>
                <a:gd name="T4" fmla="*/ 360 w 397"/>
                <a:gd name="T5" fmla="*/ 311 h 517"/>
                <a:gd name="T6" fmla="*/ 360 w 397"/>
                <a:gd name="T7" fmla="*/ 201 h 517"/>
                <a:gd name="T8" fmla="*/ 123 w 397"/>
                <a:gd name="T9" fmla="*/ 201 h 517"/>
                <a:gd name="T10" fmla="*/ 123 w 397"/>
                <a:gd name="T11" fmla="*/ 109 h 517"/>
                <a:gd name="T12" fmla="*/ 393 w 397"/>
                <a:gd name="T13" fmla="*/ 109 h 517"/>
                <a:gd name="T14" fmla="*/ 393 w 397"/>
                <a:gd name="T15" fmla="*/ 0 h 517"/>
                <a:gd name="T16" fmla="*/ 0 w 397"/>
                <a:gd name="T17" fmla="*/ 0 h 517"/>
                <a:gd name="T18" fmla="*/ 0 w 397"/>
                <a:gd name="T19" fmla="*/ 517 h 517"/>
                <a:gd name="T20" fmla="*/ 397 w 397"/>
                <a:gd name="T21" fmla="*/ 517 h 517"/>
                <a:gd name="T22" fmla="*/ 397 w 397"/>
                <a:gd name="T23" fmla="*/ 405 h 517"/>
                <a:gd name="T24" fmla="*/ 123 w 397"/>
                <a:gd name="T25" fmla="*/ 405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7" h="517">
                  <a:moveTo>
                    <a:pt x="123" y="405"/>
                  </a:moveTo>
                  <a:lnTo>
                    <a:pt x="123" y="311"/>
                  </a:lnTo>
                  <a:lnTo>
                    <a:pt x="360" y="311"/>
                  </a:lnTo>
                  <a:lnTo>
                    <a:pt x="360" y="201"/>
                  </a:lnTo>
                  <a:lnTo>
                    <a:pt x="123" y="201"/>
                  </a:lnTo>
                  <a:lnTo>
                    <a:pt x="123" y="109"/>
                  </a:lnTo>
                  <a:lnTo>
                    <a:pt x="393" y="109"/>
                  </a:lnTo>
                  <a:lnTo>
                    <a:pt x="393" y="0"/>
                  </a:lnTo>
                  <a:lnTo>
                    <a:pt x="0" y="0"/>
                  </a:lnTo>
                  <a:lnTo>
                    <a:pt x="0" y="517"/>
                  </a:lnTo>
                  <a:lnTo>
                    <a:pt x="397" y="517"/>
                  </a:lnTo>
                  <a:lnTo>
                    <a:pt x="397" y="405"/>
                  </a:lnTo>
                  <a:lnTo>
                    <a:pt x="123"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4">
              <a:extLst>
                <a:ext uri="{FF2B5EF4-FFF2-40B4-BE49-F238E27FC236}">
                  <a16:creationId xmlns:a16="http://schemas.microsoft.com/office/drawing/2014/main" id="{A25F4CC8-004E-432F-8A9E-83656F70829F}"/>
                </a:ext>
              </a:extLst>
            </p:cNvPr>
            <p:cNvSpPr>
              <a:spLocks noEditPoints="1"/>
            </p:cNvSpPr>
            <p:nvPr/>
          </p:nvSpPr>
          <p:spPr bwMode="auto">
            <a:xfrm>
              <a:off x="6118225" y="2686051"/>
              <a:ext cx="720725" cy="820738"/>
            </a:xfrm>
            <a:custGeom>
              <a:avLst/>
              <a:gdLst>
                <a:gd name="T0" fmla="*/ 139 w 192"/>
                <a:gd name="T1" fmla="*/ 140 h 218"/>
                <a:gd name="T2" fmla="*/ 183 w 192"/>
                <a:gd name="T3" fmla="*/ 73 h 218"/>
                <a:gd name="T4" fmla="*/ 183 w 192"/>
                <a:gd name="T5" fmla="*/ 72 h 218"/>
                <a:gd name="T6" fmla="*/ 164 w 192"/>
                <a:gd name="T7" fmla="*/ 22 h 218"/>
                <a:gd name="T8" fmla="*/ 100 w 192"/>
                <a:gd name="T9" fmla="*/ 0 h 218"/>
                <a:gd name="T10" fmla="*/ 0 w 192"/>
                <a:gd name="T11" fmla="*/ 0 h 218"/>
                <a:gd name="T12" fmla="*/ 0 w 192"/>
                <a:gd name="T13" fmla="*/ 218 h 218"/>
                <a:gd name="T14" fmla="*/ 52 w 192"/>
                <a:gd name="T15" fmla="*/ 218 h 218"/>
                <a:gd name="T16" fmla="*/ 52 w 192"/>
                <a:gd name="T17" fmla="*/ 149 h 218"/>
                <a:gd name="T18" fmla="*/ 85 w 192"/>
                <a:gd name="T19" fmla="*/ 149 h 218"/>
                <a:gd name="T20" fmla="*/ 131 w 192"/>
                <a:gd name="T21" fmla="*/ 218 h 218"/>
                <a:gd name="T22" fmla="*/ 192 w 192"/>
                <a:gd name="T23" fmla="*/ 218 h 218"/>
                <a:gd name="T24" fmla="*/ 139 w 192"/>
                <a:gd name="T25" fmla="*/ 140 h 218"/>
                <a:gd name="T26" fmla="*/ 131 w 192"/>
                <a:gd name="T27" fmla="*/ 75 h 218"/>
                <a:gd name="T28" fmla="*/ 97 w 192"/>
                <a:gd name="T29" fmla="*/ 103 h 218"/>
                <a:gd name="T30" fmla="*/ 52 w 192"/>
                <a:gd name="T31" fmla="*/ 103 h 218"/>
                <a:gd name="T32" fmla="*/ 52 w 192"/>
                <a:gd name="T33" fmla="*/ 47 h 218"/>
                <a:gd name="T34" fmla="*/ 96 w 192"/>
                <a:gd name="T35" fmla="*/ 47 h 218"/>
                <a:gd name="T36" fmla="*/ 131 w 192"/>
                <a:gd name="T37"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2" h="218">
                  <a:moveTo>
                    <a:pt x="139" y="140"/>
                  </a:moveTo>
                  <a:cubicBezTo>
                    <a:pt x="167" y="129"/>
                    <a:pt x="183" y="105"/>
                    <a:pt x="183" y="73"/>
                  </a:cubicBezTo>
                  <a:cubicBezTo>
                    <a:pt x="183" y="72"/>
                    <a:pt x="183" y="72"/>
                    <a:pt x="183" y="72"/>
                  </a:cubicBezTo>
                  <a:cubicBezTo>
                    <a:pt x="183" y="52"/>
                    <a:pt x="177" y="34"/>
                    <a:pt x="164" y="22"/>
                  </a:cubicBezTo>
                  <a:cubicBezTo>
                    <a:pt x="149" y="7"/>
                    <a:pt x="127"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lnTo>
                    <a:pt x="139" y="140"/>
                  </a:lnTo>
                  <a:close/>
                  <a:moveTo>
                    <a:pt x="131" y="75"/>
                  </a:move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31">
              <a:extLst>
                <a:ext uri="{FF2B5EF4-FFF2-40B4-BE49-F238E27FC236}">
                  <a16:creationId xmlns:a16="http://schemas.microsoft.com/office/drawing/2014/main" id="{E9719F87-C1D2-49F3-9FB1-C7FEA8EEBC6C}"/>
                </a:ext>
              </a:extLst>
            </p:cNvPr>
            <p:cNvSpPr>
              <a:spLocks noChangeArrowheads="1"/>
            </p:cNvSpPr>
            <p:nvPr/>
          </p:nvSpPr>
          <p:spPr bwMode="auto">
            <a:xfrm>
              <a:off x="7067550" y="2686051"/>
              <a:ext cx="195262" cy="8207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6">
              <a:extLst>
                <a:ext uri="{FF2B5EF4-FFF2-40B4-BE49-F238E27FC236}">
                  <a16:creationId xmlns:a16="http://schemas.microsoft.com/office/drawing/2014/main" id="{912F82F3-3840-4092-AF12-CDF8933FF25D}"/>
                </a:ext>
              </a:extLst>
            </p:cNvPr>
            <p:cNvSpPr>
              <a:spLocks/>
            </p:cNvSpPr>
            <p:nvPr/>
          </p:nvSpPr>
          <p:spPr bwMode="auto">
            <a:xfrm>
              <a:off x="7526338" y="2670176"/>
              <a:ext cx="781050" cy="847725"/>
            </a:xfrm>
            <a:custGeom>
              <a:avLst/>
              <a:gdLst>
                <a:gd name="T0" fmla="*/ 110 w 208"/>
                <a:gd name="T1" fmla="*/ 139 h 225"/>
                <a:gd name="T2" fmla="*/ 158 w 208"/>
                <a:gd name="T3" fmla="*/ 139 h 225"/>
                <a:gd name="T4" fmla="*/ 158 w 208"/>
                <a:gd name="T5" fmla="*/ 166 h 225"/>
                <a:gd name="T6" fmla="*/ 116 w 208"/>
                <a:gd name="T7" fmla="*/ 178 h 225"/>
                <a:gd name="T8" fmla="*/ 54 w 208"/>
                <a:gd name="T9" fmla="*/ 113 h 225"/>
                <a:gd name="T10" fmla="*/ 54 w 208"/>
                <a:gd name="T11" fmla="*/ 112 h 225"/>
                <a:gd name="T12" fmla="*/ 113 w 208"/>
                <a:gd name="T13" fmla="*/ 48 h 225"/>
                <a:gd name="T14" fmla="*/ 167 w 208"/>
                <a:gd name="T15" fmla="*/ 69 h 225"/>
                <a:gd name="T16" fmla="*/ 169 w 208"/>
                <a:gd name="T17" fmla="*/ 71 h 225"/>
                <a:gd name="T18" fmla="*/ 201 w 208"/>
                <a:gd name="T19" fmla="*/ 31 h 225"/>
                <a:gd name="T20" fmla="*/ 199 w 208"/>
                <a:gd name="T21" fmla="*/ 30 h 225"/>
                <a:gd name="T22" fmla="*/ 114 w 208"/>
                <a:gd name="T23" fmla="*/ 0 h 225"/>
                <a:gd name="T24" fmla="*/ 0 w 208"/>
                <a:gd name="T25" fmla="*/ 113 h 225"/>
                <a:gd name="T26" fmla="*/ 0 w 208"/>
                <a:gd name="T27" fmla="*/ 113 h 225"/>
                <a:gd name="T28" fmla="*/ 114 w 208"/>
                <a:gd name="T29" fmla="*/ 225 h 225"/>
                <a:gd name="T30" fmla="*/ 207 w 208"/>
                <a:gd name="T31" fmla="*/ 191 h 225"/>
                <a:gd name="T32" fmla="*/ 208 w 208"/>
                <a:gd name="T33" fmla="*/ 190 h 225"/>
                <a:gd name="T34" fmla="*/ 208 w 208"/>
                <a:gd name="T35" fmla="*/ 94 h 225"/>
                <a:gd name="T36" fmla="*/ 110 w 208"/>
                <a:gd name="T37" fmla="*/ 94 h 225"/>
                <a:gd name="T38" fmla="*/ 110 w 208"/>
                <a:gd name="T39" fmla="*/ 13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8" h="225">
                  <a:moveTo>
                    <a:pt x="110" y="139"/>
                  </a:moveTo>
                  <a:cubicBezTo>
                    <a:pt x="158" y="139"/>
                    <a:pt x="158" y="139"/>
                    <a:pt x="158" y="139"/>
                  </a:cubicBezTo>
                  <a:cubicBezTo>
                    <a:pt x="158" y="166"/>
                    <a:pt x="158" y="166"/>
                    <a:pt x="158" y="166"/>
                  </a:cubicBezTo>
                  <a:cubicBezTo>
                    <a:pt x="147" y="174"/>
                    <a:pt x="132" y="178"/>
                    <a:pt x="116" y="178"/>
                  </a:cubicBezTo>
                  <a:cubicBezTo>
                    <a:pt x="80" y="178"/>
                    <a:pt x="54" y="151"/>
                    <a:pt x="54" y="113"/>
                  </a:cubicBezTo>
                  <a:cubicBezTo>
                    <a:pt x="54" y="112"/>
                    <a:pt x="54" y="112"/>
                    <a:pt x="54" y="112"/>
                  </a:cubicBezTo>
                  <a:cubicBezTo>
                    <a:pt x="54" y="77"/>
                    <a:pt x="80" y="48"/>
                    <a:pt x="113" y="48"/>
                  </a:cubicBezTo>
                  <a:cubicBezTo>
                    <a:pt x="137" y="48"/>
                    <a:pt x="151" y="56"/>
                    <a:pt x="167" y="69"/>
                  </a:cubicBezTo>
                  <a:cubicBezTo>
                    <a:pt x="169" y="71"/>
                    <a:pt x="169" y="71"/>
                    <a:pt x="169" y="71"/>
                  </a:cubicBezTo>
                  <a:cubicBezTo>
                    <a:pt x="201" y="31"/>
                    <a:pt x="201" y="31"/>
                    <a:pt x="201" y="31"/>
                  </a:cubicBezTo>
                  <a:cubicBezTo>
                    <a:pt x="199" y="30"/>
                    <a:pt x="199" y="30"/>
                    <a:pt x="199" y="30"/>
                  </a:cubicBezTo>
                  <a:cubicBezTo>
                    <a:pt x="174" y="9"/>
                    <a:pt x="150" y="0"/>
                    <a:pt x="114" y="0"/>
                  </a:cubicBezTo>
                  <a:cubicBezTo>
                    <a:pt x="50" y="0"/>
                    <a:pt x="0" y="49"/>
                    <a:pt x="0" y="113"/>
                  </a:cubicBezTo>
                  <a:cubicBezTo>
                    <a:pt x="0" y="113"/>
                    <a:pt x="0" y="113"/>
                    <a:pt x="0" y="113"/>
                  </a:cubicBezTo>
                  <a:cubicBezTo>
                    <a:pt x="0" y="178"/>
                    <a:pt x="48" y="225"/>
                    <a:pt x="114" y="225"/>
                  </a:cubicBezTo>
                  <a:cubicBezTo>
                    <a:pt x="149" y="225"/>
                    <a:pt x="180" y="214"/>
                    <a:pt x="207" y="191"/>
                  </a:cubicBezTo>
                  <a:cubicBezTo>
                    <a:pt x="208" y="190"/>
                    <a:pt x="208" y="190"/>
                    <a:pt x="208" y="190"/>
                  </a:cubicBezTo>
                  <a:cubicBezTo>
                    <a:pt x="208" y="94"/>
                    <a:pt x="208" y="94"/>
                    <a:pt x="208" y="94"/>
                  </a:cubicBezTo>
                  <a:cubicBezTo>
                    <a:pt x="110" y="94"/>
                    <a:pt x="110" y="94"/>
                    <a:pt x="110" y="94"/>
                  </a:cubicBezTo>
                  <a:lnTo>
                    <a:pt x="110" y="13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56">
              <a:extLst>
                <a:ext uri="{FF2B5EF4-FFF2-40B4-BE49-F238E27FC236}">
                  <a16:creationId xmlns:a16="http://schemas.microsoft.com/office/drawing/2014/main" id="{DA77B7C5-04C1-4FC7-B9F9-C654DA1C853E}"/>
                </a:ext>
              </a:extLst>
            </p:cNvPr>
            <p:cNvSpPr>
              <a:spLocks/>
            </p:cNvSpPr>
            <p:nvPr/>
          </p:nvSpPr>
          <p:spPr bwMode="auto">
            <a:xfrm>
              <a:off x="8574088" y="2686051"/>
              <a:ext cx="693737" cy="820738"/>
            </a:xfrm>
            <a:custGeom>
              <a:avLst/>
              <a:gdLst>
                <a:gd name="T0" fmla="*/ 314 w 437"/>
                <a:gd name="T1" fmla="*/ 199 h 517"/>
                <a:gd name="T2" fmla="*/ 120 w 437"/>
                <a:gd name="T3" fmla="*/ 199 h 517"/>
                <a:gd name="T4" fmla="*/ 120 w 437"/>
                <a:gd name="T5" fmla="*/ 0 h 517"/>
                <a:gd name="T6" fmla="*/ 0 w 437"/>
                <a:gd name="T7" fmla="*/ 0 h 517"/>
                <a:gd name="T8" fmla="*/ 0 w 437"/>
                <a:gd name="T9" fmla="*/ 517 h 517"/>
                <a:gd name="T10" fmla="*/ 120 w 437"/>
                <a:gd name="T11" fmla="*/ 517 h 517"/>
                <a:gd name="T12" fmla="*/ 120 w 437"/>
                <a:gd name="T13" fmla="*/ 313 h 517"/>
                <a:gd name="T14" fmla="*/ 314 w 437"/>
                <a:gd name="T15" fmla="*/ 313 h 517"/>
                <a:gd name="T16" fmla="*/ 314 w 437"/>
                <a:gd name="T17" fmla="*/ 517 h 517"/>
                <a:gd name="T18" fmla="*/ 437 w 437"/>
                <a:gd name="T19" fmla="*/ 517 h 517"/>
                <a:gd name="T20" fmla="*/ 437 w 437"/>
                <a:gd name="T21" fmla="*/ 0 h 517"/>
                <a:gd name="T22" fmla="*/ 314 w 437"/>
                <a:gd name="T23" fmla="*/ 0 h 517"/>
                <a:gd name="T24" fmla="*/ 314 w 437"/>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7" h="517">
                  <a:moveTo>
                    <a:pt x="314" y="199"/>
                  </a:moveTo>
                  <a:lnTo>
                    <a:pt x="120" y="199"/>
                  </a:lnTo>
                  <a:lnTo>
                    <a:pt x="120" y="0"/>
                  </a:lnTo>
                  <a:lnTo>
                    <a:pt x="0" y="0"/>
                  </a:lnTo>
                  <a:lnTo>
                    <a:pt x="0" y="517"/>
                  </a:lnTo>
                  <a:lnTo>
                    <a:pt x="120" y="517"/>
                  </a:lnTo>
                  <a:lnTo>
                    <a:pt x="120" y="313"/>
                  </a:lnTo>
                  <a:lnTo>
                    <a:pt x="314" y="313"/>
                  </a:lnTo>
                  <a:lnTo>
                    <a:pt x="314" y="517"/>
                  </a:lnTo>
                  <a:lnTo>
                    <a:pt x="437" y="517"/>
                  </a:lnTo>
                  <a:lnTo>
                    <a:pt x="437" y="0"/>
                  </a:lnTo>
                  <a:lnTo>
                    <a:pt x="314" y="0"/>
                  </a:lnTo>
                  <a:lnTo>
                    <a:pt x="314" y="19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57">
              <a:extLst>
                <a:ext uri="{FF2B5EF4-FFF2-40B4-BE49-F238E27FC236}">
                  <a16:creationId xmlns:a16="http://schemas.microsoft.com/office/drawing/2014/main" id="{EC5D8257-37BF-4081-9550-5669EE5B0F7C}"/>
                </a:ext>
              </a:extLst>
            </p:cNvPr>
            <p:cNvSpPr>
              <a:spLocks/>
            </p:cNvSpPr>
            <p:nvPr/>
          </p:nvSpPr>
          <p:spPr bwMode="auto">
            <a:xfrm>
              <a:off x="9444038" y="2686051"/>
              <a:ext cx="679450" cy="820738"/>
            </a:xfrm>
            <a:custGeom>
              <a:avLst/>
              <a:gdLst>
                <a:gd name="T0" fmla="*/ 0 w 428"/>
                <a:gd name="T1" fmla="*/ 0 h 517"/>
                <a:gd name="T2" fmla="*/ 0 w 428"/>
                <a:gd name="T3" fmla="*/ 114 h 517"/>
                <a:gd name="T4" fmla="*/ 152 w 428"/>
                <a:gd name="T5" fmla="*/ 114 h 517"/>
                <a:gd name="T6" fmla="*/ 152 w 428"/>
                <a:gd name="T7" fmla="*/ 517 h 517"/>
                <a:gd name="T8" fmla="*/ 275 w 428"/>
                <a:gd name="T9" fmla="*/ 517 h 517"/>
                <a:gd name="T10" fmla="*/ 275 w 428"/>
                <a:gd name="T11" fmla="*/ 114 h 517"/>
                <a:gd name="T12" fmla="*/ 428 w 428"/>
                <a:gd name="T13" fmla="*/ 114 h 517"/>
                <a:gd name="T14" fmla="*/ 428 w 428"/>
                <a:gd name="T15" fmla="*/ 0 h 517"/>
                <a:gd name="T16" fmla="*/ 0 w 428"/>
                <a:gd name="T17"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517">
                  <a:moveTo>
                    <a:pt x="0" y="0"/>
                  </a:moveTo>
                  <a:lnTo>
                    <a:pt x="0" y="114"/>
                  </a:lnTo>
                  <a:lnTo>
                    <a:pt x="152" y="114"/>
                  </a:lnTo>
                  <a:lnTo>
                    <a:pt x="152" y="517"/>
                  </a:lnTo>
                  <a:lnTo>
                    <a:pt x="275" y="517"/>
                  </a:lnTo>
                  <a:lnTo>
                    <a:pt x="275" y="114"/>
                  </a:lnTo>
                  <a:lnTo>
                    <a:pt x="428" y="114"/>
                  </a:lnTo>
                  <a:lnTo>
                    <a:pt x="428"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58">
              <a:extLst>
                <a:ext uri="{FF2B5EF4-FFF2-40B4-BE49-F238E27FC236}">
                  <a16:creationId xmlns:a16="http://schemas.microsoft.com/office/drawing/2014/main" id="{0AF62461-25CD-4A1D-B91B-C8B68193792E}"/>
                </a:ext>
              </a:extLst>
            </p:cNvPr>
            <p:cNvSpPr>
              <a:spLocks/>
            </p:cNvSpPr>
            <p:nvPr/>
          </p:nvSpPr>
          <p:spPr bwMode="auto">
            <a:xfrm>
              <a:off x="9440863" y="2301876"/>
              <a:ext cx="1089025" cy="384175"/>
            </a:xfrm>
            <a:custGeom>
              <a:avLst/>
              <a:gdLst>
                <a:gd name="T0" fmla="*/ 620 w 686"/>
                <a:gd name="T1" fmla="*/ 62 h 242"/>
                <a:gd name="T2" fmla="*/ 620 w 686"/>
                <a:gd name="T3" fmla="*/ 242 h 242"/>
                <a:gd name="T4" fmla="*/ 686 w 686"/>
                <a:gd name="T5" fmla="*/ 242 h 242"/>
                <a:gd name="T6" fmla="*/ 686 w 686"/>
                <a:gd name="T7" fmla="*/ 0 h 242"/>
                <a:gd name="T8" fmla="*/ 0 w 686"/>
                <a:gd name="T9" fmla="*/ 0 h 242"/>
                <a:gd name="T10" fmla="*/ 0 w 686"/>
                <a:gd name="T11" fmla="*/ 62 h 242"/>
                <a:gd name="T12" fmla="*/ 620 w 686"/>
                <a:gd name="T13" fmla="*/ 62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20" y="62"/>
                  </a:moveTo>
                  <a:lnTo>
                    <a:pt x="620" y="242"/>
                  </a:lnTo>
                  <a:lnTo>
                    <a:pt x="686" y="242"/>
                  </a:lnTo>
                  <a:lnTo>
                    <a:pt x="686" y="0"/>
                  </a:lnTo>
                  <a:lnTo>
                    <a:pt x="0" y="0"/>
                  </a:lnTo>
                  <a:lnTo>
                    <a:pt x="0" y="62"/>
                  </a:lnTo>
                  <a:lnTo>
                    <a:pt x="62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59">
              <a:extLst>
                <a:ext uri="{FF2B5EF4-FFF2-40B4-BE49-F238E27FC236}">
                  <a16:creationId xmlns:a16="http://schemas.microsoft.com/office/drawing/2014/main" id="{D59C1157-A469-421F-8113-0D7016636BC5}"/>
                </a:ext>
              </a:extLst>
            </p:cNvPr>
            <p:cNvSpPr>
              <a:spLocks noEditPoints="1"/>
            </p:cNvSpPr>
            <p:nvPr/>
          </p:nvSpPr>
          <p:spPr bwMode="auto">
            <a:xfrm>
              <a:off x="10679113" y="2301876"/>
              <a:ext cx="219075" cy="219075"/>
            </a:xfrm>
            <a:custGeom>
              <a:avLst/>
              <a:gdLst>
                <a:gd name="T0" fmla="*/ 0 w 58"/>
                <a:gd name="T1" fmla="*/ 29 h 58"/>
                <a:gd name="T2" fmla="*/ 0 w 58"/>
                <a:gd name="T3" fmla="*/ 29 h 58"/>
                <a:gd name="T4" fmla="*/ 29 w 58"/>
                <a:gd name="T5" fmla="*/ 0 h 58"/>
                <a:gd name="T6" fmla="*/ 58 w 58"/>
                <a:gd name="T7" fmla="*/ 29 h 58"/>
                <a:gd name="T8" fmla="*/ 58 w 58"/>
                <a:gd name="T9" fmla="*/ 29 h 58"/>
                <a:gd name="T10" fmla="*/ 29 w 58"/>
                <a:gd name="T11" fmla="*/ 58 h 58"/>
                <a:gd name="T12" fmla="*/ 0 w 58"/>
                <a:gd name="T13" fmla="*/ 29 h 58"/>
                <a:gd name="T14" fmla="*/ 55 w 58"/>
                <a:gd name="T15" fmla="*/ 29 h 58"/>
                <a:gd name="T16" fmla="*/ 55 w 58"/>
                <a:gd name="T17" fmla="*/ 29 h 58"/>
                <a:gd name="T18" fmla="*/ 29 w 58"/>
                <a:gd name="T19" fmla="*/ 3 h 58"/>
                <a:gd name="T20" fmla="*/ 3 w 58"/>
                <a:gd name="T21" fmla="*/ 29 h 58"/>
                <a:gd name="T22" fmla="*/ 3 w 58"/>
                <a:gd name="T23" fmla="*/ 29 h 58"/>
                <a:gd name="T24" fmla="*/ 29 w 58"/>
                <a:gd name="T25" fmla="*/ 55 h 58"/>
                <a:gd name="T26" fmla="*/ 55 w 58"/>
                <a:gd name="T27" fmla="*/ 29 h 58"/>
                <a:gd name="T28" fmla="*/ 17 w 58"/>
                <a:gd name="T29" fmla="*/ 13 h 58"/>
                <a:gd name="T30" fmla="*/ 31 w 58"/>
                <a:gd name="T31" fmla="*/ 13 h 58"/>
                <a:gd name="T32" fmla="*/ 40 w 58"/>
                <a:gd name="T33" fmla="*/ 16 h 58"/>
                <a:gd name="T34" fmla="*/ 43 w 58"/>
                <a:gd name="T35" fmla="*/ 23 h 58"/>
                <a:gd name="T36" fmla="*/ 43 w 58"/>
                <a:gd name="T37" fmla="*/ 23 h 58"/>
                <a:gd name="T38" fmla="*/ 36 w 58"/>
                <a:gd name="T39" fmla="*/ 32 h 58"/>
                <a:gd name="T40" fmla="*/ 44 w 58"/>
                <a:gd name="T41" fmla="*/ 43 h 58"/>
                <a:gd name="T42" fmla="*/ 36 w 58"/>
                <a:gd name="T43" fmla="*/ 43 h 58"/>
                <a:gd name="T44" fmla="*/ 29 w 58"/>
                <a:gd name="T45" fmla="*/ 33 h 58"/>
                <a:gd name="T46" fmla="*/ 29 w 58"/>
                <a:gd name="T47" fmla="*/ 33 h 58"/>
                <a:gd name="T48" fmla="*/ 24 w 58"/>
                <a:gd name="T49" fmla="*/ 33 h 58"/>
                <a:gd name="T50" fmla="*/ 24 w 58"/>
                <a:gd name="T51" fmla="*/ 43 h 58"/>
                <a:gd name="T52" fmla="*/ 17 w 58"/>
                <a:gd name="T53" fmla="*/ 43 h 58"/>
                <a:gd name="T54" fmla="*/ 17 w 58"/>
                <a:gd name="T55" fmla="*/ 13 h 58"/>
                <a:gd name="T56" fmla="*/ 31 w 58"/>
                <a:gd name="T57" fmla="*/ 28 h 58"/>
                <a:gd name="T58" fmla="*/ 36 w 58"/>
                <a:gd name="T59" fmla="*/ 23 h 58"/>
                <a:gd name="T60" fmla="*/ 36 w 58"/>
                <a:gd name="T61" fmla="*/ 23 h 58"/>
                <a:gd name="T62" fmla="*/ 31 w 58"/>
                <a:gd name="T63" fmla="*/ 19 h 58"/>
                <a:gd name="T64" fmla="*/ 24 w 58"/>
                <a:gd name="T65" fmla="*/ 19 h 58"/>
                <a:gd name="T66" fmla="*/ 24 w 58"/>
                <a:gd name="T67" fmla="*/ 28 h 58"/>
                <a:gd name="T68" fmla="*/ 31 w 58"/>
                <a:gd name="T69"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 h="58">
                  <a:moveTo>
                    <a:pt x="0" y="29"/>
                  </a:moveTo>
                  <a:cubicBezTo>
                    <a:pt x="0" y="29"/>
                    <a:pt x="0" y="29"/>
                    <a:pt x="0" y="29"/>
                  </a:cubicBezTo>
                  <a:cubicBezTo>
                    <a:pt x="0" y="13"/>
                    <a:pt x="13" y="0"/>
                    <a:pt x="29" y="0"/>
                  </a:cubicBezTo>
                  <a:cubicBezTo>
                    <a:pt x="45" y="0"/>
                    <a:pt x="58" y="13"/>
                    <a:pt x="58" y="29"/>
                  </a:cubicBezTo>
                  <a:cubicBezTo>
                    <a:pt x="58" y="29"/>
                    <a:pt x="58" y="29"/>
                    <a:pt x="58" y="29"/>
                  </a:cubicBezTo>
                  <a:cubicBezTo>
                    <a:pt x="58" y="45"/>
                    <a:pt x="45" y="58"/>
                    <a:pt x="29" y="58"/>
                  </a:cubicBezTo>
                  <a:cubicBezTo>
                    <a:pt x="13" y="58"/>
                    <a:pt x="0" y="45"/>
                    <a:pt x="0" y="29"/>
                  </a:cubicBezTo>
                  <a:close/>
                  <a:moveTo>
                    <a:pt x="55" y="29"/>
                  </a:moveTo>
                  <a:cubicBezTo>
                    <a:pt x="55" y="29"/>
                    <a:pt x="55" y="29"/>
                    <a:pt x="55" y="29"/>
                  </a:cubicBezTo>
                  <a:cubicBezTo>
                    <a:pt x="55" y="14"/>
                    <a:pt x="44" y="3"/>
                    <a:pt x="29" y="3"/>
                  </a:cubicBezTo>
                  <a:cubicBezTo>
                    <a:pt x="14" y="3"/>
                    <a:pt x="3" y="15"/>
                    <a:pt x="3" y="29"/>
                  </a:cubicBezTo>
                  <a:cubicBezTo>
                    <a:pt x="3" y="29"/>
                    <a:pt x="3" y="29"/>
                    <a:pt x="3" y="29"/>
                  </a:cubicBezTo>
                  <a:cubicBezTo>
                    <a:pt x="3" y="43"/>
                    <a:pt x="14" y="55"/>
                    <a:pt x="29" y="55"/>
                  </a:cubicBezTo>
                  <a:cubicBezTo>
                    <a:pt x="44" y="55"/>
                    <a:pt x="55" y="43"/>
                    <a:pt x="55" y="29"/>
                  </a:cubicBezTo>
                  <a:close/>
                  <a:moveTo>
                    <a:pt x="17" y="13"/>
                  </a:moveTo>
                  <a:cubicBezTo>
                    <a:pt x="31" y="13"/>
                    <a:pt x="31" y="13"/>
                    <a:pt x="31" y="13"/>
                  </a:cubicBezTo>
                  <a:cubicBezTo>
                    <a:pt x="35" y="13"/>
                    <a:pt x="38" y="14"/>
                    <a:pt x="40" y="16"/>
                  </a:cubicBezTo>
                  <a:cubicBezTo>
                    <a:pt x="42" y="18"/>
                    <a:pt x="43" y="20"/>
                    <a:pt x="43" y="23"/>
                  </a:cubicBezTo>
                  <a:cubicBezTo>
                    <a:pt x="43" y="23"/>
                    <a:pt x="43" y="23"/>
                    <a:pt x="43" y="23"/>
                  </a:cubicBezTo>
                  <a:cubicBezTo>
                    <a:pt x="43" y="28"/>
                    <a:pt x="40" y="31"/>
                    <a:pt x="36" y="32"/>
                  </a:cubicBezTo>
                  <a:cubicBezTo>
                    <a:pt x="44" y="43"/>
                    <a:pt x="44" y="43"/>
                    <a:pt x="44" y="43"/>
                  </a:cubicBezTo>
                  <a:cubicBezTo>
                    <a:pt x="36" y="43"/>
                    <a:pt x="36" y="43"/>
                    <a:pt x="36" y="43"/>
                  </a:cubicBezTo>
                  <a:cubicBezTo>
                    <a:pt x="29" y="33"/>
                    <a:pt x="29" y="33"/>
                    <a:pt x="29" y="33"/>
                  </a:cubicBezTo>
                  <a:cubicBezTo>
                    <a:pt x="29" y="33"/>
                    <a:pt x="29" y="33"/>
                    <a:pt x="29" y="33"/>
                  </a:cubicBezTo>
                  <a:cubicBezTo>
                    <a:pt x="24" y="33"/>
                    <a:pt x="24" y="33"/>
                    <a:pt x="24" y="33"/>
                  </a:cubicBezTo>
                  <a:cubicBezTo>
                    <a:pt x="24" y="43"/>
                    <a:pt x="24" y="43"/>
                    <a:pt x="24" y="43"/>
                  </a:cubicBezTo>
                  <a:cubicBezTo>
                    <a:pt x="17" y="43"/>
                    <a:pt x="17" y="43"/>
                    <a:pt x="17" y="43"/>
                  </a:cubicBezTo>
                  <a:lnTo>
                    <a:pt x="17" y="13"/>
                  </a:lnTo>
                  <a:close/>
                  <a:moveTo>
                    <a:pt x="31" y="28"/>
                  </a:moveTo>
                  <a:cubicBezTo>
                    <a:pt x="34" y="28"/>
                    <a:pt x="36" y="26"/>
                    <a:pt x="36" y="23"/>
                  </a:cubicBezTo>
                  <a:cubicBezTo>
                    <a:pt x="36" y="23"/>
                    <a:pt x="36" y="23"/>
                    <a:pt x="36" y="23"/>
                  </a:cubicBezTo>
                  <a:cubicBezTo>
                    <a:pt x="36" y="20"/>
                    <a:pt x="34" y="19"/>
                    <a:pt x="31" y="19"/>
                  </a:cubicBezTo>
                  <a:cubicBezTo>
                    <a:pt x="24" y="19"/>
                    <a:pt x="24" y="19"/>
                    <a:pt x="24" y="19"/>
                  </a:cubicBezTo>
                  <a:cubicBezTo>
                    <a:pt x="24" y="28"/>
                    <a:pt x="24" y="28"/>
                    <a:pt x="24" y="28"/>
                  </a:cubicBezTo>
                  <a:lnTo>
                    <a:pt x="31"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8" name="Slide Number Placeholder 5">
            <a:extLst>
              <a:ext uri="{FF2B5EF4-FFF2-40B4-BE49-F238E27FC236}">
                <a16:creationId xmlns:a16="http://schemas.microsoft.com/office/drawing/2014/main" id="{158EE62C-CED7-44B2-97BD-369B45A788CD}"/>
              </a:ext>
            </a:extLst>
          </p:cNvPr>
          <p:cNvSpPr txBox="1">
            <a:spLocks/>
          </p:cNvSpPr>
          <p:nvPr userDrawn="1"/>
        </p:nvSpPr>
        <p:spPr>
          <a:xfrm>
            <a:off x="5801782" y="6462408"/>
            <a:ext cx="588435" cy="365125"/>
          </a:xfrm>
          <a:prstGeom prst="rect">
            <a:avLst/>
          </a:prstGeom>
        </p:spPr>
        <p:txBody>
          <a:bodyPr vert="horz" lIns="121920" tIns="60960" rIns="121920" bIns="60960" rtlCol="0" anchor="ctr"/>
          <a:lstStyle>
            <a:defPPr>
              <a:defRPr lang="en-US"/>
            </a:defPPr>
            <a:lvl1pPr algn="r" rtl="0" fontAlgn="base">
              <a:spcBef>
                <a:spcPct val="0"/>
              </a:spcBef>
              <a:spcAft>
                <a:spcPct val="0"/>
              </a:spcAft>
              <a:defRPr sz="800" kern="1200">
                <a:solidFill>
                  <a:schemeClr val="tx1">
                    <a:lumMod val="50000"/>
                    <a:lumOff val="50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defTabSz="914354" fontAlgn="auto">
              <a:spcBef>
                <a:spcPts val="0"/>
              </a:spcBef>
              <a:spcAft>
                <a:spcPts val="0"/>
              </a:spcAft>
            </a:pPr>
            <a:fld id="{4BC8C7BF-536A-5D4E-8B21-0CE6F1D2E9E6}" type="slidenum">
              <a:rPr lang="en-US" sz="1067" smtClean="0">
                <a:solidFill>
                  <a:schemeClr val="bg2"/>
                </a:solidFill>
                <a:latin typeface="Arial"/>
              </a:rPr>
              <a:pPr algn="ctr" defTabSz="914354" fontAlgn="auto">
                <a:spcBef>
                  <a:spcPts val="0"/>
                </a:spcBef>
                <a:spcAft>
                  <a:spcPts val="0"/>
                </a:spcAft>
              </a:pPr>
              <a:t>‹#›</a:t>
            </a:fld>
            <a:endParaRPr lang="en-US" sz="1067" dirty="0">
              <a:solidFill>
                <a:schemeClr val="bg2"/>
              </a:solidFill>
              <a:latin typeface="Arial"/>
            </a:endParaRPr>
          </a:p>
        </p:txBody>
      </p:sp>
      <p:sp>
        <p:nvSpPr>
          <p:cNvPr id="39" name="Footer Placeholder 4">
            <a:extLst>
              <a:ext uri="{FF2B5EF4-FFF2-40B4-BE49-F238E27FC236}">
                <a16:creationId xmlns:a16="http://schemas.microsoft.com/office/drawing/2014/main" id="{A19B03FA-9F9C-4F39-9DC7-865BF87F5C4A}"/>
              </a:ext>
            </a:extLst>
          </p:cNvPr>
          <p:cNvSpPr txBox="1">
            <a:spLocks/>
          </p:cNvSpPr>
          <p:nvPr userDrawn="1"/>
        </p:nvSpPr>
        <p:spPr>
          <a:xfrm>
            <a:off x="205166" y="6467052"/>
            <a:ext cx="3004579" cy="365125"/>
          </a:xfrm>
          <a:prstGeom prst="rect">
            <a:avLst/>
          </a:prstGeom>
        </p:spPr>
        <p:txBody>
          <a:bodyPr vert="horz" lIns="121920" tIns="60960" rIns="121920" bIns="60960" rtlCol="0" anchor="ctr"/>
          <a:lstStyle>
            <a:defPPr>
              <a:defRPr lang="en-US"/>
            </a:defPPr>
            <a:lvl1pPr marL="0" algn="l" defTabSz="685783" rtl="0" eaLnBrk="1" latinLnBrk="0" hangingPunct="1">
              <a:defRPr sz="800" kern="1200" baseline="0">
                <a:solidFill>
                  <a:schemeClr val="tx1">
                    <a:lumMod val="50000"/>
                    <a:lumOff val="50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r>
              <a:rPr lang="en-US" sz="900" dirty="0">
                <a:solidFill>
                  <a:schemeClr val="bg2">
                    <a:lumMod val="65000"/>
                  </a:schemeClr>
                </a:solidFill>
                <a:latin typeface="Arial" panose="020B0604020202020204" pitchFamily="34" charset="0"/>
                <a:cs typeface="Arial" panose="020B0604020202020204" pitchFamily="34" charset="0"/>
              </a:rPr>
              <a:t>© 2026 HireRight. All rights reserved. Confidential. </a:t>
            </a:r>
          </a:p>
        </p:txBody>
      </p:sp>
      <p:sp>
        <p:nvSpPr>
          <p:cNvPr id="5" name="Rectangle 4">
            <a:extLst>
              <a:ext uri="{FF2B5EF4-FFF2-40B4-BE49-F238E27FC236}">
                <a16:creationId xmlns:a16="http://schemas.microsoft.com/office/drawing/2014/main" id="{448A75DF-673D-0D49-4E91-63B64DCC027D}"/>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1349226"/>
      </p:ext>
    </p:extLst>
  </p:cSld>
  <p:clrMap bg1="lt1" tx1="dk1" bg2="lt2" tx2="dk2" accent1="accent1" accent2="accent2" accent3="accent3" accent4="accent4" accent5="accent5" accent6="accent6" hlink="hlink" folHlink="folHlink"/>
  <p:sldLayoutIdLst>
    <p:sldLayoutId id="2147483866" r:id="rId1"/>
    <p:sldLayoutId id="2147483865" r:id="rId2"/>
    <p:sldLayoutId id="2147483864" r:id="rId3"/>
  </p:sldLayoutIdLst>
  <p:txStyles>
    <p:title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chemeClr val="accent2"/>
        </a:buClr>
        <a:buSzPct val="90000"/>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accent2"/>
        </a:buClr>
        <a:buSzPct val="80000"/>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accent2"/>
        </a:buClr>
        <a:buSzPct val="80000"/>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920">
          <p15:clr>
            <a:srgbClr val="F26B43"/>
          </p15:clr>
        </p15:guide>
        <p15:guide id="4" pos="5760">
          <p15:clr>
            <a:srgbClr val="F26B43"/>
          </p15:clr>
        </p15:guide>
        <p15:guide id="5" pos="240">
          <p15:clr>
            <a:srgbClr val="F26B43"/>
          </p15:clr>
        </p15:guide>
        <p15:guide id="6" pos="7440">
          <p15:clr>
            <a:srgbClr val="F26B43"/>
          </p15:clr>
        </p15:guide>
        <p15:guide id="7" orient="horz" pos="4032">
          <p15:clr>
            <a:srgbClr val="F26B43"/>
          </p15:clr>
        </p15:guide>
        <p15:guide id="8" orient="horz" pos="696">
          <p15:clr>
            <a:srgbClr val="F26B43"/>
          </p15:clr>
        </p15:guide>
        <p15:guide id="9" orient="horz" pos="4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62481"/>
            <a:ext cx="11429999"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381000" y="1104900"/>
            <a:ext cx="11429999" cy="50037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0" name="Rectangle 39">
            <a:extLst>
              <a:ext uri="{FF2B5EF4-FFF2-40B4-BE49-F238E27FC236}">
                <a16:creationId xmlns:a16="http://schemas.microsoft.com/office/drawing/2014/main" id="{23694396-E587-47C5-8271-BC9CAAB1149B}"/>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D00017FB-90E4-4AA3-A0F3-3AFE579D86B5}"/>
              </a:ext>
            </a:extLst>
          </p:cNvPr>
          <p:cNvSpPr/>
          <p:nvPr userDrawn="1"/>
        </p:nvSpPr>
        <p:spPr>
          <a:xfrm>
            <a:off x="0" y="6400800"/>
            <a:ext cx="12192000" cy="457201"/>
          </a:xfrm>
          <a:prstGeom prst="rect">
            <a:avLst/>
          </a:pr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530169D-F61F-4A73-925A-A680DDFF11BF}"/>
              </a:ext>
            </a:extLst>
          </p:cNvPr>
          <p:cNvSpPr/>
          <p:nvPr userDrawn="1"/>
        </p:nvSpPr>
        <p:spPr>
          <a:xfrm>
            <a:off x="5801782" y="6400801"/>
            <a:ext cx="588435" cy="457200"/>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E3C65F12-16D6-4884-A694-42F1498DE508}"/>
              </a:ext>
            </a:extLst>
          </p:cNvPr>
          <p:cNvGrpSpPr/>
          <p:nvPr userDrawn="1"/>
        </p:nvGrpSpPr>
        <p:grpSpPr>
          <a:xfrm>
            <a:off x="10795053" y="6526111"/>
            <a:ext cx="1238262" cy="229835"/>
            <a:chOff x="2336800" y="2301876"/>
            <a:chExt cx="8561388" cy="1589087"/>
          </a:xfrm>
          <a:solidFill>
            <a:schemeClr val="bg2"/>
          </a:solidFill>
        </p:grpSpPr>
        <p:sp>
          <p:nvSpPr>
            <p:cNvPr id="44" name="Freeform 29">
              <a:extLst>
                <a:ext uri="{FF2B5EF4-FFF2-40B4-BE49-F238E27FC236}">
                  <a16:creationId xmlns:a16="http://schemas.microsoft.com/office/drawing/2014/main" id="{C4A3AA4B-1AF9-42DB-B7FE-C3CB4A81DCD8}"/>
                </a:ext>
              </a:extLst>
            </p:cNvPr>
            <p:cNvSpPr>
              <a:spLocks/>
            </p:cNvSpPr>
            <p:nvPr/>
          </p:nvSpPr>
          <p:spPr bwMode="auto">
            <a:xfrm>
              <a:off x="5727700" y="3506788"/>
              <a:ext cx="1089025" cy="384175"/>
            </a:xfrm>
            <a:custGeom>
              <a:avLst/>
              <a:gdLst>
                <a:gd name="T0" fmla="*/ 66 w 686"/>
                <a:gd name="T1" fmla="*/ 180 h 242"/>
                <a:gd name="T2" fmla="*/ 66 w 686"/>
                <a:gd name="T3" fmla="*/ 0 h 242"/>
                <a:gd name="T4" fmla="*/ 0 w 686"/>
                <a:gd name="T5" fmla="*/ 0 h 242"/>
                <a:gd name="T6" fmla="*/ 0 w 686"/>
                <a:gd name="T7" fmla="*/ 242 h 242"/>
                <a:gd name="T8" fmla="*/ 686 w 686"/>
                <a:gd name="T9" fmla="*/ 242 h 242"/>
                <a:gd name="T10" fmla="*/ 686 w 686"/>
                <a:gd name="T11" fmla="*/ 180 h 242"/>
                <a:gd name="T12" fmla="*/ 66 w 686"/>
                <a:gd name="T13" fmla="*/ 180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6" y="180"/>
                  </a:moveTo>
                  <a:lnTo>
                    <a:pt x="66" y="0"/>
                  </a:lnTo>
                  <a:lnTo>
                    <a:pt x="0" y="0"/>
                  </a:lnTo>
                  <a:lnTo>
                    <a:pt x="0" y="242"/>
                  </a:lnTo>
                  <a:lnTo>
                    <a:pt x="686" y="242"/>
                  </a:lnTo>
                  <a:lnTo>
                    <a:pt x="686" y="180"/>
                  </a:lnTo>
                  <a:lnTo>
                    <a:pt x="66"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0">
              <a:extLst>
                <a:ext uri="{FF2B5EF4-FFF2-40B4-BE49-F238E27FC236}">
                  <a16:creationId xmlns:a16="http://schemas.microsoft.com/office/drawing/2014/main" id="{E990B1E3-E964-4F9D-B50B-1B5D5147463D}"/>
                </a:ext>
              </a:extLst>
            </p:cNvPr>
            <p:cNvSpPr>
              <a:spLocks/>
            </p:cNvSpPr>
            <p:nvPr/>
          </p:nvSpPr>
          <p:spPr bwMode="auto">
            <a:xfrm>
              <a:off x="2336800" y="2686051"/>
              <a:ext cx="695325" cy="820738"/>
            </a:xfrm>
            <a:custGeom>
              <a:avLst/>
              <a:gdLst>
                <a:gd name="T0" fmla="*/ 317 w 438"/>
                <a:gd name="T1" fmla="*/ 199 h 517"/>
                <a:gd name="T2" fmla="*/ 123 w 438"/>
                <a:gd name="T3" fmla="*/ 199 h 517"/>
                <a:gd name="T4" fmla="*/ 123 w 438"/>
                <a:gd name="T5" fmla="*/ 0 h 517"/>
                <a:gd name="T6" fmla="*/ 0 w 438"/>
                <a:gd name="T7" fmla="*/ 0 h 517"/>
                <a:gd name="T8" fmla="*/ 0 w 438"/>
                <a:gd name="T9" fmla="*/ 517 h 517"/>
                <a:gd name="T10" fmla="*/ 123 w 438"/>
                <a:gd name="T11" fmla="*/ 517 h 517"/>
                <a:gd name="T12" fmla="*/ 123 w 438"/>
                <a:gd name="T13" fmla="*/ 313 h 517"/>
                <a:gd name="T14" fmla="*/ 317 w 438"/>
                <a:gd name="T15" fmla="*/ 313 h 517"/>
                <a:gd name="T16" fmla="*/ 317 w 438"/>
                <a:gd name="T17" fmla="*/ 517 h 517"/>
                <a:gd name="T18" fmla="*/ 438 w 438"/>
                <a:gd name="T19" fmla="*/ 517 h 517"/>
                <a:gd name="T20" fmla="*/ 438 w 438"/>
                <a:gd name="T21" fmla="*/ 0 h 517"/>
                <a:gd name="T22" fmla="*/ 317 w 438"/>
                <a:gd name="T23" fmla="*/ 0 h 517"/>
                <a:gd name="T24" fmla="*/ 317 w 438"/>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 h="517">
                  <a:moveTo>
                    <a:pt x="317" y="199"/>
                  </a:moveTo>
                  <a:lnTo>
                    <a:pt x="123" y="199"/>
                  </a:lnTo>
                  <a:lnTo>
                    <a:pt x="123" y="0"/>
                  </a:lnTo>
                  <a:lnTo>
                    <a:pt x="0" y="0"/>
                  </a:lnTo>
                  <a:lnTo>
                    <a:pt x="0" y="517"/>
                  </a:lnTo>
                  <a:lnTo>
                    <a:pt x="123" y="517"/>
                  </a:lnTo>
                  <a:lnTo>
                    <a:pt x="123" y="313"/>
                  </a:lnTo>
                  <a:lnTo>
                    <a:pt x="317" y="313"/>
                  </a:lnTo>
                  <a:lnTo>
                    <a:pt x="317" y="517"/>
                  </a:lnTo>
                  <a:lnTo>
                    <a:pt x="438" y="517"/>
                  </a:lnTo>
                  <a:lnTo>
                    <a:pt x="438" y="0"/>
                  </a:lnTo>
                  <a:lnTo>
                    <a:pt x="317" y="0"/>
                  </a:lnTo>
                  <a:lnTo>
                    <a:pt x="317" y="1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Rectangle 45">
              <a:extLst>
                <a:ext uri="{FF2B5EF4-FFF2-40B4-BE49-F238E27FC236}">
                  <a16:creationId xmlns:a16="http://schemas.microsoft.com/office/drawing/2014/main" id="{1F852D53-BA55-4FA8-A70A-6FB9DFA3175C}"/>
                </a:ext>
              </a:extLst>
            </p:cNvPr>
            <p:cNvSpPr>
              <a:spLocks noChangeArrowheads="1"/>
            </p:cNvSpPr>
            <p:nvPr/>
          </p:nvSpPr>
          <p:spPr bwMode="auto">
            <a:xfrm>
              <a:off x="3343275" y="2686051"/>
              <a:ext cx="195262" cy="820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32">
              <a:extLst>
                <a:ext uri="{FF2B5EF4-FFF2-40B4-BE49-F238E27FC236}">
                  <a16:creationId xmlns:a16="http://schemas.microsoft.com/office/drawing/2014/main" id="{11E3B84D-BBCF-420B-AE33-FAD48672EF04}"/>
                </a:ext>
              </a:extLst>
            </p:cNvPr>
            <p:cNvSpPr>
              <a:spLocks noEditPoints="1"/>
            </p:cNvSpPr>
            <p:nvPr/>
          </p:nvSpPr>
          <p:spPr bwMode="auto">
            <a:xfrm>
              <a:off x="3849688" y="2686051"/>
              <a:ext cx="722312" cy="820738"/>
            </a:xfrm>
            <a:custGeom>
              <a:avLst/>
              <a:gdLst>
                <a:gd name="T0" fmla="*/ 183 w 192"/>
                <a:gd name="T1" fmla="*/ 73 h 218"/>
                <a:gd name="T2" fmla="*/ 183 w 192"/>
                <a:gd name="T3" fmla="*/ 72 h 218"/>
                <a:gd name="T4" fmla="*/ 164 w 192"/>
                <a:gd name="T5" fmla="*/ 22 h 218"/>
                <a:gd name="T6" fmla="*/ 100 w 192"/>
                <a:gd name="T7" fmla="*/ 0 h 218"/>
                <a:gd name="T8" fmla="*/ 0 w 192"/>
                <a:gd name="T9" fmla="*/ 0 h 218"/>
                <a:gd name="T10" fmla="*/ 0 w 192"/>
                <a:gd name="T11" fmla="*/ 218 h 218"/>
                <a:gd name="T12" fmla="*/ 52 w 192"/>
                <a:gd name="T13" fmla="*/ 218 h 218"/>
                <a:gd name="T14" fmla="*/ 52 w 192"/>
                <a:gd name="T15" fmla="*/ 149 h 218"/>
                <a:gd name="T16" fmla="*/ 85 w 192"/>
                <a:gd name="T17" fmla="*/ 149 h 218"/>
                <a:gd name="T18" fmla="*/ 131 w 192"/>
                <a:gd name="T19" fmla="*/ 218 h 218"/>
                <a:gd name="T20" fmla="*/ 192 w 192"/>
                <a:gd name="T21" fmla="*/ 218 h 218"/>
                <a:gd name="T22" fmla="*/ 139 w 192"/>
                <a:gd name="T23" fmla="*/ 140 h 218"/>
                <a:gd name="T24" fmla="*/ 183 w 192"/>
                <a:gd name="T25" fmla="*/ 73 h 218"/>
                <a:gd name="T26" fmla="*/ 131 w 192"/>
                <a:gd name="T27" fmla="*/ 75 h 218"/>
                <a:gd name="T28" fmla="*/ 131 w 192"/>
                <a:gd name="T29" fmla="*/ 75 h 218"/>
                <a:gd name="T30" fmla="*/ 97 w 192"/>
                <a:gd name="T31" fmla="*/ 103 h 218"/>
                <a:gd name="T32" fmla="*/ 52 w 192"/>
                <a:gd name="T33" fmla="*/ 103 h 218"/>
                <a:gd name="T34" fmla="*/ 52 w 192"/>
                <a:gd name="T35" fmla="*/ 47 h 218"/>
                <a:gd name="T36" fmla="*/ 96 w 192"/>
                <a:gd name="T37" fmla="*/ 47 h 218"/>
                <a:gd name="T38" fmla="*/ 131 w 192"/>
                <a:gd name="T39"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18">
                  <a:moveTo>
                    <a:pt x="183" y="73"/>
                  </a:moveTo>
                  <a:cubicBezTo>
                    <a:pt x="183" y="72"/>
                    <a:pt x="183" y="72"/>
                    <a:pt x="183" y="72"/>
                  </a:cubicBezTo>
                  <a:cubicBezTo>
                    <a:pt x="183" y="52"/>
                    <a:pt x="177" y="34"/>
                    <a:pt x="164" y="22"/>
                  </a:cubicBezTo>
                  <a:cubicBezTo>
                    <a:pt x="150" y="7"/>
                    <a:pt x="128"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cubicBezTo>
                    <a:pt x="139" y="140"/>
                    <a:pt x="139" y="140"/>
                    <a:pt x="139" y="140"/>
                  </a:cubicBezTo>
                  <a:cubicBezTo>
                    <a:pt x="167" y="129"/>
                    <a:pt x="183" y="105"/>
                    <a:pt x="183" y="73"/>
                  </a:cubicBezTo>
                  <a:close/>
                  <a:moveTo>
                    <a:pt x="131" y="75"/>
                  </a:moveTo>
                  <a:cubicBezTo>
                    <a:pt x="131" y="75"/>
                    <a:pt x="131" y="75"/>
                    <a:pt x="131" y="75"/>
                  </a:cubicBez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33">
              <a:extLst>
                <a:ext uri="{FF2B5EF4-FFF2-40B4-BE49-F238E27FC236}">
                  <a16:creationId xmlns:a16="http://schemas.microsoft.com/office/drawing/2014/main" id="{C9E55F11-1DC1-49F3-AFA0-3BD9F2D6EB86}"/>
                </a:ext>
              </a:extLst>
            </p:cNvPr>
            <p:cNvSpPr>
              <a:spLocks/>
            </p:cNvSpPr>
            <p:nvPr/>
          </p:nvSpPr>
          <p:spPr bwMode="auto">
            <a:xfrm>
              <a:off x="4792663" y="2686051"/>
              <a:ext cx="630237" cy="820738"/>
            </a:xfrm>
            <a:custGeom>
              <a:avLst/>
              <a:gdLst>
                <a:gd name="T0" fmla="*/ 123 w 397"/>
                <a:gd name="T1" fmla="*/ 405 h 517"/>
                <a:gd name="T2" fmla="*/ 123 w 397"/>
                <a:gd name="T3" fmla="*/ 311 h 517"/>
                <a:gd name="T4" fmla="*/ 360 w 397"/>
                <a:gd name="T5" fmla="*/ 311 h 517"/>
                <a:gd name="T6" fmla="*/ 360 w 397"/>
                <a:gd name="T7" fmla="*/ 201 h 517"/>
                <a:gd name="T8" fmla="*/ 123 w 397"/>
                <a:gd name="T9" fmla="*/ 201 h 517"/>
                <a:gd name="T10" fmla="*/ 123 w 397"/>
                <a:gd name="T11" fmla="*/ 109 h 517"/>
                <a:gd name="T12" fmla="*/ 393 w 397"/>
                <a:gd name="T13" fmla="*/ 109 h 517"/>
                <a:gd name="T14" fmla="*/ 393 w 397"/>
                <a:gd name="T15" fmla="*/ 0 h 517"/>
                <a:gd name="T16" fmla="*/ 0 w 397"/>
                <a:gd name="T17" fmla="*/ 0 h 517"/>
                <a:gd name="T18" fmla="*/ 0 w 397"/>
                <a:gd name="T19" fmla="*/ 517 h 517"/>
                <a:gd name="T20" fmla="*/ 397 w 397"/>
                <a:gd name="T21" fmla="*/ 517 h 517"/>
                <a:gd name="T22" fmla="*/ 397 w 397"/>
                <a:gd name="T23" fmla="*/ 405 h 517"/>
                <a:gd name="T24" fmla="*/ 123 w 397"/>
                <a:gd name="T25" fmla="*/ 405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7" h="517">
                  <a:moveTo>
                    <a:pt x="123" y="405"/>
                  </a:moveTo>
                  <a:lnTo>
                    <a:pt x="123" y="311"/>
                  </a:lnTo>
                  <a:lnTo>
                    <a:pt x="360" y="311"/>
                  </a:lnTo>
                  <a:lnTo>
                    <a:pt x="360" y="201"/>
                  </a:lnTo>
                  <a:lnTo>
                    <a:pt x="123" y="201"/>
                  </a:lnTo>
                  <a:lnTo>
                    <a:pt x="123" y="109"/>
                  </a:lnTo>
                  <a:lnTo>
                    <a:pt x="393" y="109"/>
                  </a:lnTo>
                  <a:lnTo>
                    <a:pt x="393" y="0"/>
                  </a:lnTo>
                  <a:lnTo>
                    <a:pt x="0" y="0"/>
                  </a:lnTo>
                  <a:lnTo>
                    <a:pt x="0" y="517"/>
                  </a:lnTo>
                  <a:lnTo>
                    <a:pt x="397" y="517"/>
                  </a:lnTo>
                  <a:lnTo>
                    <a:pt x="397" y="405"/>
                  </a:lnTo>
                  <a:lnTo>
                    <a:pt x="123"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34">
              <a:extLst>
                <a:ext uri="{FF2B5EF4-FFF2-40B4-BE49-F238E27FC236}">
                  <a16:creationId xmlns:a16="http://schemas.microsoft.com/office/drawing/2014/main" id="{12F0C2C5-CA2E-429F-9FC1-B5086E98A47C}"/>
                </a:ext>
              </a:extLst>
            </p:cNvPr>
            <p:cNvSpPr>
              <a:spLocks noEditPoints="1"/>
            </p:cNvSpPr>
            <p:nvPr/>
          </p:nvSpPr>
          <p:spPr bwMode="auto">
            <a:xfrm>
              <a:off x="6118225" y="2686051"/>
              <a:ext cx="720725" cy="820738"/>
            </a:xfrm>
            <a:custGeom>
              <a:avLst/>
              <a:gdLst>
                <a:gd name="T0" fmla="*/ 139 w 192"/>
                <a:gd name="T1" fmla="*/ 140 h 218"/>
                <a:gd name="T2" fmla="*/ 183 w 192"/>
                <a:gd name="T3" fmla="*/ 73 h 218"/>
                <a:gd name="T4" fmla="*/ 183 w 192"/>
                <a:gd name="T5" fmla="*/ 72 h 218"/>
                <a:gd name="T6" fmla="*/ 164 w 192"/>
                <a:gd name="T7" fmla="*/ 22 h 218"/>
                <a:gd name="T8" fmla="*/ 100 w 192"/>
                <a:gd name="T9" fmla="*/ 0 h 218"/>
                <a:gd name="T10" fmla="*/ 0 w 192"/>
                <a:gd name="T11" fmla="*/ 0 h 218"/>
                <a:gd name="T12" fmla="*/ 0 w 192"/>
                <a:gd name="T13" fmla="*/ 218 h 218"/>
                <a:gd name="T14" fmla="*/ 52 w 192"/>
                <a:gd name="T15" fmla="*/ 218 h 218"/>
                <a:gd name="T16" fmla="*/ 52 w 192"/>
                <a:gd name="T17" fmla="*/ 149 h 218"/>
                <a:gd name="T18" fmla="*/ 85 w 192"/>
                <a:gd name="T19" fmla="*/ 149 h 218"/>
                <a:gd name="T20" fmla="*/ 131 w 192"/>
                <a:gd name="T21" fmla="*/ 218 h 218"/>
                <a:gd name="T22" fmla="*/ 192 w 192"/>
                <a:gd name="T23" fmla="*/ 218 h 218"/>
                <a:gd name="T24" fmla="*/ 139 w 192"/>
                <a:gd name="T25" fmla="*/ 140 h 218"/>
                <a:gd name="T26" fmla="*/ 131 w 192"/>
                <a:gd name="T27" fmla="*/ 75 h 218"/>
                <a:gd name="T28" fmla="*/ 97 w 192"/>
                <a:gd name="T29" fmla="*/ 103 h 218"/>
                <a:gd name="T30" fmla="*/ 52 w 192"/>
                <a:gd name="T31" fmla="*/ 103 h 218"/>
                <a:gd name="T32" fmla="*/ 52 w 192"/>
                <a:gd name="T33" fmla="*/ 47 h 218"/>
                <a:gd name="T34" fmla="*/ 96 w 192"/>
                <a:gd name="T35" fmla="*/ 47 h 218"/>
                <a:gd name="T36" fmla="*/ 131 w 192"/>
                <a:gd name="T37"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2" h="218">
                  <a:moveTo>
                    <a:pt x="139" y="140"/>
                  </a:moveTo>
                  <a:cubicBezTo>
                    <a:pt x="167" y="129"/>
                    <a:pt x="183" y="105"/>
                    <a:pt x="183" y="73"/>
                  </a:cubicBezTo>
                  <a:cubicBezTo>
                    <a:pt x="183" y="72"/>
                    <a:pt x="183" y="72"/>
                    <a:pt x="183" y="72"/>
                  </a:cubicBezTo>
                  <a:cubicBezTo>
                    <a:pt x="183" y="52"/>
                    <a:pt x="177" y="34"/>
                    <a:pt x="164" y="22"/>
                  </a:cubicBezTo>
                  <a:cubicBezTo>
                    <a:pt x="149" y="7"/>
                    <a:pt x="127"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lnTo>
                    <a:pt x="139" y="140"/>
                  </a:lnTo>
                  <a:close/>
                  <a:moveTo>
                    <a:pt x="131" y="75"/>
                  </a:move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Rectangle 49">
              <a:extLst>
                <a:ext uri="{FF2B5EF4-FFF2-40B4-BE49-F238E27FC236}">
                  <a16:creationId xmlns:a16="http://schemas.microsoft.com/office/drawing/2014/main" id="{504F1B68-2066-4200-8649-529879A9C961}"/>
                </a:ext>
              </a:extLst>
            </p:cNvPr>
            <p:cNvSpPr>
              <a:spLocks noChangeArrowheads="1"/>
            </p:cNvSpPr>
            <p:nvPr/>
          </p:nvSpPr>
          <p:spPr bwMode="auto">
            <a:xfrm>
              <a:off x="7067550" y="2686051"/>
              <a:ext cx="195262" cy="8207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36">
              <a:extLst>
                <a:ext uri="{FF2B5EF4-FFF2-40B4-BE49-F238E27FC236}">
                  <a16:creationId xmlns:a16="http://schemas.microsoft.com/office/drawing/2014/main" id="{13B19242-7AA1-4371-B408-28251A9BAE61}"/>
                </a:ext>
              </a:extLst>
            </p:cNvPr>
            <p:cNvSpPr>
              <a:spLocks/>
            </p:cNvSpPr>
            <p:nvPr/>
          </p:nvSpPr>
          <p:spPr bwMode="auto">
            <a:xfrm>
              <a:off x="7526338" y="2670176"/>
              <a:ext cx="781050" cy="847725"/>
            </a:xfrm>
            <a:custGeom>
              <a:avLst/>
              <a:gdLst>
                <a:gd name="T0" fmla="*/ 110 w 208"/>
                <a:gd name="T1" fmla="*/ 139 h 225"/>
                <a:gd name="T2" fmla="*/ 158 w 208"/>
                <a:gd name="T3" fmla="*/ 139 h 225"/>
                <a:gd name="T4" fmla="*/ 158 w 208"/>
                <a:gd name="T5" fmla="*/ 166 h 225"/>
                <a:gd name="T6" fmla="*/ 116 w 208"/>
                <a:gd name="T7" fmla="*/ 178 h 225"/>
                <a:gd name="T8" fmla="*/ 54 w 208"/>
                <a:gd name="T9" fmla="*/ 113 h 225"/>
                <a:gd name="T10" fmla="*/ 54 w 208"/>
                <a:gd name="T11" fmla="*/ 112 h 225"/>
                <a:gd name="T12" fmla="*/ 113 w 208"/>
                <a:gd name="T13" fmla="*/ 48 h 225"/>
                <a:gd name="T14" fmla="*/ 167 w 208"/>
                <a:gd name="T15" fmla="*/ 69 h 225"/>
                <a:gd name="T16" fmla="*/ 169 w 208"/>
                <a:gd name="T17" fmla="*/ 71 h 225"/>
                <a:gd name="T18" fmla="*/ 201 w 208"/>
                <a:gd name="T19" fmla="*/ 31 h 225"/>
                <a:gd name="T20" fmla="*/ 199 w 208"/>
                <a:gd name="T21" fmla="*/ 30 h 225"/>
                <a:gd name="T22" fmla="*/ 114 w 208"/>
                <a:gd name="T23" fmla="*/ 0 h 225"/>
                <a:gd name="T24" fmla="*/ 0 w 208"/>
                <a:gd name="T25" fmla="*/ 113 h 225"/>
                <a:gd name="T26" fmla="*/ 0 w 208"/>
                <a:gd name="T27" fmla="*/ 113 h 225"/>
                <a:gd name="T28" fmla="*/ 114 w 208"/>
                <a:gd name="T29" fmla="*/ 225 h 225"/>
                <a:gd name="T30" fmla="*/ 207 w 208"/>
                <a:gd name="T31" fmla="*/ 191 h 225"/>
                <a:gd name="T32" fmla="*/ 208 w 208"/>
                <a:gd name="T33" fmla="*/ 190 h 225"/>
                <a:gd name="T34" fmla="*/ 208 w 208"/>
                <a:gd name="T35" fmla="*/ 94 h 225"/>
                <a:gd name="T36" fmla="*/ 110 w 208"/>
                <a:gd name="T37" fmla="*/ 94 h 225"/>
                <a:gd name="T38" fmla="*/ 110 w 208"/>
                <a:gd name="T39" fmla="*/ 13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8" h="225">
                  <a:moveTo>
                    <a:pt x="110" y="139"/>
                  </a:moveTo>
                  <a:cubicBezTo>
                    <a:pt x="158" y="139"/>
                    <a:pt x="158" y="139"/>
                    <a:pt x="158" y="139"/>
                  </a:cubicBezTo>
                  <a:cubicBezTo>
                    <a:pt x="158" y="166"/>
                    <a:pt x="158" y="166"/>
                    <a:pt x="158" y="166"/>
                  </a:cubicBezTo>
                  <a:cubicBezTo>
                    <a:pt x="147" y="174"/>
                    <a:pt x="132" y="178"/>
                    <a:pt x="116" y="178"/>
                  </a:cubicBezTo>
                  <a:cubicBezTo>
                    <a:pt x="80" y="178"/>
                    <a:pt x="54" y="151"/>
                    <a:pt x="54" y="113"/>
                  </a:cubicBezTo>
                  <a:cubicBezTo>
                    <a:pt x="54" y="112"/>
                    <a:pt x="54" y="112"/>
                    <a:pt x="54" y="112"/>
                  </a:cubicBezTo>
                  <a:cubicBezTo>
                    <a:pt x="54" y="77"/>
                    <a:pt x="80" y="48"/>
                    <a:pt x="113" y="48"/>
                  </a:cubicBezTo>
                  <a:cubicBezTo>
                    <a:pt x="137" y="48"/>
                    <a:pt x="151" y="56"/>
                    <a:pt x="167" y="69"/>
                  </a:cubicBezTo>
                  <a:cubicBezTo>
                    <a:pt x="169" y="71"/>
                    <a:pt x="169" y="71"/>
                    <a:pt x="169" y="71"/>
                  </a:cubicBezTo>
                  <a:cubicBezTo>
                    <a:pt x="201" y="31"/>
                    <a:pt x="201" y="31"/>
                    <a:pt x="201" y="31"/>
                  </a:cubicBezTo>
                  <a:cubicBezTo>
                    <a:pt x="199" y="30"/>
                    <a:pt x="199" y="30"/>
                    <a:pt x="199" y="30"/>
                  </a:cubicBezTo>
                  <a:cubicBezTo>
                    <a:pt x="174" y="9"/>
                    <a:pt x="150" y="0"/>
                    <a:pt x="114" y="0"/>
                  </a:cubicBezTo>
                  <a:cubicBezTo>
                    <a:pt x="50" y="0"/>
                    <a:pt x="0" y="49"/>
                    <a:pt x="0" y="113"/>
                  </a:cubicBezTo>
                  <a:cubicBezTo>
                    <a:pt x="0" y="113"/>
                    <a:pt x="0" y="113"/>
                    <a:pt x="0" y="113"/>
                  </a:cubicBezTo>
                  <a:cubicBezTo>
                    <a:pt x="0" y="178"/>
                    <a:pt x="48" y="225"/>
                    <a:pt x="114" y="225"/>
                  </a:cubicBezTo>
                  <a:cubicBezTo>
                    <a:pt x="149" y="225"/>
                    <a:pt x="180" y="214"/>
                    <a:pt x="207" y="191"/>
                  </a:cubicBezTo>
                  <a:cubicBezTo>
                    <a:pt x="208" y="190"/>
                    <a:pt x="208" y="190"/>
                    <a:pt x="208" y="190"/>
                  </a:cubicBezTo>
                  <a:cubicBezTo>
                    <a:pt x="208" y="94"/>
                    <a:pt x="208" y="94"/>
                    <a:pt x="208" y="94"/>
                  </a:cubicBezTo>
                  <a:cubicBezTo>
                    <a:pt x="110" y="94"/>
                    <a:pt x="110" y="94"/>
                    <a:pt x="110" y="94"/>
                  </a:cubicBezTo>
                  <a:lnTo>
                    <a:pt x="110" y="13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56">
              <a:extLst>
                <a:ext uri="{FF2B5EF4-FFF2-40B4-BE49-F238E27FC236}">
                  <a16:creationId xmlns:a16="http://schemas.microsoft.com/office/drawing/2014/main" id="{7D97F0CD-CE28-4137-B497-3DDF00921B7D}"/>
                </a:ext>
              </a:extLst>
            </p:cNvPr>
            <p:cNvSpPr>
              <a:spLocks/>
            </p:cNvSpPr>
            <p:nvPr/>
          </p:nvSpPr>
          <p:spPr bwMode="auto">
            <a:xfrm>
              <a:off x="8574088" y="2686051"/>
              <a:ext cx="693737" cy="820738"/>
            </a:xfrm>
            <a:custGeom>
              <a:avLst/>
              <a:gdLst>
                <a:gd name="T0" fmla="*/ 314 w 437"/>
                <a:gd name="T1" fmla="*/ 199 h 517"/>
                <a:gd name="T2" fmla="*/ 120 w 437"/>
                <a:gd name="T3" fmla="*/ 199 h 517"/>
                <a:gd name="T4" fmla="*/ 120 w 437"/>
                <a:gd name="T5" fmla="*/ 0 h 517"/>
                <a:gd name="T6" fmla="*/ 0 w 437"/>
                <a:gd name="T7" fmla="*/ 0 h 517"/>
                <a:gd name="T8" fmla="*/ 0 w 437"/>
                <a:gd name="T9" fmla="*/ 517 h 517"/>
                <a:gd name="T10" fmla="*/ 120 w 437"/>
                <a:gd name="T11" fmla="*/ 517 h 517"/>
                <a:gd name="T12" fmla="*/ 120 w 437"/>
                <a:gd name="T13" fmla="*/ 313 h 517"/>
                <a:gd name="T14" fmla="*/ 314 w 437"/>
                <a:gd name="T15" fmla="*/ 313 h 517"/>
                <a:gd name="T16" fmla="*/ 314 w 437"/>
                <a:gd name="T17" fmla="*/ 517 h 517"/>
                <a:gd name="T18" fmla="*/ 437 w 437"/>
                <a:gd name="T19" fmla="*/ 517 h 517"/>
                <a:gd name="T20" fmla="*/ 437 w 437"/>
                <a:gd name="T21" fmla="*/ 0 h 517"/>
                <a:gd name="T22" fmla="*/ 314 w 437"/>
                <a:gd name="T23" fmla="*/ 0 h 517"/>
                <a:gd name="T24" fmla="*/ 314 w 437"/>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7" h="517">
                  <a:moveTo>
                    <a:pt x="314" y="199"/>
                  </a:moveTo>
                  <a:lnTo>
                    <a:pt x="120" y="199"/>
                  </a:lnTo>
                  <a:lnTo>
                    <a:pt x="120" y="0"/>
                  </a:lnTo>
                  <a:lnTo>
                    <a:pt x="0" y="0"/>
                  </a:lnTo>
                  <a:lnTo>
                    <a:pt x="0" y="517"/>
                  </a:lnTo>
                  <a:lnTo>
                    <a:pt x="120" y="517"/>
                  </a:lnTo>
                  <a:lnTo>
                    <a:pt x="120" y="313"/>
                  </a:lnTo>
                  <a:lnTo>
                    <a:pt x="314" y="313"/>
                  </a:lnTo>
                  <a:lnTo>
                    <a:pt x="314" y="517"/>
                  </a:lnTo>
                  <a:lnTo>
                    <a:pt x="437" y="517"/>
                  </a:lnTo>
                  <a:lnTo>
                    <a:pt x="437" y="0"/>
                  </a:lnTo>
                  <a:lnTo>
                    <a:pt x="314" y="0"/>
                  </a:lnTo>
                  <a:lnTo>
                    <a:pt x="314" y="19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57">
              <a:extLst>
                <a:ext uri="{FF2B5EF4-FFF2-40B4-BE49-F238E27FC236}">
                  <a16:creationId xmlns:a16="http://schemas.microsoft.com/office/drawing/2014/main" id="{0DB2AD36-5F52-4705-BAD8-1BD977533149}"/>
                </a:ext>
              </a:extLst>
            </p:cNvPr>
            <p:cNvSpPr>
              <a:spLocks/>
            </p:cNvSpPr>
            <p:nvPr/>
          </p:nvSpPr>
          <p:spPr bwMode="auto">
            <a:xfrm>
              <a:off x="9444038" y="2686051"/>
              <a:ext cx="679450" cy="820738"/>
            </a:xfrm>
            <a:custGeom>
              <a:avLst/>
              <a:gdLst>
                <a:gd name="T0" fmla="*/ 0 w 428"/>
                <a:gd name="T1" fmla="*/ 0 h 517"/>
                <a:gd name="T2" fmla="*/ 0 w 428"/>
                <a:gd name="T3" fmla="*/ 114 h 517"/>
                <a:gd name="T4" fmla="*/ 152 w 428"/>
                <a:gd name="T5" fmla="*/ 114 h 517"/>
                <a:gd name="T6" fmla="*/ 152 w 428"/>
                <a:gd name="T7" fmla="*/ 517 h 517"/>
                <a:gd name="T8" fmla="*/ 275 w 428"/>
                <a:gd name="T9" fmla="*/ 517 h 517"/>
                <a:gd name="T10" fmla="*/ 275 w 428"/>
                <a:gd name="T11" fmla="*/ 114 h 517"/>
                <a:gd name="T12" fmla="*/ 428 w 428"/>
                <a:gd name="T13" fmla="*/ 114 h 517"/>
                <a:gd name="T14" fmla="*/ 428 w 428"/>
                <a:gd name="T15" fmla="*/ 0 h 517"/>
                <a:gd name="T16" fmla="*/ 0 w 428"/>
                <a:gd name="T17"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517">
                  <a:moveTo>
                    <a:pt x="0" y="0"/>
                  </a:moveTo>
                  <a:lnTo>
                    <a:pt x="0" y="114"/>
                  </a:lnTo>
                  <a:lnTo>
                    <a:pt x="152" y="114"/>
                  </a:lnTo>
                  <a:lnTo>
                    <a:pt x="152" y="517"/>
                  </a:lnTo>
                  <a:lnTo>
                    <a:pt x="275" y="517"/>
                  </a:lnTo>
                  <a:lnTo>
                    <a:pt x="275" y="114"/>
                  </a:lnTo>
                  <a:lnTo>
                    <a:pt x="428" y="114"/>
                  </a:lnTo>
                  <a:lnTo>
                    <a:pt x="428"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58">
              <a:extLst>
                <a:ext uri="{FF2B5EF4-FFF2-40B4-BE49-F238E27FC236}">
                  <a16:creationId xmlns:a16="http://schemas.microsoft.com/office/drawing/2014/main" id="{3BC06A9F-9FE7-433E-BF42-CA617B12A8CD}"/>
                </a:ext>
              </a:extLst>
            </p:cNvPr>
            <p:cNvSpPr>
              <a:spLocks/>
            </p:cNvSpPr>
            <p:nvPr/>
          </p:nvSpPr>
          <p:spPr bwMode="auto">
            <a:xfrm>
              <a:off x="9440863" y="2301876"/>
              <a:ext cx="1089025" cy="384175"/>
            </a:xfrm>
            <a:custGeom>
              <a:avLst/>
              <a:gdLst>
                <a:gd name="T0" fmla="*/ 620 w 686"/>
                <a:gd name="T1" fmla="*/ 62 h 242"/>
                <a:gd name="T2" fmla="*/ 620 w 686"/>
                <a:gd name="T3" fmla="*/ 242 h 242"/>
                <a:gd name="T4" fmla="*/ 686 w 686"/>
                <a:gd name="T5" fmla="*/ 242 h 242"/>
                <a:gd name="T6" fmla="*/ 686 w 686"/>
                <a:gd name="T7" fmla="*/ 0 h 242"/>
                <a:gd name="T8" fmla="*/ 0 w 686"/>
                <a:gd name="T9" fmla="*/ 0 h 242"/>
                <a:gd name="T10" fmla="*/ 0 w 686"/>
                <a:gd name="T11" fmla="*/ 62 h 242"/>
                <a:gd name="T12" fmla="*/ 620 w 686"/>
                <a:gd name="T13" fmla="*/ 62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20" y="62"/>
                  </a:moveTo>
                  <a:lnTo>
                    <a:pt x="620" y="242"/>
                  </a:lnTo>
                  <a:lnTo>
                    <a:pt x="686" y="242"/>
                  </a:lnTo>
                  <a:lnTo>
                    <a:pt x="686" y="0"/>
                  </a:lnTo>
                  <a:lnTo>
                    <a:pt x="0" y="0"/>
                  </a:lnTo>
                  <a:lnTo>
                    <a:pt x="0" y="62"/>
                  </a:lnTo>
                  <a:lnTo>
                    <a:pt x="62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59">
              <a:extLst>
                <a:ext uri="{FF2B5EF4-FFF2-40B4-BE49-F238E27FC236}">
                  <a16:creationId xmlns:a16="http://schemas.microsoft.com/office/drawing/2014/main" id="{C0A98595-64D7-41BE-8528-1DBF9F757B78}"/>
                </a:ext>
              </a:extLst>
            </p:cNvPr>
            <p:cNvSpPr>
              <a:spLocks noEditPoints="1"/>
            </p:cNvSpPr>
            <p:nvPr/>
          </p:nvSpPr>
          <p:spPr bwMode="auto">
            <a:xfrm>
              <a:off x="10679113" y="2301876"/>
              <a:ext cx="219075" cy="219075"/>
            </a:xfrm>
            <a:custGeom>
              <a:avLst/>
              <a:gdLst>
                <a:gd name="T0" fmla="*/ 0 w 58"/>
                <a:gd name="T1" fmla="*/ 29 h 58"/>
                <a:gd name="T2" fmla="*/ 0 w 58"/>
                <a:gd name="T3" fmla="*/ 29 h 58"/>
                <a:gd name="T4" fmla="*/ 29 w 58"/>
                <a:gd name="T5" fmla="*/ 0 h 58"/>
                <a:gd name="T6" fmla="*/ 58 w 58"/>
                <a:gd name="T7" fmla="*/ 29 h 58"/>
                <a:gd name="T8" fmla="*/ 58 w 58"/>
                <a:gd name="T9" fmla="*/ 29 h 58"/>
                <a:gd name="T10" fmla="*/ 29 w 58"/>
                <a:gd name="T11" fmla="*/ 58 h 58"/>
                <a:gd name="T12" fmla="*/ 0 w 58"/>
                <a:gd name="T13" fmla="*/ 29 h 58"/>
                <a:gd name="T14" fmla="*/ 55 w 58"/>
                <a:gd name="T15" fmla="*/ 29 h 58"/>
                <a:gd name="T16" fmla="*/ 55 w 58"/>
                <a:gd name="T17" fmla="*/ 29 h 58"/>
                <a:gd name="T18" fmla="*/ 29 w 58"/>
                <a:gd name="T19" fmla="*/ 3 h 58"/>
                <a:gd name="T20" fmla="*/ 3 w 58"/>
                <a:gd name="T21" fmla="*/ 29 h 58"/>
                <a:gd name="T22" fmla="*/ 3 w 58"/>
                <a:gd name="T23" fmla="*/ 29 h 58"/>
                <a:gd name="T24" fmla="*/ 29 w 58"/>
                <a:gd name="T25" fmla="*/ 55 h 58"/>
                <a:gd name="T26" fmla="*/ 55 w 58"/>
                <a:gd name="T27" fmla="*/ 29 h 58"/>
                <a:gd name="T28" fmla="*/ 17 w 58"/>
                <a:gd name="T29" fmla="*/ 13 h 58"/>
                <a:gd name="T30" fmla="*/ 31 w 58"/>
                <a:gd name="T31" fmla="*/ 13 h 58"/>
                <a:gd name="T32" fmla="*/ 40 w 58"/>
                <a:gd name="T33" fmla="*/ 16 h 58"/>
                <a:gd name="T34" fmla="*/ 43 w 58"/>
                <a:gd name="T35" fmla="*/ 23 h 58"/>
                <a:gd name="T36" fmla="*/ 43 w 58"/>
                <a:gd name="T37" fmla="*/ 23 h 58"/>
                <a:gd name="T38" fmla="*/ 36 w 58"/>
                <a:gd name="T39" fmla="*/ 32 h 58"/>
                <a:gd name="T40" fmla="*/ 44 w 58"/>
                <a:gd name="T41" fmla="*/ 43 h 58"/>
                <a:gd name="T42" fmla="*/ 36 w 58"/>
                <a:gd name="T43" fmla="*/ 43 h 58"/>
                <a:gd name="T44" fmla="*/ 29 w 58"/>
                <a:gd name="T45" fmla="*/ 33 h 58"/>
                <a:gd name="T46" fmla="*/ 29 w 58"/>
                <a:gd name="T47" fmla="*/ 33 h 58"/>
                <a:gd name="T48" fmla="*/ 24 w 58"/>
                <a:gd name="T49" fmla="*/ 33 h 58"/>
                <a:gd name="T50" fmla="*/ 24 w 58"/>
                <a:gd name="T51" fmla="*/ 43 h 58"/>
                <a:gd name="T52" fmla="*/ 17 w 58"/>
                <a:gd name="T53" fmla="*/ 43 h 58"/>
                <a:gd name="T54" fmla="*/ 17 w 58"/>
                <a:gd name="T55" fmla="*/ 13 h 58"/>
                <a:gd name="T56" fmla="*/ 31 w 58"/>
                <a:gd name="T57" fmla="*/ 28 h 58"/>
                <a:gd name="T58" fmla="*/ 36 w 58"/>
                <a:gd name="T59" fmla="*/ 23 h 58"/>
                <a:gd name="T60" fmla="*/ 36 w 58"/>
                <a:gd name="T61" fmla="*/ 23 h 58"/>
                <a:gd name="T62" fmla="*/ 31 w 58"/>
                <a:gd name="T63" fmla="*/ 19 h 58"/>
                <a:gd name="T64" fmla="*/ 24 w 58"/>
                <a:gd name="T65" fmla="*/ 19 h 58"/>
                <a:gd name="T66" fmla="*/ 24 w 58"/>
                <a:gd name="T67" fmla="*/ 28 h 58"/>
                <a:gd name="T68" fmla="*/ 31 w 58"/>
                <a:gd name="T69"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 h="58">
                  <a:moveTo>
                    <a:pt x="0" y="29"/>
                  </a:moveTo>
                  <a:cubicBezTo>
                    <a:pt x="0" y="29"/>
                    <a:pt x="0" y="29"/>
                    <a:pt x="0" y="29"/>
                  </a:cubicBezTo>
                  <a:cubicBezTo>
                    <a:pt x="0" y="13"/>
                    <a:pt x="13" y="0"/>
                    <a:pt x="29" y="0"/>
                  </a:cubicBezTo>
                  <a:cubicBezTo>
                    <a:pt x="45" y="0"/>
                    <a:pt x="58" y="13"/>
                    <a:pt x="58" y="29"/>
                  </a:cubicBezTo>
                  <a:cubicBezTo>
                    <a:pt x="58" y="29"/>
                    <a:pt x="58" y="29"/>
                    <a:pt x="58" y="29"/>
                  </a:cubicBezTo>
                  <a:cubicBezTo>
                    <a:pt x="58" y="45"/>
                    <a:pt x="45" y="58"/>
                    <a:pt x="29" y="58"/>
                  </a:cubicBezTo>
                  <a:cubicBezTo>
                    <a:pt x="13" y="58"/>
                    <a:pt x="0" y="45"/>
                    <a:pt x="0" y="29"/>
                  </a:cubicBezTo>
                  <a:close/>
                  <a:moveTo>
                    <a:pt x="55" y="29"/>
                  </a:moveTo>
                  <a:cubicBezTo>
                    <a:pt x="55" y="29"/>
                    <a:pt x="55" y="29"/>
                    <a:pt x="55" y="29"/>
                  </a:cubicBezTo>
                  <a:cubicBezTo>
                    <a:pt x="55" y="14"/>
                    <a:pt x="44" y="3"/>
                    <a:pt x="29" y="3"/>
                  </a:cubicBezTo>
                  <a:cubicBezTo>
                    <a:pt x="14" y="3"/>
                    <a:pt x="3" y="15"/>
                    <a:pt x="3" y="29"/>
                  </a:cubicBezTo>
                  <a:cubicBezTo>
                    <a:pt x="3" y="29"/>
                    <a:pt x="3" y="29"/>
                    <a:pt x="3" y="29"/>
                  </a:cubicBezTo>
                  <a:cubicBezTo>
                    <a:pt x="3" y="43"/>
                    <a:pt x="14" y="55"/>
                    <a:pt x="29" y="55"/>
                  </a:cubicBezTo>
                  <a:cubicBezTo>
                    <a:pt x="44" y="55"/>
                    <a:pt x="55" y="43"/>
                    <a:pt x="55" y="29"/>
                  </a:cubicBezTo>
                  <a:close/>
                  <a:moveTo>
                    <a:pt x="17" y="13"/>
                  </a:moveTo>
                  <a:cubicBezTo>
                    <a:pt x="31" y="13"/>
                    <a:pt x="31" y="13"/>
                    <a:pt x="31" y="13"/>
                  </a:cubicBezTo>
                  <a:cubicBezTo>
                    <a:pt x="35" y="13"/>
                    <a:pt x="38" y="14"/>
                    <a:pt x="40" y="16"/>
                  </a:cubicBezTo>
                  <a:cubicBezTo>
                    <a:pt x="42" y="18"/>
                    <a:pt x="43" y="20"/>
                    <a:pt x="43" y="23"/>
                  </a:cubicBezTo>
                  <a:cubicBezTo>
                    <a:pt x="43" y="23"/>
                    <a:pt x="43" y="23"/>
                    <a:pt x="43" y="23"/>
                  </a:cubicBezTo>
                  <a:cubicBezTo>
                    <a:pt x="43" y="28"/>
                    <a:pt x="40" y="31"/>
                    <a:pt x="36" y="32"/>
                  </a:cubicBezTo>
                  <a:cubicBezTo>
                    <a:pt x="44" y="43"/>
                    <a:pt x="44" y="43"/>
                    <a:pt x="44" y="43"/>
                  </a:cubicBezTo>
                  <a:cubicBezTo>
                    <a:pt x="36" y="43"/>
                    <a:pt x="36" y="43"/>
                    <a:pt x="36" y="43"/>
                  </a:cubicBezTo>
                  <a:cubicBezTo>
                    <a:pt x="29" y="33"/>
                    <a:pt x="29" y="33"/>
                    <a:pt x="29" y="33"/>
                  </a:cubicBezTo>
                  <a:cubicBezTo>
                    <a:pt x="29" y="33"/>
                    <a:pt x="29" y="33"/>
                    <a:pt x="29" y="33"/>
                  </a:cubicBezTo>
                  <a:cubicBezTo>
                    <a:pt x="24" y="33"/>
                    <a:pt x="24" y="33"/>
                    <a:pt x="24" y="33"/>
                  </a:cubicBezTo>
                  <a:cubicBezTo>
                    <a:pt x="24" y="43"/>
                    <a:pt x="24" y="43"/>
                    <a:pt x="24" y="43"/>
                  </a:cubicBezTo>
                  <a:cubicBezTo>
                    <a:pt x="17" y="43"/>
                    <a:pt x="17" y="43"/>
                    <a:pt x="17" y="43"/>
                  </a:cubicBezTo>
                  <a:lnTo>
                    <a:pt x="17" y="13"/>
                  </a:lnTo>
                  <a:close/>
                  <a:moveTo>
                    <a:pt x="31" y="28"/>
                  </a:moveTo>
                  <a:cubicBezTo>
                    <a:pt x="34" y="28"/>
                    <a:pt x="36" y="26"/>
                    <a:pt x="36" y="23"/>
                  </a:cubicBezTo>
                  <a:cubicBezTo>
                    <a:pt x="36" y="23"/>
                    <a:pt x="36" y="23"/>
                    <a:pt x="36" y="23"/>
                  </a:cubicBezTo>
                  <a:cubicBezTo>
                    <a:pt x="36" y="20"/>
                    <a:pt x="34" y="19"/>
                    <a:pt x="31" y="19"/>
                  </a:cubicBezTo>
                  <a:cubicBezTo>
                    <a:pt x="24" y="19"/>
                    <a:pt x="24" y="19"/>
                    <a:pt x="24" y="19"/>
                  </a:cubicBezTo>
                  <a:cubicBezTo>
                    <a:pt x="24" y="28"/>
                    <a:pt x="24" y="28"/>
                    <a:pt x="24" y="28"/>
                  </a:cubicBezTo>
                  <a:lnTo>
                    <a:pt x="31"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6" name="Slide Number Placeholder 5">
            <a:extLst>
              <a:ext uri="{FF2B5EF4-FFF2-40B4-BE49-F238E27FC236}">
                <a16:creationId xmlns:a16="http://schemas.microsoft.com/office/drawing/2014/main" id="{9DBAA9A9-C741-4F60-9912-5F7CD8442603}"/>
              </a:ext>
            </a:extLst>
          </p:cNvPr>
          <p:cNvSpPr txBox="1">
            <a:spLocks/>
          </p:cNvSpPr>
          <p:nvPr userDrawn="1"/>
        </p:nvSpPr>
        <p:spPr>
          <a:xfrm>
            <a:off x="5801782" y="6462408"/>
            <a:ext cx="588435" cy="365125"/>
          </a:xfrm>
          <a:prstGeom prst="rect">
            <a:avLst/>
          </a:prstGeom>
        </p:spPr>
        <p:txBody>
          <a:bodyPr vert="horz" lIns="121920" tIns="60960" rIns="121920" bIns="60960" rtlCol="0" anchor="ctr"/>
          <a:lstStyle>
            <a:defPPr>
              <a:defRPr lang="en-US"/>
            </a:defPPr>
            <a:lvl1pPr algn="r" rtl="0" fontAlgn="base">
              <a:spcBef>
                <a:spcPct val="0"/>
              </a:spcBef>
              <a:spcAft>
                <a:spcPct val="0"/>
              </a:spcAft>
              <a:defRPr sz="800" kern="1200">
                <a:solidFill>
                  <a:schemeClr val="tx1">
                    <a:lumMod val="50000"/>
                    <a:lumOff val="50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defTabSz="914354" fontAlgn="auto">
              <a:spcBef>
                <a:spcPts val="0"/>
              </a:spcBef>
              <a:spcAft>
                <a:spcPts val="0"/>
              </a:spcAft>
            </a:pPr>
            <a:fld id="{4BC8C7BF-536A-5D4E-8B21-0CE6F1D2E9E6}" type="slidenum">
              <a:rPr lang="en-US" sz="1067" smtClean="0">
                <a:solidFill>
                  <a:schemeClr val="bg2"/>
                </a:solidFill>
                <a:latin typeface="Arial"/>
              </a:rPr>
              <a:pPr algn="ctr" defTabSz="914354" fontAlgn="auto">
                <a:spcBef>
                  <a:spcPts val="0"/>
                </a:spcBef>
                <a:spcAft>
                  <a:spcPts val="0"/>
                </a:spcAft>
              </a:pPr>
              <a:t>‹#›</a:t>
            </a:fld>
            <a:endParaRPr lang="en-US" sz="1067" dirty="0">
              <a:solidFill>
                <a:schemeClr val="bg2"/>
              </a:solidFill>
              <a:latin typeface="Arial"/>
            </a:endParaRPr>
          </a:p>
        </p:txBody>
      </p:sp>
      <p:sp>
        <p:nvSpPr>
          <p:cNvPr id="57" name="Footer Placeholder 4">
            <a:extLst>
              <a:ext uri="{FF2B5EF4-FFF2-40B4-BE49-F238E27FC236}">
                <a16:creationId xmlns:a16="http://schemas.microsoft.com/office/drawing/2014/main" id="{9CE8493D-B76A-4197-89BC-501F98E23663}"/>
              </a:ext>
            </a:extLst>
          </p:cNvPr>
          <p:cNvSpPr txBox="1">
            <a:spLocks/>
          </p:cNvSpPr>
          <p:nvPr userDrawn="1"/>
        </p:nvSpPr>
        <p:spPr>
          <a:xfrm>
            <a:off x="205166" y="6467052"/>
            <a:ext cx="3004579" cy="365125"/>
          </a:xfrm>
          <a:prstGeom prst="rect">
            <a:avLst/>
          </a:prstGeom>
        </p:spPr>
        <p:txBody>
          <a:bodyPr vert="horz" lIns="121920" tIns="60960" rIns="121920" bIns="60960" rtlCol="0" anchor="ctr"/>
          <a:lstStyle>
            <a:defPPr>
              <a:defRPr lang="en-US"/>
            </a:defPPr>
            <a:lvl1pPr marL="0" algn="l" defTabSz="685783" rtl="0" eaLnBrk="1" latinLnBrk="0" hangingPunct="1">
              <a:defRPr sz="800" kern="1200" baseline="0">
                <a:solidFill>
                  <a:schemeClr val="tx1">
                    <a:lumMod val="50000"/>
                    <a:lumOff val="50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r>
              <a:rPr lang="en-US" sz="900" dirty="0">
                <a:solidFill>
                  <a:schemeClr val="bg2">
                    <a:lumMod val="65000"/>
                  </a:schemeClr>
                </a:solidFill>
                <a:latin typeface="Arial" panose="020B0604020202020204" pitchFamily="34" charset="0"/>
                <a:cs typeface="Arial" panose="020B0604020202020204" pitchFamily="34" charset="0"/>
              </a:rPr>
              <a:t>© 2026 HireRight. All rights reserved. Confidential. </a:t>
            </a:r>
          </a:p>
        </p:txBody>
      </p:sp>
    </p:spTree>
    <p:extLst>
      <p:ext uri="{BB962C8B-B14F-4D97-AF65-F5344CB8AC3E}">
        <p14:creationId xmlns:p14="http://schemas.microsoft.com/office/powerpoint/2010/main" val="3147943625"/>
      </p:ext>
    </p:extLst>
  </p:cSld>
  <p:clrMap bg1="lt1" tx1="dk1" bg2="lt2" tx2="dk2" accent1="accent1" accent2="accent2" accent3="accent3" accent4="accent4" accent5="accent5" accent6="accent6" hlink="hlink" folHlink="folHlink"/>
  <p:sldLayoutIdLst>
    <p:sldLayoutId id="2147483826" r:id="rId1"/>
    <p:sldLayoutId id="2147483825" r:id="rId2"/>
    <p:sldLayoutId id="2147483956" r:id="rId3"/>
    <p:sldLayoutId id="2147483853" r:id="rId4"/>
    <p:sldLayoutId id="2147483856" r:id="rId5"/>
    <p:sldLayoutId id="2147483955" r:id="rId6"/>
    <p:sldLayoutId id="2147483859" r:id="rId7"/>
    <p:sldLayoutId id="2147483928" r:id="rId8"/>
    <p:sldLayoutId id="2147483847" r:id="rId9"/>
    <p:sldLayoutId id="2147483848" r:id="rId10"/>
    <p:sldLayoutId id="2147483849" r:id="rId11"/>
    <p:sldLayoutId id="2147483850" r:id="rId12"/>
    <p:sldLayoutId id="2147483854" r:id="rId13"/>
    <p:sldLayoutId id="2147483929" r:id="rId14"/>
    <p:sldLayoutId id="2147483951" r:id="rId15"/>
  </p:sldLayoutIdLst>
  <p:txStyles>
    <p:title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chemeClr val="accent2"/>
        </a:buClr>
        <a:buSzPct val="75000"/>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accent2"/>
        </a:buClr>
        <a:buSzPct val="80000"/>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accent2"/>
        </a:buClr>
        <a:buSzPct val="80000"/>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920">
          <p15:clr>
            <a:srgbClr val="F26B43"/>
          </p15:clr>
        </p15:guide>
        <p15:guide id="4" pos="5760">
          <p15:clr>
            <a:srgbClr val="F26B43"/>
          </p15:clr>
        </p15:guide>
        <p15:guide id="5" pos="240">
          <p15:clr>
            <a:srgbClr val="F26B43"/>
          </p15:clr>
        </p15:guide>
        <p15:guide id="6" pos="7440">
          <p15:clr>
            <a:srgbClr val="F26B43"/>
          </p15:clr>
        </p15:guide>
        <p15:guide id="7" orient="horz" pos="4032">
          <p15:clr>
            <a:srgbClr val="F26B43"/>
          </p15:clr>
        </p15:guide>
        <p15:guide id="8" orient="horz" pos="696">
          <p15:clr>
            <a:srgbClr val="F26B43"/>
          </p15:clr>
        </p15:guide>
        <p15:guide id="9" orient="horz" pos="45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62481"/>
            <a:ext cx="11429999"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381000" y="1104900"/>
            <a:ext cx="11429999" cy="50037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Rectangle 21">
            <a:extLst>
              <a:ext uri="{FF2B5EF4-FFF2-40B4-BE49-F238E27FC236}">
                <a16:creationId xmlns:a16="http://schemas.microsoft.com/office/drawing/2014/main" id="{4DCCE202-DB2E-4CF9-B724-0E41A684A16E}"/>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B959941-0C36-4FF4-A116-6F1B1864F2D9}"/>
              </a:ext>
            </a:extLst>
          </p:cNvPr>
          <p:cNvSpPr/>
          <p:nvPr userDrawn="1"/>
        </p:nvSpPr>
        <p:spPr>
          <a:xfrm>
            <a:off x="0" y="6400800"/>
            <a:ext cx="12192000" cy="457201"/>
          </a:xfrm>
          <a:prstGeom prst="rect">
            <a:avLst/>
          </a:pr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AEC47BA-3929-444B-886C-8CFA4FAF46F0}"/>
              </a:ext>
            </a:extLst>
          </p:cNvPr>
          <p:cNvSpPr/>
          <p:nvPr userDrawn="1"/>
        </p:nvSpPr>
        <p:spPr>
          <a:xfrm>
            <a:off x="5801782" y="6400801"/>
            <a:ext cx="588435" cy="457200"/>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CDFFBF6D-22FA-4D95-8899-9A766B272CBF}"/>
              </a:ext>
            </a:extLst>
          </p:cNvPr>
          <p:cNvGrpSpPr/>
          <p:nvPr userDrawn="1"/>
        </p:nvGrpSpPr>
        <p:grpSpPr>
          <a:xfrm>
            <a:off x="10795053" y="6526111"/>
            <a:ext cx="1238262" cy="229835"/>
            <a:chOff x="2336800" y="2301876"/>
            <a:chExt cx="8561388" cy="1589087"/>
          </a:xfrm>
          <a:solidFill>
            <a:schemeClr val="bg2"/>
          </a:solidFill>
        </p:grpSpPr>
        <p:sp>
          <p:nvSpPr>
            <p:cNvPr id="26" name="Freeform 29">
              <a:extLst>
                <a:ext uri="{FF2B5EF4-FFF2-40B4-BE49-F238E27FC236}">
                  <a16:creationId xmlns:a16="http://schemas.microsoft.com/office/drawing/2014/main" id="{7227E2CA-F88D-47F3-92A1-0526FA9E6868}"/>
                </a:ext>
              </a:extLst>
            </p:cNvPr>
            <p:cNvSpPr>
              <a:spLocks/>
            </p:cNvSpPr>
            <p:nvPr/>
          </p:nvSpPr>
          <p:spPr bwMode="auto">
            <a:xfrm>
              <a:off x="5727700" y="3506788"/>
              <a:ext cx="1089025" cy="384175"/>
            </a:xfrm>
            <a:custGeom>
              <a:avLst/>
              <a:gdLst>
                <a:gd name="T0" fmla="*/ 66 w 686"/>
                <a:gd name="T1" fmla="*/ 180 h 242"/>
                <a:gd name="T2" fmla="*/ 66 w 686"/>
                <a:gd name="T3" fmla="*/ 0 h 242"/>
                <a:gd name="T4" fmla="*/ 0 w 686"/>
                <a:gd name="T5" fmla="*/ 0 h 242"/>
                <a:gd name="T6" fmla="*/ 0 w 686"/>
                <a:gd name="T7" fmla="*/ 242 h 242"/>
                <a:gd name="T8" fmla="*/ 686 w 686"/>
                <a:gd name="T9" fmla="*/ 242 h 242"/>
                <a:gd name="T10" fmla="*/ 686 w 686"/>
                <a:gd name="T11" fmla="*/ 180 h 242"/>
                <a:gd name="T12" fmla="*/ 66 w 686"/>
                <a:gd name="T13" fmla="*/ 180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6" y="180"/>
                  </a:moveTo>
                  <a:lnTo>
                    <a:pt x="66" y="0"/>
                  </a:lnTo>
                  <a:lnTo>
                    <a:pt x="0" y="0"/>
                  </a:lnTo>
                  <a:lnTo>
                    <a:pt x="0" y="242"/>
                  </a:lnTo>
                  <a:lnTo>
                    <a:pt x="686" y="242"/>
                  </a:lnTo>
                  <a:lnTo>
                    <a:pt x="686" y="180"/>
                  </a:lnTo>
                  <a:lnTo>
                    <a:pt x="66"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0">
              <a:extLst>
                <a:ext uri="{FF2B5EF4-FFF2-40B4-BE49-F238E27FC236}">
                  <a16:creationId xmlns:a16="http://schemas.microsoft.com/office/drawing/2014/main" id="{40C7D018-7155-4010-B794-43CAC931DA24}"/>
                </a:ext>
              </a:extLst>
            </p:cNvPr>
            <p:cNvSpPr>
              <a:spLocks/>
            </p:cNvSpPr>
            <p:nvPr/>
          </p:nvSpPr>
          <p:spPr bwMode="auto">
            <a:xfrm>
              <a:off x="2336800" y="2686051"/>
              <a:ext cx="695325" cy="820738"/>
            </a:xfrm>
            <a:custGeom>
              <a:avLst/>
              <a:gdLst>
                <a:gd name="T0" fmla="*/ 317 w 438"/>
                <a:gd name="T1" fmla="*/ 199 h 517"/>
                <a:gd name="T2" fmla="*/ 123 w 438"/>
                <a:gd name="T3" fmla="*/ 199 h 517"/>
                <a:gd name="T4" fmla="*/ 123 w 438"/>
                <a:gd name="T5" fmla="*/ 0 h 517"/>
                <a:gd name="T6" fmla="*/ 0 w 438"/>
                <a:gd name="T7" fmla="*/ 0 h 517"/>
                <a:gd name="T8" fmla="*/ 0 w 438"/>
                <a:gd name="T9" fmla="*/ 517 h 517"/>
                <a:gd name="T10" fmla="*/ 123 w 438"/>
                <a:gd name="T11" fmla="*/ 517 h 517"/>
                <a:gd name="T12" fmla="*/ 123 w 438"/>
                <a:gd name="T13" fmla="*/ 313 h 517"/>
                <a:gd name="T14" fmla="*/ 317 w 438"/>
                <a:gd name="T15" fmla="*/ 313 h 517"/>
                <a:gd name="T16" fmla="*/ 317 w 438"/>
                <a:gd name="T17" fmla="*/ 517 h 517"/>
                <a:gd name="T18" fmla="*/ 438 w 438"/>
                <a:gd name="T19" fmla="*/ 517 h 517"/>
                <a:gd name="T20" fmla="*/ 438 w 438"/>
                <a:gd name="T21" fmla="*/ 0 h 517"/>
                <a:gd name="T22" fmla="*/ 317 w 438"/>
                <a:gd name="T23" fmla="*/ 0 h 517"/>
                <a:gd name="T24" fmla="*/ 317 w 438"/>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 h="517">
                  <a:moveTo>
                    <a:pt x="317" y="199"/>
                  </a:moveTo>
                  <a:lnTo>
                    <a:pt x="123" y="199"/>
                  </a:lnTo>
                  <a:lnTo>
                    <a:pt x="123" y="0"/>
                  </a:lnTo>
                  <a:lnTo>
                    <a:pt x="0" y="0"/>
                  </a:lnTo>
                  <a:lnTo>
                    <a:pt x="0" y="517"/>
                  </a:lnTo>
                  <a:lnTo>
                    <a:pt x="123" y="517"/>
                  </a:lnTo>
                  <a:lnTo>
                    <a:pt x="123" y="313"/>
                  </a:lnTo>
                  <a:lnTo>
                    <a:pt x="317" y="313"/>
                  </a:lnTo>
                  <a:lnTo>
                    <a:pt x="317" y="517"/>
                  </a:lnTo>
                  <a:lnTo>
                    <a:pt x="438" y="517"/>
                  </a:lnTo>
                  <a:lnTo>
                    <a:pt x="438" y="0"/>
                  </a:lnTo>
                  <a:lnTo>
                    <a:pt x="317" y="0"/>
                  </a:lnTo>
                  <a:lnTo>
                    <a:pt x="317" y="1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7">
              <a:extLst>
                <a:ext uri="{FF2B5EF4-FFF2-40B4-BE49-F238E27FC236}">
                  <a16:creationId xmlns:a16="http://schemas.microsoft.com/office/drawing/2014/main" id="{E7C22AC9-66E0-4799-8FC1-51456D59E466}"/>
                </a:ext>
              </a:extLst>
            </p:cNvPr>
            <p:cNvSpPr>
              <a:spLocks noChangeArrowheads="1"/>
            </p:cNvSpPr>
            <p:nvPr/>
          </p:nvSpPr>
          <p:spPr bwMode="auto">
            <a:xfrm>
              <a:off x="3343275" y="2686051"/>
              <a:ext cx="195262" cy="820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32">
              <a:extLst>
                <a:ext uri="{FF2B5EF4-FFF2-40B4-BE49-F238E27FC236}">
                  <a16:creationId xmlns:a16="http://schemas.microsoft.com/office/drawing/2014/main" id="{D09E521E-A87F-4E19-AD48-37B1ECB94EDE}"/>
                </a:ext>
              </a:extLst>
            </p:cNvPr>
            <p:cNvSpPr>
              <a:spLocks noEditPoints="1"/>
            </p:cNvSpPr>
            <p:nvPr/>
          </p:nvSpPr>
          <p:spPr bwMode="auto">
            <a:xfrm>
              <a:off x="3849688" y="2686051"/>
              <a:ext cx="722312" cy="820738"/>
            </a:xfrm>
            <a:custGeom>
              <a:avLst/>
              <a:gdLst>
                <a:gd name="T0" fmla="*/ 183 w 192"/>
                <a:gd name="T1" fmla="*/ 73 h 218"/>
                <a:gd name="T2" fmla="*/ 183 w 192"/>
                <a:gd name="T3" fmla="*/ 72 h 218"/>
                <a:gd name="T4" fmla="*/ 164 w 192"/>
                <a:gd name="T5" fmla="*/ 22 h 218"/>
                <a:gd name="T6" fmla="*/ 100 w 192"/>
                <a:gd name="T7" fmla="*/ 0 h 218"/>
                <a:gd name="T8" fmla="*/ 0 w 192"/>
                <a:gd name="T9" fmla="*/ 0 h 218"/>
                <a:gd name="T10" fmla="*/ 0 w 192"/>
                <a:gd name="T11" fmla="*/ 218 h 218"/>
                <a:gd name="T12" fmla="*/ 52 w 192"/>
                <a:gd name="T13" fmla="*/ 218 h 218"/>
                <a:gd name="T14" fmla="*/ 52 w 192"/>
                <a:gd name="T15" fmla="*/ 149 h 218"/>
                <a:gd name="T16" fmla="*/ 85 w 192"/>
                <a:gd name="T17" fmla="*/ 149 h 218"/>
                <a:gd name="T18" fmla="*/ 131 w 192"/>
                <a:gd name="T19" fmla="*/ 218 h 218"/>
                <a:gd name="T20" fmla="*/ 192 w 192"/>
                <a:gd name="T21" fmla="*/ 218 h 218"/>
                <a:gd name="T22" fmla="*/ 139 w 192"/>
                <a:gd name="T23" fmla="*/ 140 h 218"/>
                <a:gd name="T24" fmla="*/ 183 w 192"/>
                <a:gd name="T25" fmla="*/ 73 h 218"/>
                <a:gd name="T26" fmla="*/ 131 w 192"/>
                <a:gd name="T27" fmla="*/ 75 h 218"/>
                <a:gd name="T28" fmla="*/ 131 w 192"/>
                <a:gd name="T29" fmla="*/ 75 h 218"/>
                <a:gd name="T30" fmla="*/ 97 w 192"/>
                <a:gd name="T31" fmla="*/ 103 h 218"/>
                <a:gd name="T32" fmla="*/ 52 w 192"/>
                <a:gd name="T33" fmla="*/ 103 h 218"/>
                <a:gd name="T34" fmla="*/ 52 w 192"/>
                <a:gd name="T35" fmla="*/ 47 h 218"/>
                <a:gd name="T36" fmla="*/ 96 w 192"/>
                <a:gd name="T37" fmla="*/ 47 h 218"/>
                <a:gd name="T38" fmla="*/ 131 w 192"/>
                <a:gd name="T39"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18">
                  <a:moveTo>
                    <a:pt x="183" y="73"/>
                  </a:moveTo>
                  <a:cubicBezTo>
                    <a:pt x="183" y="72"/>
                    <a:pt x="183" y="72"/>
                    <a:pt x="183" y="72"/>
                  </a:cubicBezTo>
                  <a:cubicBezTo>
                    <a:pt x="183" y="52"/>
                    <a:pt x="177" y="34"/>
                    <a:pt x="164" y="22"/>
                  </a:cubicBezTo>
                  <a:cubicBezTo>
                    <a:pt x="150" y="7"/>
                    <a:pt x="128"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cubicBezTo>
                    <a:pt x="139" y="140"/>
                    <a:pt x="139" y="140"/>
                    <a:pt x="139" y="140"/>
                  </a:cubicBezTo>
                  <a:cubicBezTo>
                    <a:pt x="167" y="129"/>
                    <a:pt x="183" y="105"/>
                    <a:pt x="183" y="73"/>
                  </a:cubicBezTo>
                  <a:close/>
                  <a:moveTo>
                    <a:pt x="131" y="75"/>
                  </a:moveTo>
                  <a:cubicBezTo>
                    <a:pt x="131" y="75"/>
                    <a:pt x="131" y="75"/>
                    <a:pt x="131" y="75"/>
                  </a:cubicBez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3">
              <a:extLst>
                <a:ext uri="{FF2B5EF4-FFF2-40B4-BE49-F238E27FC236}">
                  <a16:creationId xmlns:a16="http://schemas.microsoft.com/office/drawing/2014/main" id="{9EF4D38B-19F1-4D29-9911-2C2D836CA39A}"/>
                </a:ext>
              </a:extLst>
            </p:cNvPr>
            <p:cNvSpPr>
              <a:spLocks/>
            </p:cNvSpPr>
            <p:nvPr/>
          </p:nvSpPr>
          <p:spPr bwMode="auto">
            <a:xfrm>
              <a:off x="4792663" y="2686051"/>
              <a:ext cx="630237" cy="820738"/>
            </a:xfrm>
            <a:custGeom>
              <a:avLst/>
              <a:gdLst>
                <a:gd name="T0" fmla="*/ 123 w 397"/>
                <a:gd name="T1" fmla="*/ 405 h 517"/>
                <a:gd name="T2" fmla="*/ 123 w 397"/>
                <a:gd name="T3" fmla="*/ 311 h 517"/>
                <a:gd name="T4" fmla="*/ 360 w 397"/>
                <a:gd name="T5" fmla="*/ 311 h 517"/>
                <a:gd name="T6" fmla="*/ 360 w 397"/>
                <a:gd name="T7" fmla="*/ 201 h 517"/>
                <a:gd name="T8" fmla="*/ 123 w 397"/>
                <a:gd name="T9" fmla="*/ 201 h 517"/>
                <a:gd name="T10" fmla="*/ 123 w 397"/>
                <a:gd name="T11" fmla="*/ 109 h 517"/>
                <a:gd name="T12" fmla="*/ 393 w 397"/>
                <a:gd name="T13" fmla="*/ 109 h 517"/>
                <a:gd name="T14" fmla="*/ 393 w 397"/>
                <a:gd name="T15" fmla="*/ 0 h 517"/>
                <a:gd name="T16" fmla="*/ 0 w 397"/>
                <a:gd name="T17" fmla="*/ 0 h 517"/>
                <a:gd name="T18" fmla="*/ 0 w 397"/>
                <a:gd name="T19" fmla="*/ 517 h 517"/>
                <a:gd name="T20" fmla="*/ 397 w 397"/>
                <a:gd name="T21" fmla="*/ 517 h 517"/>
                <a:gd name="T22" fmla="*/ 397 w 397"/>
                <a:gd name="T23" fmla="*/ 405 h 517"/>
                <a:gd name="T24" fmla="*/ 123 w 397"/>
                <a:gd name="T25" fmla="*/ 405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7" h="517">
                  <a:moveTo>
                    <a:pt x="123" y="405"/>
                  </a:moveTo>
                  <a:lnTo>
                    <a:pt x="123" y="311"/>
                  </a:lnTo>
                  <a:lnTo>
                    <a:pt x="360" y="311"/>
                  </a:lnTo>
                  <a:lnTo>
                    <a:pt x="360" y="201"/>
                  </a:lnTo>
                  <a:lnTo>
                    <a:pt x="123" y="201"/>
                  </a:lnTo>
                  <a:lnTo>
                    <a:pt x="123" y="109"/>
                  </a:lnTo>
                  <a:lnTo>
                    <a:pt x="393" y="109"/>
                  </a:lnTo>
                  <a:lnTo>
                    <a:pt x="393" y="0"/>
                  </a:lnTo>
                  <a:lnTo>
                    <a:pt x="0" y="0"/>
                  </a:lnTo>
                  <a:lnTo>
                    <a:pt x="0" y="517"/>
                  </a:lnTo>
                  <a:lnTo>
                    <a:pt x="397" y="517"/>
                  </a:lnTo>
                  <a:lnTo>
                    <a:pt x="397" y="405"/>
                  </a:lnTo>
                  <a:lnTo>
                    <a:pt x="123"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4">
              <a:extLst>
                <a:ext uri="{FF2B5EF4-FFF2-40B4-BE49-F238E27FC236}">
                  <a16:creationId xmlns:a16="http://schemas.microsoft.com/office/drawing/2014/main" id="{2236851B-C285-4B8D-8A95-4924EAF3ED7D}"/>
                </a:ext>
              </a:extLst>
            </p:cNvPr>
            <p:cNvSpPr>
              <a:spLocks noEditPoints="1"/>
            </p:cNvSpPr>
            <p:nvPr/>
          </p:nvSpPr>
          <p:spPr bwMode="auto">
            <a:xfrm>
              <a:off x="6118225" y="2686051"/>
              <a:ext cx="720725" cy="820738"/>
            </a:xfrm>
            <a:custGeom>
              <a:avLst/>
              <a:gdLst>
                <a:gd name="T0" fmla="*/ 139 w 192"/>
                <a:gd name="T1" fmla="*/ 140 h 218"/>
                <a:gd name="T2" fmla="*/ 183 w 192"/>
                <a:gd name="T3" fmla="*/ 73 h 218"/>
                <a:gd name="T4" fmla="*/ 183 w 192"/>
                <a:gd name="T5" fmla="*/ 72 h 218"/>
                <a:gd name="T6" fmla="*/ 164 w 192"/>
                <a:gd name="T7" fmla="*/ 22 h 218"/>
                <a:gd name="T8" fmla="*/ 100 w 192"/>
                <a:gd name="T9" fmla="*/ 0 h 218"/>
                <a:gd name="T10" fmla="*/ 0 w 192"/>
                <a:gd name="T11" fmla="*/ 0 h 218"/>
                <a:gd name="T12" fmla="*/ 0 w 192"/>
                <a:gd name="T13" fmla="*/ 218 h 218"/>
                <a:gd name="T14" fmla="*/ 52 w 192"/>
                <a:gd name="T15" fmla="*/ 218 h 218"/>
                <a:gd name="T16" fmla="*/ 52 w 192"/>
                <a:gd name="T17" fmla="*/ 149 h 218"/>
                <a:gd name="T18" fmla="*/ 85 w 192"/>
                <a:gd name="T19" fmla="*/ 149 h 218"/>
                <a:gd name="T20" fmla="*/ 131 w 192"/>
                <a:gd name="T21" fmla="*/ 218 h 218"/>
                <a:gd name="T22" fmla="*/ 192 w 192"/>
                <a:gd name="T23" fmla="*/ 218 h 218"/>
                <a:gd name="T24" fmla="*/ 139 w 192"/>
                <a:gd name="T25" fmla="*/ 140 h 218"/>
                <a:gd name="T26" fmla="*/ 131 w 192"/>
                <a:gd name="T27" fmla="*/ 75 h 218"/>
                <a:gd name="T28" fmla="*/ 97 w 192"/>
                <a:gd name="T29" fmla="*/ 103 h 218"/>
                <a:gd name="T30" fmla="*/ 52 w 192"/>
                <a:gd name="T31" fmla="*/ 103 h 218"/>
                <a:gd name="T32" fmla="*/ 52 w 192"/>
                <a:gd name="T33" fmla="*/ 47 h 218"/>
                <a:gd name="T34" fmla="*/ 96 w 192"/>
                <a:gd name="T35" fmla="*/ 47 h 218"/>
                <a:gd name="T36" fmla="*/ 131 w 192"/>
                <a:gd name="T37"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2" h="218">
                  <a:moveTo>
                    <a:pt x="139" y="140"/>
                  </a:moveTo>
                  <a:cubicBezTo>
                    <a:pt x="167" y="129"/>
                    <a:pt x="183" y="105"/>
                    <a:pt x="183" y="73"/>
                  </a:cubicBezTo>
                  <a:cubicBezTo>
                    <a:pt x="183" y="72"/>
                    <a:pt x="183" y="72"/>
                    <a:pt x="183" y="72"/>
                  </a:cubicBezTo>
                  <a:cubicBezTo>
                    <a:pt x="183" y="52"/>
                    <a:pt x="177" y="34"/>
                    <a:pt x="164" y="22"/>
                  </a:cubicBezTo>
                  <a:cubicBezTo>
                    <a:pt x="149" y="7"/>
                    <a:pt x="127"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lnTo>
                    <a:pt x="139" y="140"/>
                  </a:lnTo>
                  <a:close/>
                  <a:moveTo>
                    <a:pt x="131" y="75"/>
                  </a:move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31">
              <a:extLst>
                <a:ext uri="{FF2B5EF4-FFF2-40B4-BE49-F238E27FC236}">
                  <a16:creationId xmlns:a16="http://schemas.microsoft.com/office/drawing/2014/main" id="{188371E5-F831-4FE8-A2D8-380CB72482E9}"/>
                </a:ext>
              </a:extLst>
            </p:cNvPr>
            <p:cNvSpPr>
              <a:spLocks noChangeArrowheads="1"/>
            </p:cNvSpPr>
            <p:nvPr/>
          </p:nvSpPr>
          <p:spPr bwMode="auto">
            <a:xfrm>
              <a:off x="7067550" y="2686051"/>
              <a:ext cx="195262" cy="8207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6">
              <a:extLst>
                <a:ext uri="{FF2B5EF4-FFF2-40B4-BE49-F238E27FC236}">
                  <a16:creationId xmlns:a16="http://schemas.microsoft.com/office/drawing/2014/main" id="{94CB096F-1893-48C4-9E7D-0E7AEBAF67E6}"/>
                </a:ext>
              </a:extLst>
            </p:cNvPr>
            <p:cNvSpPr>
              <a:spLocks/>
            </p:cNvSpPr>
            <p:nvPr/>
          </p:nvSpPr>
          <p:spPr bwMode="auto">
            <a:xfrm>
              <a:off x="7526338" y="2670176"/>
              <a:ext cx="781050" cy="847725"/>
            </a:xfrm>
            <a:custGeom>
              <a:avLst/>
              <a:gdLst>
                <a:gd name="T0" fmla="*/ 110 w 208"/>
                <a:gd name="T1" fmla="*/ 139 h 225"/>
                <a:gd name="T2" fmla="*/ 158 w 208"/>
                <a:gd name="T3" fmla="*/ 139 h 225"/>
                <a:gd name="T4" fmla="*/ 158 w 208"/>
                <a:gd name="T5" fmla="*/ 166 h 225"/>
                <a:gd name="T6" fmla="*/ 116 w 208"/>
                <a:gd name="T7" fmla="*/ 178 h 225"/>
                <a:gd name="T8" fmla="*/ 54 w 208"/>
                <a:gd name="T9" fmla="*/ 113 h 225"/>
                <a:gd name="T10" fmla="*/ 54 w 208"/>
                <a:gd name="T11" fmla="*/ 112 h 225"/>
                <a:gd name="T12" fmla="*/ 113 w 208"/>
                <a:gd name="T13" fmla="*/ 48 h 225"/>
                <a:gd name="T14" fmla="*/ 167 w 208"/>
                <a:gd name="T15" fmla="*/ 69 h 225"/>
                <a:gd name="T16" fmla="*/ 169 w 208"/>
                <a:gd name="T17" fmla="*/ 71 h 225"/>
                <a:gd name="T18" fmla="*/ 201 w 208"/>
                <a:gd name="T19" fmla="*/ 31 h 225"/>
                <a:gd name="T20" fmla="*/ 199 w 208"/>
                <a:gd name="T21" fmla="*/ 30 h 225"/>
                <a:gd name="T22" fmla="*/ 114 w 208"/>
                <a:gd name="T23" fmla="*/ 0 h 225"/>
                <a:gd name="T24" fmla="*/ 0 w 208"/>
                <a:gd name="T25" fmla="*/ 113 h 225"/>
                <a:gd name="T26" fmla="*/ 0 w 208"/>
                <a:gd name="T27" fmla="*/ 113 h 225"/>
                <a:gd name="T28" fmla="*/ 114 w 208"/>
                <a:gd name="T29" fmla="*/ 225 h 225"/>
                <a:gd name="T30" fmla="*/ 207 w 208"/>
                <a:gd name="T31" fmla="*/ 191 h 225"/>
                <a:gd name="T32" fmla="*/ 208 w 208"/>
                <a:gd name="T33" fmla="*/ 190 h 225"/>
                <a:gd name="T34" fmla="*/ 208 w 208"/>
                <a:gd name="T35" fmla="*/ 94 h 225"/>
                <a:gd name="T36" fmla="*/ 110 w 208"/>
                <a:gd name="T37" fmla="*/ 94 h 225"/>
                <a:gd name="T38" fmla="*/ 110 w 208"/>
                <a:gd name="T39" fmla="*/ 13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8" h="225">
                  <a:moveTo>
                    <a:pt x="110" y="139"/>
                  </a:moveTo>
                  <a:cubicBezTo>
                    <a:pt x="158" y="139"/>
                    <a:pt x="158" y="139"/>
                    <a:pt x="158" y="139"/>
                  </a:cubicBezTo>
                  <a:cubicBezTo>
                    <a:pt x="158" y="166"/>
                    <a:pt x="158" y="166"/>
                    <a:pt x="158" y="166"/>
                  </a:cubicBezTo>
                  <a:cubicBezTo>
                    <a:pt x="147" y="174"/>
                    <a:pt x="132" y="178"/>
                    <a:pt x="116" y="178"/>
                  </a:cubicBezTo>
                  <a:cubicBezTo>
                    <a:pt x="80" y="178"/>
                    <a:pt x="54" y="151"/>
                    <a:pt x="54" y="113"/>
                  </a:cubicBezTo>
                  <a:cubicBezTo>
                    <a:pt x="54" y="112"/>
                    <a:pt x="54" y="112"/>
                    <a:pt x="54" y="112"/>
                  </a:cubicBezTo>
                  <a:cubicBezTo>
                    <a:pt x="54" y="77"/>
                    <a:pt x="80" y="48"/>
                    <a:pt x="113" y="48"/>
                  </a:cubicBezTo>
                  <a:cubicBezTo>
                    <a:pt x="137" y="48"/>
                    <a:pt x="151" y="56"/>
                    <a:pt x="167" y="69"/>
                  </a:cubicBezTo>
                  <a:cubicBezTo>
                    <a:pt x="169" y="71"/>
                    <a:pt x="169" y="71"/>
                    <a:pt x="169" y="71"/>
                  </a:cubicBezTo>
                  <a:cubicBezTo>
                    <a:pt x="201" y="31"/>
                    <a:pt x="201" y="31"/>
                    <a:pt x="201" y="31"/>
                  </a:cubicBezTo>
                  <a:cubicBezTo>
                    <a:pt x="199" y="30"/>
                    <a:pt x="199" y="30"/>
                    <a:pt x="199" y="30"/>
                  </a:cubicBezTo>
                  <a:cubicBezTo>
                    <a:pt x="174" y="9"/>
                    <a:pt x="150" y="0"/>
                    <a:pt x="114" y="0"/>
                  </a:cubicBezTo>
                  <a:cubicBezTo>
                    <a:pt x="50" y="0"/>
                    <a:pt x="0" y="49"/>
                    <a:pt x="0" y="113"/>
                  </a:cubicBezTo>
                  <a:cubicBezTo>
                    <a:pt x="0" y="113"/>
                    <a:pt x="0" y="113"/>
                    <a:pt x="0" y="113"/>
                  </a:cubicBezTo>
                  <a:cubicBezTo>
                    <a:pt x="0" y="178"/>
                    <a:pt x="48" y="225"/>
                    <a:pt x="114" y="225"/>
                  </a:cubicBezTo>
                  <a:cubicBezTo>
                    <a:pt x="149" y="225"/>
                    <a:pt x="180" y="214"/>
                    <a:pt x="207" y="191"/>
                  </a:cubicBezTo>
                  <a:cubicBezTo>
                    <a:pt x="208" y="190"/>
                    <a:pt x="208" y="190"/>
                    <a:pt x="208" y="190"/>
                  </a:cubicBezTo>
                  <a:cubicBezTo>
                    <a:pt x="208" y="94"/>
                    <a:pt x="208" y="94"/>
                    <a:pt x="208" y="94"/>
                  </a:cubicBezTo>
                  <a:cubicBezTo>
                    <a:pt x="110" y="94"/>
                    <a:pt x="110" y="94"/>
                    <a:pt x="110" y="94"/>
                  </a:cubicBezTo>
                  <a:lnTo>
                    <a:pt x="110" y="13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56">
              <a:extLst>
                <a:ext uri="{FF2B5EF4-FFF2-40B4-BE49-F238E27FC236}">
                  <a16:creationId xmlns:a16="http://schemas.microsoft.com/office/drawing/2014/main" id="{D22713BE-DEC3-43D1-98AF-919B7FE33852}"/>
                </a:ext>
              </a:extLst>
            </p:cNvPr>
            <p:cNvSpPr>
              <a:spLocks/>
            </p:cNvSpPr>
            <p:nvPr/>
          </p:nvSpPr>
          <p:spPr bwMode="auto">
            <a:xfrm>
              <a:off x="8574088" y="2686051"/>
              <a:ext cx="693737" cy="820738"/>
            </a:xfrm>
            <a:custGeom>
              <a:avLst/>
              <a:gdLst>
                <a:gd name="T0" fmla="*/ 314 w 437"/>
                <a:gd name="T1" fmla="*/ 199 h 517"/>
                <a:gd name="T2" fmla="*/ 120 w 437"/>
                <a:gd name="T3" fmla="*/ 199 h 517"/>
                <a:gd name="T4" fmla="*/ 120 w 437"/>
                <a:gd name="T5" fmla="*/ 0 h 517"/>
                <a:gd name="T6" fmla="*/ 0 w 437"/>
                <a:gd name="T7" fmla="*/ 0 h 517"/>
                <a:gd name="T8" fmla="*/ 0 w 437"/>
                <a:gd name="T9" fmla="*/ 517 h 517"/>
                <a:gd name="T10" fmla="*/ 120 w 437"/>
                <a:gd name="T11" fmla="*/ 517 h 517"/>
                <a:gd name="T12" fmla="*/ 120 w 437"/>
                <a:gd name="T13" fmla="*/ 313 h 517"/>
                <a:gd name="T14" fmla="*/ 314 w 437"/>
                <a:gd name="T15" fmla="*/ 313 h 517"/>
                <a:gd name="T16" fmla="*/ 314 w 437"/>
                <a:gd name="T17" fmla="*/ 517 h 517"/>
                <a:gd name="T18" fmla="*/ 437 w 437"/>
                <a:gd name="T19" fmla="*/ 517 h 517"/>
                <a:gd name="T20" fmla="*/ 437 w 437"/>
                <a:gd name="T21" fmla="*/ 0 h 517"/>
                <a:gd name="T22" fmla="*/ 314 w 437"/>
                <a:gd name="T23" fmla="*/ 0 h 517"/>
                <a:gd name="T24" fmla="*/ 314 w 437"/>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7" h="517">
                  <a:moveTo>
                    <a:pt x="314" y="199"/>
                  </a:moveTo>
                  <a:lnTo>
                    <a:pt x="120" y="199"/>
                  </a:lnTo>
                  <a:lnTo>
                    <a:pt x="120" y="0"/>
                  </a:lnTo>
                  <a:lnTo>
                    <a:pt x="0" y="0"/>
                  </a:lnTo>
                  <a:lnTo>
                    <a:pt x="0" y="517"/>
                  </a:lnTo>
                  <a:lnTo>
                    <a:pt x="120" y="517"/>
                  </a:lnTo>
                  <a:lnTo>
                    <a:pt x="120" y="313"/>
                  </a:lnTo>
                  <a:lnTo>
                    <a:pt x="314" y="313"/>
                  </a:lnTo>
                  <a:lnTo>
                    <a:pt x="314" y="517"/>
                  </a:lnTo>
                  <a:lnTo>
                    <a:pt x="437" y="517"/>
                  </a:lnTo>
                  <a:lnTo>
                    <a:pt x="437" y="0"/>
                  </a:lnTo>
                  <a:lnTo>
                    <a:pt x="314" y="0"/>
                  </a:lnTo>
                  <a:lnTo>
                    <a:pt x="314" y="19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57">
              <a:extLst>
                <a:ext uri="{FF2B5EF4-FFF2-40B4-BE49-F238E27FC236}">
                  <a16:creationId xmlns:a16="http://schemas.microsoft.com/office/drawing/2014/main" id="{C6EAE079-5532-4703-A66D-8A84A584F7B3}"/>
                </a:ext>
              </a:extLst>
            </p:cNvPr>
            <p:cNvSpPr>
              <a:spLocks/>
            </p:cNvSpPr>
            <p:nvPr/>
          </p:nvSpPr>
          <p:spPr bwMode="auto">
            <a:xfrm>
              <a:off x="9444038" y="2686051"/>
              <a:ext cx="679450" cy="820738"/>
            </a:xfrm>
            <a:custGeom>
              <a:avLst/>
              <a:gdLst>
                <a:gd name="T0" fmla="*/ 0 w 428"/>
                <a:gd name="T1" fmla="*/ 0 h 517"/>
                <a:gd name="T2" fmla="*/ 0 w 428"/>
                <a:gd name="T3" fmla="*/ 114 h 517"/>
                <a:gd name="T4" fmla="*/ 152 w 428"/>
                <a:gd name="T5" fmla="*/ 114 h 517"/>
                <a:gd name="T6" fmla="*/ 152 w 428"/>
                <a:gd name="T7" fmla="*/ 517 h 517"/>
                <a:gd name="T8" fmla="*/ 275 w 428"/>
                <a:gd name="T9" fmla="*/ 517 h 517"/>
                <a:gd name="T10" fmla="*/ 275 w 428"/>
                <a:gd name="T11" fmla="*/ 114 h 517"/>
                <a:gd name="T12" fmla="*/ 428 w 428"/>
                <a:gd name="T13" fmla="*/ 114 h 517"/>
                <a:gd name="T14" fmla="*/ 428 w 428"/>
                <a:gd name="T15" fmla="*/ 0 h 517"/>
                <a:gd name="T16" fmla="*/ 0 w 428"/>
                <a:gd name="T17"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517">
                  <a:moveTo>
                    <a:pt x="0" y="0"/>
                  </a:moveTo>
                  <a:lnTo>
                    <a:pt x="0" y="114"/>
                  </a:lnTo>
                  <a:lnTo>
                    <a:pt x="152" y="114"/>
                  </a:lnTo>
                  <a:lnTo>
                    <a:pt x="152" y="517"/>
                  </a:lnTo>
                  <a:lnTo>
                    <a:pt x="275" y="517"/>
                  </a:lnTo>
                  <a:lnTo>
                    <a:pt x="275" y="114"/>
                  </a:lnTo>
                  <a:lnTo>
                    <a:pt x="428" y="114"/>
                  </a:lnTo>
                  <a:lnTo>
                    <a:pt x="428"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58">
              <a:extLst>
                <a:ext uri="{FF2B5EF4-FFF2-40B4-BE49-F238E27FC236}">
                  <a16:creationId xmlns:a16="http://schemas.microsoft.com/office/drawing/2014/main" id="{FD49F66C-9EDC-415F-B17C-5B78B89BA1B3}"/>
                </a:ext>
              </a:extLst>
            </p:cNvPr>
            <p:cNvSpPr>
              <a:spLocks/>
            </p:cNvSpPr>
            <p:nvPr/>
          </p:nvSpPr>
          <p:spPr bwMode="auto">
            <a:xfrm>
              <a:off x="9440863" y="2301876"/>
              <a:ext cx="1089025" cy="384175"/>
            </a:xfrm>
            <a:custGeom>
              <a:avLst/>
              <a:gdLst>
                <a:gd name="T0" fmla="*/ 620 w 686"/>
                <a:gd name="T1" fmla="*/ 62 h 242"/>
                <a:gd name="T2" fmla="*/ 620 w 686"/>
                <a:gd name="T3" fmla="*/ 242 h 242"/>
                <a:gd name="T4" fmla="*/ 686 w 686"/>
                <a:gd name="T5" fmla="*/ 242 h 242"/>
                <a:gd name="T6" fmla="*/ 686 w 686"/>
                <a:gd name="T7" fmla="*/ 0 h 242"/>
                <a:gd name="T8" fmla="*/ 0 w 686"/>
                <a:gd name="T9" fmla="*/ 0 h 242"/>
                <a:gd name="T10" fmla="*/ 0 w 686"/>
                <a:gd name="T11" fmla="*/ 62 h 242"/>
                <a:gd name="T12" fmla="*/ 620 w 686"/>
                <a:gd name="T13" fmla="*/ 62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20" y="62"/>
                  </a:moveTo>
                  <a:lnTo>
                    <a:pt x="620" y="242"/>
                  </a:lnTo>
                  <a:lnTo>
                    <a:pt x="686" y="242"/>
                  </a:lnTo>
                  <a:lnTo>
                    <a:pt x="686" y="0"/>
                  </a:lnTo>
                  <a:lnTo>
                    <a:pt x="0" y="0"/>
                  </a:lnTo>
                  <a:lnTo>
                    <a:pt x="0" y="62"/>
                  </a:lnTo>
                  <a:lnTo>
                    <a:pt x="62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59">
              <a:extLst>
                <a:ext uri="{FF2B5EF4-FFF2-40B4-BE49-F238E27FC236}">
                  <a16:creationId xmlns:a16="http://schemas.microsoft.com/office/drawing/2014/main" id="{ADEF398F-B64F-4AEF-89EE-25EDB29D8CAC}"/>
                </a:ext>
              </a:extLst>
            </p:cNvPr>
            <p:cNvSpPr>
              <a:spLocks noEditPoints="1"/>
            </p:cNvSpPr>
            <p:nvPr/>
          </p:nvSpPr>
          <p:spPr bwMode="auto">
            <a:xfrm>
              <a:off x="10679113" y="2301876"/>
              <a:ext cx="219075" cy="219075"/>
            </a:xfrm>
            <a:custGeom>
              <a:avLst/>
              <a:gdLst>
                <a:gd name="T0" fmla="*/ 0 w 58"/>
                <a:gd name="T1" fmla="*/ 29 h 58"/>
                <a:gd name="T2" fmla="*/ 0 w 58"/>
                <a:gd name="T3" fmla="*/ 29 h 58"/>
                <a:gd name="T4" fmla="*/ 29 w 58"/>
                <a:gd name="T5" fmla="*/ 0 h 58"/>
                <a:gd name="T6" fmla="*/ 58 w 58"/>
                <a:gd name="T7" fmla="*/ 29 h 58"/>
                <a:gd name="T8" fmla="*/ 58 w 58"/>
                <a:gd name="T9" fmla="*/ 29 h 58"/>
                <a:gd name="T10" fmla="*/ 29 w 58"/>
                <a:gd name="T11" fmla="*/ 58 h 58"/>
                <a:gd name="T12" fmla="*/ 0 w 58"/>
                <a:gd name="T13" fmla="*/ 29 h 58"/>
                <a:gd name="T14" fmla="*/ 55 w 58"/>
                <a:gd name="T15" fmla="*/ 29 h 58"/>
                <a:gd name="T16" fmla="*/ 55 w 58"/>
                <a:gd name="T17" fmla="*/ 29 h 58"/>
                <a:gd name="T18" fmla="*/ 29 w 58"/>
                <a:gd name="T19" fmla="*/ 3 h 58"/>
                <a:gd name="T20" fmla="*/ 3 w 58"/>
                <a:gd name="T21" fmla="*/ 29 h 58"/>
                <a:gd name="T22" fmla="*/ 3 w 58"/>
                <a:gd name="T23" fmla="*/ 29 h 58"/>
                <a:gd name="T24" fmla="*/ 29 w 58"/>
                <a:gd name="T25" fmla="*/ 55 h 58"/>
                <a:gd name="T26" fmla="*/ 55 w 58"/>
                <a:gd name="T27" fmla="*/ 29 h 58"/>
                <a:gd name="T28" fmla="*/ 17 w 58"/>
                <a:gd name="T29" fmla="*/ 13 h 58"/>
                <a:gd name="T30" fmla="*/ 31 w 58"/>
                <a:gd name="T31" fmla="*/ 13 h 58"/>
                <a:gd name="T32" fmla="*/ 40 w 58"/>
                <a:gd name="T33" fmla="*/ 16 h 58"/>
                <a:gd name="T34" fmla="*/ 43 w 58"/>
                <a:gd name="T35" fmla="*/ 23 h 58"/>
                <a:gd name="T36" fmla="*/ 43 w 58"/>
                <a:gd name="T37" fmla="*/ 23 h 58"/>
                <a:gd name="T38" fmla="*/ 36 w 58"/>
                <a:gd name="T39" fmla="*/ 32 h 58"/>
                <a:gd name="T40" fmla="*/ 44 w 58"/>
                <a:gd name="T41" fmla="*/ 43 h 58"/>
                <a:gd name="T42" fmla="*/ 36 w 58"/>
                <a:gd name="T43" fmla="*/ 43 h 58"/>
                <a:gd name="T44" fmla="*/ 29 w 58"/>
                <a:gd name="T45" fmla="*/ 33 h 58"/>
                <a:gd name="T46" fmla="*/ 29 w 58"/>
                <a:gd name="T47" fmla="*/ 33 h 58"/>
                <a:gd name="T48" fmla="*/ 24 w 58"/>
                <a:gd name="T49" fmla="*/ 33 h 58"/>
                <a:gd name="T50" fmla="*/ 24 w 58"/>
                <a:gd name="T51" fmla="*/ 43 h 58"/>
                <a:gd name="T52" fmla="*/ 17 w 58"/>
                <a:gd name="T53" fmla="*/ 43 h 58"/>
                <a:gd name="T54" fmla="*/ 17 w 58"/>
                <a:gd name="T55" fmla="*/ 13 h 58"/>
                <a:gd name="T56" fmla="*/ 31 w 58"/>
                <a:gd name="T57" fmla="*/ 28 h 58"/>
                <a:gd name="T58" fmla="*/ 36 w 58"/>
                <a:gd name="T59" fmla="*/ 23 h 58"/>
                <a:gd name="T60" fmla="*/ 36 w 58"/>
                <a:gd name="T61" fmla="*/ 23 h 58"/>
                <a:gd name="T62" fmla="*/ 31 w 58"/>
                <a:gd name="T63" fmla="*/ 19 h 58"/>
                <a:gd name="T64" fmla="*/ 24 w 58"/>
                <a:gd name="T65" fmla="*/ 19 h 58"/>
                <a:gd name="T66" fmla="*/ 24 w 58"/>
                <a:gd name="T67" fmla="*/ 28 h 58"/>
                <a:gd name="T68" fmla="*/ 31 w 58"/>
                <a:gd name="T69"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 h="58">
                  <a:moveTo>
                    <a:pt x="0" y="29"/>
                  </a:moveTo>
                  <a:cubicBezTo>
                    <a:pt x="0" y="29"/>
                    <a:pt x="0" y="29"/>
                    <a:pt x="0" y="29"/>
                  </a:cubicBezTo>
                  <a:cubicBezTo>
                    <a:pt x="0" y="13"/>
                    <a:pt x="13" y="0"/>
                    <a:pt x="29" y="0"/>
                  </a:cubicBezTo>
                  <a:cubicBezTo>
                    <a:pt x="45" y="0"/>
                    <a:pt x="58" y="13"/>
                    <a:pt x="58" y="29"/>
                  </a:cubicBezTo>
                  <a:cubicBezTo>
                    <a:pt x="58" y="29"/>
                    <a:pt x="58" y="29"/>
                    <a:pt x="58" y="29"/>
                  </a:cubicBezTo>
                  <a:cubicBezTo>
                    <a:pt x="58" y="45"/>
                    <a:pt x="45" y="58"/>
                    <a:pt x="29" y="58"/>
                  </a:cubicBezTo>
                  <a:cubicBezTo>
                    <a:pt x="13" y="58"/>
                    <a:pt x="0" y="45"/>
                    <a:pt x="0" y="29"/>
                  </a:cubicBezTo>
                  <a:close/>
                  <a:moveTo>
                    <a:pt x="55" y="29"/>
                  </a:moveTo>
                  <a:cubicBezTo>
                    <a:pt x="55" y="29"/>
                    <a:pt x="55" y="29"/>
                    <a:pt x="55" y="29"/>
                  </a:cubicBezTo>
                  <a:cubicBezTo>
                    <a:pt x="55" y="14"/>
                    <a:pt x="44" y="3"/>
                    <a:pt x="29" y="3"/>
                  </a:cubicBezTo>
                  <a:cubicBezTo>
                    <a:pt x="14" y="3"/>
                    <a:pt x="3" y="15"/>
                    <a:pt x="3" y="29"/>
                  </a:cubicBezTo>
                  <a:cubicBezTo>
                    <a:pt x="3" y="29"/>
                    <a:pt x="3" y="29"/>
                    <a:pt x="3" y="29"/>
                  </a:cubicBezTo>
                  <a:cubicBezTo>
                    <a:pt x="3" y="43"/>
                    <a:pt x="14" y="55"/>
                    <a:pt x="29" y="55"/>
                  </a:cubicBezTo>
                  <a:cubicBezTo>
                    <a:pt x="44" y="55"/>
                    <a:pt x="55" y="43"/>
                    <a:pt x="55" y="29"/>
                  </a:cubicBezTo>
                  <a:close/>
                  <a:moveTo>
                    <a:pt x="17" y="13"/>
                  </a:moveTo>
                  <a:cubicBezTo>
                    <a:pt x="31" y="13"/>
                    <a:pt x="31" y="13"/>
                    <a:pt x="31" y="13"/>
                  </a:cubicBezTo>
                  <a:cubicBezTo>
                    <a:pt x="35" y="13"/>
                    <a:pt x="38" y="14"/>
                    <a:pt x="40" y="16"/>
                  </a:cubicBezTo>
                  <a:cubicBezTo>
                    <a:pt x="42" y="18"/>
                    <a:pt x="43" y="20"/>
                    <a:pt x="43" y="23"/>
                  </a:cubicBezTo>
                  <a:cubicBezTo>
                    <a:pt x="43" y="23"/>
                    <a:pt x="43" y="23"/>
                    <a:pt x="43" y="23"/>
                  </a:cubicBezTo>
                  <a:cubicBezTo>
                    <a:pt x="43" y="28"/>
                    <a:pt x="40" y="31"/>
                    <a:pt x="36" y="32"/>
                  </a:cubicBezTo>
                  <a:cubicBezTo>
                    <a:pt x="44" y="43"/>
                    <a:pt x="44" y="43"/>
                    <a:pt x="44" y="43"/>
                  </a:cubicBezTo>
                  <a:cubicBezTo>
                    <a:pt x="36" y="43"/>
                    <a:pt x="36" y="43"/>
                    <a:pt x="36" y="43"/>
                  </a:cubicBezTo>
                  <a:cubicBezTo>
                    <a:pt x="29" y="33"/>
                    <a:pt x="29" y="33"/>
                    <a:pt x="29" y="33"/>
                  </a:cubicBezTo>
                  <a:cubicBezTo>
                    <a:pt x="29" y="33"/>
                    <a:pt x="29" y="33"/>
                    <a:pt x="29" y="33"/>
                  </a:cubicBezTo>
                  <a:cubicBezTo>
                    <a:pt x="24" y="33"/>
                    <a:pt x="24" y="33"/>
                    <a:pt x="24" y="33"/>
                  </a:cubicBezTo>
                  <a:cubicBezTo>
                    <a:pt x="24" y="43"/>
                    <a:pt x="24" y="43"/>
                    <a:pt x="24" y="43"/>
                  </a:cubicBezTo>
                  <a:cubicBezTo>
                    <a:pt x="17" y="43"/>
                    <a:pt x="17" y="43"/>
                    <a:pt x="17" y="43"/>
                  </a:cubicBezTo>
                  <a:lnTo>
                    <a:pt x="17" y="13"/>
                  </a:lnTo>
                  <a:close/>
                  <a:moveTo>
                    <a:pt x="31" y="28"/>
                  </a:moveTo>
                  <a:cubicBezTo>
                    <a:pt x="34" y="28"/>
                    <a:pt x="36" y="26"/>
                    <a:pt x="36" y="23"/>
                  </a:cubicBezTo>
                  <a:cubicBezTo>
                    <a:pt x="36" y="23"/>
                    <a:pt x="36" y="23"/>
                    <a:pt x="36" y="23"/>
                  </a:cubicBezTo>
                  <a:cubicBezTo>
                    <a:pt x="36" y="20"/>
                    <a:pt x="34" y="19"/>
                    <a:pt x="31" y="19"/>
                  </a:cubicBezTo>
                  <a:cubicBezTo>
                    <a:pt x="24" y="19"/>
                    <a:pt x="24" y="19"/>
                    <a:pt x="24" y="19"/>
                  </a:cubicBezTo>
                  <a:cubicBezTo>
                    <a:pt x="24" y="28"/>
                    <a:pt x="24" y="28"/>
                    <a:pt x="24" y="28"/>
                  </a:cubicBezTo>
                  <a:lnTo>
                    <a:pt x="31"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8" name="Slide Number Placeholder 5">
            <a:extLst>
              <a:ext uri="{FF2B5EF4-FFF2-40B4-BE49-F238E27FC236}">
                <a16:creationId xmlns:a16="http://schemas.microsoft.com/office/drawing/2014/main" id="{3465197E-A0D9-49B0-BA7C-54DECC644FDD}"/>
              </a:ext>
            </a:extLst>
          </p:cNvPr>
          <p:cNvSpPr txBox="1">
            <a:spLocks/>
          </p:cNvSpPr>
          <p:nvPr userDrawn="1"/>
        </p:nvSpPr>
        <p:spPr>
          <a:xfrm>
            <a:off x="5801782" y="6462408"/>
            <a:ext cx="588435" cy="365125"/>
          </a:xfrm>
          <a:prstGeom prst="rect">
            <a:avLst/>
          </a:prstGeom>
        </p:spPr>
        <p:txBody>
          <a:bodyPr vert="horz" lIns="121920" tIns="60960" rIns="121920" bIns="60960" rtlCol="0" anchor="ctr"/>
          <a:lstStyle>
            <a:defPPr>
              <a:defRPr lang="en-US"/>
            </a:defPPr>
            <a:lvl1pPr algn="r" rtl="0" fontAlgn="base">
              <a:spcBef>
                <a:spcPct val="0"/>
              </a:spcBef>
              <a:spcAft>
                <a:spcPct val="0"/>
              </a:spcAft>
              <a:defRPr sz="800" kern="1200">
                <a:solidFill>
                  <a:schemeClr val="tx1">
                    <a:lumMod val="50000"/>
                    <a:lumOff val="50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defTabSz="914354" fontAlgn="auto">
              <a:spcBef>
                <a:spcPts val="0"/>
              </a:spcBef>
              <a:spcAft>
                <a:spcPts val="0"/>
              </a:spcAft>
            </a:pPr>
            <a:fld id="{4BC8C7BF-536A-5D4E-8B21-0CE6F1D2E9E6}" type="slidenum">
              <a:rPr lang="en-US" sz="1067" smtClean="0">
                <a:solidFill>
                  <a:schemeClr val="bg2"/>
                </a:solidFill>
                <a:latin typeface="Arial"/>
              </a:rPr>
              <a:pPr algn="ctr" defTabSz="914354" fontAlgn="auto">
                <a:spcBef>
                  <a:spcPts val="0"/>
                </a:spcBef>
                <a:spcAft>
                  <a:spcPts val="0"/>
                </a:spcAft>
              </a:pPr>
              <a:t>‹#›</a:t>
            </a:fld>
            <a:endParaRPr lang="en-US" sz="1067" dirty="0">
              <a:solidFill>
                <a:schemeClr val="bg2"/>
              </a:solidFill>
              <a:latin typeface="Arial"/>
            </a:endParaRPr>
          </a:p>
        </p:txBody>
      </p:sp>
      <p:sp>
        <p:nvSpPr>
          <p:cNvPr id="39" name="Footer Placeholder 4">
            <a:extLst>
              <a:ext uri="{FF2B5EF4-FFF2-40B4-BE49-F238E27FC236}">
                <a16:creationId xmlns:a16="http://schemas.microsoft.com/office/drawing/2014/main" id="{F1FD71A0-A80D-4052-B280-AF3DD959E6DF}"/>
              </a:ext>
            </a:extLst>
          </p:cNvPr>
          <p:cNvSpPr txBox="1">
            <a:spLocks/>
          </p:cNvSpPr>
          <p:nvPr userDrawn="1"/>
        </p:nvSpPr>
        <p:spPr>
          <a:xfrm>
            <a:off x="205166" y="6467052"/>
            <a:ext cx="3004579" cy="365125"/>
          </a:xfrm>
          <a:prstGeom prst="rect">
            <a:avLst/>
          </a:prstGeom>
        </p:spPr>
        <p:txBody>
          <a:bodyPr vert="horz" lIns="121920" tIns="60960" rIns="121920" bIns="60960" rtlCol="0" anchor="ctr"/>
          <a:lstStyle>
            <a:defPPr>
              <a:defRPr lang="en-US"/>
            </a:defPPr>
            <a:lvl1pPr marL="0" algn="l" defTabSz="685783" rtl="0" eaLnBrk="1" latinLnBrk="0" hangingPunct="1">
              <a:defRPr sz="800" kern="1200" baseline="0">
                <a:solidFill>
                  <a:schemeClr val="tx1">
                    <a:lumMod val="50000"/>
                    <a:lumOff val="50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r>
              <a:rPr lang="en-US" sz="900" dirty="0">
                <a:solidFill>
                  <a:schemeClr val="bg2">
                    <a:lumMod val="65000"/>
                  </a:schemeClr>
                </a:solidFill>
                <a:latin typeface="Arial" panose="020B0604020202020204" pitchFamily="34" charset="0"/>
                <a:cs typeface="Arial" panose="020B0604020202020204" pitchFamily="34" charset="0"/>
              </a:rPr>
              <a:t>© 2026 HireRight. All rights reserved. Confidential. </a:t>
            </a:r>
          </a:p>
        </p:txBody>
      </p:sp>
    </p:spTree>
    <p:extLst>
      <p:ext uri="{BB962C8B-B14F-4D97-AF65-F5344CB8AC3E}">
        <p14:creationId xmlns:p14="http://schemas.microsoft.com/office/powerpoint/2010/main" val="4065649693"/>
      </p:ext>
    </p:extLst>
  </p:cSld>
  <p:clrMap bg1="lt1" tx1="dk1" bg2="lt2" tx2="dk2" accent1="accent1" accent2="accent2" accent3="accent3" accent4="accent4" accent5="accent5" accent6="accent6" hlink="hlink" folHlink="folHlink"/>
  <p:sldLayoutIdLst>
    <p:sldLayoutId id="2147483794" r:id="rId1"/>
    <p:sldLayoutId id="2147483795" r:id="rId2"/>
    <p:sldLayoutId id="2147484060" r:id="rId3"/>
    <p:sldLayoutId id="2147484061" r:id="rId4"/>
    <p:sldLayoutId id="2147484062" r:id="rId5"/>
    <p:sldLayoutId id="2147484109" r:id="rId6"/>
    <p:sldLayoutId id="2147484110" r:id="rId7"/>
    <p:sldLayoutId id="2147484111" r:id="rId8"/>
    <p:sldLayoutId id="2147484112" r:id="rId9"/>
    <p:sldLayoutId id="2147484113" r:id="rId10"/>
    <p:sldLayoutId id="2147483993" r:id="rId11"/>
    <p:sldLayoutId id="2147483931" r:id="rId12"/>
    <p:sldLayoutId id="2147484000" r:id="rId13"/>
    <p:sldLayoutId id="2147484090" r:id="rId14"/>
  </p:sldLayoutIdLst>
  <p:txStyles>
    <p:title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chemeClr val="accent2"/>
        </a:buClr>
        <a:buSzPct val="75000"/>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accent2"/>
        </a:buClr>
        <a:buSzPct val="80000"/>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accent2"/>
        </a:buClr>
        <a:buSzPct val="80000"/>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920">
          <p15:clr>
            <a:srgbClr val="F26B43"/>
          </p15:clr>
        </p15:guide>
        <p15:guide id="4" pos="5760">
          <p15:clr>
            <a:srgbClr val="F26B43"/>
          </p15:clr>
        </p15:guide>
        <p15:guide id="5" pos="240">
          <p15:clr>
            <a:srgbClr val="F26B43"/>
          </p15:clr>
        </p15:guide>
        <p15:guide id="6" pos="7440">
          <p15:clr>
            <a:srgbClr val="F26B43"/>
          </p15:clr>
        </p15:guide>
        <p15:guide id="7" orient="horz" pos="4032">
          <p15:clr>
            <a:srgbClr val="F26B43"/>
          </p15:clr>
        </p15:guide>
        <p15:guide id="8" orient="horz" pos="696">
          <p15:clr>
            <a:srgbClr val="F26B43"/>
          </p15:clr>
        </p15:guide>
        <p15:guide id="9" orient="horz" pos="456">
          <p15:clr>
            <a:srgbClr val="F26B43"/>
          </p15:clr>
        </p15:guide>
        <p15:guide id="10" orient="horz" pos="48"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62481"/>
            <a:ext cx="11429999"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381000" y="1104900"/>
            <a:ext cx="11429999" cy="50037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Rectangle 22">
            <a:extLst>
              <a:ext uri="{FF2B5EF4-FFF2-40B4-BE49-F238E27FC236}">
                <a16:creationId xmlns:a16="http://schemas.microsoft.com/office/drawing/2014/main" id="{24DE4763-F639-42C2-AB04-6F6CD782BD16}"/>
              </a:ext>
            </a:extLst>
          </p:cNvPr>
          <p:cNvSpPr/>
          <p:nvPr userDrawn="1"/>
        </p:nvSpPr>
        <p:spPr>
          <a:xfrm>
            <a:off x="0" y="6400800"/>
            <a:ext cx="12192000" cy="457201"/>
          </a:xfrm>
          <a:prstGeom prst="rect">
            <a:avLst/>
          </a:pr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3DFB366-85A6-4C0F-9D8A-8E7980C5B66E}"/>
              </a:ext>
            </a:extLst>
          </p:cNvPr>
          <p:cNvSpPr/>
          <p:nvPr userDrawn="1"/>
        </p:nvSpPr>
        <p:spPr>
          <a:xfrm>
            <a:off x="5801782" y="6400801"/>
            <a:ext cx="588435" cy="457200"/>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E45F44BD-D45C-4876-B055-033C3DF1777F}"/>
              </a:ext>
            </a:extLst>
          </p:cNvPr>
          <p:cNvGrpSpPr/>
          <p:nvPr userDrawn="1"/>
        </p:nvGrpSpPr>
        <p:grpSpPr>
          <a:xfrm>
            <a:off x="10795053" y="6526111"/>
            <a:ext cx="1238262" cy="229835"/>
            <a:chOff x="2336800" y="2301876"/>
            <a:chExt cx="8561388" cy="1589087"/>
          </a:xfrm>
          <a:solidFill>
            <a:schemeClr val="bg2"/>
          </a:solidFill>
        </p:grpSpPr>
        <p:sp>
          <p:nvSpPr>
            <p:cNvPr id="26" name="Freeform 29">
              <a:extLst>
                <a:ext uri="{FF2B5EF4-FFF2-40B4-BE49-F238E27FC236}">
                  <a16:creationId xmlns:a16="http://schemas.microsoft.com/office/drawing/2014/main" id="{B5D0349A-CD06-4930-A3B6-797458FF0681}"/>
                </a:ext>
              </a:extLst>
            </p:cNvPr>
            <p:cNvSpPr>
              <a:spLocks/>
            </p:cNvSpPr>
            <p:nvPr/>
          </p:nvSpPr>
          <p:spPr bwMode="auto">
            <a:xfrm>
              <a:off x="5727700" y="3506788"/>
              <a:ext cx="1089025" cy="384175"/>
            </a:xfrm>
            <a:custGeom>
              <a:avLst/>
              <a:gdLst>
                <a:gd name="T0" fmla="*/ 66 w 686"/>
                <a:gd name="T1" fmla="*/ 180 h 242"/>
                <a:gd name="T2" fmla="*/ 66 w 686"/>
                <a:gd name="T3" fmla="*/ 0 h 242"/>
                <a:gd name="T4" fmla="*/ 0 w 686"/>
                <a:gd name="T5" fmla="*/ 0 h 242"/>
                <a:gd name="T6" fmla="*/ 0 w 686"/>
                <a:gd name="T7" fmla="*/ 242 h 242"/>
                <a:gd name="T8" fmla="*/ 686 w 686"/>
                <a:gd name="T9" fmla="*/ 242 h 242"/>
                <a:gd name="T10" fmla="*/ 686 w 686"/>
                <a:gd name="T11" fmla="*/ 180 h 242"/>
                <a:gd name="T12" fmla="*/ 66 w 686"/>
                <a:gd name="T13" fmla="*/ 180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6" y="180"/>
                  </a:moveTo>
                  <a:lnTo>
                    <a:pt x="66" y="0"/>
                  </a:lnTo>
                  <a:lnTo>
                    <a:pt x="0" y="0"/>
                  </a:lnTo>
                  <a:lnTo>
                    <a:pt x="0" y="242"/>
                  </a:lnTo>
                  <a:lnTo>
                    <a:pt x="686" y="242"/>
                  </a:lnTo>
                  <a:lnTo>
                    <a:pt x="686" y="180"/>
                  </a:lnTo>
                  <a:lnTo>
                    <a:pt x="66"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0">
              <a:extLst>
                <a:ext uri="{FF2B5EF4-FFF2-40B4-BE49-F238E27FC236}">
                  <a16:creationId xmlns:a16="http://schemas.microsoft.com/office/drawing/2014/main" id="{EB9177EA-A6CD-48B8-91C7-AAF4564569E4}"/>
                </a:ext>
              </a:extLst>
            </p:cNvPr>
            <p:cNvSpPr>
              <a:spLocks/>
            </p:cNvSpPr>
            <p:nvPr/>
          </p:nvSpPr>
          <p:spPr bwMode="auto">
            <a:xfrm>
              <a:off x="2336800" y="2686051"/>
              <a:ext cx="695325" cy="820738"/>
            </a:xfrm>
            <a:custGeom>
              <a:avLst/>
              <a:gdLst>
                <a:gd name="T0" fmla="*/ 317 w 438"/>
                <a:gd name="T1" fmla="*/ 199 h 517"/>
                <a:gd name="T2" fmla="*/ 123 w 438"/>
                <a:gd name="T3" fmla="*/ 199 h 517"/>
                <a:gd name="T4" fmla="*/ 123 w 438"/>
                <a:gd name="T5" fmla="*/ 0 h 517"/>
                <a:gd name="T6" fmla="*/ 0 w 438"/>
                <a:gd name="T7" fmla="*/ 0 h 517"/>
                <a:gd name="T8" fmla="*/ 0 w 438"/>
                <a:gd name="T9" fmla="*/ 517 h 517"/>
                <a:gd name="T10" fmla="*/ 123 w 438"/>
                <a:gd name="T11" fmla="*/ 517 h 517"/>
                <a:gd name="T12" fmla="*/ 123 w 438"/>
                <a:gd name="T13" fmla="*/ 313 h 517"/>
                <a:gd name="T14" fmla="*/ 317 w 438"/>
                <a:gd name="T15" fmla="*/ 313 h 517"/>
                <a:gd name="T16" fmla="*/ 317 w 438"/>
                <a:gd name="T17" fmla="*/ 517 h 517"/>
                <a:gd name="T18" fmla="*/ 438 w 438"/>
                <a:gd name="T19" fmla="*/ 517 h 517"/>
                <a:gd name="T20" fmla="*/ 438 w 438"/>
                <a:gd name="T21" fmla="*/ 0 h 517"/>
                <a:gd name="T22" fmla="*/ 317 w 438"/>
                <a:gd name="T23" fmla="*/ 0 h 517"/>
                <a:gd name="T24" fmla="*/ 317 w 438"/>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 h="517">
                  <a:moveTo>
                    <a:pt x="317" y="199"/>
                  </a:moveTo>
                  <a:lnTo>
                    <a:pt x="123" y="199"/>
                  </a:lnTo>
                  <a:lnTo>
                    <a:pt x="123" y="0"/>
                  </a:lnTo>
                  <a:lnTo>
                    <a:pt x="0" y="0"/>
                  </a:lnTo>
                  <a:lnTo>
                    <a:pt x="0" y="517"/>
                  </a:lnTo>
                  <a:lnTo>
                    <a:pt x="123" y="517"/>
                  </a:lnTo>
                  <a:lnTo>
                    <a:pt x="123" y="313"/>
                  </a:lnTo>
                  <a:lnTo>
                    <a:pt x="317" y="313"/>
                  </a:lnTo>
                  <a:lnTo>
                    <a:pt x="317" y="517"/>
                  </a:lnTo>
                  <a:lnTo>
                    <a:pt x="438" y="517"/>
                  </a:lnTo>
                  <a:lnTo>
                    <a:pt x="438" y="0"/>
                  </a:lnTo>
                  <a:lnTo>
                    <a:pt x="317" y="0"/>
                  </a:lnTo>
                  <a:lnTo>
                    <a:pt x="317" y="1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7">
              <a:extLst>
                <a:ext uri="{FF2B5EF4-FFF2-40B4-BE49-F238E27FC236}">
                  <a16:creationId xmlns:a16="http://schemas.microsoft.com/office/drawing/2014/main" id="{B9FC09FD-123F-4231-838C-7B2FD887BA3D}"/>
                </a:ext>
              </a:extLst>
            </p:cNvPr>
            <p:cNvSpPr>
              <a:spLocks noChangeArrowheads="1"/>
            </p:cNvSpPr>
            <p:nvPr/>
          </p:nvSpPr>
          <p:spPr bwMode="auto">
            <a:xfrm>
              <a:off x="3343275" y="2686051"/>
              <a:ext cx="195262" cy="820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32">
              <a:extLst>
                <a:ext uri="{FF2B5EF4-FFF2-40B4-BE49-F238E27FC236}">
                  <a16:creationId xmlns:a16="http://schemas.microsoft.com/office/drawing/2014/main" id="{DC93C344-A6B2-4A84-AD82-1DDB476F964C}"/>
                </a:ext>
              </a:extLst>
            </p:cNvPr>
            <p:cNvSpPr>
              <a:spLocks noEditPoints="1"/>
            </p:cNvSpPr>
            <p:nvPr/>
          </p:nvSpPr>
          <p:spPr bwMode="auto">
            <a:xfrm>
              <a:off x="3849688" y="2686051"/>
              <a:ext cx="722312" cy="820738"/>
            </a:xfrm>
            <a:custGeom>
              <a:avLst/>
              <a:gdLst>
                <a:gd name="T0" fmla="*/ 183 w 192"/>
                <a:gd name="T1" fmla="*/ 73 h 218"/>
                <a:gd name="T2" fmla="*/ 183 w 192"/>
                <a:gd name="T3" fmla="*/ 72 h 218"/>
                <a:gd name="T4" fmla="*/ 164 w 192"/>
                <a:gd name="T5" fmla="*/ 22 h 218"/>
                <a:gd name="T6" fmla="*/ 100 w 192"/>
                <a:gd name="T7" fmla="*/ 0 h 218"/>
                <a:gd name="T8" fmla="*/ 0 w 192"/>
                <a:gd name="T9" fmla="*/ 0 h 218"/>
                <a:gd name="T10" fmla="*/ 0 w 192"/>
                <a:gd name="T11" fmla="*/ 218 h 218"/>
                <a:gd name="T12" fmla="*/ 52 w 192"/>
                <a:gd name="T13" fmla="*/ 218 h 218"/>
                <a:gd name="T14" fmla="*/ 52 w 192"/>
                <a:gd name="T15" fmla="*/ 149 h 218"/>
                <a:gd name="T16" fmla="*/ 85 w 192"/>
                <a:gd name="T17" fmla="*/ 149 h 218"/>
                <a:gd name="T18" fmla="*/ 131 w 192"/>
                <a:gd name="T19" fmla="*/ 218 h 218"/>
                <a:gd name="T20" fmla="*/ 192 w 192"/>
                <a:gd name="T21" fmla="*/ 218 h 218"/>
                <a:gd name="T22" fmla="*/ 139 w 192"/>
                <a:gd name="T23" fmla="*/ 140 h 218"/>
                <a:gd name="T24" fmla="*/ 183 w 192"/>
                <a:gd name="T25" fmla="*/ 73 h 218"/>
                <a:gd name="T26" fmla="*/ 131 w 192"/>
                <a:gd name="T27" fmla="*/ 75 h 218"/>
                <a:gd name="T28" fmla="*/ 131 w 192"/>
                <a:gd name="T29" fmla="*/ 75 h 218"/>
                <a:gd name="T30" fmla="*/ 97 w 192"/>
                <a:gd name="T31" fmla="*/ 103 h 218"/>
                <a:gd name="T32" fmla="*/ 52 w 192"/>
                <a:gd name="T33" fmla="*/ 103 h 218"/>
                <a:gd name="T34" fmla="*/ 52 w 192"/>
                <a:gd name="T35" fmla="*/ 47 h 218"/>
                <a:gd name="T36" fmla="*/ 96 w 192"/>
                <a:gd name="T37" fmla="*/ 47 h 218"/>
                <a:gd name="T38" fmla="*/ 131 w 192"/>
                <a:gd name="T39"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18">
                  <a:moveTo>
                    <a:pt x="183" y="73"/>
                  </a:moveTo>
                  <a:cubicBezTo>
                    <a:pt x="183" y="72"/>
                    <a:pt x="183" y="72"/>
                    <a:pt x="183" y="72"/>
                  </a:cubicBezTo>
                  <a:cubicBezTo>
                    <a:pt x="183" y="52"/>
                    <a:pt x="177" y="34"/>
                    <a:pt x="164" y="22"/>
                  </a:cubicBezTo>
                  <a:cubicBezTo>
                    <a:pt x="150" y="7"/>
                    <a:pt x="128"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cubicBezTo>
                    <a:pt x="139" y="140"/>
                    <a:pt x="139" y="140"/>
                    <a:pt x="139" y="140"/>
                  </a:cubicBezTo>
                  <a:cubicBezTo>
                    <a:pt x="167" y="129"/>
                    <a:pt x="183" y="105"/>
                    <a:pt x="183" y="73"/>
                  </a:cubicBezTo>
                  <a:close/>
                  <a:moveTo>
                    <a:pt x="131" y="75"/>
                  </a:moveTo>
                  <a:cubicBezTo>
                    <a:pt x="131" y="75"/>
                    <a:pt x="131" y="75"/>
                    <a:pt x="131" y="75"/>
                  </a:cubicBez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3">
              <a:extLst>
                <a:ext uri="{FF2B5EF4-FFF2-40B4-BE49-F238E27FC236}">
                  <a16:creationId xmlns:a16="http://schemas.microsoft.com/office/drawing/2014/main" id="{9418B07D-96B0-43A9-9385-84245CE42280}"/>
                </a:ext>
              </a:extLst>
            </p:cNvPr>
            <p:cNvSpPr>
              <a:spLocks/>
            </p:cNvSpPr>
            <p:nvPr/>
          </p:nvSpPr>
          <p:spPr bwMode="auto">
            <a:xfrm>
              <a:off x="4792663" y="2686051"/>
              <a:ext cx="630237" cy="820738"/>
            </a:xfrm>
            <a:custGeom>
              <a:avLst/>
              <a:gdLst>
                <a:gd name="T0" fmla="*/ 123 w 397"/>
                <a:gd name="T1" fmla="*/ 405 h 517"/>
                <a:gd name="T2" fmla="*/ 123 w 397"/>
                <a:gd name="T3" fmla="*/ 311 h 517"/>
                <a:gd name="T4" fmla="*/ 360 w 397"/>
                <a:gd name="T5" fmla="*/ 311 h 517"/>
                <a:gd name="T6" fmla="*/ 360 w 397"/>
                <a:gd name="T7" fmla="*/ 201 h 517"/>
                <a:gd name="T8" fmla="*/ 123 w 397"/>
                <a:gd name="T9" fmla="*/ 201 h 517"/>
                <a:gd name="T10" fmla="*/ 123 w 397"/>
                <a:gd name="T11" fmla="*/ 109 h 517"/>
                <a:gd name="T12" fmla="*/ 393 w 397"/>
                <a:gd name="T13" fmla="*/ 109 h 517"/>
                <a:gd name="T14" fmla="*/ 393 w 397"/>
                <a:gd name="T15" fmla="*/ 0 h 517"/>
                <a:gd name="T16" fmla="*/ 0 w 397"/>
                <a:gd name="T17" fmla="*/ 0 h 517"/>
                <a:gd name="T18" fmla="*/ 0 w 397"/>
                <a:gd name="T19" fmla="*/ 517 h 517"/>
                <a:gd name="T20" fmla="*/ 397 w 397"/>
                <a:gd name="T21" fmla="*/ 517 h 517"/>
                <a:gd name="T22" fmla="*/ 397 w 397"/>
                <a:gd name="T23" fmla="*/ 405 h 517"/>
                <a:gd name="T24" fmla="*/ 123 w 397"/>
                <a:gd name="T25" fmla="*/ 405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7" h="517">
                  <a:moveTo>
                    <a:pt x="123" y="405"/>
                  </a:moveTo>
                  <a:lnTo>
                    <a:pt x="123" y="311"/>
                  </a:lnTo>
                  <a:lnTo>
                    <a:pt x="360" y="311"/>
                  </a:lnTo>
                  <a:lnTo>
                    <a:pt x="360" y="201"/>
                  </a:lnTo>
                  <a:lnTo>
                    <a:pt x="123" y="201"/>
                  </a:lnTo>
                  <a:lnTo>
                    <a:pt x="123" y="109"/>
                  </a:lnTo>
                  <a:lnTo>
                    <a:pt x="393" y="109"/>
                  </a:lnTo>
                  <a:lnTo>
                    <a:pt x="393" y="0"/>
                  </a:lnTo>
                  <a:lnTo>
                    <a:pt x="0" y="0"/>
                  </a:lnTo>
                  <a:lnTo>
                    <a:pt x="0" y="517"/>
                  </a:lnTo>
                  <a:lnTo>
                    <a:pt x="397" y="517"/>
                  </a:lnTo>
                  <a:lnTo>
                    <a:pt x="397" y="405"/>
                  </a:lnTo>
                  <a:lnTo>
                    <a:pt x="123"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4">
              <a:extLst>
                <a:ext uri="{FF2B5EF4-FFF2-40B4-BE49-F238E27FC236}">
                  <a16:creationId xmlns:a16="http://schemas.microsoft.com/office/drawing/2014/main" id="{0743EC5B-FAE4-4023-BB69-054E0AB29B4E}"/>
                </a:ext>
              </a:extLst>
            </p:cNvPr>
            <p:cNvSpPr>
              <a:spLocks noEditPoints="1"/>
            </p:cNvSpPr>
            <p:nvPr/>
          </p:nvSpPr>
          <p:spPr bwMode="auto">
            <a:xfrm>
              <a:off x="6118225" y="2686051"/>
              <a:ext cx="720725" cy="820738"/>
            </a:xfrm>
            <a:custGeom>
              <a:avLst/>
              <a:gdLst>
                <a:gd name="T0" fmla="*/ 139 w 192"/>
                <a:gd name="T1" fmla="*/ 140 h 218"/>
                <a:gd name="T2" fmla="*/ 183 w 192"/>
                <a:gd name="T3" fmla="*/ 73 h 218"/>
                <a:gd name="T4" fmla="*/ 183 w 192"/>
                <a:gd name="T5" fmla="*/ 72 h 218"/>
                <a:gd name="T6" fmla="*/ 164 w 192"/>
                <a:gd name="T7" fmla="*/ 22 h 218"/>
                <a:gd name="T8" fmla="*/ 100 w 192"/>
                <a:gd name="T9" fmla="*/ 0 h 218"/>
                <a:gd name="T10" fmla="*/ 0 w 192"/>
                <a:gd name="T11" fmla="*/ 0 h 218"/>
                <a:gd name="T12" fmla="*/ 0 w 192"/>
                <a:gd name="T13" fmla="*/ 218 h 218"/>
                <a:gd name="T14" fmla="*/ 52 w 192"/>
                <a:gd name="T15" fmla="*/ 218 h 218"/>
                <a:gd name="T16" fmla="*/ 52 w 192"/>
                <a:gd name="T17" fmla="*/ 149 h 218"/>
                <a:gd name="T18" fmla="*/ 85 w 192"/>
                <a:gd name="T19" fmla="*/ 149 h 218"/>
                <a:gd name="T20" fmla="*/ 131 w 192"/>
                <a:gd name="T21" fmla="*/ 218 h 218"/>
                <a:gd name="T22" fmla="*/ 192 w 192"/>
                <a:gd name="T23" fmla="*/ 218 h 218"/>
                <a:gd name="T24" fmla="*/ 139 w 192"/>
                <a:gd name="T25" fmla="*/ 140 h 218"/>
                <a:gd name="T26" fmla="*/ 131 w 192"/>
                <a:gd name="T27" fmla="*/ 75 h 218"/>
                <a:gd name="T28" fmla="*/ 97 w 192"/>
                <a:gd name="T29" fmla="*/ 103 h 218"/>
                <a:gd name="T30" fmla="*/ 52 w 192"/>
                <a:gd name="T31" fmla="*/ 103 h 218"/>
                <a:gd name="T32" fmla="*/ 52 w 192"/>
                <a:gd name="T33" fmla="*/ 47 h 218"/>
                <a:gd name="T34" fmla="*/ 96 w 192"/>
                <a:gd name="T35" fmla="*/ 47 h 218"/>
                <a:gd name="T36" fmla="*/ 131 w 192"/>
                <a:gd name="T37"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2" h="218">
                  <a:moveTo>
                    <a:pt x="139" y="140"/>
                  </a:moveTo>
                  <a:cubicBezTo>
                    <a:pt x="167" y="129"/>
                    <a:pt x="183" y="105"/>
                    <a:pt x="183" y="73"/>
                  </a:cubicBezTo>
                  <a:cubicBezTo>
                    <a:pt x="183" y="72"/>
                    <a:pt x="183" y="72"/>
                    <a:pt x="183" y="72"/>
                  </a:cubicBezTo>
                  <a:cubicBezTo>
                    <a:pt x="183" y="52"/>
                    <a:pt x="177" y="34"/>
                    <a:pt x="164" y="22"/>
                  </a:cubicBezTo>
                  <a:cubicBezTo>
                    <a:pt x="149" y="7"/>
                    <a:pt x="127"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lnTo>
                    <a:pt x="139" y="140"/>
                  </a:lnTo>
                  <a:close/>
                  <a:moveTo>
                    <a:pt x="131" y="75"/>
                  </a:move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31">
              <a:extLst>
                <a:ext uri="{FF2B5EF4-FFF2-40B4-BE49-F238E27FC236}">
                  <a16:creationId xmlns:a16="http://schemas.microsoft.com/office/drawing/2014/main" id="{A9553954-24FA-40DD-A912-ED9C6695DB0E}"/>
                </a:ext>
              </a:extLst>
            </p:cNvPr>
            <p:cNvSpPr>
              <a:spLocks noChangeArrowheads="1"/>
            </p:cNvSpPr>
            <p:nvPr/>
          </p:nvSpPr>
          <p:spPr bwMode="auto">
            <a:xfrm>
              <a:off x="7067550" y="2686051"/>
              <a:ext cx="195262" cy="8207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6">
              <a:extLst>
                <a:ext uri="{FF2B5EF4-FFF2-40B4-BE49-F238E27FC236}">
                  <a16:creationId xmlns:a16="http://schemas.microsoft.com/office/drawing/2014/main" id="{A6D64EF7-81C3-4A0C-8BCA-B75C21F40667}"/>
                </a:ext>
              </a:extLst>
            </p:cNvPr>
            <p:cNvSpPr>
              <a:spLocks/>
            </p:cNvSpPr>
            <p:nvPr/>
          </p:nvSpPr>
          <p:spPr bwMode="auto">
            <a:xfrm>
              <a:off x="7526338" y="2670176"/>
              <a:ext cx="781050" cy="847725"/>
            </a:xfrm>
            <a:custGeom>
              <a:avLst/>
              <a:gdLst>
                <a:gd name="T0" fmla="*/ 110 w 208"/>
                <a:gd name="T1" fmla="*/ 139 h 225"/>
                <a:gd name="T2" fmla="*/ 158 w 208"/>
                <a:gd name="T3" fmla="*/ 139 h 225"/>
                <a:gd name="T4" fmla="*/ 158 w 208"/>
                <a:gd name="T5" fmla="*/ 166 h 225"/>
                <a:gd name="T6" fmla="*/ 116 w 208"/>
                <a:gd name="T7" fmla="*/ 178 h 225"/>
                <a:gd name="T8" fmla="*/ 54 w 208"/>
                <a:gd name="T9" fmla="*/ 113 h 225"/>
                <a:gd name="T10" fmla="*/ 54 w 208"/>
                <a:gd name="T11" fmla="*/ 112 h 225"/>
                <a:gd name="T12" fmla="*/ 113 w 208"/>
                <a:gd name="T13" fmla="*/ 48 h 225"/>
                <a:gd name="T14" fmla="*/ 167 w 208"/>
                <a:gd name="T15" fmla="*/ 69 h 225"/>
                <a:gd name="T16" fmla="*/ 169 w 208"/>
                <a:gd name="T17" fmla="*/ 71 h 225"/>
                <a:gd name="T18" fmla="*/ 201 w 208"/>
                <a:gd name="T19" fmla="*/ 31 h 225"/>
                <a:gd name="T20" fmla="*/ 199 w 208"/>
                <a:gd name="T21" fmla="*/ 30 h 225"/>
                <a:gd name="T22" fmla="*/ 114 w 208"/>
                <a:gd name="T23" fmla="*/ 0 h 225"/>
                <a:gd name="T24" fmla="*/ 0 w 208"/>
                <a:gd name="T25" fmla="*/ 113 h 225"/>
                <a:gd name="T26" fmla="*/ 0 w 208"/>
                <a:gd name="T27" fmla="*/ 113 h 225"/>
                <a:gd name="T28" fmla="*/ 114 w 208"/>
                <a:gd name="T29" fmla="*/ 225 h 225"/>
                <a:gd name="T30" fmla="*/ 207 w 208"/>
                <a:gd name="T31" fmla="*/ 191 h 225"/>
                <a:gd name="T32" fmla="*/ 208 w 208"/>
                <a:gd name="T33" fmla="*/ 190 h 225"/>
                <a:gd name="T34" fmla="*/ 208 w 208"/>
                <a:gd name="T35" fmla="*/ 94 h 225"/>
                <a:gd name="T36" fmla="*/ 110 w 208"/>
                <a:gd name="T37" fmla="*/ 94 h 225"/>
                <a:gd name="T38" fmla="*/ 110 w 208"/>
                <a:gd name="T39" fmla="*/ 13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8" h="225">
                  <a:moveTo>
                    <a:pt x="110" y="139"/>
                  </a:moveTo>
                  <a:cubicBezTo>
                    <a:pt x="158" y="139"/>
                    <a:pt x="158" y="139"/>
                    <a:pt x="158" y="139"/>
                  </a:cubicBezTo>
                  <a:cubicBezTo>
                    <a:pt x="158" y="166"/>
                    <a:pt x="158" y="166"/>
                    <a:pt x="158" y="166"/>
                  </a:cubicBezTo>
                  <a:cubicBezTo>
                    <a:pt x="147" y="174"/>
                    <a:pt x="132" y="178"/>
                    <a:pt x="116" y="178"/>
                  </a:cubicBezTo>
                  <a:cubicBezTo>
                    <a:pt x="80" y="178"/>
                    <a:pt x="54" y="151"/>
                    <a:pt x="54" y="113"/>
                  </a:cubicBezTo>
                  <a:cubicBezTo>
                    <a:pt x="54" y="112"/>
                    <a:pt x="54" y="112"/>
                    <a:pt x="54" y="112"/>
                  </a:cubicBezTo>
                  <a:cubicBezTo>
                    <a:pt x="54" y="77"/>
                    <a:pt x="80" y="48"/>
                    <a:pt x="113" y="48"/>
                  </a:cubicBezTo>
                  <a:cubicBezTo>
                    <a:pt x="137" y="48"/>
                    <a:pt x="151" y="56"/>
                    <a:pt x="167" y="69"/>
                  </a:cubicBezTo>
                  <a:cubicBezTo>
                    <a:pt x="169" y="71"/>
                    <a:pt x="169" y="71"/>
                    <a:pt x="169" y="71"/>
                  </a:cubicBezTo>
                  <a:cubicBezTo>
                    <a:pt x="201" y="31"/>
                    <a:pt x="201" y="31"/>
                    <a:pt x="201" y="31"/>
                  </a:cubicBezTo>
                  <a:cubicBezTo>
                    <a:pt x="199" y="30"/>
                    <a:pt x="199" y="30"/>
                    <a:pt x="199" y="30"/>
                  </a:cubicBezTo>
                  <a:cubicBezTo>
                    <a:pt x="174" y="9"/>
                    <a:pt x="150" y="0"/>
                    <a:pt x="114" y="0"/>
                  </a:cubicBezTo>
                  <a:cubicBezTo>
                    <a:pt x="50" y="0"/>
                    <a:pt x="0" y="49"/>
                    <a:pt x="0" y="113"/>
                  </a:cubicBezTo>
                  <a:cubicBezTo>
                    <a:pt x="0" y="113"/>
                    <a:pt x="0" y="113"/>
                    <a:pt x="0" y="113"/>
                  </a:cubicBezTo>
                  <a:cubicBezTo>
                    <a:pt x="0" y="178"/>
                    <a:pt x="48" y="225"/>
                    <a:pt x="114" y="225"/>
                  </a:cubicBezTo>
                  <a:cubicBezTo>
                    <a:pt x="149" y="225"/>
                    <a:pt x="180" y="214"/>
                    <a:pt x="207" y="191"/>
                  </a:cubicBezTo>
                  <a:cubicBezTo>
                    <a:pt x="208" y="190"/>
                    <a:pt x="208" y="190"/>
                    <a:pt x="208" y="190"/>
                  </a:cubicBezTo>
                  <a:cubicBezTo>
                    <a:pt x="208" y="94"/>
                    <a:pt x="208" y="94"/>
                    <a:pt x="208" y="94"/>
                  </a:cubicBezTo>
                  <a:cubicBezTo>
                    <a:pt x="110" y="94"/>
                    <a:pt x="110" y="94"/>
                    <a:pt x="110" y="94"/>
                  </a:cubicBezTo>
                  <a:lnTo>
                    <a:pt x="110" y="13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56">
              <a:extLst>
                <a:ext uri="{FF2B5EF4-FFF2-40B4-BE49-F238E27FC236}">
                  <a16:creationId xmlns:a16="http://schemas.microsoft.com/office/drawing/2014/main" id="{01F9E9FC-B715-4505-84DD-398A627D19CB}"/>
                </a:ext>
              </a:extLst>
            </p:cNvPr>
            <p:cNvSpPr>
              <a:spLocks/>
            </p:cNvSpPr>
            <p:nvPr/>
          </p:nvSpPr>
          <p:spPr bwMode="auto">
            <a:xfrm>
              <a:off x="8574088" y="2686051"/>
              <a:ext cx="693737" cy="820738"/>
            </a:xfrm>
            <a:custGeom>
              <a:avLst/>
              <a:gdLst>
                <a:gd name="T0" fmla="*/ 314 w 437"/>
                <a:gd name="T1" fmla="*/ 199 h 517"/>
                <a:gd name="T2" fmla="*/ 120 w 437"/>
                <a:gd name="T3" fmla="*/ 199 h 517"/>
                <a:gd name="T4" fmla="*/ 120 w 437"/>
                <a:gd name="T5" fmla="*/ 0 h 517"/>
                <a:gd name="T6" fmla="*/ 0 w 437"/>
                <a:gd name="T7" fmla="*/ 0 h 517"/>
                <a:gd name="T8" fmla="*/ 0 w 437"/>
                <a:gd name="T9" fmla="*/ 517 h 517"/>
                <a:gd name="T10" fmla="*/ 120 w 437"/>
                <a:gd name="T11" fmla="*/ 517 h 517"/>
                <a:gd name="T12" fmla="*/ 120 w 437"/>
                <a:gd name="T13" fmla="*/ 313 h 517"/>
                <a:gd name="T14" fmla="*/ 314 w 437"/>
                <a:gd name="T15" fmla="*/ 313 h 517"/>
                <a:gd name="T16" fmla="*/ 314 w 437"/>
                <a:gd name="T17" fmla="*/ 517 h 517"/>
                <a:gd name="T18" fmla="*/ 437 w 437"/>
                <a:gd name="T19" fmla="*/ 517 h 517"/>
                <a:gd name="T20" fmla="*/ 437 w 437"/>
                <a:gd name="T21" fmla="*/ 0 h 517"/>
                <a:gd name="T22" fmla="*/ 314 w 437"/>
                <a:gd name="T23" fmla="*/ 0 h 517"/>
                <a:gd name="T24" fmla="*/ 314 w 437"/>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7" h="517">
                  <a:moveTo>
                    <a:pt x="314" y="199"/>
                  </a:moveTo>
                  <a:lnTo>
                    <a:pt x="120" y="199"/>
                  </a:lnTo>
                  <a:lnTo>
                    <a:pt x="120" y="0"/>
                  </a:lnTo>
                  <a:lnTo>
                    <a:pt x="0" y="0"/>
                  </a:lnTo>
                  <a:lnTo>
                    <a:pt x="0" y="517"/>
                  </a:lnTo>
                  <a:lnTo>
                    <a:pt x="120" y="517"/>
                  </a:lnTo>
                  <a:lnTo>
                    <a:pt x="120" y="313"/>
                  </a:lnTo>
                  <a:lnTo>
                    <a:pt x="314" y="313"/>
                  </a:lnTo>
                  <a:lnTo>
                    <a:pt x="314" y="517"/>
                  </a:lnTo>
                  <a:lnTo>
                    <a:pt x="437" y="517"/>
                  </a:lnTo>
                  <a:lnTo>
                    <a:pt x="437" y="0"/>
                  </a:lnTo>
                  <a:lnTo>
                    <a:pt x="314" y="0"/>
                  </a:lnTo>
                  <a:lnTo>
                    <a:pt x="314" y="19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57">
              <a:extLst>
                <a:ext uri="{FF2B5EF4-FFF2-40B4-BE49-F238E27FC236}">
                  <a16:creationId xmlns:a16="http://schemas.microsoft.com/office/drawing/2014/main" id="{8468D60C-EE05-429A-B5A1-95F7E4122D0B}"/>
                </a:ext>
              </a:extLst>
            </p:cNvPr>
            <p:cNvSpPr>
              <a:spLocks/>
            </p:cNvSpPr>
            <p:nvPr/>
          </p:nvSpPr>
          <p:spPr bwMode="auto">
            <a:xfrm>
              <a:off x="9444038" y="2686051"/>
              <a:ext cx="679450" cy="820738"/>
            </a:xfrm>
            <a:custGeom>
              <a:avLst/>
              <a:gdLst>
                <a:gd name="T0" fmla="*/ 0 w 428"/>
                <a:gd name="T1" fmla="*/ 0 h 517"/>
                <a:gd name="T2" fmla="*/ 0 w 428"/>
                <a:gd name="T3" fmla="*/ 114 h 517"/>
                <a:gd name="T4" fmla="*/ 152 w 428"/>
                <a:gd name="T5" fmla="*/ 114 h 517"/>
                <a:gd name="T6" fmla="*/ 152 w 428"/>
                <a:gd name="T7" fmla="*/ 517 h 517"/>
                <a:gd name="T8" fmla="*/ 275 w 428"/>
                <a:gd name="T9" fmla="*/ 517 h 517"/>
                <a:gd name="T10" fmla="*/ 275 w 428"/>
                <a:gd name="T11" fmla="*/ 114 h 517"/>
                <a:gd name="T12" fmla="*/ 428 w 428"/>
                <a:gd name="T13" fmla="*/ 114 h 517"/>
                <a:gd name="T14" fmla="*/ 428 w 428"/>
                <a:gd name="T15" fmla="*/ 0 h 517"/>
                <a:gd name="T16" fmla="*/ 0 w 428"/>
                <a:gd name="T17"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517">
                  <a:moveTo>
                    <a:pt x="0" y="0"/>
                  </a:moveTo>
                  <a:lnTo>
                    <a:pt x="0" y="114"/>
                  </a:lnTo>
                  <a:lnTo>
                    <a:pt x="152" y="114"/>
                  </a:lnTo>
                  <a:lnTo>
                    <a:pt x="152" y="517"/>
                  </a:lnTo>
                  <a:lnTo>
                    <a:pt x="275" y="517"/>
                  </a:lnTo>
                  <a:lnTo>
                    <a:pt x="275" y="114"/>
                  </a:lnTo>
                  <a:lnTo>
                    <a:pt x="428" y="114"/>
                  </a:lnTo>
                  <a:lnTo>
                    <a:pt x="428"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58">
              <a:extLst>
                <a:ext uri="{FF2B5EF4-FFF2-40B4-BE49-F238E27FC236}">
                  <a16:creationId xmlns:a16="http://schemas.microsoft.com/office/drawing/2014/main" id="{E0CEDCC9-FF34-45E4-B0DB-4C1D2B65D812}"/>
                </a:ext>
              </a:extLst>
            </p:cNvPr>
            <p:cNvSpPr>
              <a:spLocks/>
            </p:cNvSpPr>
            <p:nvPr/>
          </p:nvSpPr>
          <p:spPr bwMode="auto">
            <a:xfrm>
              <a:off x="9440863" y="2301876"/>
              <a:ext cx="1089025" cy="384175"/>
            </a:xfrm>
            <a:custGeom>
              <a:avLst/>
              <a:gdLst>
                <a:gd name="T0" fmla="*/ 620 w 686"/>
                <a:gd name="T1" fmla="*/ 62 h 242"/>
                <a:gd name="T2" fmla="*/ 620 w 686"/>
                <a:gd name="T3" fmla="*/ 242 h 242"/>
                <a:gd name="T4" fmla="*/ 686 w 686"/>
                <a:gd name="T5" fmla="*/ 242 h 242"/>
                <a:gd name="T6" fmla="*/ 686 w 686"/>
                <a:gd name="T7" fmla="*/ 0 h 242"/>
                <a:gd name="T8" fmla="*/ 0 w 686"/>
                <a:gd name="T9" fmla="*/ 0 h 242"/>
                <a:gd name="T10" fmla="*/ 0 w 686"/>
                <a:gd name="T11" fmla="*/ 62 h 242"/>
                <a:gd name="T12" fmla="*/ 620 w 686"/>
                <a:gd name="T13" fmla="*/ 62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20" y="62"/>
                  </a:moveTo>
                  <a:lnTo>
                    <a:pt x="620" y="242"/>
                  </a:lnTo>
                  <a:lnTo>
                    <a:pt x="686" y="242"/>
                  </a:lnTo>
                  <a:lnTo>
                    <a:pt x="686" y="0"/>
                  </a:lnTo>
                  <a:lnTo>
                    <a:pt x="0" y="0"/>
                  </a:lnTo>
                  <a:lnTo>
                    <a:pt x="0" y="62"/>
                  </a:lnTo>
                  <a:lnTo>
                    <a:pt x="62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59">
              <a:extLst>
                <a:ext uri="{FF2B5EF4-FFF2-40B4-BE49-F238E27FC236}">
                  <a16:creationId xmlns:a16="http://schemas.microsoft.com/office/drawing/2014/main" id="{35A7DA2E-22BB-4D13-A571-438165AD1FC9}"/>
                </a:ext>
              </a:extLst>
            </p:cNvPr>
            <p:cNvSpPr>
              <a:spLocks noEditPoints="1"/>
            </p:cNvSpPr>
            <p:nvPr/>
          </p:nvSpPr>
          <p:spPr bwMode="auto">
            <a:xfrm>
              <a:off x="10679113" y="2301876"/>
              <a:ext cx="219075" cy="219075"/>
            </a:xfrm>
            <a:custGeom>
              <a:avLst/>
              <a:gdLst>
                <a:gd name="T0" fmla="*/ 0 w 58"/>
                <a:gd name="T1" fmla="*/ 29 h 58"/>
                <a:gd name="T2" fmla="*/ 0 w 58"/>
                <a:gd name="T3" fmla="*/ 29 h 58"/>
                <a:gd name="T4" fmla="*/ 29 w 58"/>
                <a:gd name="T5" fmla="*/ 0 h 58"/>
                <a:gd name="T6" fmla="*/ 58 w 58"/>
                <a:gd name="T7" fmla="*/ 29 h 58"/>
                <a:gd name="T8" fmla="*/ 58 w 58"/>
                <a:gd name="T9" fmla="*/ 29 h 58"/>
                <a:gd name="T10" fmla="*/ 29 w 58"/>
                <a:gd name="T11" fmla="*/ 58 h 58"/>
                <a:gd name="T12" fmla="*/ 0 w 58"/>
                <a:gd name="T13" fmla="*/ 29 h 58"/>
                <a:gd name="T14" fmla="*/ 55 w 58"/>
                <a:gd name="T15" fmla="*/ 29 h 58"/>
                <a:gd name="T16" fmla="*/ 55 w 58"/>
                <a:gd name="T17" fmla="*/ 29 h 58"/>
                <a:gd name="T18" fmla="*/ 29 w 58"/>
                <a:gd name="T19" fmla="*/ 3 h 58"/>
                <a:gd name="T20" fmla="*/ 3 w 58"/>
                <a:gd name="T21" fmla="*/ 29 h 58"/>
                <a:gd name="T22" fmla="*/ 3 w 58"/>
                <a:gd name="T23" fmla="*/ 29 h 58"/>
                <a:gd name="T24" fmla="*/ 29 w 58"/>
                <a:gd name="T25" fmla="*/ 55 h 58"/>
                <a:gd name="T26" fmla="*/ 55 w 58"/>
                <a:gd name="T27" fmla="*/ 29 h 58"/>
                <a:gd name="T28" fmla="*/ 17 w 58"/>
                <a:gd name="T29" fmla="*/ 13 h 58"/>
                <a:gd name="T30" fmla="*/ 31 w 58"/>
                <a:gd name="T31" fmla="*/ 13 h 58"/>
                <a:gd name="T32" fmla="*/ 40 w 58"/>
                <a:gd name="T33" fmla="*/ 16 h 58"/>
                <a:gd name="T34" fmla="*/ 43 w 58"/>
                <a:gd name="T35" fmla="*/ 23 h 58"/>
                <a:gd name="T36" fmla="*/ 43 w 58"/>
                <a:gd name="T37" fmla="*/ 23 h 58"/>
                <a:gd name="T38" fmla="*/ 36 w 58"/>
                <a:gd name="T39" fmla="*/ 32 h 58"/>
                <a:gd name="T40" fmla="*/ 44 w 58"/>
                <a:gd name="T41" fmla="*/ 43 h 58"/>
                <a:gd name="T42" fmla="*/ 36 w 58"/>
                <a:gd name="T43" fmla="*/ 43 h 58"/>
                <a:gd name="T44" fmla="*/ 29 w 58"/>
                <a:gd name="T45" fmla="*/ 33 h 58"/>
                <a:gd name="T46" fmla="*/ 29 w 58"/>
                <a:gd name="T47" fmla="*/ 33 h 58"/>
                <a:gd name="T48" fmla="*/ 24 w 58"/>
                <a:gd name="T49" fmla="*/ 33 h 58"/>
                <a:gd name="T50" fmla="*/ 24 w 58"/>
                <a:gd name="T51" fmla="*/ 43 h 58"/>
                <a:gd name="T52" fmla="*/ 17 w 58"/>
                <a:gd name="T53" fmla="*/ 43 h 58"/>
                <a:gd name="T54" fmla="*/ 17 w 58"/>
                <a:gd name="T55" fmla="*/ 13 h 58"/>
                <a:gd name="T56" fmla="*/ 31 w 58"/>
                <a:gd name="T57" fmla="*/ 28 h 58"/>
                <a:gd name="T58" fmla="*/ 36 w 58"/>
                <a:gd name="T59" fmla="*/ 23 h 58"/>
                <a:gd name="T60" fmla="*/ 36 w 58"/>
                <a:gd name="T61" fmla="*/ 23 h 58"/>
                <a:gd name="T62" fmla="*/ 31 w 58"/>
                <a:gd name="T63" fmla="*/ 19 h 58"/>
                <a:gd name="T64" fmla="*/ 24 w 58"/>
                <a:gd name="T65" fmla="*/ 19 h 58"/>
                <a:gd name="T66" fmla="*/ 24 w 58"/>
                <a:gd name="T67" fmla="*/ 28 h 58"/>
                <a:gd name="T68" fmla="*/ 31 w 58"/>
                <a:gd name="T69"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 h="58">
                  <a:moveTo>
                    <a:pt x="0" y="29"/>
                  </a:moveTo>
                  <a:cubicBezTo>
                    <a:pt x="0" y="29"/>
                    <a:pt x="0" y="29"/>
                    <a:pt x="0" y="29"/>
                  </a:cubicBezTo>
                  <a:cubicBezTo>
                    <a:pt x="0" y="13"/>
                    <a:pt x="13" y="0"/>
                    <a:pt x="29" y="0"/>
                  </a:cubicBezTo>
                  <a:cubicBezTo>
                    <a:pt x="45" y="0"/>
                    <a:pt x="58" y="13"/>
                    <a:pt x="58" y="29"/>
                  </a:cubicBezTo>
                  <a:cubicBezTo>
                    <a:pt x="58" y="29"/>
                    <a:pt x="58" y="29"/>
                    <a:pt x="58" y="29"/>
                  </a:cubicBezTo>
                  <a:cubicBezTo>
                    <a:pt x="58" y="45"/>
                    <a:pt x="45" y="58"/>
                    <a:pt x="29" y="58"/>
                  </a:cubicBezTo>
                  <a:cubicBezTo>
                    <a:pt x="13" y="58"/>
                    <a:pt x="0" y="45"/>
                    <a:pt x="0" y="29"/>
                  </a:cubicBezTo>
                  <a:close/>
                  <a:moveTo>
                    <a:pt x="55" y="29"/>
                  </a:moveTo>
                  <a:cubicBezTo>
                    <a:pt x="55" y="29"/>
                    <a:pt x="55" y="29"/>
                    <a:pt x="55" y="29"/>
                  </a:cubicBezTo>
                  <a:cubicBezTo>
                    <a:pt x="55" y="14"/>
                    <a:pt x="44" y="3"/>
                    <a:pt x="29" y="3"/>
                  </a:cubicBezTo>
                  <a:cubicBezTo>
                    <a:pt x="14" y="3"/>
                    <a:pt x="3" y="15"/>
                    <a:pt x="3" y="29"/>
                  </a:cubicBezTo>
                  <a:cubicBezTo>
                    <a:pt x="3" y="29"/>
                    <a:pt x="3" y="29"/>
                    <a:pt x="3" y="29"/>
                  </a:cubicBezTo>
                  <a:cubicBezTo>
                    <a:pt x="3" y="43"/>
                    <a:pt x="14" y="55"/>
                    <a:pt x="29" y="55"/>
                  </a:cubicBezTo>
                  <a:cubicBezTo>
                    <a:pt x="44" y="55"/>
                    <a:pt x="55" y="43"/>
                    <a:pt x="55" y="29"/>
                  </a:cubicBezTo>
                  <a:close/>
                  <a:moveTo>
                    <a:pt x="17" y="13"/>
                  </a:moveTo>
                  <a:cubicBezTo>
                    <a:pt x="31" y="13"/>
                    <a:pt x="31" y="13"/>
                    <a:pt x="31" y="13"/>
                  </a:cubicBezTo>
                  <a:cubicBezTo>
                    <a:pt x="35" y="13"/>
                    <a:pt x="38" y="14"/>
                    <a:pt x="40" y="16"/>
                  </a:cubicBezTo>
                  <a:cubicBezTo>
                    <a:pt x="42" y="18"/>
                    <a:pt x="43" y="20"/>
                    <a:pt x="43" y="23"/>
                  </a:cubicBezTo>
                  <a:cubicBezTo>
                    <a:pt x="43" y="23"/>
                    <a:pt x="43" y="23"/>
                    <a:pt x="43" y="23"/>
                  </a:cubicBezTo>
                  <a:cubicBezTo>
                    <a:pt x="43" y="28"/>
                    <a:pt x="40" y="31"/>
                    <a:pt x="36" y="32"/>
                  </a:cubicBezTo>
                  <a:cubicBezTo>
                    <a:pt x="44" y="43"/>
                    <a:pt x="44" y="43"/>
                    <a:pt x="44" y="43"/>
                  </a:cubicBezTo>
                  <a:cubicBezTo>
                    <a:pt x="36" y="43"/>
                    <a:pt x="36" y="43"/>
                    <a:pt x="36" y="43"/>
                  </a:cubicBezTo>
                  <a:cubicBezTo>
                    <a:pt x="29" y="33"/>
                    <a:pt x="29" y="33"/>
                    <a:pt x="29" y="33"/>
                  </a:cubicBezTo>
                  <a:cubicBezTo>
                    <a:pt x="29" y="33"/>
                    <a:pt x="29" y="33"/>
                    <a:pt x="29" y="33"/>
                  </a:cubicBezTo>
                  <a:cubicBezTo>
                    <a:pt x="24" y="33"/>
                    <a:pt x="24" y="33"/>
                    <a:pt x="24" y="33"/>
                  </a:cubicBezTo>
                  <a:cubicBezTo>
                    <a:pt x="24" y="43"/>
                    <a:pt x="24" y="43"/>
                    <a:pt x="24" y="43"/>
                  </a:cubicBezTo>
                  <a:cubicBezTo>
                    <a:pt x="17" y="43"/>
                    <a:pt x="17" y="43"/>
                    <a:pt x="17" y="43"/>
                  </a:cubicBezTo>
                  <a:lnTo>
                    <a:pt x="17" y="13"/>
                  </a:lnTo>
                  <a:close/>
                  <a:moveTo>
                    <a:pt x="31" y="28"/>
                  </a:moveTo>
                  <a:cubicBezTo>
                    <a:pt x="34" y="28"/>
                    <a:pt x="36" y="26"/>
                    <a:pt x="36" y="23"/>
                  </a:cubicBezTo>
                  <a:cubicBezTo>
                    <a:pt x="36" y="23"/>
                    <a:pt x="36" y="23"/>
                    <a:pt x="36" y="23"/>
                  </a:cubicBezTo>
                  <a:cubicBezTo>
                    <a:pt x="36" y="20"/>
                    <a:pt x="34" y="19"/>
                    <a:pt x="31" y="19"/>
                  </a:cubicBezTo>
                  <a:cubicBezTo>
                    <a:pt x="24" y="19"/>
                    <a:pt x="24" y="19"/>
                    <a:pt x="24" y="19"/>
                  </a:cubicBezTo>
                  <a:cubicBezTo>
                    <a:pt x="24" y="28"/>
                    <a:pt x="24" y="28"/>
                    <a:pt x="24" y="28"/>
                  </a:cubicBezTo>
                  <a:lnTo>
                    <a:pt x="31"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8" name="Slide Number Placeholder 5">
            <a:extLst>
              <a:ext uri="{FF2B5EF4-FFF2-40B4-BE49-F238E27FC236}">
                <a16:creationId xmlns:a16="http://schemas.microsoft.com/office/drawing/2014/main" id="{3D904ED4-1FAD-409A-B9DE-EDDDB56661AF}"/>
              </a:ext>
            </a:extLst>
          </p:cNvPr>
          <p:cNvSpPr txBox="1">
            <a:spLocks/>
          </p:cNvSpPr>
          <p:nvPr userDrawn="1"/>
        </p:nvSpPr>
        <p:spPr>
          <a:xfrm>
            <a:off x="5801782" y="6462408"/>
            <a:ext cx="588435" cy="365125"/>
          </a:xfrm>
          <a:prstGeom prst="rect">
            <a:avLst/>
          </a:prstGeom>
        </p:spPr>
        <p:txBody>
          <a:bodyPr vert="horz" lIns="121920" tIns="60960" rIns="121920" bIns="60960" rtlCol="0" anchor="ctr"/>
          <a:lstStyle>
            <a:defPPr>
              <a:defRPr lang="en-US"/>
            </a:defPPr>
            <a:lvl1pPr algn="r" rtl="0" fontAlgn="base">
              <a:spcBef>
                <a:spcPct val="0"/>
              </a:spcBef>
              <a:spcAft>
                <a:spcPct val="0"/>
              </a:spcAft>
              <a:defRPr sz="800" kern="1200">
                <a:solidFill>
                  <a:schemeClr val="tx1">
                    <a:lumMod val="50000"/>
                    <a:lumOff val="50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defTabSz="914354" fontAlgn="auto">
              <a:spcBef>
                <a:spcPts val="0"/>
              </a:spcBef>
              <a:spcAft>
                <a:spcPts val="0"/>
              </a:spcAft>
            </a:pPr>
            <a:fld id="{4BC8C7BF-536A-5D4E-8B21-0CE6F1D2E9E6}" type="slidenum">
              <a:rPr lang="en-US" sz="1067" smtClean="0">
                <a:solidFill>
                  <a:schemeClr val="bg2"/>
                </a:solidFill>
                <a:latin typeface="Arial"/>
              </a:rPr>
              <a:pPr algn="ctr" defTabSz="914354" fontAlgn="auto">
                <a:spcBef>
                  <a:spcPts val="0"/>
                </a:spcBef>
                <a:spcAft>
                  <a:spcPts val="0"/>
                </a:spcAft>
              </a:pPr>
              <a:t>‹#›</a:t>
            </a:fld>
            <a:endParaRPr lang="en-US" sz="1067" dirty="0">
              <a:solidFill>
                <a:schemeClr val="bg2"/>
              </a:solidFill>
              <a:latin typeface="Arial"/>
            </a:endParaRPr>
          </a:p>
        </p:txBody>
      </p:sp>
      <p:sp>
        <p:nvSpPr>
          <p:cNvPr id="39" name="Footer Placeholder 4">
            <a:extLst>
              <a:ext uri="{FF2B5EF4-FFF2-40B4-BE49-F238E27FC236}">
                <a16:creationId xmlns:a16="http://schemas.microsoft.com/office/drawing/2014/main" id="{506614F3-35F9-40E9-A109-43D69B0A04DE}"/>
              </a:ext>
            </a:extLst>
          </p:cNvPr>
          <p:cNvSpPr txBox="1">
            <a:spLocks/>
          </p:cNvSpPr>
          <p:nvPr userDrawn="1"/>
        </p:nvSpPr>
        <p:spPr>
          <a:xfrm>
            <a:off x="205166" y="6467052"/>
            <a:ext cx="3004579" cy="365125"/>
          </a:xfrm>
          <a:prstGeom prst="rect">
            <a:avLst/>
          </a:prstGeom>
        </p:spPr>
        <p:txBody>
          <a:bodyPr vert="horz" lIns="121920" tIns="60960" rIns="121920" bIns="60960" rtlCol="0" anchor="ctr"/>
          <a:lstStyle>
            <a:defPPr>
              <a:defRPr lang="en-US"/>
            </a:defPPr>
            <a:lvl1pPr marL="0" algn="l" defTabSz="685783" rtl="0" eaLnBrk="1" latinLnBrk="0" hangingPunct="1">
              <a:defRPr sz="800" kern="1200" baseline="0">
                <a:solidFill>
                  <a:schemeClr val="tx1">
                    <a:lumMod val="50000"/>
                    <a:lumOff val="50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r>
              <a:rPr lang="en-US" sz="900" dirty="0">
                <a:solidFill>
                  <a:schemeClr val="bg2">
                    <a:lumMod val="65000"/>
                  </a:schemeClr>
                </a:solidFill>
                <a:latin typeface="Arial" panose="020B0604020202020204" pitchFamily="34" charset="0"/>
                <a:cs typeface="Arial" panose="020B0604020202020204" pitchFamily="34" charset="0"/>
              </a:rPr>
              <a:t>© 2026 HireRight. All rights reserved. Confidential. </a:t>
            </a:r>
          </a:p>
        </p:txBody>
      </p:sp>
      <p:sp>
        <p:nvSpPr>
          <p:cNvPr id="4" name="Rectangle 3">
            <a:extLst>
              <a:ext uri="{FF2B5EF4-FFF2-40B4-BE49-F238E27FC236}">
                <a16:creationId xmlns:a16="http://schemas.microsoft.com/office/drawing/2014/main" id="{FD9BA094-5BEB-1D5F-A389-31BF2FF8B7E4}"/>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1628526"/>
      </p:ext>
    </p:extLst>
  </p:cSld>
  <p:clrMap bg1="lt1" tx1="dk1" bg2="lt2" tx2="dk2" accent1="accent1" accent2="accent2" accent3="accent3" accent4="accent4" accent5="accent5" accent6="accent6" hlink="hlink" folHlink="folHlink"/>
  <p:sldLayoutIdLst>
    <p:sldLayoutId id="2147483799" r:id="rId1"/>
    <p:sldLayoutId id="2147483800" r:id="rId2"/>
    <p:sldLayoutId id="2147484063" r:id="rId3"/>
    <p:sldLayoutId id="2147484064" r:id="rId4"/>
    <p:sldLayoutId id="2147484065" r:id="rId5"/>
    <p:sldLayoutId id="2147484114" r:id="rId6"/>
    <p:sldLayoutId id="2147484115" r:id="rId7"/>
    <p:sldLayoutId id="2147484116" r:id="rId8"/>
    <p:sldLayoutId id="2147484117" r:id="rId9"/>
  </p:sldLayoutIdLst>
  <p:txStyles>
    <p:title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chemeClr val="accent2"/>
        </a:buClr>
        <a:buSzPct val="75000"/>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accent2"/>
        </a:buClr>
        <a:buSzPct val="80000"/>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accent2"/>
        </a:buClr>
        <a:buSzPct val="80000"/>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920">
          <p15:clr>
            <a:srgbClr val="F26B43"/>
          </p15:clr>
        </p15:guide>
        <p15:guide id="4" pos="5760">
          <p15:clr>
            <a:srgbClr val="F26B43"/>
          </p15:clr>
        </p15:guide>
        <p15:guide id="5" pos="240">
          <p15:clr>
            <a:srgbClr val="F26B43"/>
          </p15:clr>
        </p15:guide>
        <p15:guide id="6" pos="7440">
          <p15:clr>
            <a:srgbClr val="F26B43"/>
          </p15:clr>
        </p15:guide>
        <p15:guide id="7" orient="horz" pos="4032">
          <p15:clr>
            <a:srgbClr val="F26B43"/>
          </p15:clr>
        </p15:guide>
        <p15:guide id="8" orient="horz" pos="696">
          <p15:clr>
            <a:srgbClr val="F26B43"/>
          </p15:clr>
        </p15:guide>
        <p15:guide id="9" orient="horz" pos="456">
          <p15:clr>
            <a:srgbClr val="F26B43"/>
          </p15:clr>
        </p15:guide>
        <p15:guide id="10" orient="horz" pos="48"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62481"/>
            <a:ext cx="11429999"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381000" y="1104900"/>
            <a:ext cx="11429999" cy="50037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Rectangle 21">
            <a:extLst>
              <a:ext uri="{FF2B5EF4-FFF2-40B4-BE49-F238E27FC236}">
                <a16:creationId xmlns:a16="http://schemas.microsoft.com/office/drawing/2014/main" id="{5B6C57FC-1463-4FD2-8096-4D8067B1E01E}"/>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C28E294-88EB-4457-81C9-FF2B55960741}"/>
              </a:ext>
            </a:extLst>
          </p:cNvPr>
          <p:cNvSpPr/>
          <p:nvPr userDrawn="1"/>
        </p:nvSpPr>
        <p:spPr>
          <a:xfrm>
            <a:off x="0" y="6400800"/>
            <a:ext cx="12192000" cy="457201"/>
          </a:xfrm>
          <a:prstGeom prst="rect">
            <a:avLst/>
          </a:pr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4E05621-4D14-4FCA-888A-9D7A46E49241}"/>
              </a:ext>
            </a:extLst>
          </p:cNvPr>
          <p:cNvSpPr/>
          <p:nvPr userDrawn="1"/>
        </p:nvSpPr>
        <p:spPr>
          <a:xfrm>
            <a:off x="5801782" y="6400801"/>
            <a:ext cx="588435" cy="457200"/>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B5F05A17-6719-45C4-AF30-E40BE43B7B72}"/>
              </a:ext>
            </a:extLst>
          </p:cNvPr>
          <p:cNvGrpSpPr/>
          <p:nvPr userDrawn="1"/>
        </p:nvGrpSpPr>
        <p:grpSpPr>
          <a:xfrm>
            <a:off x="10795053" y="6526111"/>
            <a:ext cx="1238262" cy="229835"/>
            <a:chOff x="2336800" y="2301876"/>
            <a:chExt cx="8561388" cy="1589087"/>
          </a:xfrm>
          <a:solidFill>
            <a:schemeClr val="bg2"/>
          </a:solidFill>
        </p:grpSpPr>
        <p:sp>
          <p:nvSpPr>
            <p:cNvPr id="26" name="Freeform 29">
              <a:extLst>
                <a:ext uri="{FF2B5EF4-FFF2-40B4-BE49-F238E27FC236}">
                  <a16:creationId xmlns:a16="http://schemas.microsoft.com/office/drawing/2014/main" id="{040E58A0-DE83-4059-B66C-0F2AEC0DB7F5}"/>
                </a:ext>
              </a:extLst>
            </p:cNvPr>
            <p:cNvSpPr>
              <a:spLocks/>
            </p:cNvSpPr>
            <p:nvPr/>
          </p:nvSpPr>
          <p:spPr bwMode="auto">
            <a:xfrm>
              <a:off x="5727700" y="3506788"/>
              <a:ext cx="1089025" cy="384175"/>
            </a:xfrm>
            <a:custGeom>
              <a:avLst/>
              <a:gdLst>
                <a:gd name="T0" fmla="*/ 66 w 686"/>
                <a:gd name="T1" fmla="*/ 180 h 242"/>
                <a:gd name="T2" fmla="*/ 66 w 686"/>
                <a:gd name="T3" fmla="*/ 0 h 242"/>
                <a:gd name="T4" fmla="*/ 0 w 686"/>
                <a:gd name="T5" fmla="*/ 0 h 242"/>
                <a:gd name="T6" fmla="*/ 0 w 686"/>
                <a:gd name="T7" fmla="*/ 242 h 242"/>
                <a:gd name="T8" fmla="*/ 686 w 686"/>
                <a:gd name="T9" fmla="*/ 242 h 242"/>
                <a:gd name="T10" fmla="*/ 686 w 686"/>
                <a:gd name="T11" fmla="*/ 180 h 242"/>
                <a:gd name="T12" fmla="*/ 66 w 686"/>
                <a:gd name="T13" fmla="*/ 180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6" y="180"/>
                  </a:moveTo>
                  <a:lnTo>
                    <a:pt x="66" y="0"/>
                  </a:lnTo>
                  <a:lnTo>
                    <a:pt x="0" y="0"/>
                  </a:lnTo>
                  <a:lnTo>
                    <a:pt x="0" y="242"/>
                  </a:lnTo>
                  <a:lnTo>
                    <a:pt x="686" y="242"/>
                  </a:lnTo>
                  <a:lnTo>
                    <a:pt x="686" y="180"/>
                  </a:lnTo>
                  <a:lnTo>
                    <a:pt x="66"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0">
              <a:extLst>
                <a:ext uri="{FF2B5EF4-FFF2-40B4-BE49-F238E27FC236}">
                  <a16:creationId xmlns:a16="http://schemas.microsoft.com/office/drawing/2014/main" id="{56E9A634-E112-4D76-B669-5C681AA913B6}"/>
                </a:ext>
              </a:extLst>
            </p:cNvPr>
            <p:cNvSpPr>
              <a:spLocks/>
            </p:cNvSpPr>
            <p:nvPr/>
          </p:nvSpPr>
          <p:spPr bwMode="auto">
            <a:xfrm>
              <a:off x="2336800" y="2686051"/>
              <a:ext cx="695325" cy="820738"/>
            </a:xfrm>
            <a:custGeom>
              <a:avLst/>
              <a:gdLst>
                <a:gd name="T0" fmla="*/ 317 w 438"/>
                <a:gd name="T1" fmla="*/ 199 h 517"/>
                <a:gd name="T2" fmla="*/ 123 w 438"/>
                <a:gd name="T3" fmla="*/ 199 h 517"/>
                <a:gd name="T4" fmla="*/ 123 w 438"/>
                <a:gd name="T5" fmla="*/ 0 h 517"/>
                <a:gd name="T6" fmla="*/ 0 w 438"/>
                <a:gd name="T7" fmla="*/ 0 h 517"/>
                <a:gd name="T8" fmla="*/ 0 w 438"/>
                <a:gd name="T9" fmla="*/ 517 h 517"/>
                <a:gd name="T10" fmla="*/ 123 w 438"/>
                <a:gd name="T11" fmla="*/ 517 h 517"/>
                <a:gd name="T12" fmla="*/ 123 w 438"/>
                <a:gd name="T13" fmla="*/ 313 h 517"/>
                <a:gd name="T14" fmla="*/ 317 w 438"/>
                <a:gd name="T15" fmla="*/ 313 h 517"/>
                <a:gd name="T16" fmla="*/ 317 w 438"/>
                <a:gd name="T17" fmla="*/ 517 h 517"/>
                <a:gd name="T18" fmla="*/ 438 w 438"/>
                <a:gd name="T19" fmla="*/ 517 h 517"/>
                <a:gd name="T20" fmla="*/ 438 w 438"/>
                <a:gd name="T21" fmla="*/ 0 h 517"/>
                <a:gd name="T22" fmla="*/ 317 w 438"/>
                <a:gd name="T23" fmla="*/ 0 h 517"/>
                <a:gd name="T24" fmla="*/ 317 w 438"/>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 h="517">
                  <a:moveTo>
                    <a:pt x="317" y="199"/>
                  </a:moveTo>
                  <a:lnTo>
                    <a:pt x="123" y="199"/>
                  </a:lnTo>
                  <a:lnTo>
                    <a:pt x="123" y="0"/>
                  </a:lnTo>
                  <a:lnTo>
                    <a:pt x="0" y="0"/>
                  </a:lnTo>
                  <a:lnTo>
                    <a:pt x="0" y="517"/>
                  </a:lnTo>
                  <a:lnTo>
                    <a:pt x="123" y="517"/>
                  </a:lnTo>
                  <a:lnTo>
                    <a:pt x="123" y="313"/>
                  </a:lnTo>
                  <a:lnTo>
                    <a:pt x="317" y="313"/>
                  </a:lnTo>
                  <a:lnTo>
                    <a:pt x="317" y="517"/>
                  </a:lnTo>
                  <a:lnTo>
                    <a:pt x="438" y="517"/>
                  </a:lnTo>
                  <a:lnTo>
                    <a:pt x="438" y="0"/>
                  </a:lnTo>
                  <a:lnTo>
                    <a:pt x="317" y="0"/>
                  </a:lnTo>
                  <a:lnTo>
                    <a:pt x="317" y="1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7">
              <a:extLst>
                <a:ext uri="{FF2B5EF4-FFF2-40B4-BE49-F238E27FC236}">
                  <a16:creationId xmlns:a16="http://schemas.microsoft.com/office/drawing/2014/main" id="{1A8189E9-9782-442D-9957-1402F0666B4A}"/>
                </a:ext>
              </a:extLst>
            </p:cNvPr>
            <p:cNvSpPr>
              <a:spLocks noChangeArrowheads="1"/>
            </p:cNvSpPr>
            <p:nvPr/>
          </p:nvSpPr>
          <p:spPr bwMode="auto">
            <a:xfrm>
              <a:off x="3343275" y="2686051"/>
              <a:ext cx="195262" cy="820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32">
              <a:extLst>
                <a:ext uri="{FF2B5EF4-FFF2-40B4-BE49-F238E27FC236}">
                  <a16:creationId xmlns:a16="http://schemas.microsoft.com/office/drawing/2014/main" id="{A0DAFA41-C5D0-4036-8587-F2B0722C3195}"/>
                </a:ext>
              </a:extLst>
            </p:cNvPr>
            <p:cNvSpPr>
              <a:spLocks noEditPoints="1"/>
            </p:cNvSpPr>
            <p:nvPr/>
          </p:nvSpPr>
          <p:spPr bwMode="auto">
            <a:xfrm>
              <a:off x="3849688" y="2686051"/>
              <a:ext cx="722312" cy="820738"/>
            </a:xfrm>
            <a:custGeom>
              <a:avLst/>
              <a:gdLst>
                <a:gd name="T0" fmla="*/ 183 w 192"/>
                <a:gd name="T1" fmla="*/ 73 h 218"/>
                <a:gd name="T2" fmla="*/ 183 w 192"/>
                <a:gd name="T3" fmla="*/ 72 h 218"/>
                <a:gd name="T4" fmla="*/ 164 w 192"/>
                <a:gd name="T5" fmla="*/ 22 h 218"/>
                <a:gd name="T6" fmla="*/ 100 w 192"/>
                <a:gd name="T7" fmla="*/ 0 h 218"/>
                <a:gd name="T8" fmla="*/ 0 w 192"/>
                <a:gd name="T9" fmla="*/ 0 h 218"/>
                <a:gd name="T10" fmla="*/ 0 w 192"/>
                <a:gd name="T11" fmla="*/ 218 h 218"/>
                <a:gd name="T12" fmla="*/ 52 w 192"/>
                <a:gd name="T13" fmla="*/ 218 h 218"/>
                <a:gd name="T14" fmla="*/ 52 w 192"/>
                <a:gd name="T15" fmla="*/ 149 h 218"/>
                <a:gd name="T16" fmla="*/ 85 w 192"/>
                <a:gd name="T17" fmla="*/ 149 h 218"/>
                <a:gd name="T18" fmla="*/ 131 w 192"/>
                <a:gd name="T19" fmla="*/ 218 h 218"/>
                <a:gd name="T20" fmla="*/ 192 w 192"/>
                <a:gd name="T21" fmla="*/ 218 h 218"/>
                <a:gd name="T22" fmla="*/ 139 w 192"/>
                <a:gd name="T23" fmla="*/ 140 h 218"/>
                <a:gd name="T24" fmla="*/ 183 w 192"/>
                <a:gd name="T25" fmla="*/ 73 h 218"/>
                <a:gd name="T26" fmla="*/ 131 w 192"/>
                <a:gd name="T27" fmla="*/ 75 h 218"/>
                <a:gd name="T28" fmla="*/ 131 w 192"/>
                <a:gd name="T29" fmla="*/ 75 h 218"/>
                <a:gd name="T30" fmla="*/ 97 w 192"/>
                <a:gd name="T31" fmla="*/ 103 h 218"/>
                <a:gd name="T32" fmla="*/ 52 w 192"/>
                <a:gd name="T33" fmla="*/ 103 h 218"/>
                <a:gd name="T34" fmla="*/ 52 w 192"/>
                <a:gd name="T35" fmla="*/ 47 h 218"/>
                <a:gd name="T36" fmla="*/ 96 w 192"/>
                <a:gd name="T37" fmla="*/ 47 h 218"/>
                <a:gd name="T38" fmla="*/ 131 w 192"/>
                <a:gd name="T39"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18">
                  <a:moveTo>
                    <a:pt x="183" y="73"/>
                  </a:moveTo>
                  <a:cubicBezTo>
                    <a:pt x="183" y="72"/>
                    <a:pt x="183" y="72"/>
                    <a:pt x="183" y="72"/>
                  </a:cubicBezTo>
                  <a:cubicBezTo>
                    <a:pt x="183" y="52"/>
                    <a:pt x="177" y="34"/>
                    <a:pt x="164" y="22"/>
                  </a:cubicBezTo>
                  <a:cubicBezTo>
                    <a:pt x="150" y="7"/>
                    <a:pt x="128"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cubicBezTo>
                    <a:pt x="139" y="140"/>
                    <a:pt x="139" y="140"/>
                    <a:pt x="139" y="140"/>
                  </a:cubicBezTo>
                  <a:cubicBezTo>
                    <a:pt x="167" y="129"/>
                    <a:pt x="183" y="105"/>
                    <a:pt x="183" y="73"/>
                  </a:cubicBezTo>
                  <a:close/>
                  <a:moveTo>
                    <a:pt x="131" y="75"/>
                  </a:moveTo>
                  <a:cubicBezTo>
                    <a:pt x="131" y="75"/>
                    <a:pt x="131" y="75"/>
                    <a:pt x="131" y="75"/>
                  </a:cubicBez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3">
              <a:extLst>
                <a:ext uri="{FF2B5EF4-FFF2-40B4-BE49-F238E27FC236}">
                  <a16:creationId xmlns:a16="http://schemas.microsoft.com/office/drawing/2014/main" id="{53DB0C68-107E-4FFC-83FF-90D216570C44}"/>
                </a:ext>
              </a:extLst>
            </p:cNvPr>
            <p:cNvSpPr>
              <a:spLocks/>
            </p:cNvSpPr>
            <p:nvPr/>
          </p:nvSpPr>
          <p:spPr bwMode="auto">
            <a:xfrm>
              <a:off x="4792663" y="2686051"/>
              <a:ext cx="630237" cy="820738"/>
            </a:xfrm>
            <a:custGeom>
              <a:avLst/>
              <a:gdLst>
                <a:gd name="T0" fmla="*/ 123 w 397"/>
                <a:gd name="T1" fmla="*/ 405 h 517"/>
                <a:gd name="T2" fmla="*/ 123 w 397"/>
                <a:gd name="T3" fmla="*/ 311 h 517"/>
                <a:gd name="T4" fmla="*/ 360 w 397"/>
                <a:gd name="T5" fmla="*/ 311 h 517"/>
                <a:gd name="T6" fmla="*/ 360 w 397"/>
                <a:gd name="T7" fmla="*/ 201 h 517"/>
                <a:gd name="T8" fmla="*/ 123 w 397"/>
                <a:gd name="T9" fmla="*/ 201 h 517"/>
                <a:gd name="T10" fmla="*/ 123 w 397"/>
                <a:gd name="T11" fmla="*/ 109 h 517"/>
                <a:gd name="T12" fmla="*/ 393 w 397"/>
                <a:gd name="T13" fmla="*/ 109 h 517"/>
                <a:gd name="T14" fmla="*/ 393 w 397"/>
                <a:gd name="T15" fmla="*/ 0 h 517"/>
                <a:gd name="T16" fmla="*/ 0 w 397"/>
                <a:gd name="T17" fmla="*/ 0 h 517"/>
                <a:gd name="T18" fmla="*/ 0 w 397"/>
                <a:gd name="T19" fmla="*/ 517 h 517"/>
                <a:gd name="T20" fmla="*/ 397 w 397"/>
                <a:gd name="T21" fmla="*/ 517 h 517"/>
                <a:gd name="T22" fmla="*/ 397 w 397"/>
                <a:gd name="T23" fmla="*/ 405 h 517"/>
                <a:gd name="T24" fmla="*/ 123 w 397"/>
                <a:gd name="T25" fmla="*/ 405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7" h="517">
                  <a:moveTo>
                    <a:pt x="123" y="405"/>
                  </a:moveTo>
                  <a:lnTo>
                    <a:pt x="123" y="311"/>
                  </a:lnTo>
                  <a:lnTo>
                    <a:pt x="360" y="311"/>
                  </a:lnTo>
                  <a:lnTo>
                    <a:pt x="360" y="201"/>
                  </a:lnTo>
                  <a:lnTo>
                    <a:pt x="123" y="201"/>
                  </a:lnTo>
                  <a:lnTo>
                    <a:pt x="123" y="109"/>
                  </a:lnTo>
                  <a:lnTo>
                    <a:pt x="393" y="109"/>
                  </a:lnTo>
                  <a:lnTo>
                    <a:pt x="393" y="0"/>
                  </a:lnTo>
                  <a:lnTo>
                    <a:pt x="0" y="0"/>
                  </a:lnTo>
                  <a:lnTo>
                    <a:pt x="0" y="517"/>
                  </a:lnTo>
                  <a:lnTo>
                    <a:pt x="397" y="517"/>
                  </a:lnTo>
                  <a:lnTo>
                    <a:pt x="397" y="405"/>
                  </a:lnTo>
                  <a:lnTo>
                    <a:pt x="123"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4">
              <a:extLst>
                <a:ext uri="{FF2B5EF4-FFF2-40B4-BE49-F238E27FC236}">
                  <a16:creationId xmlns:a16="http://schemas.microsoft.com/office/drawing/2014/main" id="{4B2430D8-F3EB-49CA-8B89-7CA9421DE319}"/>
                </a:ext>
              </a:extLst>
            </p:cNvPr>
            <p:cNvSpPr>
              <a:spLocks noEditPoints="1"/>
            </p:cNvSpPr>
            <p:nvPr/>
          </p:nvSpPr>
          <p:spPr bwMode="auto">
            <a:xfrm>
              <a:off x="6118225" y="2686051"/>
              <a:ext cx="720725" cy="820738"/>
            </a:xfrm>
            <a:custGeom>
              <a:avLst/>
              <a:gdLst>
                <a:gd name="T0" fmla="*/ 139 w 192"/>
                <a:gd name="T1" fmla="*/ 140 h 218"/>
                <a:gd name="T2" fmla="*/ 183 w 192"/>
                <a:gd name="T3" fmla="*/ 73 h 218"/>
                <a:gd name="T4" fmla="*/ 183 w 192"/>
                <a:gd name="T5" fmla="*/ 72 h 218"/>
                <a:gd name="T6" fmla="*/ 164 w 192"/>
                <a:gd name="T7" fmla="*/ 22 h 218"/>
                <a:gd name="T8" fmla="*/ 100 w 192"/>
                <a:gd name="T9" fmla="*/ 0 h 218"/>
                <a:gd name="T10" fmla="*/ 0 w 192"/>
                <a:gd name="T11" fmla="*/ 0 h 218"/>
                <a:gd name="T12" fmla="*/ 0 w 192"/>
                <a:gd name="T13" fmla="*/ 218 h 218"/>
                <a:gd name="T14" fmla="*/ 52 w 192"/>
                <a:gd name="T15" fmla="*/ 218 h 218"/>
                <a:gd name="T16" fmla="*/ 52 w 192"/>
                <a:gd name="T17" fmla="*/ 149 h 218"/>
                <a:gd name="T18" fmla="*/ 85 w 192"/>
                <a:gd name="T19" fmla="*/ 149 h 218"/>
                <a:gd name="T20" fmla="*/ 131 w 192"/>
                <a:gd name="T21" fmla="*/ 218 h 218"/>
                <a:gd name="T22" fmla="*/ 192 w 192"/>
                <a:gd name="T23" fmla="*/ 218 h 218"/>
                <a:gd name="T24" fmla="*/ 139 w 192"/>
                <a:gd name="T25" fmla="*/ 140 h 218"/>
                <a:gd name="T26" fmla="*/ 131 w 192"/>
                <a:gd name="T27" fmla="*/ 75 h 218"/>
                <a:gd name="T28" fmla="*/ 97 w 192"/>
                <a:gd name="T29" fmla="*/ 103 h 218"/>
                <a:gd name="T30" fmla="*/ 52 w 192"/>
                <a:gd name="T31" fmla="*/ 103 h 218"/>
                <a:gd name="T32" fmla="*/ 52 w 192"/>
                <a:gd name="T33" fmla="*/ 47 h 218"/>
                <a:gd name="T34" fmla="*/ 96 w 192"/>
                <a:gd name="T35" fmla="*/ 47 h 218"/>
                <a:gd name="T36" fmla="*/ 131 w 192"/>
                <a:gd name="T37"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2" h="218">
                  <a:moveTo>
                    <a:pt x="139" y="140"/>
                  </a:moveTo>
                  <a:cubicBezTo>
                    <a:pt x="167" y="129"/>
                    <a:pt x="183" y="105"/>
                    <a:pt x="183" y="73"/>
                  </a:cubicBezTo>
                  <a:cubicBezTo>
                    <a:pt x="183" y="72"/>
                    <a:pt x="183" y="72"/>
                    <a:pt x="183" y="72"/>
                  </a:cubicBezTo>
                  <a:cubicBezTo>
                    <a:pt x="183" y="52"/>
                    <a:pt x="177" y="34"/>
                    <a:pt x="164" y="22"/>
                  </a:cubicBezTo>
                  <a:cubicBezTo>
                    <a:pt x="149" y="7"/>
                    <a:pt x="127"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lnTo>
                    <a:pt x="139" y="140"/>
                  </a:lnTo>
                  <a:close/>
                  <a:moveTo>
                    <a:pt x="131" y="75"/>
                  </a:move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31">
              <a:extLst>
                <a:ext uri="{FF2B5EF4-FFF2-40B4-BE49-F238E27FC236}">
                  <a16:creationId xmlns:a16="http://schemas.microsoft.com/office/drawing/2014/main" id="{3EDB462D-AE8F-47D4-AA49-86A468A79975}"/>
                </a:ext>
              </a:extLst>
            </p:cNvPr>
            <p:cNvSpPr>
              <a:spLocks noChangeArrowheads="1"/>
            </p:cNvSpPr>
            <p:nvPr/>
          </p:nvSpPr>
          <p:spPr bwMode="auto">
            <a:xfrm>
              <a:off x="7067550" y="2686051"/>
              <a:ext cx="195262" cy="8207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6">
              <a:extLst>
                <a:ext uri="{FF2B5EF4-FFF2-40B4-BE49-F238E27FC236}">
                  <a16:creationId xmlns:a16="http://schemas.microsoft.com/office/drawing/2014/main" id="{217DEBCC-2BB5-4D05-8F12-E4A1FB61EDEB}"/>
                </a:ext>
              </a:extLst>
            </p:cNvPr>
            <p:cNvSpPr>
              <a:spLocks/>
            </p:cNvSpPr>
            <p:nvPr/>
          </p:nvSpPr>
          <p:spPr bwMode="auto">
            <a:xfrm>
              <a:off x="7526338" y="2670176"/>
              <a:ext cx="781050" cy="847725"/>
            </a:xfrm>
            <a:custGeom>
              <a:avLst/>
              <a:gdLst>
                <a:gd name="T0" fmla="*/ 110 w 208"/>
                <a:gd name="T1" fmla="*/ 139 h 225"/>
                <a:gd name="T2" fmla="*/ 158 w 208"/>
                <a:gd name="T3" fmla="*/ 139 h 225"/>
                <a:gd name="T4" fmla="*/ 158 w 208"/>
                <a:gd name="T5" fmla="*/ 166 h 225"/>
                <a:gd name="T6" fmla="*/ 116 w 208"/>
                <a:gd name="T7" fmla="*/ 178 h 225"/>
                <a:gd name="T8" fmla="*/ 54 w 208"/>
                <a:gd name="T9" fmla="*/ 113 h 225"/>
                <a:gd name="T10" fmla="*/ 54 w 208"/>
                <a:gd name="T11" fmla="*/ 112 h 225"/>
                <a:gd name="T12" fmla="*/ 113 w 208"/>
                <a:gd name="T13" fmla="*/ 48 h 225"/>
                <a:gd name="T14" fmla="*/ 167 w 208"/>
                <a:gd name="T15" fmla="*/ 69 h 225"/>
                <a:gd name="T16" fmla="*/ 169 w 208"/>
                <a:gd name="T17" fmla="*/ 71 h 225"/>
                <a:gd name="T18" fmla="*/ 201 w 208"/>
                <a:gd name="T19" fmla="*/ 31 h 225"/>
                <a:gd name="T20" fmla="*/ 199 w 208"/>
                <a:gd name="T21" fmla="*/ 30 h 225"/>
                <a:gd name="T22" fmla="*/ 114 w 208"/>
                <a:gd name="T23" fmla="*/ 0 h 225"/>
                <a:gd name="T24" fmla="*/ 0 w 208"/>
                <a:gd name="T25" fmla="*/ 113 h 225"/>
                <a:gd name="T26" fmla="*/ 0 w 208"/>
                <a:gd name="T27" fmla="*/ 113 h 225"/>
                <a:gd name="T28" fmla="*/ 114 w 208"/>
                <a:gd name="T29" fmla="*/ 225 h 225"/>
                <a:gd name="T30" fmla="*/ 207 w 208"/>
                <a:gd name="T31" fmla="*/ 191 h 225"/>
                <a:gd name="T32" fmla="*/ 208 w 208"/>
                <a:gd name="T33" fmla="*/ 190 h 225"/>
                <a:gd name="T34" fmla="*/ 208 w 208"/>
                <a:gd name="T35" fmla="*/ 94 h 225"/>
                <a:gd name="T36" fmla="*/ 110 w 208"/>
                <a:gd name="T37" fmla="*/ 94 h 225"/>
                <a:gd name="T38" fmla="*/ 110 w 208"/>
                <a:gd name="T39" fmla="*/ 13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8" h="225">
                  <a:moveTo>
                    <a:pt x="110" y="139"/>
                  </a:moveTo>
                  <a:cubicBezTo>
                    <a:pt x="158" y="139"/>
                    <a:pt x="158" y="139"/>
                    <a:pt x="158" y="139"/>
                  </a:cubicBezTo>
                  <a:cubicBezTo>
                    <a:pt x="158" y="166"/>
                    <a:pt x="158" y="166"/>
                    <a:pt x="158" y="166"/>
                  </a:cubicBezTo>
                  <a:cubicBezTo>
                    <a:pt x="147" y="174"/>
                    <a:pt x="132" y="178"/>
                    <a:pt x="116" y="178"/>
                  </a:cubicBezTo>
                  <a:cubicBezTo>
                    <a:pt x="80" y="178"/>
                    <a:pt x="54" y="151"/>
                    <a:pt x="54" y="113"/>
                  </a:cubicBezTo>
                  <a:cubicBezTo>
                    <a:pt x="54" y="112"/>
                    <a:pt x="54" y="112"/>
                    <a:pt x="54" y="112"/>
                  </a:cubicBezTo>
                  <a:cubicBezTo>
                    <a:pt x="54" y="77"/>
                    <a:pt x="80" y="48"/>
                    <a:pt x="113" y="48"/>
                  </a:cubicBezTo>
                  <a:cubicBezTo>
                    <a:pt x="137" y="48"/>
                    <a:pt x="151" y="56"/>
                    <a:pt x="167" y="69"/>
                  </a:cubicBezTo>
                  <a:cubicBezTo>
                    <a:pt x="169" y="71"/>
                    <a:pt x="169" y="71"/>
                    <a:pt x="169" y="71"/>
                  </a:cubicBezTo>
                  <a:cubicBezTo>
                    <a:pt x="201" y="31"/>
                    <a:pt x="201" y="31"/>
                    <a:pt x="201" y="31"/>
                  </a:cubicBezTo>
                  <a:cubicBezTo>
                    <a:pt x="199" y="30"/>
                    <a:pt x="199" y="30"/>
                    <a:pt x="199" y="30"/>
                  </a:cubicBezTo>
                  <a:cubicBezTo>
                    <a:pt x="174" y="9"/>
                    <a:pt x="150" y="0"/>
                    <a:pt x="114" y="0"/>
                  </a:cubicBezTo>
                  <a:cubicBezTo>
                    <a:pt x="50" y="0"/>
                    <a:pt x="0" y="49"/>
                    <a:pt x="0" y="113"/>
                  </a:cubicBezTo>
                  <a:cubicBezTo>
                    <a:pt x="0" y="113"/>
                    <a:pt x="0" y="113"/>
                    <a:pt x="0" y="113"/>
                  </a:cubicBezTo>
                  <a:cubicBezTo>
                    <a:pt x="0" y="178"/>
                    <a:pt x="48" y="225"/>
                    <a:pt x="114" y="225"/>
                  </a:cubicBezTo>
                  <a:cubicBezTo>
                    <a:pt x="149" y="225"/>
                    <a:pt x="180" y="214"/>
                    <a:pt x="207" y="191"/>
                  </a:cubicBezTo>
                  <a:cubicBezTo>
                    <a:pt x="208" y="190"/>
                    <a:pt x="208" y="190"/>
                    <a:pt x="208" y="190"/>
                  </a:cubicBezTo>
                  <a:cubicBezTo>
                    <a:pt x="208" y="94"/>
                    <a:pt x="208" y="94"/>
                    <a:pt x="208" y="94"/>
                  </a:cubicBezTo>
                  <a:cubicBezTo>
                    <a:pt x="110" y="94"/>
                    <a:pt x="110" y="94"/>
                    <a:pt x="110" y="94"/>
                  </a:cubicBezTo>
                  <a:lnTo>
                    <a:pt x="110" y="13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56">
              <a:extLst>
                <a:ext uri="{FF2B5EF4-FFF2-40B4-BE49-F238E27FC236}">
                  <a16:creationId xmlns:a16="http://schemas.microsoft.com/office/drawing/2014/main" id="{B5940525-EE25-4FEA-B46A-6F16E0633B42}"/>
                </a:ext>
              </a:extLst>
            </p:cNvPr>
            <p:cNvSpPr>
              <a:spLocks/>
            </p:cNvSpPr>
            <p:nvPr/>
          </p:nvSpPr>
          <p:spPr bwMode="auto">
            <a:xfrm>
              <a:off x="8574088" y="2686051"/>
              <a:ext cx="693737" cy="820738"/>
            </a:xfrm>
            <a:custGeom>
              <a:avLst/>
              <a:gdLst>
                <a:gd name="T0" fmla="*/ 314 w 437"/>
                <a:gd name="T1" fmla="*/ 199 h 517"/>
                <a:gd name="T2" fmla="*/ 120 w 437"/>
                <a:gd name="T3" fmla="*/ 199 h 517"/>
                <a:gd name="T4" fmla="*/ 120 w 437"/>
                <a:gd name="T5" fmla="*/ 0 h 517"/>
                <a:gd name="T6" fmla="*/ 0 w 437"/>
                <a:gd name="T7" fmla="*/ 0 h 517"/>
                <a:gd name="T8" fmla="*/ 0 w 437"/>
                <a:gd name="T9" fmla="*/ 517 h 517"/>
                <a:gd name="T10" fmla="*/ 120 w 437"/>
                <a:gd name="T11" fmla="*/ 517 h 517"/>
                <a:gd name="T12" fmla="*/ 120 w 437"/>
                <a:gd name="T13" fmla="*/ 313 h 517"/>
                <a:gd name="T14" fmla="*/ 314 w 437"/>
                <a:gd name="T15" fmla="*/ 313 h 517"/>
                <a:gd name="T16" fmla="*/ 314 w 437"/>
                <a:gd name="T17" fmla="*/ 517 h 517"/>
                <a:gd name="T18" fmla="*/ 437 w 437"/>
                <a:gd name="T19" fmla="*/ 517 h 517"/>
                <a:gd name="T20" fmla="*/ 437 w 437"/>
                <a:gd name="T21" fmla="*/ 0 h 517"/>
                <a:gd name="T22" fmla="*/ 314 w 437"/>
                <a:gd name="T23" fmla="*/ 0 h 517"/>
                <a:gd name="T24" fmla="*/ 314 w 437"/>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7" h="517">
                  <a:moveTo>
                    <a:pt x="314" y="199"/>
                  </a:moveTo>
                  <a:lnTo>
                    <a:pt x="120" y="199"/>
                  </a:lnTo>
                  <a:lnTo>
                    <a:pt x="120" y="0"/>
                  </a:lnTo>
                  <a:lnTo>
                    <a:pt x="0" y="0"/>
                  </a:lnTo>
                  <a:lnTo>
                    <a:pt x="0" y="517"/>
                  </a:lnTo>
                  <a:lnTo>
                    <a:pt x="120" y="517"/>
                  </a:lnTo>
                  <a:lnTo>
                    <a:pt x="120" y="313"/>
                  </a:lnTo>
                  <a:lnTo>
                    <a:pt x="314" y="313"/>
                  </a:lnTo>
                  <a:lnTo>
                    <a:pt x="314" y="517"/>
                  </a:lnTo>
                  <a:lnTo>
                    <a:pt x="437" y="517"/>
                  </a:lnTo>
                  <a:lnTo>
                    <a:pt x="437" y="0"/>
                  </a:lnTo>
                  <a:lnTo>
                    <a:pt x="314" y="0"/>
                  </a:lnTo>
                  <a:lnTo>
                    <a:pt x="314" y="19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57">
              <a:extLst>
                <a:ext uri="{FF2B5EF4-FFF2-40B4-BE49-F238E27FC236}">
                  <a16:creationId xmlns:a16="http://schemas.microsoft.com/office/drawing/2014/main" id="{4E86DD31-D5EC-4AD4-BB7C-9B1E57695F81}"/>
                </a:ext>
              </a:extLst>
            </p:cNvPr>
            <p:cNvSpPr>
              <a:spLocks/>
            </p:cNvSpPr>
            <p:nvPr/>
          </p:nvSpPr>
          <p:spPr bwMode="auto">
            <a:xfrm>
              <a:off x="9444038" y="2686051"/>
              <a:ext cx="679450" cy="820738"/>
            </a:xfrm>
            <a:custGeom>
              <a:avLst/>
              <a:gdLst>
                <a:gd name="T0" fmla="*/ 0 w 428"/>
                <a:gd name="T1" fmla="*/ 0 h 517"/>
                <a:gd name="T2" fmla="*/ 0 w 428"/>
                <a:gd name="T3" fmla="*/ 114 h 517"/>
                <a:gd name="T4" fmla="*/ 152 w 428"/>
                <a:gd name="T5" fmla="*/ 114 h 517"/>
                <a:gd name="T6" fmla="*/ 152 w 428"/>
                <a:gd name="T7" fmla="*/ 517 h 517"/>
                <a:gd name="T8" fmla="*/ 275 w 428"/>
                <a:gd name="T9" fmla="*/ 517 h 517"/>
                <a:gd name="T10" fmla="*/ 275 w 428"/>
                <a:gd name="T11" fmla="*/ 114 h 517"/>
                <a:gd name="T12" fmla="*/ 428 w 428"/>
                <a:gd name="T13" fmla="*/ 114 h 517"/>
                <a:gd name="T14" fmla="*/ 428 w 428"/>
                <a:gd name="T15" fmla="*/ 0 h 517"/>
                <a:gd name="T16" fmla="*/ 0 w 428"/>
                <a:gd name="T17"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517">
                  <a:moveTo>
                    <a:pt x="0" y="0"/>
                  </a:moveTo>
                  <a:lnTo>
                    <a:pt x="0" y="114"/>
                  </a:lnTo>
                  <a:lnTo>
                    <a:pt x="152" y="114"/>
                  </a:lnTo>
                  <a:lnTo>
                    <a:pt x="152" y="517"/>
                  </a:lnTo>
                  <a:lnTo>
                    <a:pt x="275" y="517"/>
                  </a:lnTo>
                  <a:lnTo>
                    <a:pt x="275" y="114"/>
                  </a:lnTo>
                  <a:lnTo>
                    <a:pt x="428" y="114"/>
                  </a:lnTo>
                  <a:lnTo>
                    <a:pt x="428"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58">
              <a:extLst>
                <a:ext uri="{FF2B5EF4-FFF2-40B4-BE49-F238E27FC236}">
                  <a16:creationId xmlns:a16="http://schemas.microsoft.com/office/drawing/2014/main" id="{5EC20D4D-9E51-42F3-90E2-E0CB39036E3D}"/>
                </a:ext>
              </a:extLst>
            </p:cNvPr>
            <p:cNvSpPr>
              <a:spLocks/>
            </p:cNvSpPr>
            <p:nvPr/>
          </p:nvSpPr>
          <p:spPr bwMode="auto">
            <a:xfrm>
              <a:off x="9440863" y="2301876"/>
              <a:ext cx="1089025" cy="384175"/>
            </a:xfrm>
            <a:custGeom>
              <a:avLst/>
              <a:gdLst>
                <a:gd name="T0" fmla="*/ 620 w 686"/>
                <a:gd name="T1" fmla="*/ 62 h 242"/>
                <a:gd name="T2" fmla="*/ 620 w 686"/>
                <a:gd name="T3" fmla="*/ 242 h 242"/>
                <a:gd name="T4" fmla="*/ 686 w 686"/>
                <a:gd name="T5" fmla="*/ 242 h 242"/>
                <a:gd name="T6" fmla="*/ 686 w 686"/>
                <a:gd name="T7" fmla="*/ 0 h 242"/>
                <a:gd name="T8" fmla="*/ 0 w 686"/>
                <a:gd name="T9" fmla="*/ 0 h 242"/>
                <a:gd name="T10" fmla="*/ 0 w 686"/>
                <a:gd name="T11" fmla="*/ 62 h 242"/>
                <a:gd name="T12" fmla="*/ 620 w 686"/>
                <a:gd name="T13" fmla="*/ 62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20" y="62"/>
                  </a:moveTo>
                  <a:lnTo>
                    <a:pt x="620" y="242"/>
                  </a:lnTo>
                  <a:lnTo>
                    <a:pt x="686" y="242"/>
                  </a:lnTo>
                  <a:lnTo>
                    <a:pt x="686" y="0"/>
                  </a:lnTo>
                  <a:lnTo>
                    <a:pt x="0" y="0"/>
                  </a:lnTo>
                  <a:lnTo>
                    <a:pt x="0" y="62"/>
                  </a:lnTo>
                  <a:lnTo>
                    <a:pt x="62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59">
              <a:extLst>
                <a:ext uri="{FF2B5EF4-FFF2-40B4-BE49-F238E27FC236}">
                  <a16:creationId xmlns:a16="http://schemas.microsoft.com/office/drawing/2014/main" id="{1E715CC1-752C-461E-B8AD-15B22DB492C6}"/>
                </a:ext>
              </a:extLst>
            </p:cNvPr>
            <p:cNvSpPr>
              <a:spLocks noEditPoints="1"/>
            </p:cNvSpPr>
            <p:nvPr/>
          </p:nvSpPr>
          <p:spPr bwMode="auto">
            <a:xfrm>
              <a:off x="10679113" y="2301876"/>
              <a:ext cx="219075" cy="219075"/>
            </a:xfrm>
            <a:custGeom>
              <a:avLst/>
              <a:gdLst>
                <a:gd name="T0" fmla="*/ 0 w 58"/>
                <a:gd name="T1" fmla="*/ 29 h 58"/>
                <a:gd name="T2" fmla="*/ 0 w 58"/>
                <a:gd name="T3" fmla="*/ 29 h 58"/>
                <a:gd name="T4" fmla="*/ 29 w 58"/>
                <a:gd name="T5" fmla="*/ 0 h 58"/>
                <a:gd name="T6" fmla="*/ 58 w 58"/>
                <a:gd name="T7" fmla="*/ 29 h 58"/>
                <a:gd name="T8" fmla="*/ 58 w 58"/>
                <a:gd name="T9" fmla="*/ 29 h 58"/>
                <a:gd name="T10" fmla="*/ 29 w 58"/>
                <a:gd name="T11" fmla="*/ 58 h 58"/>
                <a:gd name="T12" fmla="*/ 0 w 58"/>
                <a:gd name="T13" fmla="*/ 29 h 58"/>
                <a:gd name="T14" fmla="*/ 55 w 58"/>
                <a:gd name="T15" fmla="*/ 29 h 58"/>
                <a:gd name="T16" fmla="*/ 55 w 58"/>
                <a:gd name="T17" fmla="*/ 29 h 58"/>
                <a:gd name="T18" fmla="*/ 29 w 58"/>
                <a:gd name="T19" fmla="*/ 3 h 58"/>
                <a:gd name="T20" fmla="*/ 3 w 58"/>
                <a:gd name="T21" fmla="*/ 29 h 58"/>
                <a:gd name="T22" fmla="*/ 3 w 58"/>
                <a:gd name="T23" fmla="*/ 29 h 58"/>
                <a:gd name="T24" fmla="*/ 29 w 58"/>
                <a:gd name="T25" fmla="*/ 55 h 58"/>
                <a:gd name="T26" fmla="*/ 55 w 58"/>
                <a:gd name="T27" fmla="*/ 29 h 58"/>
                <a:gd name="T28" fmla="*/ 17 w 58"/>
                <a:gd name="T29" fmla="*/ 13 h 58"/>
                <a:gd name="T30" fmla="*/ 31 w 58"/>
                <a:gd name="T31" fmla="*/ 13 h 58"/>
                <a:gd name="T32" fmla="*/ 40 w 58"/>
                <a:gd name="T33" fmla="*/ 16 h 58"/>
                <a:gd name="T34" fmla="*/ 43 w 58"/>
                <a:gd name="T35" fmla="*/ 23 h 58"/>
                <a:gd name="T36" fmla="*/ 43 w 58"/>
                <a:gd name="T37" fmla="*/ 23 h 58"/>
                <a:gd name="T38" fmla="*/ 36 w 58"/>
                <a:gd name="T39" fmla="*/ 32 h 58"/>
                <a:gd name="T40" fmla="*/ 44 w 58"/>
                <a:gd name="T41" fmla="*/ 43 h 58"/>
                <a:gd name="T42" fmla="*/ 36 w 58"/>
                <a:gd name="T43" fmla="*/ 43 h 58"/>
                <a:gd name="T44" fmla="*/ 29 w 58"/>
                <a:gd name="T45" fmla="*/ 33 h 58"/>
                <a:gd name="T46" fmla="*/ 29 w 58"/>
                <a:gd name="T47" fmla="*/ 33 h 58"/>
                <a:gd name="T48" fmla="*/ 24 w 58"/>
                <a:gd name="T49" fmla="*/ 33 h 58"/>
                <a:gd name="T50" fmla="*/ 24 w 58"/>
                <a:gd name="T51" fmla="*/ 43 h 58"/>
                <a:gd name="T52" fmla="*/ 17 w 58"/>
                <a:gd name="T53" fmla="*/ 43 h 58"/>
                <a:gd name="T54" fmla="*/ 17 w 58"/>
                <a:gd name="T55" fmla="*/ 13 h 58"/>
                <a:gd name="T56" fmla="*/ 31 w 58"/>
                <a:gd name="T57" fmla="*/ 28 h 58"/>
                <a:gd name="T58" fmla="*/ 36 w 58"/>
                <a:gd name="T59" fmla="*/ 23 h 58"/>
                <a:gd name="T60" fmla="*/ 36 w 58"/>
                <a:gd name="T61" fmla="*/ 23 h 58"/>
                <a:gd name="T62" fmla="*/ 31 w 58"/>
                <a:gd name="T63" fmla="*/ 19 h 58"/>
                <a:gd name="T64" fmla="*/ 24 w 58"/>
                <a:gd name="T65" fmla="*/ 19 h 58"/>
                <a:gd name="T66" fmla="*/ 24 w 58"/>
                <a:gd name="T67" fmla="*/ 28 h 58"/>
                <a:gd name="T68" fmla="*/ 31 w 58"/>
                <a:gd name="T69"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 h="58">
                  <a:moveTo>
                    <a:pt x="0" y="29"/>
                  </a:moveTo>
                  <a:cubicBezTo>
                    <a:pt x="0" y="29"/>
                    <a:pt x="0" y="29"/>
                    <a:pt x="0" y="29"/>
                  </a:cubicBezTo>
                  <a:cubicBezTo>
                    <a:pt x="0" y="13"/>
                    <a:pt x="13" y="0"/>
                    <a:pt x="29" y="0"/>
                  </a:cubicBezTo>
                  <a:cubicBezTo>
                    <a:pt x="45" y="0"/>
                    <a:pt x="58" y="13"/>
                    <a:pt x="58" y="29"/>
                  </a:cubicBezTo>
                  <a:cubicBezTo>
                    <a:pt x="58" y="29"/>
                    <a:pt x="58" y="29"/>
                    <a:pt x="58" y="29"/>
                  </a:cubicBezTo>
                  <a:cubicBezTo>
                    <a:pt x="58" y="45"/>
                    <a:pt x="45" y="58"/>
                    <a:pt x="29" y="58"/>
                  </a:cubicBezTo>
                  <a:cubicBezTo>
                    <a:pt x="13" y="58"/>
                    <a:pt x="0" y="45"/>
                    <a:pt x="0" y="29"/>
                  </a:cubicBezTo>
                  <a:close/>
                  <a:moveTo>
                    <a:pt x="55" y="29"/>
                  </a:moveTo>
                  <a:cubicBezTo>
                    <a:pt x="55" y="29"/>
                    <a:pt x="55" y="29"/>
                    <a:pt x="55" y="29"/>
                  </a:cubicBezTo>
                  <a:cubicBezTo>
                    <a:pt x="55" y="14"/>
                    <a:pt x="44" y="3"/>
                    <a:pt x="29" y="3"/>
                  </a:cubicBezTo>
                  <a:cubicBezTo>
                    <a:pt x="14" y="3"/>
                    <a:pt x="3" y="15"/>
                    <a:pt x="3" y="29"/>
                  </a:cubicBezTo>
                  <a:cubicBezTo>
                    <a:pt x="3" y="29"/>
                    <a:pt x="3" y="29"/>
                    <a:pt x="3" y="29"/>
                  </a:cubicBezTo>
                  <a:cubicBezTo>
                    <a:pt x="3" y="43"/>
                    <a:pt x="14" y="55"/>
                    <a:pt x="29" y="55"/>
                  </a:cubicBezTo>
                  <a:cubicBezTo>
                    <a:pt x="44" y="55"/>
                    <a:pt x="55" y="43"/>
                    <a:pt x="55" y="29"/>
                  </a:cubicBezTo>
                  <a:close/>
                  <a:moveTo>
                    <a:pt x="17" y="13"/>
                  </a:moveTo>
                  <a:cubicBezTo>
                    <a:pt x="31" y="13"/>
                    <a:pt x="31" y="13"/>
                    <a:pt x="31" y="13"/>
                  </a:cubicBezTo>
                  <a:cubicBezTo>
                    <a:pt x="35" y="13"/>
                    <a:pt x="38" y="14"/>
                    <a:pt x="40" y="16"/>
                  </a:cubicBezTo>
                  <a:cubicBezTo>
                    <a:pt x="42" y="18"/>
                    <a:pt x="43" y="20"/>
                    <a:pt x="43" y="23"/>
                  </a:cubicBezTo>
                  <a:cubicBezTo>
                    <a:pt x="43" y="23"/>
                    <a:pt x="43" y="23"/>
                    <a:pt x="43" y="23"/>
                  </a:cubicBezTo>
                  <a:cubicBezTo>
                    <a:pt x="43" y="28"/>
                    <a:pt x="40" y="31"/>
                    <a:pt x="36" y="32"/>
                  </a:cubicBezTo>
                  <a:cubicBezTo>
                    <a:pt x="44" y="43"/>
                    <a:pt x="44" y="43"/>
                    <a:pt x="44" y="43"/>
                  </a:cubicBezTo>
                  <a:cubicBezTo>
                    <a:pt x="36" y="43"/>
                    <a:pt x="36" y="43"/>
                    <a:pt x="36" y="43"/>
                  </a:cubicBezTo>
                  <a:cubicBezTo>
                    <a:pt x="29" y="33"/>
                    <a:pt x="29" y="33"/>
                    <a:pt x="29" y="33"/>
                  </a:cubicBezTo>
                  <a:cubicBezTo>
                    <a:pt x="29" y="33"/>
                    <a:pt x="29" y="33"/>
                    <a:pt x="29" y="33"/>
                  </a:cubicBezTo>
                  <a:cubicBezTo>
                    <a:pt x="24" y="33"/>
                    <a:pt x="24" y="33"/>
                    <a:pt x="24" y="33"/>
                  </a:cubicBezTo>
                  <a:cubicBezTo>
                    <a:pt x="24" y="43"/>
                    <a:pt x="24" y="43"/>
                    <a:pt x="24" y="43"/>
                  </a:cubicBezTo>
                  <a:cubicBezTo>
                    <a:pt x="17" y="43"/>
                    <a:pt x="17" y="43"/>
                    <a:pt x="17" y="43"/>
                  </a:cubicBezTo>
                  <a:lnTo>
                    <a:pt x="17" y="13"/>
                  </a:lnTo>
                  <a:close/>
                  <a:moveTo>
                    <a:pt x="31" y="28"/>
                  </a:moveTo>
                  <a:cubicBezTo>
                    <a:pt x="34" y="28"/>
                    <a:pt x="36" y="26"/>
                    <a:pt x="36" y="23"/>
                  </a:cubicBezTo>
                  <a:cubicBezTo>
                    <a:pt x="36" y="23"/>
                    <a:pt x="36" y="23"/>
                    <a:pt x="36" y="23"/>
                  </a:cubicBezTo>
                  <a:cubicBezTo>
                    <a:pt x="36" y="20"/>
                    <a:pt x="34" y="19"/>
                    <a:pt x="31" y="19"/>
                  </a:cubicBezTo>
                  <a:cubicBezTo>
                    <a:pt x="24" y="19"/>
                    <a:pt x="24" y="19"/>
                    <a:pt x="24" y="19"/>
                  </a:cubicBezTo>
                  <a:cubicBezTo>
                    <a:pt x="24" y="28"/>
                    <a:pt x="24" y="28"/>
                    <a:pt x="24" y="28"/>
                  </a:cubicBezTo>
                  <a:lnTo>
                    <a:pt x="31"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8" name="Slide Number Placeholder 5">
            <a:extLst>
              <a:ext uri="{FF2B5EF4-FFF2-40B4-BE49-F238E27FC236}">
                <a16:creationId xmlns:a16="http://schemas.microsoft.com/office/drawing/2014/main" id="{72ACDD41-226B-4D2A-8FD5-41907CEA3E04}"/>
              </a:ext>
            </a:extLst>
          </p:cNvPr>
          <p:cNvSpPr txBox="1">
            <a:spLocks/>
          </p:cNvSpPr>
          <p:nvPr userDrawn="1"/>
        </p:nvSpPr>
        <p:spPr>
          <a:xfrm>
            <a:off x="5801782" y="6462408"/>
            <a:ext cx="588435" cy="365125"/>
          </a:xfrm>
          <a:prstGeom prst="rect">
            <a:avLst/>
          </a:prstGeom>
        </p:spPr>
        <p:txBody>
          <a:bodyPr vert="horz" lIns="121920" tIns="60960" rIns="121920" bIns="60960" rtlCol="0" anchor="ctr"/>
          <a:lstStyle>
            <a:defPPr>
              <a:defRPr lang="en-US"/>
            </a:defPPr>
            <a:lvl1pPr algn="r" rtl="0" fontAlgn="base">
              <a:spcBef>
                <a:spcPct val="0"/>
              </a:spcBef>
              <a:spcAft>
                <a:spcPct val="0"/>
              </a:spcAft>
              <a:defRPr sz="800" kern="1200">
                <a:solidFill>
                  <a:schemeClr val="tx1">
                    <a:lumMod val="50000"/>
                    <a:lumOff val="50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defTabSz="914354" fontAlgn="auto">
              <a:spcBef>
                <a:spcPts val="0"/>
              </a:spcBef>
              <a:spcAft>
                <a:spcPts val="0"/>
              </a:spcAft>
            </a:pPr>
            <a:fld id="{4BC8C7BF-536A-5D4E-8B21-0CE6F1D2E9E6}" type="slidenum">
              <a:rPr lang="en-US" sz="1067" smtClean="0">
                <a:solidFill>
                  <a:schemeClr val="bg2"/>
                </a:solidFill>
                <a:latin typeface="Arial"/>
              </a:rPr>
              <a:pPr algn="ctr" defTabSz="914354" fontAlgn="auto">
                <a:spcBef>
                  <a:spcPts val="0"/>
                </a:spcBef>
                <a:spcAft>
                  <a:spcPts val="0"/>
                </a:spcAft>
              </a:pPr>
              <a:t>‹#›</a:t>
            </a:fld>
            <a:endParaRPr lang="en-US" sz="1067" dirty="0">
              <a:solidFill>
                <a:schemeClr val="bg2"/>
              </a:solidFill>
              <a:latin typeface="Arial"/>
            </a:endParaRPr>
          </a:p>
        </p:txBody>
      </p:sp>
      <p:sp>
        <p:nvSpPr>
          <p:cNvPr id="39" name="Footer Placeholder 4">
            <a:extLst>
              <a:ext uri="{FF2B5EF4-FFF2-40B4-BE49-F238E27FC236}">
                <a16:creationId xmlns:a16="http://schemas.microsoft.com/office/drawing/2014/main" id="{649E77B0-0885-4C66-B3EC-668A7EDCA8F5}"/>
              </a:ext>
            </a:extLst>
          </p:cNvPr>
          <p:cNvSpPr txBox="1">
            <a:spLocks/>
          </p:cNvSpPr>
          <p:nvPr userDrawn="1"/>
        </p:nvSpPr>
        <p:spPr>
          <a:xfrm>
            <a:off x="205166" y="6467052"/>
            <a:ext cx="3004579" cy="365125"/>
          </a:xfrm>
          <a:prstGeom prst="rect">
            <a:avLst/>
          </a:prstGeom>
        </p:spPr>
        <p:txBody>
          <a:bodyPr vert="horz" lIns="121920" tIns="60960" rIns="121920" bIns="60960" rtlCol="0" anchor="ctr"/>
          <a:lstStyle>
            <a:defPPr>
              <a:defRPr lang="en-US"/>
            </a:defPPr>
            <a:lvl1pPr marL="0" algn="l" defTabSz="685783" rtl="0" eaLnBrk="1" latinLnBrk="0" hangingPunct="1">
              <a:defRPr sz="800" kern="1200" baseline="0">
                <a:solidFill>
                  <a:schemeClr val="tx1">
                    <a:lumMod val="50000"/>
                    <a:lumOff val="50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r>
              <a:rPr lang="en-US" sz="900" dirty="0">
                <a:solidFill>
                  <a:schemeClr val="bg2">
                    <a:lumMod val="65000"/>
                  </a:schemeClr>
                </a:solidFill>
                <a:latin typeface="Arial" panose="020B0604020202020204" pitchFamily="34" charset="0"/>
                <a:cs typeface="Arial" panose="020B0604020202020204" pitchFamily="34" charset="0"/>
              </a:rPr>
              <a:t>© 2026 HireRight. All rights reserved. Confidential. </a:t>
            </a:r>
          </a:p>
        </p:txBody>
      </p:sp>
    </p:spTree>
    <p:extLst>
      <p:ext uri="{BB962C8B-B14F-4D97-AF65-F5344CB8AC3E}">
        <p14:creationId xmlns:p14="http://schemas.microsoft.com/office/powerpoint/2010/main" val="1025688098"/>
      </p:ext>
    </p:extLst>
  </p:cSld>
  <p:clrMap bg1="lt1" tx1="dk1" bg2="lt2" tx2="dk2" accent1="accent1" accent2="accent2" accent3="accent3" accent4="accent4" accent5="accent5" accent6="accent6" hlink="hlink" folHlink="folHlink"/>
  <p:sldLayoutIdLst>
    <p:sldLayoutId id="2147483802" r:id="rId1"/>
    <p:sldLayoutId id="2147483803" r:id="rId2"/>
  </p:sldLayoutIdLst>
  <p:txStyles>
    <p:title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chemeClr val="accent2"/>
        </a:buClr>
        <a:buSzPct val="75000"/>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accent2"/>
        </a:buClr>
        <a:buSzPct val="80000"/>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accent2"/>
        </a:buClr>
        <a:buSzPct val="80000"/>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920">
          <p15:clr>
            <a:srgbClr val="F26B43"/>
          </p15:clr>
        </p15:guide>
        <p15:guide id="4" pos="5760">
          <p15:clr>
            <a:srgbClr val="F26B43"/>
          </p15:clr>
        </p15:guide>
        <p15:guide id="5" pos="240">
          <p15:clr>
            <a:srgbClr val="F26B43"/>
          </p15:clr>
        </p15:guide>
        <p15:guide id="6" pos="7440">
          <p15:clr>
            <a:srgbClr val="F26B43"/>
          </p15:clr>
        </p15:guide>
        <p15:guide id="7" orient="horz" pos="4032">
          <p15:clr>
            <a:srgbClr val="F26B43"/>
          </p15:clr>
        </p15:guide>
        <p15:guide id="8" orient="horz" pos="696">
          <p15:clr>
            <a:srgbClr val="F26B43"/>
          </p15:clr>
        </p15:guide>
        <p15:guide id="9" orient="horz" pos="456">
          <p15:clr>
            <a:srgbClr val="F26B43"/>
          </p15:clr>
        </p15:guide>
        <p15:guide id="10" orient="horz" pos="48"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A2611D8-5E40-4079-A6E7-BFDF8AC5EE89}"/>
              </a:ext>
            </a:extLst>
          </p:cNvPr>
          <p:cNvSpPr/>
          <p:nvPr userDrawn="1"/>
        </p:nvSpPr>
        <p:spPr>
          <a:xfrm>
            <a:off x="0" y="6400800"/>
            <a:ext cx="12192000" cy="457201"/>
          </a:xfrm>
          <a:prstGeom prst="rect">
            <a:avLst/>
          </a:pr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83E1871-7091-41BF-BC23-EDEEABF23574}"/>
              </a:ext>
            </a:extLst>
          </p:cNvPr>
          <p:cNvSpPr/>
          <p:nvPr userDrawn="1"/>
        </p:nvSpPr>
        <p:spPr>
          <a:xfrm>
            <a:off x="5801782" y="6400801"/>
            <a:ext cx="588435" cy="457200"/>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D7F79BFB-4B38-44B5-8396-B6A9F741B3F6}"/>
              </a:ext>
            </a:extLst>
          </p:cNvPr>
          <p:cNvGrpSpPr/>
          <p:nvPr userDrawn="1"/>
        </p:nvGrpSpPr>
        <p:grpSpPr>
          <a:xfrm>
            <a:off x="10795053" y="6526111"/>
            <a:ext cx="1238262" cy="229835"/>
            <a:chOff x="2336800" y="2301876"/>
            <a:chExt cx="8561388" cy="1589087"/>
          </a:xfrm>
          <a:solidFill>
            <a:schemeClr val="bg2"/>
          </a:solidFill>
        </p:grpSpPr>
        <p:sp>
          <p:nvSpPr>
            <p:cNvPr id="26" name="Freeform 29">
              <a:extLst>
                <a:ext uri="{FF2B5EF4-FFF2-40B4-BE49-F238E27FC236}">
                  <a16:creationId xmlns:a16="http://schemas.microsoft.com/office/drawing/2014/main" id="{1DC0587A-8DDE-48F2-ACE5-E61EEA10F76C}"/>
                </a:ext>
              </a:extLst>
            </p:cNvPr>
            <p:cNvSpPr>
              <a:spLocks/>
            </p:cNvSpPr>
            <p:nvPr/>
          </p:nvSpPr>
          <p:spPr bwMode="auto">
            <a:xfrm>
              <a:off x="5727700" y="3506788"/>
              <a:ext cx="1089025" cy="384175"/>
            </a:xfrm>
            <a:custGeom>
              <a:avLst/>
              <a:gdLst>
                <a:gd name="T0" fmla="*/ 66 w 686"/>
                <a:gd name="T1" fmla="*/ 180 h 242"/>
                <a:gd name="T2" fmla="*/ 66 w 686"/>
                <a:gd name="T3" fmla="*/ 0 h 242"/>
                <a:gd name="T4" fmla="*/ 0 w 686"/>
                <a:gd name="T5" fmla="*/ 0 h 242"/>
                <a:gd name="T6" fmla="*/ 0 w 686"/>
                <a:gd name="T7" fmla="*/ 242 h 242"/>
                <a:gd name="T8" fmla="*/ 686 w 686"/>
                <a:gd name="T9" fmla="*/ 242 h 242"/>
                <a:gd name="T10" fmla="*/ 686 w 686"/>
                <a:gd name="T11" fmla="*/ 180 h 242"/>
                <a:gd name="T12" fmla="*/ 66 w 686"/>
                <a:gd name="T13" fmla="*/ 180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6" y="180"/>
                  </a:moveTo>
                  <a:lnTo>
                    <a:pt x="66" y="0"/>
                  </a:lnTo>
                  <a:lnTo>
                    <a:pt x="0" y="0"/>
                  </a:lnTo>
                  <a:lnTo>
                    <a:pt x="0" y="242"/>
                  </a:lnTo>
                  <a:lnTo>
                    <a:pt x="686" y="242"/>
                  </a:lnTo>
                  <a:lnTo>
                    <a:pt x="686" y="180"/>
                  </a:lnTo>
                  <a:lnTo>
                    <a:pt x="66"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0">
              <a:extLst>
                <a:ext uri="{FF2B5EF4-FFF2-40B4-BE49-F238E27FC236}">
                  <a16:creationId xmlns:a16="http://schemas.microsoft.com/office/drawing/2014/main" id="{2C4908F6-4D75-43B7-9D6F-3EF2178483CD}"/>
                </a:ext>
              </a:extLst>
            </p:cNvPr>
            <p:cNvSpPr>
              <a:spLocks/>
            </p:cNvSpPr>
            <p:nvPr/>
          </p:nvSpPr>
          <p:spPr bwMode="auto">
            <a:xfrm>
              <a:off x="2336800" y="2686051"/>
              <a:ext cx="695325" cy="820738"/>
            </a:xfrm>
            <a:custGeom>
              <a:avLst/>
              <a:gdLst>
                <a:gd name="T0" fmla="*/ 317 w 438"/>
                <a:gd name="T1" fmla="*/ 199 h 517"/>
                <a:gd name="T2" fmla="*/ 123 w 438"/>
                <a:gd name="T3" fmla="*/ 199 h 517"/>
                <a:gd name="T4" fmla="*/ 123 w 438"/>
                <a:gd name="T5" fmla="*/ 0 h 517"/>
                <a:gd name="T6" fmla="*/ 0 w 438"/>
                <a:gd name="T7" fmla="*/ 0 h 517"/>
                <a:gd name="T8" fmla="*/ 0 w 438"/>
                <a:gd name="T9" fmla="*/ 517 h 517"/>
                <a:gd name="T10" fmla="*/ 123 w 438"/>
                <a:gd name="T11" fmla="*/ 517 h 517"/>
                <a:gd name="T12" fmla="*/ 123 w 438"/>
                <a:gd name="T13" fmla="*/ 313 h 517"/>
                <a:gd name="T14" fmla="*/ 317 w 438"/>
                <a:gd name="T15" fmla="*/ 313 h 517"/>
                <a:gd name="T16" fmla="*/ 317 w 438"/>
                <a:gd name="T17" fmla="*/ 517 h 517"/>
                <a:gd name="T18" fmla="*/ 438 w 438"/>
                <a:gd name="T19" fmla="*/ 517 h 517"/>
                <a:gd name="T20" fmla="*/ 438 w 438"/>
                <a:gd name="T21" fmla="*/ 0 h 517"/>
                <a:gd name="T22" fmla="*/ 317 w 438"/>
                <a:gd name="T23" fmla="*/ 0 h 517"/>
                <a:gd name="T24" fmla="*/ 317 w 438"/>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 h="517">
                  <a:moveTo>
                    <a:pt x="317" y="199"/>
                  </a:moveTo>
                  <a:lnTo>
                    <a:pt x="123" y="199"/>
                  </a:lnTo>
                  <a:lnTo>
                    <a:pt x="123" y="0"/>
                  </a:lnTo>
                  <a:lnTo>
                    <a:pt x="0" y="0"/>
                  </a:lnTo>
                  <a:lnTo>
                    <a:pt x="0" y="517"/>
                  </a:lnTo>
                  <a:lnTo>
                    <a:pt x="123" y="517"/>
                  </a:lnTo>
                  <a:lnTo>
                    <a:pt x="123" y="313"/>
                  </a:lnTo>
                  <a:lnTo>
                    <a:pt x="317" y="313"/>
                  </a:lnTo>
                  <a:lnTo>
                    <a:pt x="317" y="517"/>
                  </a:lnTo>
                  <a:lnTo>
                    <a:pt x="438" y="517"/>
                  </a:lnTo>
                  <a:lnTo>
                    <a:pt x="438" y="0"/>
                  </a:lnTo>
                  <a:lnTo>
                    <a:pt x="317" y="0"/>
                  </a:lnTo>
                  <a:lnTo>
                    <a:pt x="317" y="1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7">
              <a:extLst>
                <a:ext uri="{FF2B5EF4-FFF2-40B4-BE49-F238E27FC236}">
                  <a16:creationId xmlns:a16="http://schemas.microsoft.com/office/drawing/2014/main" id="{B85DFA03-CBC2-4155-8B5C-5960F5BB7433}"/>
                </a:ext>
              </a:extLst>
            </p:cNvPr>
            <p:cNvSpPr>
              <a:spLocks noChangeArrowheads="1"/>
            </p:cNvSpPr>
            <p:nvPr/>
          </p:nvSpPr>
          <p:spPr bwMode="auto">
            <a:xfrm>
              <a:off x="3343275" y="2686051"/>
              <a:ext cx="195262" cy="820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32">
              <a:extLst>
                <a:ext uri="{FF2B5EF4-FFF2-40B4-BE49-F238E27FC236}">
                  <a16:creationId xmlns:a16="http://schemas.microsoft.com/office/drawing/2014/main" id="{86B01759-C700-43C0-940B-93D3ACE8705C}"/>
                </a:ext>
              </a:extLst>
            </p:cNvPr>
            <p:cNvSpPr>
              <a:spLocks noEditPoints="1"/>
            </p:cNvSpPr>
            <p:nvPr/>
          </p:nvSpPr>
          <p:spPr bwMode="auto">
            <a:xfrm>
              <a:off x="3849688" y="2686051"/>
              <a:ext cx="722312" cy="820738"/>
            </a:xfrm>
            <a:custGeom>
              <a:avLst/>
              <a:gdLst>
                <a:gd name="T0" fmla="*/ 183 w 192"/>
                <a:gd name="T1" fmla="*/ 73 h 218"/>
                <a:gd name="T2" fmla="*/ 183 w 192"/>
                <a:gd name="T3" fmla="*/ 72 h 218"/>
                <a:gd name="T4" fmla="*/ 164 w 192"/>
                <a:gd name="T5" fmla="*/ 22 h 218"/>
                <a:gd name="T6" fmla="*/ 100 w 192"/>
                <a:gd name="T7" fmla="*/ 0 h 218"/>
                <a:gd name="T8" fmla="*/ 0 w 192"/>
                <a:gd name="T9" fmla="*/ 0 h 218"/>
                <a:gd name="T10" fmla="*/ 0 w 192"/>
                <a:gd name="T11" fmla="*/ 218 h 218"/>
                <a:gd name="T12" fmla="*/ 52 w 192"/>
                <a:gd name="T13" fmla="*/ 218 h 218"/>
                <a:gd name="T14" fmla="*/ 52 w 192"/>
                <a:gd name="T15" fmla="*/ 149 h 218"/>
                <a:gd name="T16" fmla="*/ 85 w 192"/>
                <a:gd name="T17" fmla="*/ 149 h 218"/>
                <a:gd name="T18" fmla="*/ 131 w 192"/>
                <a:gd name="T19" fmla="*/ 218 h 218"/>
                <a:gd name="T20" fmla="*/ 192 w 192"/>
                <a:gd name="T21" fmla="*/ 218 h 218"/>
                <a:gd name="T22" fmla="*/ 139 w 192"/>
                <a:gd name="T23" fmla="*/ 140 h 218"/>
                <a:gd name="T24" fmla="*/ 183 w 192"/>
                <a:gd name="T25" fmla="*/ 73 h 218"/>
                <a:gd name="T26" fmla="*/ 131 w 192"/>
                <a:gd name="T27" fmla="*/ 75 h 218"/>
                <a:gd name="T28" fmla="*/ 131 w 192"/>
                <a:gd name="T29" fmla="*/ 75 h 218"/>
                <a:gd name="T30" fmla="*/ 97 w 192"/>
                <a:gd name="T31" fmla="*/ 103 h 218"/>
                <a:gd name="T32" fmla="*/ 52 w 192"/>
                <a:gd name="T33" fmla="*/ 103 h 218"/>
                <a:gd name="T34" fmla="*/ 52 w 192"/>
                <a:gd name="T35" fmla="*/ 47 h 218"/>
                <a:gd name="T36" fmla="*/ 96 w 192"/>
                <a:gd name="T37" fmla="*/ 47 h 218"/>
                <a:gd name="T38" fmla="*/ 131 w 192"/>
                <a:gd name="T39"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18">
                  <a:moveTo>
                    <a:pt x="183" y="73"/>
                  </a:moveTo>
                  <a:cubicBezTo>
                    <a:pt x="183" y="72"/>
                    <a:pt x="183" y="72"/>
                    <a:pt x="183" y="72"/>
                  </a:cubicBezTo>
                  <a:cubicBezTo>
                    <a:pt x="183" y="52"/>
                    <a:pt x="177" y="34"/>
                    <a:pt x="164" y="22"/>
                  </a:cubicBezTo>
                  <a:cubicBezTo>
                    <a:pt x="150" y="7"/>
                    <a:pt x="128"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cubicBezTo>
                    <a:pt x="139" y="140"/>
                    <a:pt x="139" y="140"/>
                    <a:pt x="139" y="140"/>
                  </a:cubicBezTo>
                  <a:cubicBezTo>
                    <a:pt x="167" y="129"/>
                    <a:pt x="183" y="105"/>
                    <a:pt x="183" y="73"/>
                  </a:cubicBezTo>
                  <a:close/>
                  <a:moveTo>
                    <a:pt x="131" y="75"/>
                  </a:moveTo>
                  <a:cubicBezTo>
                    <a:pt x="131" y="75"/>
                    <a:pt x="131" y="75"/>
                    <a:pt x="131" y="75"/>
                  </a:cubicBez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3">
              <a:extLst>
                <a:ext uri="{FF2B5EF4-FFF2-40B4-BE49-F238E27FC236}">
                  <a16:creationId xmlns:a16="http://schemas.microsoft.com/office/drawing/2014/main" id="{E1CE7456-B193-446F-9470-4EAF37AC335B}"/>
                </a:ext>
              </a:extLst>
            </p:cNvPr>
            <p:cNvSpPr>
              <a:spLocks/>
            </p:cNvSpPr>
            <p:nvPr/>
          </p:nvSpPr>
          <p:spPr bwMode="auto">
            <a:xfrm>
              <a:off x="4792663" y="2686051"/>
              <a:ext cx="630237" cy="820738"/>
            </a:xfrm>
            <a:custGeom>
              <a:avLst/>
              <a:gdLst>
                <a:gd name="T0" fmla="*/ 123 w 397"/>
                <a:gd name="T1" fmla="*/ 405 h 517"/>
                <a:gd name="T2" fmla="*/ 123 w 397"/>
                <a:gd name="T3" fmla="*/ 311 h 517"/>
                <a:gd name="T4" fmla="*/ 360 w 397"/>
                <a:gd name="T5" fmla="*/ 311 h 517"/>
                <a:gd name="T6" fmla="*/ 360 w 397"/>
                <a:gd name="T7" fmla="*/ 201 h 517"/>
                <a:gd name="T8" fmla="*/ 123 w 397"/>
                <a:gd name="T9" fmla="*/ 201 h 517"/>
                <a:gd name="T10" fmla="*/ 123 w 397"/>
                <a:gd name="T11" fmla="*/ 109 h 517"/>
                <a:gd name="T12" fmla="*/ 393 w 397"/>
                <a:gd name="T13" fmla="*/ 109 h 517"/>
                <a:gd name="T14" fmla="*/ 393 w 397"/>
                <a:gd name="T15" fmla="*/ 0 h 517"/>
                <a:gd name="T16" fmla="*/ 0 w 397"/>
                <a:gd name="T17" fmla="*/ 0 h 517"/>
                <a:gd name="T18" fmla="*/ 0 w 397"/>
                <a:gd name="T19" fmla="*/ 517 h 517"/>
                <a:gd name="T20" fmla="*/ 397 w 397"/>
                <a:gd name="T21" fmla="*/ 517 h 517"/>
                <a:gd name="T22" fmla="*/ 397 w 397"/>
                <a:gd name="T23" fmla="*/ 405 h 517"/>
                <a:gd name="T24" fmla="*/ 123 w 397"/>
                <a:gd name="T25" fmla="*/ 405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7" h="517">
                  <a:moveTo>
                    <a:pt x="123" y="405"/>
                  </a:moveTo>
                  <a:lnTo>
                    <a:pt x="123" y="311"/>
                  </a:lnTo>
                  <a:lnTo>
                    <a:pt x="360" y="311"/>
                  </a:lnTo>
                  <a:lnTo>
                    <a:pt x="360" y="201"/>
                  </a:lnTo>
                  <a:lnTo>
                    <a:pt x="123" y="201"/>
                  </a:lnTo>
                  <a:lnTo>
                    <a:pt x="123" y="109"/>
                  </a:lnTo>
                  <a:lnTo>
                    <a:pt x="393" y="109"/>
                  </a:lnTo>
                  <a:lnTo>
                    <a:pt x="393" y="0"/>
                  </a:lnTo>
                  <a:lnTo>
                    <a:pt x="0" y="0"/>
                  </a:lnTo>
                  <a:lnTo>
                    <a:pt x="0" y="517"/>
                  </a:lnTo>
                  <a:lnTo>
                    <a:pt x="397" y="517"/>
                  </a:lnTo>
                  <a:lnTo>
                    <a:pt x="397" y="405"/>
                  </a:lnTo>
                  <a:lnTo>
                    <a:pt x="123"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4">
              <a:extLst>
                <a:ext uri="{FF2B5EF4-FFF2-40B4-BE49-F238E27FC236}">
                  <a16:creationId xmlns:a16="http://schemas.microsoft.com/office/drawing/2014/main" id="{F1FF41EE-6DD8-4119-8815-4591EA6EFE96}"/>
                </a:ext>
              </a:extLst>
            </p:cNvPr>
            <p:cNvSpPr>
              <a:spLocks noEditPoints="1"/>
            </p:cNvSpPr>
            <p:nvPr/>
          </p:nvSpPr>
          <p:spPr bwMode="auto">
            <a:xfrm>
              <a:off x="6118225" y="2686051"/>
              <a:ext cx="720725" cy="820738"/>
            </a:xfrm>
            <a:custGeom>
              <a:avLst/>
              <a:gdLst>
                <a:gd name="T0" fmla="*/ 139 w 192"/>
                <a:gd name="T1" fmla="*/ 140 h 218"/>
                <a:gd name="T2" fmla="*/ 183 w 192"/>
                <a:gd name="T3" fmla="*/ 73 h 218"/>
                <a:gd name="T4" fmla="*/ 183 w 192"/>
                <a:gd name="T5" fmla="*/ 72 h 218"/>
                <a:gd name="T6" fmla="*/ 164 w 192"/>
                <a:gd name="T7" fmla="*/ 22 h 218"/>
                <a:gd name="T8" fmla="*/ 100 w 192"/>
                <a:gd name="T9" fmla="*/ 0 h 218"/>
                <a:gd name="T10" fmla="*/ 0 w 192"/>
                <a:gd name="T11" fmla="*/ 0 h 218"/>
                <a:gd name="T12" fmla="*/ 0 w 192"/>
                <a:gd name="T13" fmla="*/ 218 h 218"/>
                <a:gd name="T14" fmla="*/ 52 w 192"/>
                <a:gd name="T15" fmla="*/ 218 h 218"/>
                <a:gd name="T16" fmla="*/ 52 w 192"/>
                <a:gd name="T17" fmla="*/ 149 h 218"/>
                <a:gd name="T18" fmla="*/ 85 w 192"/>
                <a:gd name="T19" fmla="*/ 149 h 218"/>
                <a:gd name="T20" fmla="*/ 131 w 192"/>
                <a:gd name="T21" fmla="*/ 218 h 218"/>
                <a:gd name="T22" fmla="*/ 192 w 192"/>
                <a:gd name="T23" fmla="*/ 218 h 218"/>
                <a:gd name="T24" fmla="*/ 139 w 192"/>
                <a:gd name="T25" fmla="*/ 140 h 218"/>
                <a:gd name="T26" fmla="*/ 131 w 192"/>
                <a:gd name="T27" fmla="*/ 75 h 218"/>
                <a:gd name="T28" fmla="*/ 97 w 192"/>
                <a:gd name="T29" fmla="*/ 103 h 218"/>
                <a:gd name="T30" fmla="*/ 52 w 192"/>
                <a:gd name="T31" fmla="*/ 103 h 218"/>
                <a:gd name="T32" fmla="*/ 52 w 192"/>
                <a:gd name="T33" fmla="*/ 47 h 218"/>
                <a:gd name="T34" fmla="*/ 96 w 192"/>
                <a:gd name="T35" fmla="*/ 47 h 218"/>
                <a:gd name="T36" fmla="*/ 131 w 192"/>
                <a:gd name="T37"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2" h="218">
                  <a:moveTo>
                    <a:pt x="139" y="140"/>
                  </a:moveTo>
                  <a:cubicBezTo>
                    <a:pt x="167" y="129"/>
                    <a:pt x="183" y="105"/>
                    <a:pt x="183" y="73"/>
                  </a:cubicBezTo>
                  <a:cubicBezTo>
                    <a:pt x="183" y="72"/>
                    <a:pt x="183" y="72"/>
                    <a:pt x="183" y="72"/>
                  </a:cubicBezTo>
                  <a:cubicBezTo>
                    <a:pt x="183" y="52"/>
                    <a:pt x="177" y="34"/>
                    <a:pt x="164" y="22"/>
                  </a:cubicBezTo>
                  <a:cubicBezTo>
                    <a:pt x="149" y="7"/>
                    <a:pt x="127"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lnTo>
                    <a:pt x="139" y="140"/>
                  </a:lnTo>
                  <a:close/>
                  <a:moveTo>
                    <a:pt x="131" y="75"/>
                  </a:move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31">
              <a:extLst>
                <a:ext uri="{FF2B5EF4-FFF2-40B4-BE49-F238E27FC236}">
                  <a16:creationId xmlns:a16="http://schemas.microsoft.com/office/drawing/2014/main" id="{2DDBC653-CDAE-4BD6-A245-787FD55F08D7}"/>
                </a:ext>
              </a:extLst>
            </p:cNvPr>
            <p:cNvSpPr>
              <a:spLocks noChangeArrowheads="1"/>
            </p:cNvSpPr>
            <p:nvPr/>
          </p:nvSpPr>
          <p:spPr bwMode="auto">
            <a:xfrm>
              <a:off x="7067550" y="2686051"/>
              <a:ext cx="195262" cy="8207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6">
              <a:extLst>
                <a:ext uri="{FF2B5EF4-FFF2-40B4-BE49-F238E27FC236}">
                  <a16:creationId xmlns:a16="http://schemas.microsoft.com/office/drawing/2014/main" id="{416526AC-959C-405E-AE6E-0F08BA89C739}"/>
                </a:ext>
              </a:extLst>
            </p:cNvPr>
            <p:cNvSpPr>
              <a:spLocks/>
            </p:cNvSpPr>
            <p:nvPr/>
          </p:nvSpPr>
          <p:spPr bwMode="auto">
            <a:xfrm>
              <a:off x="7526338" y="2670176"/>
              <a:ext cx="781050" cy="847725"/>
            </a:xfrm>
            <a:custGeom>
              <a:avLst/>
              <a:gdLst>
                <a:gd name="T0" fmla="*/ 110 w 208"/>
                <a:gd name="T1" fmla="*/ 139 h 225"/>
                <a:gd name="T2" fmla="*/ 158 w 208"/>
                <a:gd name="T3" fmla="*/ 139 h 225"/>
                <a:gd name="T4" fmla="*/ 158 w 208"/>
                <a:gd name="T5" fmla="*/ 166 h 225"/>
                <a:gd name="T6" fmla="*/ 116 w 208"/>
                <a:gd name="T7" fmla="*/ 178 h 225"/>
                <a:gd name="T8" fmla="*/ 54 w 208"/>
                <a:gd name="T9" fmla="*/ 113 h 225"/>
                <a:gd name="T10" fmla="*/ 54 w 208"/>
                <a:gd name="T11" fmla="*/ 112 h 225"/>
                <a:gd name="T12" fmla="*/ 113 w 208"/>
                <a:gd name="T13" fmla="*/ 48 h 225"/>
                <a:gd name="T14" fmla="*/ 167 w 208"/>
                <a:gd name="T15" fmla="*/ 69 h 225"/>
                <a:gd name="T16" fmla="*/ 169 w 208"/>
                <a:gd name="T17" fmla="*/ 71 h 225"/>
                <a:gd name="T18" fmla="*/ 201 w 208"/>
                <a:gd name="T19" fmla="*/ 31 h 225"/>
                <a:gd name="T20" fmla="*/ 199 w 208"/>
                <a:gd name="T21" fmla="*/ 30 h 225"/>
                <a:gd name="T22" fmla="*/ 114 w 208"/>
                <a:gd name="T23" fmla="*/ 0 h 225"/>
                <a:gd name="T24" fmla="*/ 0 w 208"/>
                <a:gd name="T25" fmla="*/ 113 h 225"/>
                <a:gd name="T26" fmla="*/ 0 w 208"/>
                <a:gd name="T27" fmla="*/ 113 h 225"/>
                <a:gd name="T28" fmla="*/ 114 w 208"/>
                <a:gd name="T29" fmla="*/ 225 h 225"/>
                <a:gd name="T30" fmla="*/ 207 w 208"/>
                <a:gd name="T31" fmla="*/ 191 h 225"/>
                <a:gd name="T32" fmla="*/ 208 w 208"/>
                <a:gd name="T33" fmla="*/ 190 h 225"/>
                <a:gd name="T34" fmla="*/ 208 w 208"/>
                <a:gd name="T35" fmla="*/ 94 h 225"/>
                <a:gd name="T36" fmla="*/ 110 w 208"/>
                <a:gd name="T37" fmla="*/ 94 h 225"/>
                <a:gd name="T38" fmla="*/ 110 w 208"/>
                <a:gd name="T39" fmla="*/ 13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8" h="225">
                  <a:moveTo>
                    <a:pt x="110" y="139"/>
                  </a:moveTo>
                  <a:cubicBezTo>
                    <a:pt x="158" y="139"/>
                    <a:pt x="158" y="139"/>
                    <a:pt x="158" y="139"/>
                  </a:cubicBezTo>
                  <a:cubicBezTo>
                    <a:pt x="158" y="166"/>
                    <a:pt x="158" y="166"/>
                    <a:pt x="158" y="166"/>
                  </a:cubicBezTo>
                  <a:cubicBezTo>
                    <a:pt x="147" y="174"/>
                    <a:pt x="132" y="178"/>
                    <a:pt x="116" y="178"/>
                  </a:cubicBezTo>
                  <a:cubicBezTo>
                    <a:pt x="80" y="178"/>
                    <a:pt x="54" y="151"/>
                    <a:pt x="54" y="113"/>
                  </a:cubicBezTo>
                  <a:cubicBezTo>
                    <a:pt x="54" y="112"/>
                    <a:pt x="54" y="112"/>
                    <a:pt x="54" y="112"/>
                  </a:cubicBezTo>
                  <a:cubicBezTo>
                    <a:pt x="54" y="77"/>
                    <a:pt x="80" y="48"/>
                    <a:pt x="113" y="48"/>
                  </a:cubicBezTo>
                  <a:cubicBezTo>
                    <a:pt x="137" y="48"/>
                    <a:pt x="151" y="56"/>
                    <a:pt x="167" y="69"/>
                  </a:cubicBezTo>
                  <a:cubicBezTo>
                    <a:pt x="169" y="71"/>
                    <a:pt x="169" y="71"/>
                    <a:pt x="169" y="71"/>
                  </a:cubicBezTo>
                  <a:cubicBezTo>
                    <a:pt x="201" y="31"/>
                    <a:pt x="201" y="31"/>
                    <a:pt x="201" y="31"/>
                  </a:cubicBezTo>
                  <a:cubicBezTo>
                    <a:pt x="199" y="30"/>
                    <a:pt x="199" y="30"/>
                    <a:pt x="199" y="30"/>
                  </a:cubicBezTo>
                  <a:cubicBezTo>
                    <a:pt x="174" y="9"/>
                    <a:pt x="150" y="0"/>
                    <a:pt x="114" y="0"/>
                  </a:cubicBezTo>
                  <a:cubicBezTo>
                    <a:pt x="50" y="0"/>
                    <a:pt x="0" y="49"/>
                    <a:pt x="0" y="113"/>
                  </a:cubicBezTo>
                  <a:cubicBezTo>
                    <a:pt x="0" y="113"/>
                    <a:pt x="0" y="113"/>
                    <a:pt x="0" y="113"/>
                  </a:cubicBezTo>
                  <a:cubicBezTo>
                    <a:pt x="0" y="178"/>
                    <a:pt x="48" y="225"/>
                    <a:pt x="114" y="225"/>
                  </a:cubicBezTo>
                  <a:cubicBezTo>
                    <a:pt x="149" y="225"/>
                    <a:pt x="180" y="214"/>
                    <a:pt x="207" y="191"/>
                  </a:cubicBezTo>
                  <a:cubicBezTo>
                    <a:pt x="208" y="190"/>
                    <a:pt x="208" y="190"/>
                    <a:pt x="208" y="190"/>
                  </a:cubicBezTo>
                  <a:cubicBezTo>
                    <a:pt x="208" y="94"/>
                    <a:pt x="208" y="94"/>
                    <a:pt x="208" y="94"/>
                  </a:cubicBezTo>
                  <a:cubicBezTo>
                    <a:pt x="110" y="94"/>
                    <a:pt x="110" y="94"/>
                    <a:pt x="110" y="94"/>
                  </a:cubicBezTo>
                  <a:lnTo>
                    <a:pt x="110" y="13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56">
              <a:extLst>
                <a:ext uri="{FF2B5EF4-FFF2-40B4-BE49-F238E27FC236}">
                  <a16:creationId xmlns:a16="http://schemas.microsoft.com/office/drawing/2014/main" id="{CDBF656F-32CD-4ADA-8A33-AB0972DB8685}"/>
                </a:ext>
              </a:extLst>
            </p:cNvPr>
            <p:cNvSpPr>
              <a:spLocks/>
            </p:cNvSpPr>
            <p:nvPr/>
          </p:nvSpPr>
          <p:spPr bwMode="auto">
            <a:xfrm>
              <a:off x="8574088" y="2686051"/>
              <a:ext cx="693737" cy="820738"/>
            </a:xfrm>
            <a:custGeom>
              <a:avLst/>
              <a:gdLst>
                <a:gd name="T0" fmla="*/ 314 w 437"/>
                <a:gd name="T1" fmla="*/ 199 h 517"/>
                <a:gd name="T2" fmla="*/ 120 w 437"/>
                <a:gd name="T3" fmla="*/ 199 h 517"/>
                <a:gd name="T4" fmla="*/ 120 w 437"/>
                <a:gd name="T5" fmla="*/ 0 h 517"/>
                <a:gd name="T6" fmla="*/ 0 w 437"/>
                <a:gd name="T7" fmla="*/ 0 h 517"/>
                <a:gd name="T8" fmla="*/ 0 w 437"/>
                <a:gd name="T9" fmla="*/ 517 h 517"/>
                <a:gd name="T10" fmla="*/ 120 w 437"/>
                <a:gd name="T11" fmla="*/ 517 h 517"/>
                <a:gd name="T12" fmla="*/ 120 w 437"/>
                <a:gd name="T13" fmla="*/ 313 h 517"/>
                <a:gd name="T14" fmla="*/ 314 w 437"/>
                <a:gd name="T15" fmla="*/ 313 h 517"/>
                <a:gd name="T16" fmla="*/ 314 w 437"/>
                <a:gd name="T17" fmla="*/ 517 h 517"/>
                <a:gd name="T18" fmla="*/ 437 w 437"/>
                <a:gd name="T19" fmla="*/ 517 h 517"/>
                <a:gd name="T20" fmla="*/ 437 w 437"/>
                <a:gd name="T21" fmla="*/ 0 h 517"/>
                <a:gd name="T22" fmla="*/ 314 w 437"/>
                <a:gd name="T23" fmla="*/ 0 h 517"/>
                <a:gd name="T24" fmla="*/ 314 w 437"/>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7" h="517">
                  <a:moveTo>
                    <a:pt x="314" y="199"/>
                  </a:moveTo>
                  <a:lnTo>
                    <a:pt x="120" y="199"/>
                  </a:lnTo>
                  <a:lnTo>
                    <a:pt x="120" y="0"/>
                  </a:lnTo>
                  <a:lnTo>
                    <a:pt x="0" y="0"/>
                  </a:lnTo>
                  <a:lnTo>
                    <a:pt x="0" y="517"/>
                  </a:lnTo>
                  <a:lnTo>
                    <a:pt x="120" y="517"/>
                  </a:lnTo>
                  <a:lnTo>
                    <a:pt x="120" y="313"/>
                  </a:lnTo>
                  <a:lnTo>
                    <a:pt x="314" y="313"/>
                  </a:lnTo>
                  <a:lnTo>
                    <a:pt x="314" y="517"/>
                  </a:lnTo>
                  <a:lnTo>
                    <a:pt x="437" y="517"/>
                  </a:lnTo>
                  <a:lnTo>
                    <a:pt x="437" y="0"/>
                  </a:lnTo>
                  <a:lnTo>
                    <a:pt x="314" y="0"/>
                  </a:lnTo>
                  <a:lnTo>
                    <a:pt x="314" y="19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57">
              <a:extLst>
                <a:ext uri="{FF2B5EF4-FFF2-40B4-BE49-F238E27FC236}">
                  <a16:creationId xmlns:a16="http://schemas.microsoft.com/office/drawing/2014/main" id="{3712A925-FBE2-4D0A-8FDC-54BD6756894A}"/>
                </a:ext>
              </a:extLst>
            </p:cNvPr>
            <p:cNvSpPr>
              <a:spLocks/>
            </p:cNvSpPr>
            <p:nvPr/>
          </p:nvSpPr>
          <p:spPr bwMode="auto">
            <a:xfrm>
              <a:off x="9444038" y="2686051"/>
              <a:ext cx="679450" cy="820738"/>
            </a:xfrm>
            <a:custGeom>
              <a:avLst/>
              <a:gdLst>
                <a:gd name="T0" fmla="*/ 0 w 428"/>
                <a:gd name="T1" fmla="*/ 0 h 517"/>
                <a:gd name="T2" fmla="*/ 0 w 428"/>
                <a:gd name="T3" fmla="*/ 114 h 517"/>
                <a:gd name="T4" fmla="*/ 152 w 428"/>
                <a:gd name="T5" fmla="*/ 114 h 517"/>
                <a:gd name="T6" fmla="*/ 152 w 428"/>
                <a:gd name="T7" fmla="*/ 517 h 517"/>
                <a:gd name="T8" fmla="*/ 275 w 428"/>
                <a:gd name="T9" fmla="*/ 517 h 517"/>
                <a:gd name="T10" fmla="*/ 275 w 428"/>
                <a:gd name="T11" fmla="*/ 114 h 517"/>
                <a:gd name="T12" fmla="*/ 428 w 428"/>
                <a:gd name="T13" fmla="*/ 114 h 517"/>
                <a:gd name="T14" fmla="*/ 428 w 428"/>
                <a:gd name="T15" fmla="*/ 0 h 517"/>
                <a:gd name="T16" fmla="*/ 0 w 428"/>
                <a:gd name="T17"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517">
                  <a:moveTo>
                    <a:pt x="0" y="0"/>
                  </a:moveTo>
                  <a:lnTo>
                    <a:pt x="0" y="114"/>
                  </a:lnTo>
                  <a:lnTo>
                    <a:pt x="152" y="114"/>
                  </a:lnTo>
                  <a:lnTo>
                    <a:pt x="152" y="517"/>
                  </a:lnTo>
                  <a:lnTo>
                    <a:pt x="275" y="517"/>
                  </a:lnTo>
                  <a:lnTo>
                    <a:pt x="275" y="114"/>
                  </a:lnTo>
                  <a:lnTo>
                    <a:pt x="428" y="114"/>
                  </a:lnTo>
                  <a:lnTo>
                    <a:pt x="428"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58">
              <a:extLst>
                <a:ext uri="{FF2B5EF4-FFF2-40B4-BE49-F238E27FC236}">
                  <a16:creationId xmlns:a16="http://schemas.microsoft.com/office/drawing/2014/main" id="{B39B881A-CFE9-45FF-BF40-DB96799F1830}"/>
                </a:ext>
              </a:extLst>
            </p:cNvPr>
            <p:cNvSpPr>
              <a:spLocks/>
            </p:cNvSpPr>
            <p:nvPr/>
          </p:nvSpPr>
          <p:spPr bwMode="auto">
            <a:xfrm>
              <a:off x="9440863" y="2301876"/>
              <a:ext cx="1089025" cy="384175"/>
            </a:xfrm>
            <a:custGeom>
              <a:avLst/>
              <a:gdLst>
                <a:gd name="T0" fmla="*/ 620 w 686"/>
                <a:gd name="T1" fmla="*/ 62 h 242"/>
                <a:gd name="T2" fmla="*/ 620 w 686"/>
                <a:gd name="T3" fmla="*/ 242 h 242"/>
                <a:gd name="T4" fmla="*/ 686 w 686"/>
                <a:gd name="T5" fmla="*/ 242 h 242"/>
                <a:gd name="T6" fmla="*/ 686 w 686"/>
                <a:gd name="T7" fmla="*/ 0 h 242"/>
                <a:gd name="T8" fmla="*/ 0 w 686"/>
                <a:gd name="T9" fmla="*/ 0 h 242"/>
                <a:gd name="T10" fmla="*/ 0 w 686"/>
                <a:gd name="T11" fmla="*/ 62 h 242"/>
                <a:gd name="T12" fmla="*/ 620 w 686"/>
                <a:gd name="T13" fmla="*/ 62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20" y="62"/>
                  </a:moveTo>
                  <a:lnTo>
                    <a:pt x="620" y="242"/>
                  </a:lnTo>
                  <a:lnTo>
                    <a:pt x="686" y="242"/>
                  </a:lnTo>
                  <a:lnTo>
                    <a:pt x="686" y="0"/>
                  </a:lnTo>
                  <a:lnTo>
                    <a:pt x="0" y="0"/>
                  </a:lnTo>
                  <a:lnTo>
                    <a:pt x="0" y="62"/>
                  </a:lnTo>
                  <a:lnTo>
                    <a:pt x="62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59">
              <a:extLst>
                <a:ext uri="{FF2B5EF4-FFF2-40B4-BE49-F238E27FC236}">
                  <a16:creationId xmlns:a16="http://schemas.microsoft.com/office/drawing/2014/main" id="{4E8AF048-C705-4A63-BD01-B5BEDEF28EAD}"/>
                </a:ext>
              </a:extLst>
            </p:cNvPr>
            <p:cNvSpPr>
              <a:spLocks noEditPoints="1"/>
            </p:cNvSpPr>
            <p:nvPr/>
          </p:nvSpPr>
          <p:spPr bwMode="auto">
            <a:xfrm>
              <a:off x="10679113" y="2301876"/>
              <a:ext cx="219075" cy="219075"/>
            </a:xfrm>
            <a:custGeom>
              <a:avLst/>
              <a:gdLst>
                <a:gd name="T0" fmla="*/ 0 w 58"/>
                <a:gd name="T1" fmla="*/ 29 h 58"/>
                <a:gd name="T2" fmla="*/ 0 w 58"/>
                <a:gd name="T3" fmla="*/ 29 h 58"/>
                <a:gd name="T4" fmla="*/ 29 w 58"/>
                <a:gd name="T5" fmla="*/ 0 h 58"/>
                <a:gd name="T6" fmla="*/ 58 w 58"/>
                <a:gd name="T7" fmla="*/ 29 h 58"/>
                <a:gd name="T8" fmla="*/ 58 w 58"/>
                <a:gd name="T9" fmla="*/ 29 h 58"/>
                <a:gd name="T10" fmla="*/ 29 w 58"/>
                <a:gd name="T11" fmla="*/ 58 h 58"/>
                <a:gd name="T12" fmla="*/ 0 w 58"/>
                <a:gd name="T13" fmla="*/ 29 h 58"/>
                <a:gd name="T14" fmla="*/ 55 w 58"/>
                <a:gd name="T15" fmla="*/ 29 h 58"/>
                <a:gd name="T16" fmla="*/ 55 w 58"/>
                <a:gd name="T17" fmla="*/ 29 h 58"/>
                <a:gd name="T18" fmla="*/ 29 w 58"/>
                <a:gd name="T19" fmla="*/ 3 h 58"/>
                <a:gd name="T20" fmla="*/ 3 w 58"/>
                <a:gd name="T21" fmla="*/ 29 h 58"/>
                <a:gd name="T22" fmla="*/ 3 w 58"/>
                <a:gd name="T23" fmla="*/ 29 h 58"/>
                <a:gd name="T24" fmla="*/ 29 w 58"/>
                <a:gd name="T25" fmla="*/ 55 h 58"/>
                <a:gd name="T26" fmla="*/ 55 w 58"/>
                <a:gd name="T27" fmla="*/ 29 h 58"/>
                <a:gd name="T28" fmla="*/ 17 w 58"/>
                <a:gd name="T29" fmla="*/ 13 h 58"/>
                <a:gd name="T30" fmla="*/ 31 w 58"/>
                <a:gd name="T31" fmla="*/ 13 h 58"/>
                <a:gd name="T32" fmla="*/ 40 w 58"/>
                <a:gd name="T33" fmla="*/ 16 h 58"/>
                <a:gd name="T34" fmla="*/ 43 w 58"/>
                <a:gd name="T35" fmla="*/ 23 h 58"/>
                <a:gd name="T36" fmla="*/ 43 w 58"/>
                <a:gd name="T37" fmla="*/ 23 h 58"/>
                <a:gd name="T38" fmla="*/ 36 w 58"/>
                <a:gd name="T39" fmla="*/ 32 h 58"/>
                <a:gd name="T40" fmla="*/ 44 w 58"/>
                <a:gd name="T41" fmla="*/ 43 h 58"/>
                <a:gd name="T42" fmla="*/ 36 w 58"/>
                <a:gd name="T43" fmla="*/ 43 h 58"/>
                <a:gd name="T44" fmla="*/ 29 w 58"/>
                <a:gd name="T45" fmla="*/ 33 h 58"/>
                <a:gd name="T46" fmla="*/ 29 w 58"/>
                <a:gd name="T47" fmla="*/ 33 h 58"/>
                <a:gd name="T48" fmla="*/ 24 w 58"/>
                <a:gd name="T49" fmla="*/ 33 h 58"/>
                <a:gd name="T50" fmla="*/ 24 w 58"/>
                <a:gd name="T51" fmla="*/ 43 h 58"/>
                <a:gd name="T52" fmla="*/ 17 w 58"/>
                <a:gd name="T53" fmla="*/ 43 h 58"/>
                <a:gd name="T54" fmla="*/ 17 w 58"/>
                <a:gd name="T55" fmla="*/ 13 h 58"/>
                <a:gd name="T56" fmla="*/ 31 w 58"/>
                <a:gd name="T57" fmla="*/ 28 h 58"/>
                <a:gd name="T58" fmla="*/ 36 w 58"/>
                <a:gd name="T59" fmla="*/ 23 h 58"/>
                <a:gd name="T60" fmla="*/ 36 w 58"/>
                <a:gd name="T61" fmla="*/ 23 h 58"/>
                <a:gd name="T62" fmla="*/ 31 w 58"/>
                <a:gd name="T63" fmla="*/ 19 h 58"/>
                <a:gd name="T64" fmla="*/ 24 w 58"/>
                <a:gd name="T65" fmla="*/ 19 h 58"/>
                <a:gd name="T66" fmla="*/ 24 w 58"/>
                <a:gd name="T67" fmla="*/ 28 h 58"/>
                <a:gd name="T68" fmla="*/ 31 w 58"/>
                <a:gd name="T69"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 h="58">
                  <a:moveTo>
                    <a:pt x="0" y="29"/>
                  </a:moveTo>
                  <a:cubicBezTo>
                    <a:pt x="0" y="29"/>
                    <a:pt x="0" y="29"/>
                    <a:pt x="0" y="29"/>
                  </a:cubicBezTo>
                  <a:cubicBezTo>
                    <a:pt x="0" y="13"/>
                    <a:pt x="13" y="0"/>
                    <a:pt x="29" y="0"/>
                  </a:cubicBezTo>
                  <a:cubicBezTo>
                    <a:pt x="45" y="0"/>
                    <a:pt x="58" y="13"/>
                    <a:pt x="58" y="29"/>
                  </a:cubicBezTo>
                  <a:cubicBezTo>
                    <a:pt x="58" y="29"/>
                    <a:pt x="58" y="29"/>
                    <a:pt x="58" y="29"/>
                  </a:cubicBezTo>
                  <a:cubicBezTo>
                    <a:pt x="58" y="45"/>
                    <a:pt x="45" y="58"/>
                    <a:pt x="29" y="58"/>
                  </a:cubicBezTo>
                  <a:cubicBezTo>
                    <a:pt x="13" y="58"/>
                    <a:pt x="0" y="45"/>
                    <a:pt x="0" y="29"/>
                  </a:cubicBezTo>
                  <a:close/>
                  <a:moveTo>
                    <a:pt x="55" y="29"/>
                  </a:moveTo>
                  <a:cubicBezTo>
                    <a:pt x="55" y="29"/>
                    <a:pt x="55" y="29"/>
                    <a:pt x="55" y="29"/>
                  </a:cubicBezTo>
                  <a:cubicBezTo>
                    <a:pt x="55" y="14"/>
                    <a:pt x="44" y="3"/>
                    <a:pt x="29" y="3"/>
                  </a:cubicBezTo>
                  <a:cubicBezTo>
                    <a:pt x="14" y="3"/>
                    <a:pt x="3" y="15"/>
                    <a:pt x="3" y="29"/>
                  </a:cubicBezTo>
                  <a:cubicBezTo>
                    <a:pt x="3" y="29"/>
                    <a:pt x="3" y="29"/>
                    <a:pt x="3" y="29"/>
                  </a:cubicBezTo>
                  <a:cubicBezTo>
                    <a:pt x="3" y="43"/>
                    <a:pt x="14" y="55"/>
                    <a:pt x="29" y="55"/>
                  </a:cubicBezTo>
                  <a:cubicBezTo>
                    <a:pt x="44" y="55"/>
                    <a:pt x="55" y="43"/>
                    <a:pt x="55" y="29"/>
                  </a:cubicBezTo>
                  <a:close/>
                  <a:moveTo>
                    <a:pt x="17" y="13"/>
                  </a:moveTo>
                  <a:cubicBezTo>
                    <a:pt x="31" y="13"/>
                    <a:pt x="31" y="13"/>
                    <a:pt x="31" y="13"/>
                  </a:cubicBezTo>
                  <a:cubicBezTo>
                    <a:pt x="35" y="13"/>
                    <a:pt x="38" y="14"/>
                    <a:pt x="40" y="16"/>
                  </a:cubicBezTo>
                  <a:cubicBezTo>
                    <a:pt x="42" y="18"/>
                    <a:pt x="43" y="20"/>
                    <a:pt x="43" y="23"/>
                  </a:cubicBezTo>
                  <a:cubicBezTo>
                    <a:pt x="43" y="23"/>
                    <a:pt x="43" y="23"/>
                    <a:pt x="43" y="23"/>
                  </a:cubicBezTo>
                  <a:cubicBezTo>
                    <a:pt x="43" y="28"/>
                    <a:pt x="40" y="31"/>
                    <a:pt x="36" y="32"/>
                  </a:cubicBezTo>
                  <a:cubicBezTo>
                    <a:pt x="44" y="43"/>
                    <a:pt x="44" y="43"/>
                    <a:pt x="44" y="43"/>
                  </a:cubicBezTo>
                  <a:cubicBezTo>
                    <a:pt x="36" y="43"/>
                    <a:pt x="36" y="43"/>
                    <a:pt x="36" y="43"/>
                  </a:cubicBezTo>
                  <a:cubicBezTo>
                    <a:pt x="29" y="33"/>
                    <a:pt x="29" y="33"/>
                    <a:pt x="29" y="33"/>
                  </a:cubicBezTo>
                  <a:cubicBezTo>
                    <a:pt x="29" y="33"/>
                    <a:pt x="29" y="33"/>
                    <a:pt x="29" y="33"/>
                  </a:cubicBezTo>
                  <a:cubicBezTo>
                    <a:pt x="24" y="33"/>
                    <a:pt x="24" y="33"/>
                    <a:pt x="24" y="33"/>
                  </a:cubicBezTo>
                  <a:cubicBezTo>
                    <a:pt x="24" y="43"/>
                    <a:pt x="24" y="43"/>
                    <a:pt x="24" y="43"/>
                  </a:cubicBezTo>
                  <a:cubicBezTo>
                    <a:pt x="17" y="43"/>
                    <a:pt x="17" y="43"/>
                    <a:pt x="17" y="43"/>
                  </a:cubicBezTo>
                  <a:lnTo>
                    <a:pt x="17" y="13"/>
                  </a:lnTo>
                  <a:close/>
                  <a:moveTo>
                    <a:pt x="31" y="28"/>
                  </a:moveTo>
                  <a:cubicBezTo>
                    <a:pt x="34" y="28"/>
                    <a:pt x="36" y="26"/>
                    <a:pt x="36" y="23"/>
                  </a:cubicBezTo>
                  <a:cubicBezTo>
                    <a:pt x="36" y="23"/>
                    <a:pt x="36" y="23"/>
                    <a:pt x="36" y="23"/>
                  </a:cubicBezTo>
                  <a:cubicBezTo>
                    <a:pt x="36" y="20"/>
                    <a:pt x="34" y="19"/>
                    <a:pt x="31" y="19"/>
                  </a:cubicBezTo>
                  <a:cubicBezTo>
                    <a:pt x="24" y="19"/>
                    <a:pt x="24" y="19"/>
                    <a:pt x="24" y="19"/>
                  </a:cubicBezTo>
                  <a:cubicBezTo>
                    <a:pt x="24" y="28"/>
                    <a:pt x="24" y="28"/>
                    <a:pt x="24" y="28"/>
                  </a:cubicBezTo>
                  <a:lnTo>
                    <a:pt x="31"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8" name="Slide Number Placeholder 5">
            <a:extLst>
              <a:ext uri="{FF2B5EF4-FFF2-40B4-BE49-F238E27FC236}">
                <a16:creationId xmlns:a16="http://schemas.microsoft.com/office/drawing/2014/main" id="{EBAD99E7-E42D-4AA5-9168-8DBC4DEE2E13}"/>
              </a:ext>
            </a:extLst>
          </p:cNvPr>
          <p:cNvSpPr txBox="1">
            <a:spLocks/>
          </p:cNvSpPr>
          <p:nvPr userDrawn="1"/>
        </p:nvSpPr>
        <p:spPr>
          <a:xfrm>
            <a:off x="5801782" y="6462408"/>
            <a:ext cx="588435" cy="365125"/>
          </a:xfrm>
          <a:prstGeom prst="rect">
            <a:avLst/>
          </a:prstGeom>
        </p:spPr>
        <p:txBody>
          <a:bodyPr vert="horz" lIns="121920" tIns="60960" rIns="121920" bIns="60960" rtlCol="0" anchor="ctr"/>
          <a:lstStyle>
            <a:defPPr>
              <a:defRPr lang="en-US"/>
            </a:defPPr>
            <a:lvl1pPr algn="r" rtl="0" fontAlgn="base">
              <a:spcBef>
                <a:spcPct val="0"/>
              </a:spcBef>
              <a:spcAft>
                <a:spcPct val="0"/>
              </a:spcAft>
              <a:defRPr sz="800" kern="1200">
                <a:solidFill>
                  <a:schemeClr val="tx1">
                    <a:lumMod val="50000"/>
                    <a:lumOff val="50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defTabSz="914354" fontAlgn="auto">
              <a:spcBef>
                <a:spcPts val="0"/>
              </a:spcBef>
              <a:spcAft>
                <a:spcPts val="0"/>
              </a:spcAft>
            </a:pPr>
            <a:fld id="{4BC8C7BF-536A-5D4E-8B21-0CE6F1D2E9E6}" type="slidenum">
              <a:rPr lang="en-US" sz="1067" smtClean="0">
                <a:solidFill>
                  <a:schemeClr val="bg2"/>
                </a:solidFill>
                <a:latin typeface="Arial"/>
              </a:rPr>
              <a:pPr algn="ctr" defTabSz="914354" fontAlgn="auto">
                <a:spcBef>
                  <a:spcPts val="0"/>
                </a:spcBef>
                <a:spcAft>
                  <a:spcPts val="0"/>
                </a:spcAft>
              </a:pPr>
              <a:t>‹#›</a:t>
            </a:fld>
            <a:endParaRPr lang="en-US" sz="1067" dirty="0">
              <a:solidFill>
                <a:schemeClr val="bg2"/>
              </a:solidFill>
              <a:latin typeface="Arial"/>
            </a:endParaRPr>
          </a:p>
        </p:txBody>
      </p:sp>
      <p:sp>
        <p:nvSpPr>
          <p:cNvPr id="39" name="Footer Placeholder 4">
            <a:extLst>
              <a:ext uri="{FF2B5EF4-FFF2-40B4-BE49-F238E27FC236}">
                <a16:creationId xmlns:a16="http://schemas.microsoft.com/office/drawing/2014/main" id="{0DBC0FE7-3B54-4623-B85D-3FAF54C10ADF}"/>
              </a:ext>
            </a:extLst>
          </p:cNvPr>
          <p:cNvSpPr txBox="1">
            <a:spLocks/>
          </p:cNvSpPr>
          <p:nvPr userDrawn="1"/>
        </p:nvSpPr>
        <p:spPr>
          <a:xfrm>
            <a:off x="205166" y="6467052"/>
            <a:ext cx="3004579" cy="365125"/>
          </a:xfrm>
          <a:prstGeom prst="rect">
            <a:avLst/>
          </a:prstGeom>
        </p:spPr>
        <p:txBody>
          <a:bodyPr vert="horz" lIns="121920" tIns="60960" rIns="121920" bIns="60960" rtlCol="0" anchor="ctr"/>
          <a:lstStyle>
            <a:defPPr>
              <a:defRPr lang="en-US"/>
            </a:defPPr>
            <a:lvl1pPr marL="0" algn="l" defTabSz="685783" rtl="0" eaLnBrk="1" latinLnBrk="0" hangingPunct="1">
              <a:defRPr sz="800" kern="1200" baseline="0">
                <a:solidFill>
                  <a:schemeClr val="tx1">
                    <a:lumMod val="50000"/>
                    <a:lumOff val="50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r>
              <a:rPr lang="en-US" sz="900" dirty="0">
                <a:solidFill>
                  <a:schemeClr val="bg2">
                    <a:lumMod val="65000"/>
                  </a:schemeClr>
                </a:solidFill>
                <a:latin typeface="Arial" panose="020B0604020202020204" pitchFamily="34" charset="0"/>
                <a:cs typeface="Arial" panose="020B0604020202020204" pitchFamily="34" charset="0"/>
              </a:rPr>
              <a:t>© 2026 HireRight. All rights reserved. Confidential. </a:t>
            </a:r>
          </a:p>
        </p:txBody>
      </p:sp>
      <p:sp>
        <p:nvSpPr>
          <p:cNvPr id="4" name="Title Placeholder 1">
            <a:extLst>
              <a:ext uri="{FF2B5EF4-FFF2-40B4-BE49-F238E27FC236}">
                <a16:creationId xmlns:a16="http://schemas.microsoft.com/office/drawing/2014/main" id="{800AAD45-B986-E32D-D740-9C6037C20EA3}"/>
              </a:ext>
            </a:extLst>
          </p:cNvPr>
          <p:cNvSpPr>
            <a:spLocks noGrp="1"/>
          </p:cNvSpPr>
          <p:nvPr>
            <p:ph type="title"/>
          </p:nvPr>
        </p:nvSpPr>
        <p:spPr>
          <a:xfrm>
            <a:off x="381000" y="362481"/>
            <a:ext cx="11429999"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5" name="Text Placeholder 2">
            <a:extLst>
              <a:ext uri="{FF2B5EF4-FFF2-40B4-BE49-F238E27FC236}">
                <a16:creationId xmlns:a16="http://schemas.microsoft.com/office/drawing/2014/main" id="{8166510C-7868-389E-F936-1FCC8E2A7810}"/>
              </a:ext>
            </a:extLst>
          </p:cNvPr>
          <p:cNvSpPr>
            <a:spLocks noGrp="1"/>
          </p:cNvSpPr>
          <p:nvPr>
            <p:ph type="body" idx="1"/>
          </p:nvPr>
        </p:nvSpPr>
        <p:spPr>
          <a:xfrm>
            <a:off x="381000" y="1104900"/>
            <a:ext cx="11429999" cy="50037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1F9C27BF-3E2D-06CC-9A50-9443B97E21B1}"/>
              </a:ext>
            </a:extLst>
          </p:cNvPr>
          <p:cNvSpPr/>
          <p:nvPr userDrawn="1"/>
        </p:nvSpPr>
        <p:spPr>
          <a:xfrm>
            <a:off x="0" y="0"/>
            <a:ext cx="12192000" cy="841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2117542"/>
      </p:ext>
    </p:extLst>
  </p:cSld>
  <p:clrMap bg1="lt1" tx1="dk1" bg2="lt2" tx2="dk2" accent1="accent1" accent2="accent2" accent3="accent3" accent4="accent4" accent5="accent5" accent6="accent6" hlink="hlink" folHlink="folHlink"/>
  <p:sldLayoutIdLst>
    <p:sldLayoutId id="2147483809" r:id="rId1"/>
    <p:sldLayoutId id="2147483814" r:id="rId2"/>
  </p:sldLayoutIdLst>
  <p:txStyles>
    <p:title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chemeClr val="accent2"/>
        </a:buClr>
        <a:buSzPct val="75000"/>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accent2"/>
        </a:buClr>
        <a:buSzPct val="80000"/>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accent2"/>
        </a:buClr>
        <a:buSzPct val="80000"/>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920">
          <p15:clr>
            <a:srgbClr val="F26B43"/>
          </p15:clr>
        </p15:guide>
        <p15:guide id="4" pos="5760">
          <p15:clr>
            <a:srgbClr val="F26B43"/>
          </p15:clr>
        </p15:guide>
        <p15:guide id="5" pos="240">
          <p15:clr>
            <a:srgbClr val="F26B43"/>
          </p15:clr>
        </p15:guide>
        <p15:guide id="6" pos="7440">
          <p15:clr>
            <a:srgbClr val="F26B43"/>
          </p15:clr>
        </p15:guide>
        <p15:guide id="7" orient="horz" pos="4032">
          <p15:clr>
            <a:srgbClr val="F26B43"/>
          </p15:clr>
        </p15:guide>
        <p15:guide id="8" orient="horz" pos="696">
          <p15:clr>
            <a:srgbClr val="F26B43"/>
          </p15:clr>
        </p15:guide>
        <p15:guide id="9" orient="horz" pos="456">
          <p15:clr>
            <a:srgbClr val="F26B43"/>
          </p15:clr>
        </p15:guide>
        <p15:guide id="10" orient="horz" pos="48"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62481"/>
            <a:ext cx="11429999" cy="475720"/>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381000" y="1104900"/>
            <a:ext cx="11429999" cy="50037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Rectangle 21">
            <a:extLst>
              <a:ext uri="{FF2B5EF4-FFF2-40B4-BE49-F238E27FC236}">
                <a16:creationId xmlns:a16="http://schemas.microsoft.com/office/drawing/2014/main" id="{9D002B2D-5FAB-4995-8C74-5471FE31E8EE}"/>
              </a:ext>
            </a:extLst>
          </p:cNvPr>
          <p:cNvSpPr/>
          <p:nvPr userDrawn="1"/>
        </p:nvSpPr>
        <p:spPr>
          <a:xfrm>
            <a:off x="0" y="-1"/>
            <a:ext cx="12192000" cy="76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90008D8-F29D-410D-B2F6-4E77E4CFC0E5}"/>
              </a:ext>
            </a:extLst>
          </p:cNvPr>
          <p:cNvSpPr/>
          <p:nvPr userDrawn="1"/>
        </p:nvSpPr>
        <p:spPr>
          <a:xfrm>
            <a:off x="0" y="6400800"/>
            <a:ext cx="12192000" cy="457201"/>
          </a:xfrm>
          <a:prstGeom prst="rect">
            <a:avLst/>
          </a:pr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3598835-204D-433D-A6C3-F8823FF558FA}"/>
              </a:ext>
            </a:extLst>
          </p:cNvPr>
          <p:cNvSpPr/>
          <p:nvPr userDrawn="1"/>
        </p:nvSpPr>
        <p:spPr>
          <a:xfrm>
            <a:off x="5801782" y="6400801"/>
            <a:ext cx="588435" cy="457200"/>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28E7A53E-7810-461D-A9DD-A1C3CF8CA6E4}"/>
              </a:ext>
            </a:extLst>
          </p:cNvPr>
          <p:cNvGrpSpPr/>
          <p:nvPr userDrawn="1"/>
        </p:nvGrpSpPr>
        <p:grpSpPr>
          <a:xfrm>
            <a:off x="10795053" y="6526111"/>
            <a:ext cx="1238262" cy="229835"/>
            <a:chOff x="2336800" y="2301876"/>
            <a:chExt cx="8561388" cy="1589087"/>
          </a:xfrm>
          <a:solidFill>
            <a:schemeClr val="bg2"/>
          </a:solidFill>
        </p:grpSpPr>
        <p:sp>
          <p:nvSpPr>
            <p:cNvPr id="26" name="Freeform 29">
              <a:extLst>
                <a:ext uri="{FF2B5EF4-FFF2-40B4-BE49-F238E27FC236}">
                  <a16:creationId xmlns:a16="http://schemas.microsoft.com/office/drawing/2014/main" id="{82F06C15-091D-4570-A2EE-D548075C1B51}"/>
                </a:ext>
              </a:extLst>
            </p:cNvPr>
            <p:cNvSpPr>
              <a:spLocks/>
            </p:cNvSpPr>
            <p:nvPr/>
          </p:nvSpPr>
          <p:spPr bwMode="auto">
            <a:xfrm>
              <a:off x="5727700" y="3506788"/>
              <a:ext cx="1089025" cy="384175"/>
            </a:xfrm>
            <a:custGeom>
              <a:avLst/>
              <a:gdLst>
                <a:gd name="T0" fmla="*/ 66 w 686"/>
                <a:gd name="T1" fmla="*/ 180 h 242"/>
                <a:gd name="T2" fmla="*/ 66 w 686"/>
                <a:gd name="T3" fmla="*/ 0 h 242"/>
                <a:gd name="T4" fmla="*/ 0 w 686"/>
                <a:gd name="T5" fmla="*/ 0 h 242"/>
                <a:gd name="T6" fmla="*/ 0 w 686"/>
                <a:gd name="T7" fmla="*/ 242 h 242"/>
                <a:gd name="T8" fmla="*/ 686 w 686"/>
                <a:gd name="T9" fmla="*/ 242 h 242"/>
                <a:gd name="T10" fmla="*/ 686 w 686"/>
                <a:gd name="T11" fmla="*/ 180 h 242"/>
                <a:gd name="T12" fmla="*/ 66 w 686"/>
                <a:gd name="T13" fmla="*/ 180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6" y="180"/>
                  </a:moveTo>
                  <a:lnTo>
                    <a:pt x="66" y="0"/>
                  </a:lnTo>
                  <a:lnTo>
                    <a:pt x="0" y="0"/>
                  </a:lnTo>
                  <a:lnTo>
                    <a:pt x="0" y="242"/>
                  </a:lnTo>
                  <a:lnTo>
                    <a:pt x="686" y="242"/>
                  </a:lnTo>
                  <a:lnTo>
                    <a:pt x="686" y="180"/>
                  </a:lnTo>
                  <a:lnTo>
                    <a:pt x="66"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0">
              <a:extLst>
                <a:ext uri="{FF2B5EF4-FFF2-40B4-BE49-F238E27FC236}">
                  <a16:creationId xmlns:a16="http://schemas.microsoft.com/office/drawing/2014/main" id="{3A6BF1BE-2781-4C9B-A987-0F965D88A4F0}"/>
                </a:ext>
              </a:extLst>
            </p:cNvPr>
            <p:cNvSpPr>
              <a:spLocks/>
            </p:cNvSpPr>
            <p:nvPr/>
          </p:nvSpPr>
          <p:spPr bwMode="auto">
            <a:xfrm>
              <a:off x="2336800" y="2686051"/>
              <a:ext cx="695325" cy="820738"/>
            </a:xfrm>
            <a:custGeom>
              <a:avLst/>
              <a:gdLst>
                <a:gd name="T0" fmla="*/ 317 w 438"/>
                <a:gd name="T1" fmla="*/ 199 h 517"/>
                <a:gd name="T2" fmla="*/ 123 w 438"/>
                <a:gd name="T3" fmla="*/ 199 h 517"/>
                <a:gd name="T4" fmla="*/ 123 w 438"/>
                <a:gd name="T5" fmla="*/ 0 h 517"/>
                <a:gd name="T6" fmla="*/ 0 w 438"/>
                <a:gd name="T7" fmla="*/ 0 h 517"/>
                <a:gd name="T8" fmla="*/ 0 w 438"/>
                <a:gd name="T9" fmla="*/ 517 h 517"/>
                <a:gd name="T10" fmla="*/ 123 w 438"/>
                <a:gd name="T11" fmla="*/ 517 h 517"/>
                <a:gd name="T12" fmla="*/ 123 w 438"/>
                <a:gd name="T13" fmla="*/ 313 h 517"/>
                <a:gd name="T14" fmla="*/ 317 w 438"/>
                <a:gd name="T15" fmla="*/ 313 h 517"/>
                <a:gd name="T16" fmla="*/ 317 w 438"/>
                <a:gd name="T17" fmla="*/ 517 h 517"/>
                <a:gd name="T18" fmla="*/ 438 w 438"/>
                <a:gd name="T19" fmla="*/ 517 h 517"/>
                <a:gd name="T20" fmla="*/ 438 w 438"/>
                <a:gd name="T21" fmla="*/ 0 h 517"/>
                <a:gd name="T22" fmla="*/ 317 w 438"/>
                <a:gd name="T23" fmla="*/ 0 h 517"/>
                <a:gd name="T24" fmla="*/ 317 w 438"/>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 h="517">
                  <a:moveTo>
                    <a:pt x="317" y="199"/>
                  </a:moveTo>
                  <a:lnTo>
                    <a:pt x="123" y="199"/>
                  </a:lnTo>
                  <a:lnTo>
                    <a:pt x="123" y="0"/>
                  </a:lnTo>
                  <a:lnTo>
                    <a:pt x="0" y="0"/>
                  </a:lnTo>
                  <a:lnTo>
                    <a:pt x="0" y="517"/>
                  </a:lnTo>
                  <a:lnTo>
                    <a:pt x="123" y="517"/>
                  </a:lnTo>
                  <a:lnTo>
                    <a:pt x="123" y="313"/>
                  </a:lnTo>
                  <a:lnTo>
                    <a:pt x="317" y="313"/>
                  </a:lnTo>
                  <a:lnTo>
                    <a:pt x="317" y="517"/>
                  </a:lnTo>
                  <a:lnTo>
                    <a:pt x="438" y="517"/>
                  </a:lnTo>
                  <a:lnTo>
                    <a:pt x="438" y="0"/>
                  </a:lnTo>
                  <a:lnTo>
                    <a:pt x="317" y="0"/>
                  </a:lnTo>
                  <a:lnTo>
                    <a:pt x="317" y="1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7">
              <a:extLst>
                <a:ext uri="{FF2B5EF4-FFF2-40B4-BE49-F238E27FC236}">
                  <a16:creationId xmlns:a16="http://schemas.microsoft.com/office/drawing/2014/main" id="{5183CC1D-714C-460E-AF67-700C0CFE4D52}"/>
                </a:ext>
              </a:extLst>
            </p:cNvPr>
            <p:cNvSpPr>
              <a:spLocks noChangeArrowheads="1"/>
            </p:cNvSpPr>
            <p:nvPr/>
          </p:nvSpPr>
          <p:spPr bwMode="auto">
            <a:xfrm>
              <a:off x="3343275" y="2686051"/>
              <a:ext cx="195262" cy="820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32">
              <a:extLst>
                <a:ext uri="{FF2B5EF4-FFF2-40B4-BE49-F238E27FC236}">
                  <a16:creationId xmlns:a16="http://schemas.microsoft.com/office/drawing/2014/main" id="{BA6AF7C1-3A74-4A28-812E-C4C6199D345F}"/>
                </a:ext>
              </a:extLst>
            </p:cNvPr>
            <p:cNvSpPr>
              <a:spLocks noEditPoints="1"/>
            </p:cNvSpPr>
            <p:nvPr/>
          </p:nvSpPr>
          <p:spPr bwMode="auto">
            <a:xfrm>
              <a:off x="3849688" y="2686051"/>
              <a:ext cx="722312" cy="820738"/>
            </a:xfrm>
            <a:custGeom>
              <a:avLst/>
              <a:gdLst>
                <a:gd name="T0" fmla="*/ 183 w 192"/>
                <a:gd name="T1" fmla="*/ 73 h 218"/>
                <a:gd name="T2" fmla="*/ 183 w 192"/>
                <a:gd name="T3" fmla="*/ 72 h 218"/>
                <a:gd name="T4" fmla="*/ 164 w 192"/>
                <a:gd name="T5" fmla="*/ 22 h 218"/>
                <a:gd name="T6" fmla="*/ 100 w 192"/>
                <a:gd name="T7" fmla="*/ 0 h 218"/>
                <a:gd name="T8" fmla="*/ 0 w 192"/>
                <a:gd name="T9" fmla="*/ 0 h 218"/>
                <a:gd name="T10" fmla="*/ 0 w 192"/>
                <a:gd name="T11" fmla="*/ 218 h 218"/>
                <a:gd name="T12" fmla="*/ 52 w 192"/>
                <a:gd name="T13" fmla="*/ 218 h 218"/>
                <a:gd name="T14" fmla="*/ 52 w 192"/>
                <a:gd name="T15" fmla="*/ 149 h 218"/>
                <a:gd name="T16" fmla="*/ 85 w 192"/>
                <a:gd name="T17" fmla="*/ 149 h 218"/>
                <a:gd name="T18" fmla="*/ 131 w 192"/>
                <a:gd name="T19" fmla="*/ 218 h 218"/>
                <a:gd name="T20" fmla="*/ 192 w 192"/>
                <a:gd name="T21" fmla="*/ 218 h 218"/>
                <a:gd name="T22" fmla="*/ 139 w 192"/>
                <a:gd name="T23" fmla="*/ 140 h 218"/>
                <a:gd name="T24" fmla="*/ 183 w 192"/>
                <a:gd name="T25" fmla="*/ 73 h 218"/>
                <a:gd name="T26" fmla="*/ 131 w 192"/>
                <a:gd name="T27" fmla="*/ 75 h 218"/>
                <a:gd name="T28" fmla="*/ 131 w 192"/>
                <a:gd name="T29" fmla="*/ 75 h 218"/>
                <a:gd name="T30" fmla="*/ 97 w 192"/>
                <a:gd name="T31" fmla="*/ 103 h 218"/>
                <a:gd name="T32" fmla="*/ 52 w 192"/>
                <a:gd name="T33" fmla="*/ 103 h 218"/>
                <a:gd name="T34" fmla="*/ 52 w 192"/>
                <a:gd name="T35" fmla="*/ 47 h 218"/>
                <a:gd name="T36" fmla="*/ 96 w 192"/>
                <a:gd name="T37" fmla="*/ 47 h 218"/>
                <a:gd name="T38" fmla="*/ 131 w 192"/>
                <a:gd name="T39"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18">
                  <a:moveTo>
                    <a:pt x="183" y="73"/>
                  </a:moveTo>
                  <a:cubicBezTo>
                    <a:pt x="183" y="72"/>
                    <a:pt x="183" y="72"/>
                    <a:pt x="183" y="72"/>
                  </a:cubicBezTo>
                  <a:cubicBezTo>
                    <a:pt x="183" y="52"/>
                    <a:pt x="177" y="34"/>
                    <a:pt x="164" y="22"/>
                  </a:cubicBezTo>
                  <a:cubicBezTo>
                    <a:pt x="150" y="7"/>
                    <a:pt x="128"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cubicBezTo>
                    <a:pt x="139" y="140"/>
                    <a:pt x="139" y="140"/>
                    <a:pt x="139" y="140"/>
                  </a:cubicBezTo>
                  <a:cubicBezTo>
                    <a:pt x="167" y="129"/>
                    <a:pt x="183" y="105"/>
                    <a:pt x="183" y="73"/>
                  </a:cubicBezTo>
                  <a:close/>
                  <a:moveTo>
                    <a:pt x="131" y="75"/>
                  </a:moveTo>
                  <a:cubicBezTo>
                    <a:pt x="131" y="75"/>
                    <a:pt x="131" y="75"/>
                    <a:pt x="131" y="75"/>
                  </a:cubicBez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3">
              <a:extLst>
                <a:ext uri="{FF2B5EF4-FFF2-40B4-BE49-F238E27FC236}">
                  <a16:creationId xmlns:a16="http://schemas.microsoft.com/office/drawing/2014/main" id="{F6DF1D38-BA4F-4BEC-BAE0-1B4B1729610E}"/>
                </a:ext>
              </a:extLst>
            </p:cNvPr>
            <p:cNvSpPr>
              <a:spLocks/>
            </p:cNvSpPr>
            <p:nvPr/>
          </p:nvSpPr>
          <p:spPr bwMode="auto">
            <a:xfrm>
              <a:off x="4792663" y="2686051"/>
              <a:ext cx="630237" cy="820738"/>
            </a:xfrm>
            <a:custGeom>
              <a:avLst/>
              <a:gdLst>
                <a:gd name="T0" fmla="*/ 123 w 397"/>
                <a:gd name="T1" fmla="*/ 405 h 517"/>
                <a:gd name="T2" fmla="*/ 123 w 397"/>
                <a:gd name="T3" fmla="*/ 311 h 517"/>
                <a:gd name="T4" fmla="*/ 360 w 397"/>
                <a:gd name="T5" fmla="*/ 311 h 517"/>
                <a:gd name="T6" fmla="*/ 360 w 397"/>
                <a:gd name="T7" fmla="*/ 201 h 517"/>
                <a:gd name="T8" fmla="*/ 123 w 397"/>
                <a:gd name="T9" fmla="*/ 201 h 517"/>
                <a:gd name="T10" fmla="*/ 123 w 397"/>
                <a:gd name="T11" fmla="*/ 109 h 517"/>
                <a:gd name="T12" fmla="*/ 393 w 397"/>
                <a:gd name="T13" fmla="*/ 109 h 517"/>
                <a:gd name="T14" fmla="*/ 393 w 397"/>
                <a:gd name="T15" fmla="*/ 0 h 517"/>
                <a:gd name="T16" fmla="*/ 0 w 397"/>
                <a:gd name="T17" fmla="*/ 0 h 517"/>
                <a:gd name="T18" fmla="*/ 0 w 397"/>
                <a:gd name="T19" fmla="*/ 517 h 517"/>
                <a:gd name="T20" fmla="*/ 397 w 397"/>
                <a:gd name="T21" fmla="*/ 517 h 517"/>
                <a:gd name="T22" fmla="*/ 397 w 397"/>
                <a:gd name="T23" fmla="*/ 405 h 517"/>
                <a:gd name="T24" fmla="*/ 123 w 397"/>
                <a:gd name="T25" fmla="*/ 405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7" h="517">
                  <a:moveTo>
                    <a:pt x="123" y="405"/>
                  </a:moveTo>
                  <a:lnTo>
                    <a:pt x="123" y="311"/>
                  </a:lnTo>
                  <a:lnTo>
                    <a:pt x="360" y="311"/>
                  </a:lnTo>
                  <a:lnTo>
                    <a:pt x="360" y="201"/>
                  </a:lnTo>
                  <a:lnTo>
                    <a:pt x="123" y="201"/>
                  </a:lnTo>
                  <a:lnTo>
                    <a:pt x="123" y="109"/>
                  </a:lnTo>
                  <a:lnTo>
                    <a:pt x="393" y="109"/>
                  </a:lnTo>
                  <a:lnTo>
                    <a:pt x="393" y="0"/>
                  </a:lnTo>
                  <a:lnTo>
                    <a:pt x="0" y="0"/>
                  </a:lnTo>
                  <a:lnTo>
                    <a:pt x="0" y="517"/>
                  </a:lnTo>
                  <a:lnTo>
                    <a:pt x="397" y="517"/>
                  </a:lnTo>
                  <a:lnTo>
                    <a:pt x="397" y="405"/>
                  </a:lnTo>
                  <a:lnTo>
                    <a:pt x="123"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4">
              <a:extLst>
                <a:ext uri="{FF2B5EF4-FFF2-40B4-BE49-F238E27FC236}">
                  <a16:creationId xmlns:a16="http://schemas.microsoft.com/office/drawing/2014/main" id="{1A5D022C-7D98-4AE2-8696-49D5508C188F}"/>
                </a:ext>
              </a:extLst>
            </p:cNvPr>
            <p:cNvSpPr>
              <a:spLocks noEditPoints="1"/>
            </p:cNvSpPr>
            <p:nvPr/>
          </p:nvSpPr>
          <p:spPr bwMode="auto">
            <a:xfrm>
              <a:off x="6118225" y="2686051"/>
              <a:ext cx="720725" cy="820738"/>
            </a:xfrm>
            <a:custGeom>
              <a:avLst/>
              <a:gdLst>
                <a:gd name="T0" fmla="*/ 139 w 192"/>
                <a:gd name="T1" fmla="*/ 140 h 218"/>
                <a:gd name="T2" fmla="*/ 183 w 192"/>
                <a:gd name="T3" fmla="*/ 73 h 218"/>
                <a:gd name="T4" fmla="*/ 183 w 192"/>
                <a:gd name="T5" fmla="*/ 72 h 218"/>
                <a:gd name="T6" fmla="*/ 164 w 192"/>
                <a:gd name="T7" fmla="*/ 22 h 218"/>
                <a:gd name="T8" fmla="*/ 100 w 192"/>
                <a:gd name="T9" fmla="*/ 0 h 218"/>
                <a:gd name="T10" fmla="*/ 0 w 192"/>
                <a:gd name="T11" fmla="*/ 0 h 218"/>
                <a:gd name="T12" fmla="*/ 0 w 192"/>
                <a:gd name="T13" fmla="*/ 218 h 218"/>
                <a:gd name="T14" fmla="*/ 52 w 192"/>
                <a:gd name="T15" fmla="*/ 218 h 218"/>
                <a:gd name="T16" fmla="*/ 52 w 192"/>
                <a:gd name="T17" fmla="*/ 149 h 218"/>
                <a:gd name="T18" fmla="*/ 85 w 192"/>
                <a:gd name="T19" fmla="*/ 149 h 218"/>
                <a:gd name="T20" fmla="*/ 131 w 192"/>
                <a:gd name="T21" fmla="*/ 218 h 218"/>
                <a:gd name="T22" fmla="*/ 192 w 192"/>
                <a:gd name="T23" fmla="*/ 218 h 218"/>
                <a:gd name="T24" fmla="*/ 139 w 192"/>
                <a:gd name="T25" fmla="*/ 140 h 218"/>
                <a:gd name="T26" fmla="*/ 131 w 192"/>
                <a:gd name="T27" fmla="*/ 75 h 218"/>
                <a:gd name="T28" fmla="*/ 97 w 192"/>
                <a:gd name="T29" fmla="*/ 103 h 218"/>
                <a:gd name="T30" fmla="*/ 52 w 192"/>
                <a:gd name="T31" fmla="*/ 103 h 218"/>
                <a:gd name="T32" fmla="*/ 52 w 192"/>
                <a:gd name="T33" fmla="*/ 47 h 218"/>
                <a:gd name="T34" fmla="*/ 96 w 192"/>
                <a:gd name="T35" fmla="*/ 47 h 218"/>
                <a:gd name="T36" fmla="*/ 131 w 192"/>
                <a:gd name="T37" fmla="*/ 7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2" h="218">
                  <a:moveTo>
                    <a:pt x="139" y="140"/>
                  </a:moveTo>
                  <a:cubicBezTo>
                    <a:pt x="167" y="129"/>
                    <a:pt x="183" y="105"/>
                    <a:pt x="183" y="73"/>
                  </a:cubicBezTo>
                  <a:cubicBezTo>
                    <a:pt x="183" y="72"/>
                    <a:pt x="183" y="72"/>
                    <a:pt x="183" y="72"/>
                  </a:cubicBezTo>
                  <a:cubicBezTo>
                    <a:pt x="183" y="52"/>
                    <a:pt x="177" y="34"/>
                    <a:pt x="164" y="22"/>
                  </a:cubicBezTo>
                  <a:cubicBezTo>
                    <a:pt x="149" y="7"/>
                    <a:pt x="127" y="0"/>
                    <a:pt x="100" y="0"/>
                  </a:cubicBezTo>
                  <a:cubicBezTo>
                    <a:pt x="0" y="0"/>
                    <a:pt x="0" y="0"/>
                    <a:pt x="0" y="0"/>
                  </a:cubicBezTo>
                  <a:cubicBezTo>
                    <a:pt x="0" y="218"/>
                    <a:pt x="0" y="218"/>
                    <a:pt x="0" y="218"/>
                  </a:cubicBezTo>
                  <a:cubicBezTo>
                    <a:pt x="52" y="218"/>
                    <a:pt x="52" y="218"/>
                    <a:pt x="52" y="218"/>
                  </a:cubicBezTo>
                  <a:cubicBezTo>
                    <a:pt x="52" y="149"/>
                    <a:pt x="52" y="149"/>
                    <a:pt x="52" y="149"/>
                  </a:cubicBezTo>
                  <a:cubicBezTo>
                    <a:pt x="85" y="149"/>
                    <a:pt x="85" y="149"/>
                    <a:pt x="85" y="149"/>
                  </a:cubicBezTo>
                  <a:cubicBezTo>
                    <a:pt x="131" y="218"/>
                    <a:pt x="131" y="218"/>
                    <a:pt x="131" y="218"/>
                  </a:cubicBezTo>
                  <a:cubicBezTo>
                    <a:pt x="192" y="218"/>
                    <a:pt x="192" y="218"/>
                    <a:pt x="192" y="218"/>
                  </a:cubicBezTo>
                  <a:lnTo>
                    <a:pt x="139" y="140"/>
                  </a:lnTo>
                  <a:close/>
                  <a:moveTo>
                    <a:pt x="131" y="75"/>
                  </a:moveTo>
                  <a:cubicBezTo>
                    <a:pt x="131" y="93"/>
                    <a:pt x="118" y="103"/>
                    <a:pt x="97" y="103"/>
                  </a:cubicBezTo>
                  <a:cubicBezTo>
                    <a:pt x="52" y="103"/>
                    <a:pt x="52" y="103"/>
                    <a:pt x="52" y="103"/>
                  </a:cubicBezTo>
                  <a:cubicBezTo>
                    <a:pt x="52" y="47"/>
                    <a:pt x="52" y="47"/>
                    <a:pt x="52" y="47"/>
                  </a:cubicBezTo>
                  <a:cubicBezTo>
                    <a:pt x="96" y="47"/>
                    <a:pt x="96" y="47"/>
                    <a:pt x="96" y="47"/>
                  </a:cubicBezTo>
                  <a:cubicBezTo>
                    <a:pt x="119" y="47"/>
                    <a:pt x="131" y="57"/>
                    <a:pt x="131" y="7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31">
              <a:extLst>
                <a:ext uri="{FF2B5EF4-FFF2-40B4-BE49-F238E27FC236}">
                  <a16:creationId xmlns:a16="http://schemas.microsoft.com/office/drawing/2014/main" id="{DD76D583-66BC-443E-85AB-C4129C08B51B}"/>
                </a:ext>
              </a:extLst>
            </p:cNvPr>
            <p:cNvSpPr>
              <a:spLocks noChangeArrowheads="1"/>
            </p:cNvSpPr>
            <p:nvPr/>
          </p:nvSpPr>
          <p:spPr bwMode="auto">
            <a:xfrm>
              <a:off x="7067550" y="2686051"/>
              <a:ext cx="195262" cy="8207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6">
              <a:extLst>
                <a:ext uri="{FF2B5EF4-FFF2-40B4-BE49-F238E27FC236}">
                  <a16:creationId xmlns:a16="http://schemas.microsoft.com/office/drawing/2014/main" id="{A6B4E41D-FC04-44E1-AB9E-F951C349008F}"/>
                </a:ext>
              </a:extLst>
            </p:cNvPr>
            <p:cNvSpPr>
              <a:spLocks/>
            </p:cNvSpPr>
            <p:nvPr/>
          </p:nvSpPr>
          <p:spPr bwMode="auto">
            <a:xfrm>
              <a:off x="7526338" y="2670176"/>
              <a:ext cx="781050" cy="847725"/>
            </a:xfrm>
            <a:custGeom>
              <a:avLst/>
              <a:gdLst>
                <a:gd name="T0" fmla="*/ 110 w 208"/>
                <a:gd name="T1" fmla="*/ 139 h 225"/>
                <a:gd name="T2" fmla="*/ 158 w 208"/>
                <a:gd name="T3" fmla="*/ 139 h 225"/>
                <a:gd name="T4" fmla="*/ 158 w 208"/>
                <a:gd name="T5" fmla="*/ 166 h 225"/>
                <a:gd name="T6" fmla="*/ 116 w 208"/>
                <a:gd name="T7" fmla="*/ 178 h 225"/>
                <a:gd name="T8" fmla="*/ 54 w 208"/>
                <a:gd name="T9" fmla="*/ 113 h 225"/>
                <a:gd name="T10" fmla="*/ 54 w 208"/>
                <a:gd name="T11" fmla="*/ 112 h 225"/>
                <a:gd name="T12" fmla="*/ 113 w 208"/>
                <a:gd name="T13" fmla="*/ 48 h 225"/>
                <a:gd name="T14" fmla="*/ 167 w 208"/>
                <a:gd name="T15" fmla="*/ 69 h 225"/>
                <a:gd name="T16" fmla="*/ 169 w 208"/>
                <a:gd name="T17" fmla="*/ 71 h 225"/>
                <a:gd name="T18" fmla="*/ 201 w 208"/>
                <a:gd name="T19" fmla="*/ 31 h 225"/>
                <a:gd name="T20" fmla="*/ 199 w 208"/>
                <a:gd name="T21" fmla="*/ 30 h 225"/>
                <a:gd name="T22" fmla="*/ 114 w 208"/>
                <a:gd name="T23" fmla="*/ 0 h 225"/>
                <a:gd name="T24" fmla="*/ 0 w 208"/>
                <a:gd name="T25" fmla="*/ 113 h 225"/>
                <a:gd name="T26" fmla="*/ 0 w 208"/>
                <a:gd name="T27" fmla="*/ 113 h 225"/>
                <a:gd name="T28" fmla="*/ 114 w 208"/>
                <a:gd name="T29" fmla="*/ 225 h 225"/>
                <a:gd name="T30" fmla="*/ 207 w 208"/>
                <a:gd name="T31" fmla="*/ 191 h 225"/>
                <a:gd name="T32" fmla="*/ 208 w 208"/>
                <a:gd name="T33" fmla="*/ 190 h 225"/>
                <a:gd name="T34" fmla="*/ 208 w 208"/>
                <a:gd name="T35" fmla="*/ 94 h 225"/>
                <a:gd name="T36" fmla="*/ 110 w 208"/>
                <a:gd name="T37" fmla="*/ 94 h 225"/>
                <a:gd name="T38" fmla="*/ 110 w 208"/>
                <a:gd name="T39" fmla="*/ 13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8" h="225">
                  <a:moveTo>
                    <a:pt x="110" y="139"/>
                  </a:moveTo>
                  <a:cubicBezTo>
                    <a:pt x="158" y="139"/>
                    <a:pt x="158" y="139"/>
                    <a:pt x="158" y="139"/>
                  </a:cubicBezTo>
                  <a:cubicBezTo>
                    <a:pt x="158" y="166"/>
                    <a:pt x="158" y="166"/>
                    <a:pt x="158" y="166"/>
                  </a:cubicBezTo>
                  <a:cubicBezTo>
                    <a:pt x="147" y="174"/>
                    <a:pt x="132" y="178"/>
                    <a:pt x="116" y="178"/>
                  </a:cubicBezTo>
                  <a:cubicBezTo>
                    <a:pt x="80" y="178"/>
                    <a:pt x="54" y="151"/>
                    <a:pt x="54" y="113"/>
                  </a:cubicBezTo>
                  <a:cubicBezTo>
                    <a:pt x="54" y="112"/>
                    <a:pt x="54" y="112"/>
                    <a:pt x="54" y="112"/>
                  </a:cubicBezTo>
                  <a:cubicBezTo>
                    <a:pt x="54" y="77"/>
                    <a:pt x="80" y="48"/>
                    <a:pt x="113" y="48"/>
                  </a:cubicBezTo>
                  <a:cubicBezTo>
                    <a:pt x="137" y="48"/>
                    <a:pt x="151" y="56"/>
                    <a:pt x="167" y="69"/>
                  </a:cubicBezTo>
                  <a:cubicBezTo>
                    <a:pt x="169" y="71"/>
                    <a:pt x="169" y="71"/>
                    <a:pt x="169" y="71"/>
                  </a:cubicBezTo>
                  <a:cubicBezTo>
                    <a:pt x="201" y="31"/>
                    <a:pt x="201" y="31"/>
                    <a:pt x="201" y="31"/>
                  </a:cubicBezTo>
                  <a:cubicBezTo>
                    <a:pt x="199" y="30"/>
                    <a:pt x="199" y="30"/>
                    <a:pt x="199" y="30"/>
                  </a:cubicBezTo>
                  <a:cubicBezTo>
                    <a:pt x="174" y="9"/>
                    <a:pt x="150" y="0"/>
                    <a:pt x="114" y="0"/>
                  </a:cubicBezTo>
                  <a:cubicBezTo>
                    <a:pt x="50" y="0"/>
                    <a:pt x="0" y="49"/>
                    <a:pt x="0" y="113"/>
                  </a:cubicBezTo>
                  <a:cubicBezTo>
                    <a:pt x="0" y="113"/>
                    <a:pt x="0" y="113"/>
                    <a:pt x="0" y="113"/>
                  </a:cubicBezTo>
                  <a:cubicBezTo>
                    <a:pt x="0" y="178"/>
                    <a:pt x="48" y="225"/>
                    <a:pt x="114" y="225"/>
                  </a:cubicBezTo>
                  <a:cubicBezTo>
                    <a:pt x="149" y="225"/>
                    <a:pt x="180" y="214"/>
                    <a:pt x="207" y="191"/>
                  </a:cubicBezTo>
                  <a:cubicBezTo>
                    <a:pt x="208" y="190"/>
                    <a:pt x="208" y="190"/>
                    <a:pt x="208" y="190"/>
                  </a:cubicBezTo>
                  <a:cubicBezTo>
                    <a:pt x="208" y="94"/>
                    <a:pt x="208" y="94"/>
                    <a:pt x="208" y="94"/>
                  </a:cubicBezTo>
                  <a:cubicBezTo>
                    <a:pt x="110" y="94"/>
                    <a:pt x="110" y="94"/>
                    <a:pt x="110" y="94"/>
                  </a:cubicBezTo>
                  <a:lnTo>
                    <a:pt x="110" y="13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56">
              <a:extLst>
                <a:ext uri="{FF2B5EF4-FFF2-40B4-BE49-F238E27FC236}">
                  <a16:creationId xmlns:a16="http://schemas.microsoft.com/office/drawing/2014/main" id="{DD4B22BA-0364-455B-B022-2CF3E5933E39}"/>
                </a:ext>
              </a:extLst>
            </p:cNvPr>
            <p:cNvSpPr>
              <a:spLocks/>
            </p:cNvSpPr>
            <p:nvPr/>
          </p:nvSpPr>
          <p:spPr bwMode="auto">
            <a:xfrm>
              <a:off x="8574088" y="2686051"/>
              <a:ext cx="693737" cy="820738"/>
            </a:xfrm>
            <a:custGeom>
              <a:avLst/>
              <a:gdLst>
                <a:gd name="T0" fmla="*/ 314 w 437"/>
                <a:gd name="T1" fmla="*/ 199 h 517"/>
                <a:gd name="T2" fmla="*/ 120 w 437"/>
                <a:gd name="T3" fmla="*/ 199 h 517"/>
                <a:gd name="T4" fmla="*/ 120 w 437"/>
                <a:gd name="T5" fmla="*/ 0 h 517"/>
                <a:gd name="T6" fmla="*/ 0 w 437"/>
                <a:gd name="T7" fmla="*/ 0 h 517"/>
                <a:gd name="T8" fmla="*/ 0 w 437"/>
                <a:gd name="T9" fmla="*/ 517 h 517"/>
                <a:gd name="T10" fmla="*/ 120 w 437"/>
                <a:gd name="T11" fmla="*/ 517 h 517"/>
                <a:gd name="T12" fmla="*/ 120 w 437"/>
                <a:gd name="T13" fmla="*/ 313 h 517"/>
                <a:gd name="T14" fmla="*/ 314 w 437"/>
                <a:gd name="T15" fmla="*/ 313 h 517"/>
                <a:gd name="T16" fmla="*/ 314 w 437"/>
                <a:gd name="T17" fmla="*/ 517 h 517"/>
                <a:gd name="T18" fmla="*/ 437 w 437"/>
                <a:gd name="T19" fmla="*/ 517 h 517"/>
                <a:gd name="T20" fmla="*/ 437 w 437"/>
                <a:gd name="T21" fmla="*/ 0 h 517"/>
                <a:gd name="T22" fmla="*/ 314 w 437"/>
                <a:gd name="T23" fmla="*/ 0 h 517"/>
                <a:gd name="T24" fmla="*/ 314 w 437"/>
                <a:gd name="T25" fmla="*/ 19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7" h="517">
                  <a:moveTo>
                    <a:pt x="314" y="199"/>
                  </a:moveTo>
                  <a:lnTo>
                    <a:pt x="120" y="199"/>
                  </a:lnTo>
                  <a:lnTo>
                    <a:pt x="120" y="0"/>
                  </a:lnTo>
                  <a:lnTo>
                    <a:pt x="0" y="0"/>
                  </a:lnTo>
                  <a:lnTo>
                    <a:pt x="0" y="517"/>
                  </a:lnTo>
                  <a:lnTo>
                    <a:pt x="120" y="517"/>
                  </a:lnTo>
                  <a:lnTo>
                    <a:pt x="120" y="313"/>
                  </a:lnTo>
                  <a:lnTo>
                    <a:pt x="314" y="313"/>
                  </a:lnTo>
                  <a:lnTo>
                    <a:pt x="314" y="517"/>
                  </a:lnTo>
                  <a:lnTo>
                    <a:pt x="437" y="517"/>
                  </a:lnTo>
                  <a:lnTo>
                    <a:pt x="437" y="0"/>
                  </a:lnTo>
                  <a:lnTo>
                    <a:pt x="314" y="0"/>
                  </a:lnTo>
                  <a:lnTo>
                    <a:pt x="314" y="19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57">
              <a:extLst>
                <a:ext uri="{FF2B5EF4-FFF2-40B4-BE49-F238E27FC236}">
                  <a16:creationId xmlns:a16="http://schemas.microsoft.com/office/drawing/2014/main" id="{D9698812-8C38-40EA-9F13-281AAA128342}"/>
                </a:ext>
              </a:extLst>
            </p:cNvPr>
            <p:cNvSpPr>
              <a:spLocks/>
            </p:cNvSpPr>
            <p:nvPr/>
          </p:nvSpPr>
          <p:spPr bwMode="auto">
            <a:xfrm>
              <a:off x="9444038" y="2686051"/>
              <a:ext cx="679450" cy="820738"/>
            </a:xfrm>
            <a:custGeom>
              <a:avLst/>
              <a:gdLst>
                <a:gd name="T0" fmla="*/ 0 w 428"/>
                <a:gd name="T1" fmla="*/ 0 h 517"/>
                <a:gd name="T2" fmla="*/ 0 w 428"/>
                <a:gd name="T3" fmla="*/ 114 h 517"/>
                <a:gd name="T4" fmla="*/ 152 w 428"/>
                <a:gd name="T5" fmla="*/ 114 h 517"/>
                <a:gd name="T6" fmla="*/ 152 w 428"/>
                <a:gd name="T7" fmla="*/ 517 h 517"/>
                <a:gd name="T8" fmla="*/ 275 w 428"/>
                <a:gd name="T9" fmla="*/ 517 h 517"/>
                <a:gd name="T10" fmla="*/ 275 w 428"/>
                <a:gd name="T11" fmla="*/ 114 h 517"/>
                <a:gd name="T12" fmla="*/ 428 w 428"/>
                <a:gd name="T13" fmla="*/ 114 h 517"/>
                <a:gd name="T14" fmla="*/ 428 w 428"/>
                <a:gd name="T15" fmla="*/ 0 h 517"/>
                <a:gd name="T16" fmla="*/ 0 w 428"/>
                <a:gd name="T17"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517">
                  <a:moveTo>
                    <a:pt x="0" y="0"/>
                  </a:moveTo>
                  <a:lnTo>
                    <a:pt x="0" y="114"/>
                  </a:lnTo>
                  <a:lnTo>
                    <a:pt x="152" y="114"/>
                  </a:lnTo>
                  <a:lnTo>
                    <a:pt x="152" y="517"/>
                  </a:lnTo>
                  <a:lnTo>
                    <a:pt x="275" y="517"/>
                  </a:lnTo>
                  <a:lnTo>
                    <a:pt x="275" y="114"/>
                  </a:lnTo>
                  <a:lnTo>
                    <a:pt x="428" y="114"/>
                  </a:lnTo>
                  <a:lnTo>
                    <a:pt x="428"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58">
              <a:extLst>
                <a:ext uri="{FF2B5EF4-FFF2-40B4-BE49-F238E27FC236}">
                  <a16:creationId xmlns:a16="http://schemas.microsoft.com/office/drawing/2014/main" id="{0E8B45CA-F799-4100-A557-8384FB05110F}"/>
                </a:ext>
              </a:extLst>
            </p:cNvPr>
            <p:cNvSpPr>
              <a:spLocks/>
            </p:cNvSpPr>
            <p:nvPr/>
          </p:nvSpPr>
          <p:spPr bwMode="auto">
            <a:xfrm>
              <a:off x="9440863" y="2301876"/>
              <a:ext cx="1089025" cy="384175"/>
            </a:xfrm>
            <a:custGeom>
              <a:avLst/>
              <a:gdLst>
                <a:gd name="T0" fmla="*/ 620 w 686"/>
                <a:gd name="T1" fmla="*/ 62 h 242"/>
                <a:gd name="T2" fmla="*/ 620 w 686"/>
                <a:gd name="T3" fmla="*/ 242 h 242"/>
                <a:gd name="T4" fmla="*/ 686 w 686"/>
                <a:gd name="T5" fmla="*/ 242 h 242"/>
                <a:gd name="T6" fmla="*/ 686 w 686"/>
                <a:gd name="T7" fmla="*/ 0 h 242"/>
                <a:gd name="T8" fmla="*/ 0 w 686"/>
                <a:gd name="T9" fmla="*/ 0 h 242"/>
                <a:gd name="T10" fmla="*/ 0 w 686"/>
                <a:gd name="T11" fmla="*/ 62 h 242"/>
                <a:gd name="T12" fmla="*/ 620 w 686"/>
                <a:gd name="T13" fmla="*/ 62 h 242"/>
              </a:gdLst>
              <a:ahLst/>
              <a:cxnLst>
                <a:cxn ang="0">
                  <a:pos x="T0" y="T1"/>
                </a:cxn>
                <a:cxn ang="0">
                  <a:pos x="T2" y="T3"/>
                </a:cxn>
                <a:cxn ang="0">
                  <a:pos x="T4" y="T5"/>
                </a:cxn>
                <a:cxn ang="0">
                  <a:pos x="T6" y="T7"/>
                </a:cxn>
                <a:cxn ang="0">
                  <a:pos x="T8" y="T9"/>
                </a:cxn>
                <a:cxn ang="0">
                  <a:pos x="T10" y="T11"/>
                </a:cxn>
                <a:cxn ang="0">
                  <a:pos x="T12" y="T13"/>
                </a:cxn>
              </a:cxnLst>
              <a:rect l="0" t="0" r="r" b="b"/>
              <a:pathLst>
                <a:path w="686" h="242">
                  <a:moveTo>
                    <a:pt x="620" y="62"/>
                  </a:moveTo>
                  <a:lnTo>
                    <a:pt x="620" y="242"/>
                  </a:lnTo>
                  <a:lnTo>
                    <a:pt x="686" y="242"/>
                  </a:lnTo>
                  <a:lnTo>
                    <a:pt x="686" y="0"/>
                  </a:lnTo>
                  <a:lnTo>
                    <a:pt x="0" y="0"/>
                  </a:lnTo>
                  <a:lnTo>
                    <a:pt x="0" y="62"/>
                  </a:lnTo>
                  <a:lnTo>
                    <a:pt x="62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59">
              <a:extLst>
                <a:ext uri="{FF2B5EF4-FFF2-40B4-BE49-F238E27FC236}">
                  <a16:creationId xmlns:a16="http://schemas.microsoft.com/office/drawing/2014/main" id="{A9E4349D-EF87-4A55-B42B-FB44423166A2}"/>
                </a:ext>
              </a:extLst>
            </p:cNvPr>
            <p:cNvSpPr>
              <a:spLocks noEditPoints="1"/>
            </p:cNvSpPr>
            <p:nvPr/>
          </p:nvSpPr>
          <p:spPr bwMode="auto">
            <a:xfrm>
              <a:off x="10679113" y="2301876"/>
              <a:ext cx="219075" cy="219075"/>
            </a:xfrm>
            <a:custGeom>
              <a:avLst/>
              <a:gdLst>
                <a:gd name="T0" fmla="*/ 0 w 58"/>
                <a:gd name="T1" fmla="*/ 29 h 58"/>
                <a:gd name="T2" fmla="*/ 0 w 58"/>
                <a:gd name="T3" fmla="*/ 29 h 58"/>
                <a:gd name="T4" fmla="*/ 29 w 58"/>
                <a:gd name="T5" fmla="*/ 0 h 58"/>
                <a:gd name="T6" fmla="*/ 58 w 58"/>
                <a:gd name="T7" fmla="*/ 29 h 58"/>
                <a:gd name="T8" fmla="*/ 58 w 58"/>
                <a:gd name="T9" fmla="*/ 29 h 58"/>
                <a:gd name="T10" fmla="*/ 29 w 58"/>
                <a:gd name="T11" fmla="*/ 58 h 58"/>
                <a:gd name="T12" fmla="*/ 0 w 58"/>
                <a:gd name="T13" fmla="*/ 29 h 58"/>
                <a:gd name="T14" fmla="*/ 55 w 58"/>
                <a:gd name="T15" fmla="*/ 29 h 58"/>
                <a:gd name="T16" fmla="*/ 55 w 58"/>
                <a:gd name="T17" fmla="*/ 29 h 58"/>
                <a:gd name="T18" fmla="*/ 29 w 58"/>
                <a:gd name="T19" fmla="*/ 3 h 58"/>
                <a:gd name="T20" fmla="*/ 3 w 58"/>
                <a:gd name="T21" fmla="*/ 29 h 58"/>
                <a:gd name="T22" fmla="*/ 3 w 58"/>
                <a:gd name="T23" fmla="*/ 29 h 58"/>
                <a:gd name="T24" fmla="*/ 29 w 58"/>
                <a:gd name="T25" fmla="*/ 55 h 58"/>
                <a:gd name="T26" fmla="*/ 55 w 58"/>
                <a:gd name="T27" fmla="*/ 29 h 58"/>
                <a:gd name="T28" fmla="*/ 17 w 58"/>
                <a:gd name="T29" fmla="*/ 13 h 58"/>
                <a:gd name="T30" fmla="*/ 31 w 58"/>
                <a:gd name="T31" fmla="*/ 13 h 58"/>
                <a:gd name="T32" fmla="*/ 40 w 58"/>
                <a:gd name="T33" fmla="*/ 16 h 58"/>
                <a:gd name="T34" fmla="*/ 43 w 58"/>
                <a:gd name="T35" fmla="*/ 23 h 58"/>
                <a:gd name="T36" fmla="*/ 43 w 58"/>
                <a:gd name="T37" fmla="*/ 23 h 58"/>
                <a:gd name="T38" fmla="*/ 36 w 58"/>
                <a:gd name="T39" fmla="*/ 32 h 58"/>
                <a:gd name="T40" fmla="*/ 44 w 58"/>
                <a:gd name="T41" fmla="*/ 43 h 58"/>
                <a:gd name="T42" fmla="*/ 36 w 58"/>
                <a:gd name="T43" fmla="*/ 43 h 58"/>
                <a:gd name="T44" fmla="*/ 29 w 58"/>
                <a:gd name="T45" fmla="*/ 33 h 58"/>
                <a:gd name="T46" fmla="*/ 29 w 58"/>
                <a:gd name="T47" fmla="*/ 33 h 58"/>
                <a:gd name="T48" fmla="*/ 24 w 58"/>
                <a:gd name="T49" fmla="*/ 33 h 58"/>
                <a:gd name="T50" fmla="*/ 24 w 58"/>
                <a:gd name="T51" fmla="*/ 43 h 58"/>
                <a:gd name="T52" fmla="*/ 17 w 58"/>
                <a:gd name="T53" fmla="*/ 43 h 58"/>
                <a:gd name="T54" fmla="*/ 17 w 58"/>
                <a:gd name="T55" fmla="*/ 13 h 58"/>
                <a:gd name="T56" fmla="*/ 31 w 58"/>
                <a:gd name="T57" fmla="*/ 28 h 58"/>
                <a:gd name="T58" fmla="*/ 36 w 58"/>
                <a:gd name="T59" fmla="*/ 23 h 58"/>
                <a:gd name="T60" fmla="*/ 36 w 58"/>
                <a:gd name="T61" fmla="*/ 23 h 58"/>
                <a:gd name="T62" fmla="*/ 31 w 58"/>
                <a:gd name="T63" fmla="*/ 19 h 58"/>
                <a:gd name="T64" fmla="*/ 24 w 58"/>
                <a:gd name="T65" fmla="*/ 19 h 58"/>
                <a:gd name="T66" fmla="*/ 24 w 58"/>
                <a:gd name="T67" fmla="*/ 28 h 58"/>
                <a:gd name="T68" fmla="*/ 31 w 58"/>
                <a:gd name="T69"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 h="58">
                  <a:moveTo>
                    <a:pt x="0" y="29"/>
                  </a:moveTo>
                  <a:cubicBezTo>
                    <a:pt x="0" y="29"/>
                    <a:pt x="0" y="29"/>
                    <a:pt x="0" y="29"/>
                  </a:cubicBezTo>
                  <a:cubicBezTo>
                    <a:pt x="0" y="13"/>
                    <a:pt x="13" y="0"/>
                    <a:pt x="29" y="0"/>
                  </a:cubicBezTo>
                  <a:cubicBezTo>
                    <a:pt x="45" y="0"/>
                    <a:pt x="58" y="13"/>
                    <a:pt x="58" y="29"/>
                  </a:cubicBezTo>
                  <a:cubicBezTo>
                    <a:pt x="58" y="29"/>
                    <a:pt x="58" y="29"/>
                    <a:pt x="58" y="29"/>
                  </a:cubicBezTo>
                  <a:cubicBezTo>
                    <a:pt x="58" y="45"/>
                    <a:pt x="45" y="58"/>
                    <a:pt x="29" y="58"/>
                  </a:cubicBezTo>
                  <a:cubicBezTo>
                    <a:pt x="13" y="58"/>
                    <a:pt x="0" y="45"/>
                    <a:pt x="0" y="29"/>
                  </a:cubicBezTo>
                  <a:close/>
                  <a:moveTo>
                    <a:pt x="55" y="29"/>
                  </a:moveTo>
                  <a:cubicBezTo>
                    <a:pt x="55" y="29"/>
                    <a:pt x="55" y="29"/>
                    <a:pt x="55" y="29"/>
                  </a:cubicBezTo>
                  <a:cubicBezTo>
                    <a:pt x="55" y="14"/>
                    <a:pt x="44" y="3"/>
                    <a:pt x="29" y="3"/>
                  </a:cubicBezTo>
                  <a:cubicBezTo>
                    <a:pt x="14" y="3"/>
                    <a:pt x="3" y="15"/>
                    <a:pt x="3" y="29"/>
                  </a:cubicBezTo>
                  <a:cubicBezTo>
                    <a:pt x="3" y="29"/>
                    <a:pt x="3" y="29"/>
                    <a:pt x="3" y="29"/>
                  </a:cubicBezTo>
                  <a:cubicBezTo>
                    <a:pt x="3" y="43"/>
                    <a:pt x="14" y="55"/>
                    <a:pt x="29" y="55"/>
                  </a:cubicBezTo>
                  <a:cubicBezTo>
                    <a:pt x="44" y="55"/>
                    <a:pt x="55" y="43"/>
                    <a:pt x="55" y="29"/>
                  </a:cubicBezTo>
                  <a:close/>
                  <a:moveTo>
                    <a:pt x="17" y="13"/>
                  </a:moveTo>
                  <a:cubicBezTo>
                    <a:pt x="31" y="13"/>
                    <a:pt x="31" y="13"/>
                    <a:pt x="31" y="13"/>
                  </a:cubicBezTo>
                  <a:cubicBezTo>
                    <a:pt x="35" y="13"/>
                    <a:pt x="38" y="14"/>
                    <a:pt x="40" y="16"/>
                  </a:cubicBezTo>
                  <a:cubicBezTo>
                    <a:pt x="42" y="18"/>
                    <a:pt x="43" y="20"/>
                    <a:pt x="43" y="23"/>
                  </a:cubicBezTo>
                  <a:cubicBezTo>
                    <a:pt x="43" y="23"/>
                    <a:pt x="43" y="23"/>
                    <a:pt x="43" y="23"/>
                  </a:cubicBezTo>
                  <a:cubicBezTo>
                    <a:pt x="43" y="28"/>
                    <a:pt x="40" y="31"/>
                    <a:pt x="36" y="32"/>
                  </a:cubicBezTo>
                  <a:cubicBezTo>
                    <a:pt x="44" y="43"/>
                    <a:pt x="44" y="43"/>
                    <a:pt x="44" y="43"/>
                  </a:cubicBezTo>
                  <a:cubicBezTo>
                    <a:pt x="36" y="43"/>
                    <a:pt x="36" y="43"/>
                    <a:pt x="36" y="43"/>
                  </a:cubicBezTo>
                  <a:cubicBezTo>
                    <a:pt x="29" y="33"/>
                    <a:pt x="29" y="33"/>
                    <a:pt x="29" y="33"/>
                  </a:cubicBezTo>
                  <a:cubicBezTo>
                    <a:pt x="29" y="33"/>
                    <a:pt x="29" y="33"/>
                    <a:pt x="29" y="33"/>
                  </a:cubicBezTo>
                  <a:cubicBezTo>
                    <a:pt x="24" y="33"/>
                    <a:pt x="24" y="33"/>
                    <a:pt x="24" y="33"/>
                  </a:cubicBezTo>
                  <a:cubicBezTo>
                    <a:pt x="24" y="43"/>
                    <a:pt x="24" y="43"/>
                    <a:pt x="24" y="43"/>
                  </a:cubicBezTo>
                  <a:cubicBezTo>
                    <a:pt x="17" y="43"/>
                    <a:pt x="17" y="43"/>
                    <a:pt x="17" y="43"/>
                  </a:cubicBezTo>
                  <a:lnTo>
                    <a:pt x="17" y="13"/>
                  </a:lnTo>
                  <a:close/>
                  <a:moveTo>
                    <a:pt x="31" y="28"/>
                  </a:moveTo>
                  <a:cubicBezTo>
                    <a:pt x="34" y="28"/>
                    <a:pt x="36" y="26"/>
                    <a:pt x="36" y="23"/>
                  </a:cubicBezTo>
                  <a:cubicBezTo>
                    <a:pt x="36" y="23"/>
                    <a:pt x="36" y="23"/>
                    <a:pt x="36" y="23"/>
                  </a:cubicBezTo>
                  <a:cubicBezTo>
                    <a:pt x="36" y="20"/>
                    <a:pt x="34" y="19"/>
                    <a:pt x="31" y="19"/>
                  </a:cubicBezTo>
                  <a:cubicBezTo>
                    <a:pt x="24" y="19"/>
                    <a:pt x="24" y="19"/>
                    <a:pt x="24" y="19"/>
                  </a:cubicBezTo>
                  <a:cubicBezTo>
                    <a:pt x="24" y="28"/>
                    <a:pt x="24" y="28"/>
                    <a:pt x="24" y="28"/>
                  </a:cubicBezTo>
                  <a:lnTo>
                    <a:pt x="31"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8" name="Slide Number Placeholder 5">
            <a:extLst>
              <a:ext uri="{FF2B5EF4-FFF2-40B4-BE49-F238E27FC236}">
                <a16:creationId xmlns:a16="http://schemas.microsoft.com/office/drawing/2014/main" id="{F30991B0-3F8B-46F7-9104-CF3915B03AD4}"/>
              </a:ext>
            </a:extLst>
          </p:cNvPr>
          <p:cNvSpPr txBox="1">
            <a:spLocks/>
          </p:cNvSpPr>
          <p:nvPr userDrawn="1"/>
        </p:nvSpPr>
        <p:spPr>
          <a:xfrm>
            <a:off x="5801782" y="6462408"/>
            <a:ext cx="588435" cy="365125"/>
          </a:xfrm>
          <a:prstGeom prst="rect">
            <a:avLst/>
          </a:prstGeom>
        </p:spPr>
        <p:txBody>
          <a:bodyPr vert="horz" lIns="121920" tIns="60960" rIns="121920" bIns="60960" rtlCol="0" anchor="ctr"/>
          <a:lstStyle>
            <a:defPPr>
              <a:defRPr lang="en-US"/>
            </a:defPPr>
            <a:lvl1pPr algn="r" rtl="0" fontAlgn="base">
              <a:spcBef>
                <a:spcPct val="0"/>
              </a:spcBef>
              <a:spcAft>
                <a:spcPct val="0"/>
              </a:spcAft>
              <a:defRPr sz="800" kern="1200">
                <a:solidFill>
                  <a:schemeClr val="tx1">
                    <a:lumMod val="50000"/>
                    <a:lumOff val="50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defTabSz="914354" fontAlgn="auto">
              <a:spcBef>
                <a:spcPts val="0"/>
              </a:spcBef>
              <a:spcAft>
                <a:spcPts val="0"/>
              </a:spcAft>
            </a:pPr>
            <a:fld id="{4BC8C7BF-536A-5D4E-8B21-0CE6F1D2E9E6}" type="slidenum">
              <a:rPr lang="en-US" sz="1067" smtClean="0">
                <a:solidFill>
                  <a:schemeClr val="bg2"/>
                </a:solidFill>
                <a:latin typeface="Arial"/>
              </a:rPr>
              <a:pPr algn="ctr" defTabSz="914354" fontAlgn="auto">
                <a:spcBef>
                  <a:spcPts val="0"/>
                </a:spcBef>
                <a:spcAft>
                  <a:spcPts val="0"/>
                </a:spcAft>
              </a:pPr>
              <a:t>‹#›</a:t>
            </a:fld>
            <a:endParaRPr lang="en-US" sz="1067" dirty="0">
              <a:solidFill>
                <a:schemeClr val="bg2"/>
              </a:solidFill>
              <a:latin typeface="Arial"/>
            </a:endParaRPr>
          </a:p>
        </p:txBody>
      </p:sp>
      <p:sp>
        <p:nvSpPr>
          <p:cNvPr id="39" name="Footer Placeholder 4">
            <a:extLst>
              <a:ext uri="{FF2B5EF4-FFF2-40B4-BE49-F238E27FC236}">
                <a16:creationId xmlns:a16="http://schemas.microsoft.com/office/drawing/2014/main" id="{88CE7044-813A-45E0-9921-C09A81362566}"/>
              </a:ext>
            </a:extLst>
          </p:cNvPr>
          <p:cNvSpPr txBox="1">
            <a:spLocks/>
          </p:cNvSpPr>
          <p:nvPr userDrawn="1"/>
        </p:nvSpPr>
        <p:spPr>
          <a:xfrm>
            <a:off x="205166" y="6467052"/>
            <a:ext cx="3004579" cy="365125"/>
          </a:xfrm>
          <a:prstGeom prst="rect">
            <a:avLst/>
          </a:prstGeom>
        </p:spPr>
        <p:txBody>
          <a:bodyPr vert="horz" lIns="121920" tIns="60960" rIns="121920" bIns="60960" rtlCol="0" anchor="ctr"/>
          <a:lstStyle>
            <a:defPPr>
              <a:defRPr lang="en-US"/>
            </a:defPPr>
            <a:lvl1pPr marL="0" algn="l" defTabSz="685783" rtl="0" eaLnBrk="1" latinLnBrk="0" hangingPunct="1">
              <a:defRPr sz="800" kern="1200" baseline="0">
                <a:solidFill>
                  <a:schemeClr val="tx1">
                    <a:lumMod val="50000"/>
                    <a:lumOff val="50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r>
              <a:rPr lang="en-US" sz="900" dirty="0">
                <a:solidFill>
                  <a:schemeClr val="bg2">
                    <a:lumMod val="65000"/>
                  </a:schemeClr>
                </a:solidFill>
                <a:latin typeface="Arial" panose="020B0604020202020204" pitchFamily="34" charset="0"/>
                <a:cs typeface="Arial" panose="020B0604020202020204" pitchFamily="34" charset="0"/>
              </a:rPr>
              <a:t>© 2026 HireRight. All rights reserved. Confidential. </a:t>
            </a:r>
          </a:p>
        </p:txBody>
      </p:sp>
    </p:spTree>
    <p:extLst>
      <p:ext uri="{BB962C8B-B14F-4D97-AF65-F5344CB8AC3E}">
        <p14:creationId xmlns:p14="http://schemas.microsoft.com/office/powerpoint/2010/main" val="2013122251"/>
      </p:ext>
    </p:extLst>
  </p:cSld>
  <p:clrMap bg1="lt1" tx1="dk1" bg2="lt2" tx2="dk2" accent1="accent1" accent2="accent2" accent3="accent3" accent4="accent4" accent5="accent5" accent6="accent6" hlink="hlink" folHlink="folHlink"/>
  <p:sldLayoutIdLst>
    <p:sldLayoutId id="2147483812" r:id="rId1"/>
    <p:sldLayoutId id="2147483813" r:id="rId2"/>
  </p:sldLayoutIdLst>
  <p:txStyles>
    <p:title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chemeClr val="accent2"/>
        </a:buClr>
        <a:buSzPct val="90000"/>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accent2"/>
        </a:buClr>
        <a:buSzPct val="80000"/>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accent2"/>
        </a:buClr>
        <a:buSzPct val="80000"/>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920">
          <p15:clr>
            <a:srgbClr val="F26B43"/>
          </p15:clr>
        </p15:guide>
        <p15:guide id="4" pos="5760">
          <p15:clr>
            <a:srgbClr val="F26B43"/>
          </p15:clr>
        </p15:guide>
        <p15:guide id="5" pos="240">
          <p15:clr>
            <a:srgbClr val="F26B43"/>
          </p15:clr>
        </p15:guide>
        <p15:guide id="6" pos="7440">
          <p15:clr>
            <a:srgbClr val="F26B43"/>
          </p15:clr>
        </p15:guide>
        <p15:guide id="7" orient="horz" pos="4032">
          <p15:clr>
            <a:srgbClr val="F26B43"/>
          </p15:clr>
        </p15:guide>
        <p15:guide id="8" orient="horz" pos="696">
          <p15:clr>
            <a:srgbClr val="F26B43"/>
          </p15:clr>
        </p15:guide>
        <p15:guide id="9" orient="horz" pos="456">
          <p15:clr>
            <a:srgbClr val="F26B43"/>
          </p15:clr>
        </p15:guide>
        <p15:guide id="10" orient="horz" pos="4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5.xml"/><Relationship Id="rId4" Type="http://schemas.openxmlformats.org/officeDocument/2006/relationships/image" Target="../media/image75.DB5F5610"/></Relationships>
</file>

<file path=ppt/slides/_rels/slide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169" y="2014879"/>
            <a:ext cx="8290560" cy="1421928"/>
          </a:xfrm>
        </p:spPr>
        <p:txBody>
          <a:bodyPr/>
          <a:lstStyle/>
          <a:p>
            <a:r>
              <a:rPr lang="en-US" dirty="0">
                <a:solidFill>
                  <a:srgbClr val="FF0000"/>
                </a:solidFill>
              </a:rPr>
              <a:t>HireRight EWS Vendor     Registration Process </a:t>
            </a:r>
            <a:endParaRPr lang="en-US" dirty="0"/>
          </a:p>
        </p:txBody>
      </p:sp>
      <p:sp>
        <p:nvSpPr>
          <p:cNvPr id="4" name="Content Placeholder 3"/>
          <p:cNvSpPr>
            <a:spLocks noGrp="1"/>
          </p:cNvSpPr>
          <p:nvPr>
            <p:ph idx="10"/>
          </p:nvPr>
        </p:nvSpPr>
        <p:spPr/>
        <p:txBody>
          <a:bodyPr/>
          <a:lstStyle/>
          <a:p>
            <a:r>
              <a:rPr lang="en-US" dirty="0"/>
              <a:t>2026</a:t>
            </a:r>
          </a:p>
        </p:txBody>
      </p:sp>
      <p:sp>
        <p:nvSpPr>
          <p:cNvPr id="5" name="Content Placeholder 4"/>
          <p:cNvSpPr>
            <a:spLocks noGrp="1"/>
          </p:cNvSpPr>
          <p:nvPr>
            <p:ph idx="1"/>
          </p:nvPr>
        </p:nvSpPr>
        <p:spPr/>
        <p:txBody>
          <a:bodyPr/>
          <a:lstStyle/>
          <a:p>
            <a:r>
              <a:rPr lang="en-US" dirty="0"/>
              <a:t>  </a:t>
            </a:r>
          </a:p>
        </p:txBody>
      </p:sp>
    </p:spTree>
    <p:extLst>
      <p:ext uri="{BB962C8B-B14F-4D97-AF65-F5344CB8AC3E}">
        <p14:creationId xmlns:p14="http://schemas.microsoft.com/office/powerpoint/2010/main" val="3834437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4E3DE-C44C-89EA-B57E-7467BB3013EA}"/>
              </a:ext>
            </a:extLst>
          </p:cNvPr>
          <p:cNvSpPr>
            <a:spLocks noGrp="1"/>
          </p:cNvSpPr>
          <p:nvPr>
            <p:ph type="title"/>
          </p:nvPr>
        </p:nvSpPr>
        <p:spPr/>
        <p:txBody>
          <a:bodyPr>
            <a:normAutofit fontScale="90000"/>
          </a:bodyPr>
          <a:lstStyle/>
          <a:p>
            <a:r>
              <a:rPr lang="en-US" b="1" dirty="0"/>
              <a:t>Customer Online Registration: Electronically Sign EWS Documents</a:t>
            </a:r>
          </a:p>
        </p:txBody>
      </p:sp>
      <p:pic>
        <p:nvPicPr>
          <p:cNvPr id="5" name="Content Placeholder 4">
            <a:extLst>
              <a:ext uri="{FF2B5EF4-FFF2-40B4-BE49-F238E27FC236}">
                <a16:creationId xmlns:a16="http://schemas.microsoft.com/office/drawing/2014/main" id="{B85C8C96-BD4D-573B-546F-7A4B8DB96B60}"/>
              </a:ext>
            </a:extLst>
          </p:cNvPr>
          <p:cNvPicPr>
            <a:picLocks noGrp="1" noChangeAspect="1"/>
          </p:cNvPicPr>
          <p:nvPr>
            <p:ph idx="1"/>
          </p:nvPr>
        </p:nvPicPr>
        <p:blipFill>
          <a:blip r:embed="rId2"/>
          <a:stretch>
            <a:fillRect/>
          </a:stretch>
        </p:blipFill>
        <p:spPr>
          <a:xfrm>
            <a:off x="1519768" y="1104900"/>
            <a:ext cx="9152463" cy="4870450"/>
          </a:xfrm>
        </p:spPr>
      </p:pic>
    </p:spTree>
    <p:extLst>
      <p:ext uri="{BB962C8B-B14F-4D97-AF65-F5344CB8AC3E}">
        <p14:creationId xmlns:p14="http://schemas.microsoft.com/office/powerpoint/2010/main" val="1801491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B2E86-36F0-E70E-A9C8-2C817F700526}"/>
              </a:ext>
            </a:extLst>
          </p:cNvPr>
          <p:cNvSpPr>
            <a:spLocks noGrp="1"/>
          </p:cNvSpPr>
          <p:nvPr>
            <p:ph type="title"/>
          </p:nvPr>
        </p:nvSpPr>
        <p:spPr/>
        <p:txBody>
          <a:bodyPr/>
          <a:lstStyle/>
          <a:p>
            <a:r>
              <a:rPr lang="en-US" b="1" dirty="0"/>
              <a:t>Customer Online Registration: Electronic Signature</a:t>
            </a:r>
          </a:p>
        </p:txBody>
      </p:sp>
      <p:pic>
        <p:nvPicPr>
          <p:cNvPr id="4" name="Content Placeholder 3">
            <a:extLst>
              <a:ext uri="{FF2B5EF4-FFF2-40B4-BE49-F238E27FC236}">
                <a16:creationId xmlns:a16="http://schemas.microsoft.com/office/drawing/2014/main" id="{B21FA542-2FE8-4792-212A-F3B08B6A5221}"/>
              </a:ext>
            </a:extLst>
          </p:cNvPr>
          <p:cNvPicPr>
            <a:picLocks noGrp="1" noRot="1" noChangeAspect="1" noMove="1" noResize="1" noEditPoints="1" noAdjustHandles="1" noChangeArrowheads="1" noChangeShapeType="1" noCrop="1"/>
          </p:cNvPicPr>
          <p:nvPr>
            <p:ph idx="1"/>
          </p:nvPr>
        </p:nvPicPr>
        <p:blipFill>
          <a:blip r:embed="rId2"/>
          <a:stretch>
            <a:fillRect/>
          </a:stretch>
        </p:blipFill>
        <p:spPr>
          <a:xfrm>
            <a:off x="3253143" y="1511553"/>
            <a:ext cx="5685714" cy="4057143"/>
          </a:xfrm>
          <a:prstGeom prst="rect">
            <a:avLst/>
          </a:prstGeom>
          <a:ln w="3175">
            <a:solidFill>
              <a:schemeClr val="tx1"/>
            </a:solidFill>
          </a:ln>
        </p:spPr>
      </p:pic>
      <p:sp>
        <p:nvSpPr>
          <p:cNvPr id="3" name="Rectangle 2">
            <a:extLst>
              <a:ext uri="{FF2B5EF4-FFF2-40B4-BE49-F238E27FC236}">
                <a16:creationId xmlns:a16="http://schemas.microsoft.com/office/drawing/2014/main" id="{71046D42-7F66-B5D9-A16A-4396727BDD1D}"/>
              </a:ext>
            </a:extLst>
          </p:cNvPr>
          <p:cNvSpPr>
            <a:spLocks noGrp="1" noRot="1" noMove="1" noResize="1" noEditPoints="1" noAdjustHandles="1" noChangeArrowheads="1" noChangeShapeType="1"/>
          </p:cNvSpPr>
          <p:nvPr/>
        </p:nvSpPr>
        <p:spPr>
          <a:xfrm>
            <a:off x="3974471" y="1539089"/>
            <a:ext cx="4943192" cy="18106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3349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FC3AE-407F-5A3B-2BFD-DC081AB365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CF2A2E-C7C6-7352-0E5D-D1E5DDFE03CE}"/>
              </a:ext>
            </a:extLst>
          </p:cNvPr>
          <p:cNvSpPr>
            <a:spLocks noGrp="1"/>
          </p:cNvSpPr>
          <p:nvPr>
            <p:ph type="title"/>
          </p:nvPr>
        </p:nvSpPr>
        <p:spPr/>
        <p:txBody>
          <a:bodyPr/>
          <a:lstStyle/>
          <a:p>
            <a:r>
              <a:rPr lang="en-US" b="1" dirty="0"/>
              <a:t>Customer Online Registration: Billing Information</a:t>
            </a:r>
          </a:p>
        </p:txBody>
      </p:sp>
      <p:pic>
        <p:nvPicPr>
          <p:cNvPr id="5" name="Content Placeholder 4">
            <a:extLst>
              <a:ext uri="{FF2B5EF4-FFF2-40B4-BE49-F238E27FC236}">
                <a16:creationId xmlns:a16="http://schemas.microsoft.com/office/drawing/2014/main" id="{30FDD805-0854-9F88-7847-39CCD2F3A7AD}"/>
              </a:ext>
            </a:extLst>
          </p:cNvPr>
          <p:cNvPicPr>
            <a:picLocks noGrp="1" noChangeAspect="1"/>
          </p:cNvPicPr>
          <p:nvPr>
            <p:ph idx="1"/>
          </p:nvPr>
        </p:nvPicPr>
        <p:blipFill>
          <a:blip r:embed="rId2"/>
          <a:stretch>
            <a:fillRect/>
          </a:stretch>
        </p:blipFill>
        <p:spPr>
          <a:xfrm>
            <a:off x="1370940" y="1772991"/>
            <a:ext cx="9450119" cy="3534268"/>
          </a:xfrm>
          <a:ln w="3175">
            <a:solidFill>
              <a:schemeClr val="tx1"/>
            </a:solidFill>
          </a:ln>
        </p:spPr>
      </p:pic>
    </p:spTree>
    <p:extLst>
      <p:ext uri="{BB962C8B-B14F-4D97-AF65-F5344CB8AC3E}">
        <p14:creationId xmlns:p14="http://schemas.microsoft.com/office/powerpoint/2010/main" val="3100037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B1D85-F2B3-E74C-C893-E7E56C5FC523}"/>
              </a:ext>
            </a:extLst>
          </p:cNvPr>
          <p:cNvSpPr>
            <a:spLocks noGrp="1"/>
          </p:cNvSpPr>
          <p:nvPr>
            <p:ph type="title"/>
          </p:nvPr>
        </p:nvSpPr>
        <p:spPr>
          <a:xfrm>
            <a:off x="349322" y="362481"/>
            <a:ext cx="11461678" cy="860144"/>
          </a:xfrm>
        </p:spPr>
        <p:txBody>
          <a:bodyPr>
            <a:normAutofit/>
          </a:bodyPr>
          <a:lstStyle/>
          <a:p>
            <a:r>
              <a:rPr lang="en-US" dirty="0"/>
              <a:t>Customer Online Registration: Account Created Notification</a:t>
            </a:r>
            <a:br>
              <a:rPr lang="en-US" dirty="0"/>
            </a:br>
            <a:endParaRPr lang="en-US" dirty="0"/>
          </a:p>
        </p:txBody>
      </p:sp>
      <p:pic>
        <p:nvPicPr>
          <p:cNvPr id="5" name="Content Placeholder 4">
            <a:extLst>
              <a:ext uri="{FF2B5EF4-FFF2-40B4-BE49-F238E27FC236}">
                <a16:creationId xmlns:a16="http://schemas.microsoft.com/office/drawing/2014/main" id="{B5ECC414-9EE2-7F17-7B1A-22404180E404}"/>
              </a:ext>
            </a:extLst>
          </p:cNvPr>
          <p:cNvPicPr>
            <a:picLocks noGrp="1" noChangeAspect="1"/>
          </p:cNvPicPr>
          <p:nvPr>
            <p:ph idx="1"/>
          </p:nvPr>
        </p:nvPicPr>
        <p:blipFill>
          <a:blip r:embed="rId3"/>
          <a:stretch>
            <a:fillRect/>
          </a:stretch>
        </p:blipFill>
        <p:spPr>
          <a:xfrm>
            <a:off x="2422975" y="993775"/>
            <a:ext cx="8559216" cy="4870450"/>
          </a:xfrm>
        </p:spPr>
      </p:pic>
      <p:sp>
        <p:nvSpPr>
          <p:cNvPr id="3" name="TextBox 2">
            <a:extLst>
              <a:ext uri="{FF2B5EF4-FFF2-40B4-BE49-F238E27FC236}">
                <a16:creationId xmlns:a16="http://schemas.microsoft.com/office/drawing/2014/main" id="{9FC948AD-0710-DD89-7568-79C6D90DDAB2}"/>
              </a:ext>
            </a:extLst>
          </p:cNvPr>
          <p:cNvSpPr txBox="1"/>
          <p:nvPr/>
        </p:nvSpPr>
        <p:spPr>
          <a:xfrm>
            <a:off x="397057" y="3630881"/>
            <a:ext cx="1978184" cy="2031325"/>
          </a:xfrm>
          <a:prstGeom prst="rect">
            <a:avLst/>
          </a:prstGeom>
          <a:noFill/>
        </p:spPr>
        <p:txBody>
          <a:bodyPr wrap="square" rtlCol="0">
            <a:spAutoFit/>
          </a:bodyPr>
          <a:lstStyle/>
          <a:p>
            <a:r>
              <a:rPr lang="en-US" dirty="0">
                <a:solidFill>
                  <a:schemeClr val="accent2"/>
                </a:solidFill>
              </a:rPr>
              <a:t>Depending on your program, ordering may be restricted until Account Credentialing has passed</a:t>
            </a:r>
          </a:p>
        </p:txBody>
      </p:sp>
    </p:spTree>
    <p:extLst>
      <p:ext uri="{BB962C8B-B14F-4D97-AF65-F5344CB8AC3E}">
        <p14:creationId xmlns:p14="http://schemas.microsoft.com/office/powerpoint/2010/main" val="102092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F7C7A-3B4B-2A01-7A37-B2C90432BB4A}"/>
              </a:ext>
            </a:extLst>
          </p:cNvPr>
          <p:cNvSpPr>
            <a:spLocks noGrp="1"/>
          </p:cNvSpPr>
          <p:nvPr>
            <p:ph type="title"/>
          </p:nvPr>
        </p:nvSpPr>
        <p:spPr/>
        <p:txBody>
          <a:bodyPr/>
          <a:lstStyle/>
          <a:p>
            <a:r>
              <a:rPr lang="en-US" b="1" dirty="0"/>
              <a:t>Registration Email is also emailed to the Vendor</a:t>
            </a:r>
          </a:p>
        </p:txBody>
      </p:sp>
      <p:pic>
        <p:nvPicPr>
          <p:cNvPr id="5" name="Content Placeholder 4">
            <a:extLst>
              <a:ext uri="{FF2B5EF4-FFF2-40B4-BE49-F238E27FC236}">
                <a16:creationId xmlns:a16="http://schemas.microsoft.com/office/drawing/2014/main" id="{01AAA8D5-A9A8-13A2-E5F3-6D7D57F4C68A}"/>
              </a:ext>
            </a:extLst>
          </p:cNvPr>
          <p:cNvPicPr>
            <a:picLocks noGrp="1" noChangeAspect="1"/>
          </p:cNvPicPr>
          <p:nvPr>
            <p:ph idx="1"/>
          </p:nvPr>
        </p:nvPicPr>
        <p:blipFill>
          <a:blip r:embed="rId3"/>
          <a:stretch>
            <a:fillRect/>
          </a:stretch>
        </p:blipFill>
        <p:spPr>
          <a:xfrm>
            <a:off x="3354356" y="1104900"/>
            <a:ext cx="5483288" cy="4870450"/>
          </a:xfrm>
        </p:spPr>
      </p:pic>
    </p:spTree>
    <p:extLst>
      <p:ext uri="{BB962C8B-B14F-4D97-AF65-F5344CB8AC3E}">
        <p14:creationId xmlns:p14="http://schemas.microsoft.com/office/powerpoint/2010/main" val="2841136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005A6-5023-A7D0-8582-B9D1D24ED4F5}"/>
              </a:ext>
            </a:extLst>
          </p:cNvPr>
          <p:cNvSpPr>
            <a:spLocks noGrp="1"/>
          </p:cNvSpPr>
          <p:nvPr>
            <p:ph type="title"/>
          </p:nvPr>
        </p:nvSpPr>
        <p:spPr/>
        <p:txBody>
          <a:bodyPr>
            <a:normAutofit/>
          </a:bodyPr>
          <a:lstStyle/>
          <a:p>
            <a:r>
              <a:rPr lang="en-US" dirty="0"/>
              <a:t>Vendor Screening will provide an email when set up is in progress</a:t>
            </a:r>
          </a:p>
        </p:txBody>
      </p:sp>
      <p:pic>
        <p:nvPicPr>
          <p:cNvPr id="5" name="Content Placeholder 4">
            <a:extLst>
              <a:ext uri="{FF2B5EF4-FFF2-40B4-BE49-F238E27FC236}">
                <a16:creationId xmlns:a16="http://schemas.microsoft.com/office/drawing/2014/main" id="{68B69F83-7EB5-CF7D-A9A6-2A4F9498347F}"/>
              </a:ext>
            </a:extLst>
          </p:cNvPr>
          <p:cNvPicPr>
            <a:picLocks noGrp="1" noRot="1" noChangeAspect="1" noMove="1" noResize="1" noEditPoints="1" noAdjustHandles="1" noChangeArrowheads="1" noChangeShapeType="1" noCrop="1"/>
          </p:cNvPicPr>
          <p:nvPr>
            <p:ph idx="1"/>
          </p:nvPr>
        </p:nvPicPr>
        <p:blipFill>
          <a:blip r:embed="rId2"/>
          <a:stretch>
            <a:fillRect/>
          </a:stretch>
        </p:blipFill>
        <p:spPr>
          <a:xfrm>
            <a:off x="752991" y="1050925"/>
            <a:ext cx="9528287" cy="4756150"/>
          </a:xfrm>
        </p:spPr>
      </p:pic>
      <p:sp>
        <p:nvSpPr>
          <p:cNvPr id="3" name="TextBox 2">
            <a:extLst>
              <a:ext uri="{FF2B5EF4-FFF2-40B4-BE49-F238E27FC236}">
                <a16:creationId xmlns:a16="http://schemas.microsoft.com/office/drawing/2014/main" id="{B0BCCE2F-8367-7227-529D-C5A4BA20B355}"/>
              </a:ext>
            </a:extLst>
          </p:cNvPr>
          <p:cNvSpPr txBox="1"/>
          <p:nvPr/>
        </p:nvSpPr>
        <p:spPr>
          <a:xfrm>
            <a:off x="10293035" y="2828835"/>
            <a:ext cx="1517964" cy="1200329"/>
          </a:xfrm>
          <a:prstGeom prst="rect">
            <a:avLst/>
          </a:prstGeom>
          <a:noFill/>
        </p:spPr>
        <p:txBody>
          <a:bodyPr wrap="square" rtlCol="0">
            <a:spAutoFit/>
          </a:bodyPr>
          <a:lstStyle/>
          <a:p>
            <a:r>
              <a:rPr lang="en-US" dirty="0"/>
              <a:t>May not be required for your EWS program</a:t>
            </a:r>
          </a:p>
        </p:txBody>
      </p:sp>
      <p:sp>
        <p:nvSpPr>
          <p:cNvPr id="12" name="Arrow: Left 11">
            <a:extLst>
              <a:ext uri="{FF2B5EF4-FFF2-40B4-BE49-F238E27FC236}">
                <a16:creationId xmlns:a16="http://schemas.microsoft.com/office/drawing/2014/main" id="{108E6D2D-D5AE-692A-4F9E-715BE1FCC565}"/>
              </a:ext>
            </a:extLst>
          </p:cNvPr>
          <p:cNvSpPr/>
          <p:nvPr/>
        </p:nvSpPr>
        <p:spPr>
          <a:xfrm>
            <a:off x="8637006" y="3105339"/>
            <a:ext cx="1644272" cy="484632"/>
          </a:xfrm>
          <a:prstGeom prst="lef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75CE10A-1EF7-5A79-9C11-79754CA93530}"/>
              </a:ext>
            </a:extLst>
          </p:cNvPr>
          <p:cNvSpPr>
            <a:spLocks noGrp="1" noRot="1" noMove="1" noResize="1" noEditPoints="1" noAdjustHandles="1" noChangeArrowheads="1" noChangeShapeType="1"/>
          </p:cNvSpPr>
          <p:nvPr/>
        </p:nvSpPr>
        <p:spPr>
          <a:xfrm>
            <a:off x="752991" y="5269117"/>
            <a:ext cx="2877449" cy="14485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5240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F060A-3FC5-003C-F1E2-306BD49A7DA7}"/>
              </a:ext>
            </a:extLst>
          </p:cNvPr>
          <p:cNvSpPr>
            <a:spLocks noGrp="1"/>
          </p:cNvSpPr>
          <p:nvPr>
            <p:ph type="title"/>
          </p:nvPr>
        </p:nvSpPr>
        <p:spPr/>
        <p:txBody>
          <a:bodyPr/>
          <a:lstStyle/>
          <a:p>
            <a:r>
              <a:rPr lang="en-US" dirty="0"/>
              <a:t>Activation Email</a:t>
            </a:r>
          </a:p>
        </p:txBody>
      </p:sp>
      <p:pic>
        <p:nvPicPr>
          <p:cNvPr id="8" name="Content Placeholder 7">
            <a:extLst>
              <a:ext uri="{FF2B5EF4-FFF2-40B4-BE49-F238E27FC236}">
                <a16:creationId xmlns:a16="http://schemas.microsoft.com/office/drawing/2014/main" id="{88828731-17E0-3956-FA87-650FC213394E}"/>
              </a:ext>
            </a:extLst>
          </p:cNvPr>
          <p:cNvPicPr>
            <a:picLocks noGrp="1" noRot="1" noChangeAspect="1" noMove="1" noResize="1" noEditPoints="1" noAdjustHandles="1" noChangeArrowheads="1" noChangeShapeType="1" noCrop="1"/>
          </p:cNvPicPr>
          <p:nvPr>
            <p:ph idx="1"/>
          </p:nvPr>
        </p:nvPicPr>
        <p:blipFill>
          <a:blip r:embed="rId2"/>
          <a:stretch>
            <a:fillRect/>
          </a:stretch>
        </p:blipFill>
        <p:spPr>
          <a:xfrm>
            <a:off x="636588" y="1681328"/>
            <a:ext cx="10931525" cy="4098593"/>
          </a:xfrm>
        </p:spPr>
      </p:pic>
      <p:sp>
        <p:nvSpPr>
          <p:cNvPr id="3" name="TextBox 2">
            <a:extLst>
              <a:ext uri="{FF2B5EF4-FFF2-40B4-BE49-F238E27FC236}">
                <a16:creationId xmlns:a16="http://schemas.microsoft.com/office/drawing/2014/main" id="{95196DF0-529A-E016-91F6-2CB81B873D0A}"/>
              </a:ext>
            </a:extLst>
          </p:cNvPr>
          <p:cNvSpPr txBox="1"/>
          <p:nvPr/>
        </p:nvSpPr>
        <p:spPr>
          <a:xfrm>
            <a:off x="7426860" y="2530295"/>
            <a:ext cx="1092451" cy="1200329"/>
          </a:xfrm>
          <a:prstGeom prst="rect">
            <a:avLst/>
          </a:prstGeom>
          <a:noFill/>
        </p:spPr>
        <p:txBody>
          <a:bodyPr wrap="square" rtlCol="0">
            <a:spAutoFit/>
          </a:bodyPr>
          <a:lstStyle/>
          <a:p>
            <a:r>
              <a:rPr lang="en-US" dirty="0"/>
              <a:t>Sign up for free training sessions</a:t>
            </a:r>
          </a:p>
        </p:txBody>
      </p:sp>
      <p:sp>
        <p:nvSpPr>
          <p:cNvPr id="4" name="Arrow: Left 3">
            <a:extLst>
              <a:ext uri="{FF2B5EF4-FFF2-40B4-BE49-F238E27FC236}">
                <a16:creationId xmlns:a16="http://schemas.microsoft.com/office/drawing/2014/main" id="{BBE7A1EE-49FE-9556-3A9A-97F1D17D9147}"/>
              </a:ext>
            </a:extLst>
          </p:cNvPr>
          <p:cNvSpPr/>
          <p:nvPr/>
        </p:nvSpPr>
        <p:spPr>
          <a:xfrm>
            <a:off x="6192570" y="3091982"/>
            <a:ext cx="978408" cy="484632"/>
          </a:xfrm>
          <a:prstGeom prst="lef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528937A-5A30-1853-CCBF-0183848C5860}"/>
              </a:ext>
            </a:extLst>
          </p:cNvPr>
          <p:cNvSpPr>
            <a:spLocks noGrp="1" noRot="1" noMove="1" noResize="1" noEditPoints="1" noAdjustHandles="1" noChangeArrowheads="1" noChangeShapeType="1"/>
          </p:cNvSpPr>
          <p:nvPr/>
        </p:nvSpPr>
        <p:spPr>
          <a:xfrm>
            <a:off x="636588" y="4324679"/>
            <a:ext cx="7031697" cy="19012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6706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1216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23919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B1BB19-DE1A-4557-9877-E941A262E33A}"/>
              </a:ext>
            </a:extLst>
          </p:cNvPr>
          <p:cNvSpPr>
            <a:spLocks noGrp="1"/>
          </p:cNvSpPr>
          <p:nvPr>
            <p:ph type="title"/>
          </p:nvPr>
        </p:nvSpPr>
        <p:spPr>
          <a:xfrm>
            <a:off x="517059" y="399437"/>
            <a:ext cx="10968567" cy="547688"/>
          </a:xfrm>
        </p:spPr>
        <p:txBody>
          <a:bodyPr>
            <a:normAutofit/>
          </a:bodyPr>
          <a:lstStyle/>
          <a:p>
            <a:r>
              <a:rPr lang="en-US" dirty="0"/>
              <a:t>Process </a:t>
            </a:r>
            <a:endParaRPr lang="en-US" dirty="0">
              <a:solidFill>
                <a:srgbClr val="FF0000"/>
              </a:solidFill>
            </a:endParaRPr>
          </a:p>
        </p:txBody>
      </p:sp>
      <p:sp>
        <p:nvSpPr>
          <p:cNvPr id="7" name="Content Placeholder 2"/>
          <p:cNvSpPr>
            <a:spLocks noGrp="1"/>
          </p:cNvSpPr>
          <p:nvPr>
            <p:ph idx="1"/>
          </p:nvPr>
        </p:nvSpPr>
        <p:spPr>
          <a:xfrm>
            <a:off x="636693" y="1047612"/>
            <a:ext cx="10932160" cy="5319323"/>
          </a:xfrm>
        </p:spPr>
        <p:txBody>
          <a:bodyPr>
            <a:noAutofit/>
          </a:bodyPr>
          <a:lstStyle/>
          <a:p>
            <a:pPr marL="304792" indent="-304792">
              <a:lnSpc>
                <a:spcPct val="100000"/>
              </a:lnSpc>
              <a:spcBef>
                <a:spcPts val="0"/>
              </a:spcBef>
              <a:buFont typeface="+mj-lt"/>
              <a:buAutoNum type="arabicPeriod"/>
            </a:pPr>
            <a:r>
              <a:rPr lang="en-US" sz="1867" dirty="0"/>
              <a:t>Vendors register via a (HireRight-provided) microsite URL</a:t>
            </a:r>
          </a:p>
          <a:p>
            <a:pPr marL="761981" lvl="1" indent="-304792">
              <a:lnSpc>
                <a:spcPct val="100000"/>
              </a:lnSpc>
              <a:spcBef>
                <a:spcPts val="0"/>
              </a:spcBef>
              <a:buFont typeface="+mj-lt"/>
              <a:buAutoNum type="alphaLcPeriod"/>
            </a:pPr>
            <a:r>
              <a:rPr lang="en-US" sz="1867" dirty="0"/>
              <a:t>Vendors log into the microsite and begin the registration and pre-credentialing process. The process takes approximately 20 minutes.</a:t>
            </a:r>
          </a:p>
          <a:p>
            <a:pPr marL="457189" lvl="1" indent="0">
              <a:lnSpc>
                <a:spcPct val="100000"/>
              </a:lnSpc>
              <a:spcBef>
                <a:spcPts val="0"/>
              </a:spcBef>
              <a:buNone/>
            </a:pPr>
            <a:endParaRPr lang="en-US" sz="1867" dirty="0"/>
          </a:p>
          <a:p>
            <a:pPr marL="304792" indent="-304792">
              <a:lnSpc>
                <a:spcPct val="100000"/>
              </a:lnSpc>
              <a:spcBef>
                <a:spcPts val="0"/>
              </a:spcBef>
              <a:buFont typeface="+mj-lt"/>
              <a:buAutoNum type="arabicPeriod"/>
            </a:pPr>
            <a:r>
              <a:rPr lang="en-US" sz="1867" dirty="0"/>
              <a:t>Vendors will be requested to complete and return HireRight’s electronic EWS Service Agreement.</a:t>
            </a:r>
          </a:p>
          <a:p>
            <a:pPr marL="761981" lvl="1" indent="-304792">
              <a:lnSpc>
                <a:spcPct val="100000"/>
              </a:lnSpc>
              <a:spcBef>
                <a:spcPts val="0"/>
              </a:spcBef>
              <a:buFont typeface="+mj-lt"/>
              <a:buAutoNum type="alphaLcPeriod"/>
            </a:pPr>
            <a:r>
              <a:rPr lang="en-US" sz="1600" dirty="0"/>
              <a:t>EWS Service Agreement completion triggers the HireRight credentialing process.</a:t>
            </a:r>
          </a:p>
          <a:p>
            <a:pPr marL="761981" lvl="1" indent="-304792">
              <a:lnSpc>
                <a:spcPct val="100000"/>
              </a:lnSpc>
              <a:spcBef>
                <a:spcPts val="0"/>
              </a:spcBef>
              <a:buFont typeface="+mj-lt"/>
              <a:buAutoNum type="alphaLcPeriod"/>
            </a:pPr>
            <a:r>
              <a:rPr lang="en-US" sz="1600" dirty="0"/>
              <a:t>Credentialing (3-5 business days) </a:t>
            </a:r>
          </a:p>
          <a:p>
            <a:pPr marL="457189" lvl="1" indent="0">
              <a:lnSpc>
                <a:spcPct val="100000"/>
              </a:lnSpc>
              <a:spcBef>
                <a:spcPts val="0"/>
              </a:spcBef>
              <a:buNone/>
            </a:pPr>
            <a:endParaRPr lang="en-US" sz="1600" dirty="0"/>
          </a:p>
          <a:p>
            <a:pPr marL="457189" lvl="1" indent="0">
              <a:lnSpc>
                <a:spcPct val="100000"/>
              </a:lnSpc>
              <a:spcBef>
                <a:spcPts val="0"/>
              </a:spcBef>
              <a:buNone/>
            </a:pPr>
            <a:r>
              <a:rPr lang="en-US" sz="1333" dirty="0"/>
              <a:t> </a:t>
            </a:r>
          </a:p>
          <a:p>
            <a:pPr marL="304792" indent="-304792">
              <a:lnSpc>
                <a:spcPct val="100000"/>
              </a:lnSpc>
              <a:spcBef>
                <a:spcPts val="0"/>
              </a:spcBef>
              <a:buFont typeface="+mj-lt"/>
              <a:buAutoNum type="arabicPeriod"/>
            </a:pPr>
            <a:r>
              <a:rPr lang="en-US" sz="1867" dirty="0"/>
              <a:t>Vendors will be issued a HireRight EWS account upon passing the credentialing process.</a:t>
            </a:r>
          </a:p>
          <a:p>
            <a:pPr marL="761981" lvl="1" indent="-304792">
              <a:lnSpc>
                <a:spcPct val="100000"/>
              </a:lnSpc>
              <a:spcBef>
                <a:spcPts val="0"/>
              </a:spcBef>
              <a:buFont typeface="+mj-lt"/>
              <a:buAutoNum type="alphaLcPeriod"/>
            </a:pPr>
            <a:r>
              <a:rPr lang="en-US" sz="1600" dirty="0"/>
              <a:t>Credentialing Successful: Customers are provided the results of the credentialing and are notified when their account setup is complete. </a:t>
            </a:r>
            <a:r>
              <a:rPr lang="en-US" sz="1600" dirty="0">
                <a:solidFill>
                  <a:schemeClr val="accent2"/>
                </a:solidFill>
              </a:rPr>
              <a:t>Program depending, you can start ordering right away. Ordering may be restricted until credentialing and/or additional addendums are received.</a:t>
            </a:r>
          </a:p>
          <a:p>
            <a:pPr marL="761981" lvl="1" indent="-304792">
              <a:lnSpc>
                <a:spcPct val="100000"/>
              </a:lnSpc>
              <a:spcBef>
                <a:spcPts val="0"/>
              </a:spcBef>
              <a:buFont typeface="+mj-lt"/>
              <a:buAutoNum type="alphaLcPeriod"/>
            </a:pPr>
            <a:r>
              <a:rPr lang="en-US" sz="1600" dirty="0"/>
              <a:t>Credentialing Unsuccessful: Vendor will be informed.</a:t>
            </a:r>
          </a:p>
        </p:txBody>
      </p:sp>
      <p:sp>
        <p:nvSpPr>
          <p:cNvPr id="360" name="Content Placeholder 2"/>
          <p:cNvSpPr txBox="1">
            <a:spLocks/>
          </p:cNvSpPr>
          <p:nvPr/>
        </p:nvSpPr>
        <p:spPr>
          <a:xfrm>
            <a:off x="1878525" y="3352800"/>
            <a:ext cx="8424936" cy="2819400"/>
          </a:xfrm>
          <a:prstGeom prst="rect">
            <a:avLst/>
          </a:prstGeom>
        </p:spPr>
        <p:txBody>
          <a:bodyPr/>
          <a:lstStyle>
            <a:lvl1pPr marL="230188" indent="-230188" algn="l" rtl="0" eaLnBrk="1" fontAlgn="base" hangingPunct="1">
              <a:lnSpc>
                <a:spcPct val="95000"/>
              </a:lnSpc>
              <a:spcBef>
                <a:spcPct val="50000"/>
              </a:spcBef>
              <a:spcAft>
                <a:spcPct val="0"/>
              </a:spcAft>
              <a:buClr>
                <a:schemeClr val="hlink"/>
              </a:buClr>
              <a:buSzPct val="110000"/>
              <a:buFont typeface="Wingdings" pitchFamily="-109" charset="2"/>
              <a:buChar char="§"/>
              <a:defRPr sz="2400" b="1">
                <a:solidFill>
                  <a:schemeClr val="tx1"/>
                </a:solidFill>
                <a:latin typeface="+mn-lt"/>
                <a:ea typeface="+mn-ea"/>
                <a:cs typeface="+mn-cs"/>
              </a:defRPr>
            </a:lvl1pPr>
            <a:lvl2pPr marL="454025" indent="-222250" algn="l" rtl="0" eaLnBrk="1" fontAlgn="base" hangingPunct="1">
              <a:lnSpc>
                <a:spcPct val="95000"/>
              </a:lnSpc>
              <a:spcBef>
                <a:spcPct val="50000"/>
              </a:spcBef>
              <a:spcAft>
                <a:spcPct val="0"/>
              </a:spcAft>
              <a:buClr>
                <a:schemeClr val="accent1"/>
              </a:buClr>
              <a:buChar char="»"/>
              <a:defRPr sz="2000">
                <a:solidFill>
                  <a:schemeClr val="tx1"/>
                </a:solidFill>
                <a:latin typeface="+mn-lt"/>
                <a:ea typeface="+mn-ea"/>
              </a:defRPr>
            </a:lvl2pPr>
            <a:lvl3pPr marL="684213" indent="-228600" algn="l" rtl="0" eaLnBrk="1" fontAlgn="base" hangingPunct="1">
              <a:lnSpc>
                <a:spcPct val="95000"/>
              </a:lnSpc>
              <a:spcBef>
                <a:spcPct val="50000"/>
              </a:spcBef>
              <a:spcAft>
                <a:spcPct val="0"/>
              </a:spcAft>
              <a:buClr>
                <a:schemeClr val="bg2"/>
              </a:buClr>
              <a:buChar char="–"/>
              <a:defRPr>
                <a:solidFill>
                  <a:schemeClr val="tx1"/>
                </a:solidFill>
                <a:latin typeface="+mn-lt"/>
                <a:ea typeface="+mn-ea"/>
              </a:defRPr>
            </a:lvl3pPr>
            <a:lvl4pPr marL="914400" indent="-228600" algn="l" rtl="0" eaLnBrk="1" fontAlgn="base" hangingPunct="1">
              <a:lnSpc>
                <a:spcPct val="95000"/>
              </a:lnSpc>
              <a:spcBef>
                <a:spcPct val="50000"/>
              </a:spcBef>
              <a:spcAft>
                <a:spcPct val="0"/>
              </a:spcAft>
              <a:buClr>
                <a:schemeClr val="bg2"/>
              </a:buClr>
              <a:buFont typeface="Times" pitchFamily="-109" charset="0"/>
              <a:buChar char="•"/>
              <a:defRPr sz="1600">
                <a:solidFill>
                  <a:schemeClr val="tx1"/>
                </a:solidFill>
                <a:latin typeface="+mn-lt"/>
                <a:ea typeface="+mn-ea"/>
              </a:defRPr>
            </a:lvl4pPr>
            <a:lvl5pPr marL="1144588" indent="-228600" algn="l" rtl="0" eaLnBrk="1" fontAlgn="base" hangingPunct="1">
              <a:lnSpc>
                <a:spcPct val="95000"/>
              </a:lnSpc>
              <a:spcBef>
                <a:spcPct val="50000"/>
              </a:spcBef>
              <a:spcAft>
                <a:spcPct val="0"/>
              </a:spcAft>
              <a:buClr>
                <a:schemeClr val="bg2"/>
              </a:buClr>
              <a:buChar char="–"/>
              <a:defRPr sz="1600">
                <a:solidFill>
                  <a:schemeClr val="tx1"/>
                </a:solidFill>
                <a:latin typeface="+mn-lt"/>
                <a:ea typeface="+mn-ea"/>
              </a:defRPr>
            </a:lvl5pPr>
            <a:lvl6pPr marL="1601788" indent="-228600" algn="l" rtl="0" eaLnBrk="1" fontAlgn="base" hangingPunct="1">
              <a:lnSpc>
                <a:spcPct val="95000"/>
              </a:lnSpc>
              <a:spcBef>
                <a:spcPct val="50000"/>
              </a:spcBef>
              <a:spcAft>
                <a:spcPct val="0"/>
              </a:spcAft>
              <a:buClr>
                <a:schemeClr val="bg2"/>
              </a:buClr>
              <a:buChar char="–"/>
              <a:defRPr sz="1600">
                <a:solidFill>
                  <a:schemeClr val="tx1"/>
                </a:solidFill>
                <a:latin typeface="+mn-lt"/>
                <a:ea typeface="+mn-ea"/>
              </a:defRPr>
            </a:lvl6pPr>
            <a:lvl7pPr marL="2058988" indent="-228600" algn="l" rtl="0" eaLnBrk="1" fontAlgn="base" hangingPunct="1">
              <a:lnSpc>
                <a:spcPct val="95000"/>
              </a:lnSpc>
              <a:spcBef>
                <a:spcPct val="50000"/>
              </a:spcBef>
              <a:spcAft>
                <a:spcPct val="0"/>
              </a:spcAft>
              <a:buClr>
                <a:schemeClr val="bg2"/>
              </a:buClr>
              <a:buChar char="–"/>
              <a:defRPr sz="1600">
                <a:solidFill>
                  <a:schemeClr val="tx1"/>
                </a:solidFill>
                <a:latin typeface="+mn-lt"/>
                <a:ea typeface="+mn-ea"/>
              </a:defRPr>
            </a:lvl7pPr>
            <a:lvl8pPr marL="2516188" indent="-228600" algn="l" rtl="0" eaLnBrk="1" fontAlgn="base" hangingPunct="1">
              <a:lnSpc>
                <a:spcPct val="95000"/>
              </a:lnSpc>
              <a:spcBef>
                <a:spcPct val="50000"/>
              </a:spcBef>
              <a:spcAft>
                <a:spcPct val="0"/>
              </a:spcAft>
              <a:buClr>
                <a:schemeClr val="bg2"/>
              </a:buClr>
              <a:buChar char="–"/>
              <a:defRPr sz="1600">
                <a:solidFill>
                  <a:schemeClr val="tx1"/>
                </a:solidFill>
                <a:latin typeface="+mn-lt"/>
                <a:ea typeface="+mn-ea"/>
              </a:defRPr>
            </a:lvl8pPr>
            <a:lvl9pPr marL="2973388" indent="-228600" algn="l" rtl="0" eaLnBrk="1" fontAlgn="base" hangingPunct="1">
              <a:lnSpc>
                <a:spcPct val="95000"/>
              </a:lnSpc>
              <a:spcBef>
                <a:spcPct val="50000"/>
              </a:spcBef>
              <a:spcAft>
                <a:spcPct val="0"/>
              </a:spcAft>
              <a:buClr>
                <a:schemeClr val="bg2"/>
              </a:buClr>
              <a:buChar char="–"/>
              <a:defRPr sz="1600">
                <a:solidFill>
                  <a:schemeClr val="tx1"/>
                </a:solidFill>
                <a:latin typeface="+mn-lt"/>
                <a:ea typeface="+mn-ea"/>
              </a:defRPr>
            </a:lvl9pPr>
          </a:lstStyle>
          <a:p>
            <a:pPr>
              <a:buClr>
                <a:srgbClr val="E05206"/>
              </a:buClr>
            </a:pPr>
            <a:endParaRPr lang="en-US" sz="1400" kern="0" dirty="0">
              <a:solidFill>
                <a:srgbClr val="000000"/>
              </a:solidFill>
            </a:endParaRPr>
          </a:p>
        </p:txBody>
      </p:sp>
    </p:spTree>
    <p:extLst>
      <p:ext uri="{BB962C8B-B14F-4D97-AF65-F5344CB8AC3E}">
        <p14:creationId xmlns:p14="http://schemas.microsoft.com/office/powerpoint/2010/main" val="515951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A80C5-457F-1C49-7765-7C0F1FA0B8C9}"/>
            </a:ext>
          </a:extLst>
        </p:cNvPr>
        <p:cNvGrpSpPr/>
        <p:nvPr/>
      </p:nvGrpSpPr>
      <p:grpSpPr>
        <a:xfrm>
          <a:off x="0" y="0"/>
          <a:ext cx="0" cy="0"/>
          <a:chOff x="0" y="0"/>
          <a:chExt cx="0" cy="0"/>
        </a:xfrm>
      </p:grpSpPr>
      <p:sp>
        <p:nvSpPr>
          <p:cNvPr id="24578" name="Title 1">
            <a:extLst>
              <a:ext uri="{FF2B5EF4-FFF2-40B4-BE49-F238E27FC236}">
                <a16:creationId xmlns:a16="http://schemas.microsoft.com/office/drawing/2014/main" id="{71C2A524-4F50-5A74-C7BF-4FA5B3EB5824}"/>
              </a:ext>
            </a:extLst>
          </p:cNvPr>
          <p:cNvSpPr>
            <a:spLocks noGrp="1"/>
          </p:cNvSpPr>
          <p:nvPr>
            <p:ph type="title"/>
          </p:nvPr>
        </p:nvSpPr>
        <p:spPr>
          <a:xfrm>
            <a:off x="381000" y="362481"/>
            <a:ext cx="5715001" cy="475720"/>
          </a:xfrm>
        </p:spPr>
        <p:txBody>
          <a:bodyPr anchor="t">
            <a:normAutofit/>
          </a:bodyPr>
          <a:lstStyle/>
          <a:p>
            <a:r>
              <a:rPr lang="en-US" altLang="en-US" dirty="0"/>
              <a:t>Please take note:	</a:t>
            </a:r>
          </a:p>
        </p:txBody>
      </p:sp>
      <p:sp>
        <p:nvSpPr>
          <p:cNvPr id="24579" name="Content Placeholder 2">
            <a:extLst>
              <a:ext uri="{FF2B5EF4-FFF2-40B4-BE49-F238E27FC236}">
                <a16:creationId xmlns:a16="http://schemas.microsoft.com/office/drawing/2014/main" id="{212EFE8A-0647-AD04-DCF7-2ECEB4D88E8B}"/>
              </a:ext>
            </a:extLst>
          </p:cNvPr>
          <p:cNvSpPr>
            <a:spLocks noGrp="1"/>
          </p:cNvSpPr>
          <p:nvPr>
            <p:ph idx="1"/>
          </p:nvPr>
        </p:nvSpPr>
        <p:spPr>
          <a:xfrm>
            <a:off x="381001" y="1321806"/>
            <a:ext cx="5715000" cy="4653544"/>
          </a:xfrm>
        </p:spPr>
        <p:txBody>
          <a:bodyPr>
            <a:normAutofit/>
          </a:bodyPr>
          <a:lstStyle/>
          <a:p>
            <a:pPr marL="0" indent="0">
              <a:buNone/>
            </a:pPr>
            <a:r>
              <a:rPr lang="en-US" altLang="en-US" dirty="0"/>
              <a:t>To complete the registration, you will need to have:</a:t>
            </a:r>
          </a:p>
          <a:p>
            <a:r>
              <a:rPr lang="en-US" altLang="en-US" dirty="0"/>
              <a:t>Legal, Business Entity (Company) Information</a:t>
            </a:r>
          </a:p>
          <a:p>
            <a:r>
              <a:rPr lang="en-US" altLang="en-US" dirty="0"/>
              <a:t>Authorization to Sign Subscriber and Service Agreements</a:t>
            </a:r>
          </a:p>
          <a:p>
            <a:pPr marL="0" indent="0">
              <a:buNone/>
            </a:pPr>
            <a:endParaRPr lang="en-US" altLang="en-US" b="0" dirty="0"/>
          </a:p>
        </p:txBody>
      </p:sp>
      <p:pic>
        <p:nvPicPr>
          <p:cNvPr id="2" name="Picture 1">
            <a:extLst>
              <a:ext uri="{FF2B5EF4-FFF2-40B4-BE49-F238E27FC236}">
                <a16:creationId xmlns:a16="http://schemas.microsoft.com/office/drawing/2014/main" id="{FCFAF080-7E49-0879-74C7-C1C596A572CC}"/>
              </a:ext>
            </a:extLst>
          </p:cNvPr>
          <p:cNvPicPr>
            <a:picLocks noChangeAspect="1"/>
          </p:cNvPicPr>
          <p:nvPr/>
        </p:nvPicPr>
        <p:blipFill>
          <a:blip r:embed="rId2" cstate="print">
            <a:extLst>
              <a:ext uri="{28A0092B-C50C-407E-A947-70E740481C1C}">
                <a14:useLocalDpi xmlns:a14="http://schemas.microsoft.com/office/drawing/2010/main" val="0"/>
              </a:ext>
            </a:extLst>
          </a:blip>
          <a:srcRect l="13712" t="2616" r="13455" b="-2"/>
          <a:stretch>
            <a:fillRect/>
          </a:stretch>
        </p:blipFill>
        <p:spPr>
          <a:xfrm>
            <a:off x="7340842" y="950613"/>
            <a:ext cx="3912615" cy="4185267"/>
          </a:xfrm>
          <a:prstGeom prst="rect">
            <a:avLst/>
          </a:prstGeom>
          <a:noFill/>
          <a:ln>
            <a:noFill/>
          </a:ln>
          <a:effectLst/>
        </p:spPr>
      </p:pic>
    </p:spTree>
    <p:extLst>
      <p:ext uri="{BB962C8B-B14F-4D97-AF65-F5344CB8AC3E}">
        <p14:creationId xmlns:p14="http://schemas.microsoft.com/office/powerpoint/2010/main" val="15212978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dirty="0"/>
              <a:t>Have an Existing HireRight Account?	</a:t>
            </a:r>
          </a:p>
        </p:txBody>
      </p:sp>
      <p:sp>
        <p:nvSpPr>
          <p:cNvPr id="24579" name="Content Placeholder 2"/>
          <p:cNvSpPr>
            <a:spLocks noGrp="1"/>
          </p:cNvSpPr>
          <p:nvPr>
            <p:ph idx="1"/>
          </p:nvPr>
        </p:nvSpPr>
        <p:spPr/>
        <p:txBody>
          <a:bodyPr/>
          <a:lstStyle/>
          <a:p>
            <a:r>
              <a:rPr lang="en-US" altLang="en-US" sz="2667" dirty="0"/>
              <a:t>HireRight’s Vendor account set up team will check if you, the Vendor, have an existing HireRight account.</a:t>
            </a:r>
          </a:p>
          <a:p>
            <a:pPr lvl="1"/>
            <a:r>
              <a:rPr lang="en-US" dirty="0">
                <a:effectLst/>
                <a:ea typeface="Times New Roman" panose="02020603050405020304" pitchFamily="18" charset="0"/>
              </a:rPr>
              <a:t>If </a:t>
            </a:r>
            <a:r>
              <a:rPr lang="en-US" b="1" dirty="0">
                <a:effectLst/>
                <a:ea typeface="Times New Roman" panose="02020603050405020304" pitchFamily="18" charset="0"/>
              </a:rPr>
              <a:t>YES</a:t>
            </a:r>
            <a:r>
              <a:rPr lang="en-US" dirty="0">
                <a:effectLst/>
                <a:ea typeface="Times New Roman" panose="02020603050405020304" pitchFamily="18" charset="0"/>
              </a:rPr>
              <a:t>, HireRight Credentialing may be able to expedite the credentialing process for your new EWS account. </a:t>
            </a:r>
          </a:p>
          <a:p>
            <a:pPr lvl="1"/>
            <a:r>
              <a:rPr lang="en-US" altLang="en-US" dirty="0"/>
              <a:t>If </a:t>
            </a:r>
            <a:r>
              <a:rPr lang="en-US" altLang="en-US" b="1" dirty="0"/>
              <a:t>NO</a:t>
            </a:r>
            <a:r>
              <a:rPr lang="en-US" altLang="en-US" dirty="0"/>
              <a:t>, we’ll quickly get your account created but we’ll need to complete a few more steps.</a:t>
            </a:r>
          </a:p>
          <a:p>
            <a:pPr lvl="1"/>
            <a:endParaRPr lang="en-US" altLang="en-US" sz="2400" dirty="0"/>
          </a:p>
          <a:p>
            <a:r>
              <a:rPr lang="en-US" altLang="en-US" sz="2667" dirty="0"/>
              <a:t>If your company name and address exist as an active account in our system, HireRight will re-use the credentialing information from the first account set up process.</a:t>
            </a:r>
          </a:p>
          <a:p>
            <a:pPr lvl="2"/>
            <a:r>
              <a:rPr lang="en-US" altLang="en-US" sz="2133" dirty="0"/>
              <a:t>NOTE: Company name and address on both accounts must match exactly.  </a:t>
            </a:r>
          </a:p>
        </p:txBody>
      </p:sp>
    </p:spTree>
    <p:extLst>
      <p:ext uri="{BB962C8B-B14F-4D97-AF65-F5344CB8AC3E}">
        <p14:creationId xmlns:p14="http://schemas.microsoft.com/office/powerpoint/2010/main" val="3568192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4D345-EBCF-893F-1001-11CA26AFD789}"/>
              </a:ext>
            </a:extLst>
          </p:cNvPr>
          <p:cNvSpPr>
            <a:spLocks noGrp="1"/>
          </p:cNvSpPr>
          <p:nvPr>
            <p:ph type="title"/>
          </p:nvPr>
        </p:nvSpPr>
        <p:spPr/>
        <p:txBody>
          <a:bodyPr/>
          <a:lstStyle/>
          <a:p>
            <a:r>
              <a:rPr lang="en-US" dirty="0"/>
              <a:t>What is Credentialing?</a:t>
            </a:r>
          </a:p>
        </p:txBody>
      </p:sp>
      <p:sp>
        <p:nvSpPr>
          <p:cNvPr id="3" name="Content Placeholder 2">
            <a:extLst>
              <a:ext uri="{FF2B5EF4-FFF2-40B4-BE49-F238E27FC236}">
                <a16:creationId xmlns:a16="http://schemas.microsoft.com/office/drawing/2014/main" id="{FBB5509F-0444-7DCF-3B99-912DA77A8106}"/>
              </a:ext>
            </a:extLst>
          </p:cNvPr>
          <p:cNvSpPr>
            <a:spLocks noGrp="1"/>
          </p:cNvSpPr>
          <p:nvPr>
            <p:ph idx="1"/>
          </p:nvPr>
        </p:nvSpPr>
        <p:spPr/>
        <p:txBody>
          <a:bodyPr>
            <a:normAutofit/>
          </a:bodyPr>
          <a:lstStyle/>
          <a:p>
            <a:r>
              <a:rPr lang="en-US" dirty="0"/>
              <a:t>Credentialing enables HireRight to confirm that its subscribers are valid legal entities and that they will comply with the Fair Credit Reporting Act (“FCRA”) and other applicable laws.</a:t>
            </a:r>
          </a:p>
          <a:p>
            <a:r>
              <a:rPr lang="en-US" dirty="0"/>
              <a:t>This helps HireRight verify the presence of an ongoing business with a permissible purpose for obtaining consumer background report information and adequate security to protect said information.</a:t>
            </a:r>
          </a:p>
          <a:p>
            <a:r>
              <a:rPr lang="en-US" b="1" dirty="0">
                <a:solidFill>
                  <a:schemeClr val="accent2"/>
                </a:solidFill>
              </a:rPr>
              <a:t>If you already have an account with HireRight, you may not be subjected to the onsite inspection again; HireRight will review your existing account to verify.</a:t>
            </a:r>
            <a:endParaRPr lang="en-US" dirty="0">
              <a:solidFill>
                <a:schemeClr val="accent2"/>
              </a:solidFill>
            </a:endParaRPr>
          </a:p>
          <a:p>
            <a:endParaRPr lang="en-US" dirty="0"/>
          </a:p>
        </p:txBody>
      </p:sp>
    </p:spTree>
    <p:extLst>
      <p:ext uri="{BB962C8B-B14F-4D97-AF65-F5344CB8AC3E}">
        <p14:creationId xmlns:p14="http://schemas.microsoft.com/office/powerpoint/2010/main" val="2300752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of Microsite Registration</a:t>
            </a:r>
          </a:p>
        </p:txBody>
      </p:sp>
      <p:pic>
        <p:nvPicPr>
          <p:cNvPr id="4" name="Picture 3"/>
          <p:cNvPicPr>
            <a:picLocks noChangeAspect="1"/>
          </p:cNvPicPr>
          <p:nvPr/>
        </p:nvPicPr>
        <p:blipFill>
          <a:blip r:embed="rId2"/>
          <a:stretch>
            <a:fillRect/>
          </a:stretch>
        </p:blipFill>
        <p:spPr>
          <a:xfrm>
            <a:off x="2601592" y="1137102"/>
            <a:ext cx="6022558" cy="5152516"/>
          </a:xfrm>
          <a:prstGeom prst="rect">
            <a:avLst/>
          </a:prstGeom>
          <a:ln>
            <a:solidFill>
              <a:schemeClr val="bg1">
                <a:lumMod val="75000"/>
              </a:schemeClr>
            </a:solidFill>
          </a:ln>
        </p:spPr>
      </p:pic>
      <p:pic>
        <p:nvPicPr>
          <p:cNvPr id="6" name="Picture 5"/>
          <p:cNvPicPr>
            <a:picLocks noChangeAspect="1"/>
          </p:cNvPicPr>
          <p:nvPr/>
        </p:nvPicPr>
        <p:blipFill>
          <a:blip r:embed="rId3"/>
          <a:stretch>
            <a:fillRect/>
          </a:stretch>
        </p:blipFill>
        <p:spPr>
          <a:xfrm>
            <a:off x="2986790" y="1262705"/>
            <a:ext cx="924662" cy="220414"/>
          </a:xfrm>
          <a:prstGeom prst="rect">
            <a:avLst/>
          </a:prstGeom>
        </p:spPr>
      </p:pic>
      <p:pic>
        <p:nvPicPr>
          <p:cNvPr id="7" name="Picture 6" descr="1024px-Uploadform_arrow.svg[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90925" y="5943600"/>
            <a:ext cx="371475" cy="371475"/>
          </a:xfrm>
          <a:prstGeom prst="rect">
            <a:avLst/>
          </a:prstGeom>
          <a:noFill/>
          <a:ln>
            <a:noFill/>
          </a:ln>
        </p:spPr>
      </p:pic>
      <p:sp>
        <p:nvSpPr>
          <p:cNvPr id="3" name="TextBox 2">
            <a:extLst>
              <a:ext uri="{FF2B5EF4-FFF2-40B4-BE49-F238E27FC236}">
                <a16:creationId xmlns:a16="http://schemas.microsoft.com/office/drawing/2014/main" id="{6220CC02-7B5B-0802-3FE1-C6DC4D84B74E}"/>
              </a:ext>
            </a:extLst>
          </p:cNvPr>
          <p:cNvSpPr txBox="1"/>
          <p:nvPr/>
        </p:nvSpPr>
        <p:spPr>
          <a:xfrm>
            <a:off x="155158" y="4283750"/>
            <a:ext cx="1432751" cy="2031325"/>
          </a:xfrm>
          <a:prstGeom prst="rect">
            <a:avLst/>
          </a:prstGeom>
          <a:noFill/>
        </p:spPr>
        <p:txBody>
          <a:bodyPr wrap="square" rtlCol="0">
            <a:spAutoFit/>
          </a:bodyPr>
          <a:lstStyle/>
          <a:p>
            <a:r>
              <a:rPr lang="en-US" dirty="0"/>
              <a:t>Click the link. Microsite may also display:  Register Here</a:t>
            </a:r>
          </a:p>
        </p:txBody>
      </p:sp>
      <p:sp>
        <p:nvSpPr>
          <p:cNvPr id="5" name="Arrow: Right 4">
            <a:extLst>
              <a:ext uri="{FF2B5EF4-FFF2-40B4-BE49-F238E27FC236}">
                <a16:creationId xmlns:a16="http://schemas.microsoft.com/office/drawing/2014/main" id="{D750B0E2-E8D2-F47D-6FB0-C200B3BFA7DD}"/>
              </a:ext>
            </a:extLst>
          </p:cNvPr>
          <p:cNvSpPr/>
          <p:nvPr/>
        </p:nvSpPr>
        <p:spPr>
          <a:xfrm>
            <a:off x="1587909" y="5855843"/>
            <a:ext cx="978408" cy="484632"/>
          </a:xfrm>
          <a:prstGeom prst="rightArrow">
            <a:avLst>
              <a:gd name="adj1" fmla="val 100000"/>
              <a:gd name="adj2"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D64A0C4-F9DE-E007-D7FC-E2D0118B0736}"/>
              </a:ext>
            </a:extLst>
          </p:cNvPr>
          <p:cNvSpPr/>
          <p:nvPr/>
        </p:nvSpPr>
        <p:spPr>
          <a:xfrm>
            <a:off x="9132782" y="2146693"/>
            <a:ext cx="2817792" cy="2400657"/>
          </a:xfrm>
          <a:prstGeom prst="rect">
            <a:avLst/>
          </a:prstGeom>
        </p:spPr>
        <p:txBody>
          <a:bodyPr wrap="square">
            <a:spAutoFit/>
          </a:bodyPr>
          <a:lstStyle/>
          <a:p>
            <a:pPr marL="274320" indent="-274320">
              <a:spcBef>
                <a:spcPts val="1200"/>
              </a:spcBef>
              <a:buClr>
                <a:srgbClr val="EA1010"/>
              </a:buClr>
              <a:buFont typeface="Wingdings" panose="05000000000000000000" pitchFamily="2" charset="2"/>
              <a:buChar char="§"/>
            </a:pPr>
            <a:r>
              <a:rPr lang="en-GB" sz="2000" dirty="0">
                <a:solidFill>
                  <a:srgbClr val="000000"/>
                </a:solidFill>
              </a:rPr>
              <a:t>Loaded with your pre-determined package/account options </a:t>
            </a:r>
          </a:p>
          <a:p>
            <a:pPr marL="274320" indent="-274320">
              <a:spcBef>
                <a:spcPts val="1200"/>
              </a:spcBef>
              <a:buClr>
                <a:srgbClr val="EA1010"/>
              </a:buClr>
              <a:buFont typeface="Wingdings" panose="05000000000000000000" pitchFamily="2" charset="2"/>
              <a:buChar char="§"/>
            </a:pPr>
            <a:r>
              <a:rPr lang="en-GB" sz="2000" dirty="0">
                <a:solidFill>
                  <a:srgbClr val="000000"/>
                </a:solidFill>
              </a:rPr>
              <a:t>Supplemented with FAQs and embedded media</a:t>
            </a:r>
          </a:p>
        </p:txBody>
      </p:sp>
    </p:spTree>
    <p:extLst>
      <p:ext uri="{BB962C8B-B14F-4D97-AF65-F5344CB8AC3E}">
        <p14:creationId xmlns:p14="http://schemas.microsoft.com/office/powerpoint/2010/main" val="916706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4678E-B6D5-4B61-AB59-8C6A5FFD517B}"/>
              </a:ext>
            </a:extLst>
          </p:cNvPr>
          <p:cNvSpPr>
            <a:spLocks noGrp="1"/>
          </p:cNvSpPr>
          <p:nvPr>
            <p:ph type="title"/>
          </p:nvPr>
        </p:nvSpPr>
        <p:spPr/>
        <p:txBody>
          <a:bodyPr/>
          <a:lstStyle/>
          <a:p>
            <a:r>
              <a:rPr lang="en-US" b="1" dirty="0"/>
              <a:t>Vendor Online Registration (Example)</a:t>
            </a:r>
          </a:p>
        </p:txBody>
      </p:sp>
      <p:pic>
        <p:nvPicPr>
          <p:cNvPr id="5" name="Content Placeholder 4">
            <a:extLst>
              <a:ext uri="{FF2B5EF4-FFF2-40B4-BE49-F238E27FC236}">
                <a16:creationId xmlns:a16="http://schemas.microsoft.com/office/drawing/2014/main" id="{971745E6-6570-B9F7-80F1-A1D1BBCCFF1F}"/>
              </a:ext>
            </a:extLst>
          </p:cNvPr>
          <p:cNvPicPr>
            <a:picLocks noGrp="1" noChangeAspect="1"/>
          </p:cNvPicPr>
          <p:nvPr>
            <p:ph idx="1"/>
          </p:nvPr>
        </p:nvPicPr>
        <p:blipFill>
          <a:blip r:embed="rId2"/>
          <a:stretch>
            <a:fillRect/>
          </a:stretch>
        </p:blipFill>
        <p:spPr>
          <a:xfrm>
            <a:off x="2894961" y="1099335"/>
            <a:ext cx="6509462" cy="4952143"/>
          </a:xfrm>
        </p:spPr>
      </p:pic>
      <p:sp>
        <p:nvSpPr>
          <p:cNvPr id="3" name="TextBox 2">
            <a:extLst>
              <a:ext uri="{FF2B5EF4-FFF2-40B4-BE49-F238E27FC236}">
                <a16:creationId xmlns:a16="http://schemas.microsoft.com/office/drawing/2014/main" id="{CABA606D-1713-9EDB-5390-292825873D20}"/>
              </a:ext>
            </a:extLst>
          </p:cNvPr>
          <p:cNvSpPr txBox="1"/>
          <p:nvPr/>
        </p:nvSpPr>
        <p:spPr>
          <a:xfrm>
            <a:off x="470779" y="2559743"/>
            <a:ext cx="2316798" cy="2031325"/>
          </a:xfrm>
          <a:prstGeom prst="rect">
            <a:avLst/>
          </a:prstGeom>
          <a:noFill/>
        </p:spPr>
        <p:txBody>
          <a:bodyPr wrap="square" rtlCol="0">
            <a:spAutoFit/>
          </a:bodyPr>
          <a:lstStyle/>
          <a:p>
            <a:r>
              <a:rPr lang="en-US" dirty="0">
                <a:solidFill>
                  <a:schemeClr val="accent2"/>
                </a:solidFill>
              </a:rPr>
              <a:t>Complete User Information page</a:t>
            </a:r>
            <a:br>
              <a:rPr lang="en-US" dirty="0">
                <a:solidFill>
                  <a:schemeClr val="accent2"/>
                </a:solidFill>
              </a:rPr>
            </a:br>
            <a:r>
              <a:rPr lang="en-US" dirty="0">
                <a:solidFill>
                  <a:schemeClr val="accent2"/>
                </a:solidFill>
              </a:rPr>
              <a:t>with your name, email, phone</a:t>
            </a:r>
            <a:br>
              <a:rPr lang="en-US" dirty="0">
                <a:solidFill>
                  <a:schemeClr val="accent2"/>
                </a:solidFill>
              </a:rPr>
            </a:br>
            <a:r>
              <a:rPr lang="en-US" dirty="0">
                <a:solidFill>
                  <a:schemeClr val="accent2"/>
                </a:solidFill>
              </a:rPr>
              <a:t>number and create a password</a:t>
            </a:r>
          </a:p>
          <a:p>
            <a:r>
              <a:rPr lang="en-US" dirty="0">
                <a:solidFill>
                  <a:schemeClr val="accent2"/>
                </a:solidFill>
              </a:rPr>
              <a:t>Click Continue</a:t>
            </a:r>
          </a:p>
        </p:txBody>
      </p:sp>
    </p:spTree>
    <p:extLst>
      <p:ext uri="{BB962C8B-B14F-4D97-AF65-F5344CB8AC3E}">
        <p14:creationId xmlns:p14="http://schemas.microsoft.com/office/powerpoint/2010/main" val="3054955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7D1E783B-9999-7642-7B12-EDB8488E3872}"/>
              </a:ext>
            </a:extLst>
          </p:cNvPr>
          <p:cNvSpPr>
            <a:spLocks noGrp="1"/>
          </p:cNvSpPr>
          <p:nvPr>
            <p:ph type="title"/>
          </p:nvPr>
        </p:nvSpPr>
        <p:spPr>
          <a:xfrm>
            <a:off x="482885" y="362481"/>
            <a:ext cx="11328114" cy="475720"/>
          </a:xfrm>
        </p:spPr>
        <p:txBody>
          <a:bodyPr/>
          <a:lstStyle/>
          <a:p>
            <a:r>
              <a:rPr lang="en-US" b="1" dirty="0"/>
              <a:t>Customer Online Registration: Company Information</a:t>
            </a:r>
          </a:p>
        </p:txBody>
      </p:sp>
      <p:pic>
        <p:nvPicPr>
          <p:cNvPr id="5" name="Content Placeholder 4">
            <a:extLst>
              <a:ext uri="{FF2B5EF4-FFF2-40B4-BE49-F238E27FC236}">
                <a16:creationId xmlns:a16="http://schemas.microsoft.com/office/drawing/2014/main" id="{283F6689-2AD4-EC6B-DD43-D88CC3AA224B}"/>
              </a:ext>
            </a:extLst>
          </p:cNvPr>
          <p:cNvPicPr>
            <a:picLocks noGrp="1" noChangeAspect="1"/>
          </p:cNvPicPr>
          <p:nvPr>
            <p:ph idx="1"/>
          </p:nvPr>
        </p:nvPicPr>
        <p:blipFill>
          <a:blip r:embed="rId2"/>
          <a:stretch>
            <a:fillRect/>
          </a:stretch>
        </p:blipFill>
        <p:spPr>
          <a:xfrm>
            <a:off x="3877199" y="924673"/>
            <a:ext cx="5605151" cy="5394960"/>
          </a:xfrm>
          <a:noFill/>
        </p:spPr>
      </p:pic>
      <p:sp>
        <p:nvSpPr>
          <p:cNvPr id="2" name="TextBox 1">
            <a:extLst>
              <a:ext uri="{FF2B5EF4-FFF2-40B4-BE49-F238E27FC236}">
                <a16:creationId xmlns:a16="http://schemas.microsoft.com/office/drawing/2014/main" id="{3D24D244-4EED-69A4-50FF-429D153D0C1C}"/>
              </a:ext>
            </a:extLst>
          </p:cNvPr>
          <p:cNvSpPr txBox="1"/>
          <p:nvPr/>
        </p:nvSpPr>
        <p:spPr>
          <a:xfrm>
            <a:off x="597528" y="2782669"/>
            <a:ext cx="2746252" cy="646331"/>
          </a:xfrm>
          <a:prstGeom prst="rect">
            <a:avLst/>
          </a:prstGeom>
          <a:noFill/>
        </p:spPr>
        <p:txBody>
          <a:bodyPr wrap="square" rtlCol="0">
            <a:spAutoFit/>
          </a:bodyPr>
          <a:lstStyle/>
          <a:p>
            <a:r>
              <a:rPr lang="en-US" dirty="0">
                <a:solidFill>
                  <a:schemeClr val="accent2"/>
                </a:solidFill>
              </a:rPr>
              <a:t>Enter in your company information</a:t>
            </a:r>
          </a:p>
        </p:txBody>
      </p:sp>
      <p:sp>
        <p:nvSpPr>
          <p:cNvPr id="6" name="Arrow: Right 5">
            <a:extLst>
              <a:ext uri="{FF2B5EF4-FFF2-40B4-BE49-F238E27FC236}">
                <a16:creationId xmlns:a16="http://schemas.microsoft.com/office/drawing/2014/main" id="{7652E437-3CAB-241C-DC54-95C9C620F64D}"/>
              </a:ext>
            </a:extLst>
          </p:cNvPr>
          <p:cNvSpPr/>
          <p:nvPr/>
        </p:nvSpPr>
        <p:spPr>
          <a:xfrm>
            <a:off x="3558013" y="2863518"/>
            <a:ext cx="978408" cy="484632"/>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3052474839"/>
      </p:ext>
    </p:extLst>
  </p:cSld>
  <p:clrMapOvr>
    <a:masterClrMapping/>
  </p:clrMapOvr>
</p:sld>
</file>

<file path=ppt/theme/theme1.xml><?xml version="1.0" encoding="utf-8"?>
<a:theme xmlns:a="http://schemas.openxmlformats.org/drawingml/2006/main" name="HireRight 2025 Main Theme">
  <a:themeElements>
    <a:clrScheme name="HireRight_MAIN">
      <a:dk1>
        <a:srgbClr val="000000"/>
      </a:dk1>
      <a:lt1>
        <a:srgbClr val="FFFFFF"/>
      </a:lt1>
      <a:dk2>
        <a:srgbClr val="000000"/>
      </a:dk2>
      <a:lt2>
        <a:srgbClr val="FFFFFF"/>
      </a:lt2>
      <a:accent1>
        <a:srgbClr val="757575"/>
      </a:accent1>
      <a:accent2>
        <a:srgbClr val="EA1010"/>
      </a:accent2>
      <a:accent3>
        <a:srgbClr val="1F74DB"/>
      </a:accent3>
      <a:accent4>
        <a:srgbClr val="C9D716"/>
      </a:accent4>
      <a:accent5>
        <a:srgbClr val="25BAA7"/>
      </a:accent5>
      <a:accent6>
        <a:srgbClr val="FFC658"/>
      </a:accent6>
      <a:hlink>
        <a:srgbClr val="214069"/>
      </a:hlink>
      <a:folHlink>
        <a:srgbClr val="EA101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20000"/>
            <a:lumOff val="80000"/>
          </a:schemeClr>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MAGE LIBRARY">
  <a:themeElements>
    <a:clrScheme name="HireRight_MAIN">
      <a:dk1>
        <a:srgbClr val="000000"/>
      </a:dk1>
      <a:lt1>
        <a:srgbClr val="FFFFFF"/>
      </a:lt1>
      <a:dk2>
        <a:srgbClr val="000000"/>
      </a:dk2>
      <a:lt2>
        <a:srgbClr val="FFFFFF"/>
      </a:lt2>
      <a:accent1>
        <a:srgbClr val="757575"/>
      </a:accent1>
      <a:accent2>
        <a:srgbClr val="EA1010"/>
      </a:accent2>
      <a:accent3>
        <a:srgbClr val="1F74DB"/>
      </a:accent3>
      <a:accent4>
        <a:srgbClr val="C9D716"/>
      </a:accent4>
      <a:accent5>
        <a:srgbClr val="25BAA7"/>
      </a:accent5>
      <a:accent6>
        <a:srgbClr val="FFC658"/>
      </a:accent6>
      <a:hlink>
        <a:srgbClr val="214069"/>
      </a:hlink>
      <a:folHlink>
        <a:srgbClr val="EA101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ARTNER">
  <a:themeElements>
    <a:clrScheme name="HireRight_MAIN">
      <a:dk1>
        <a:srgbClr val="000000"/>
      </a:dk1>
      <a:lt1>
        <a:srgbClr val="FFFFFF"/>
      </a:lt1>
      <a:dk2>
        <a:srgbClr val="000000"/>
      </a:dk2>
      <a:lt2>
        <a:srgbClr val="FFFFFF"/>
      </a:lt2>
      <a:accent1>
        <a:srgbClr val="757575"/>
      </a:accent1>
      <a:accent2>
        <a:srgbClr val="EA1010"/>
      </a:accent2>
      <a:accent3>
        <a:srgbClr val="1F74DB"/>
      </a:accent3>
      <a:accent4>
        <a:srgbClr val="C9D716"/>
      </a:accent4>
      <a:accent5>
        <a:srgbClr val="25BAA7"/>
      </a:accent5>
      <a:accent6>
        <a:srgbClr val="FFC658"/>
      </a:accent6>
      <a:hlink>
        <a:srgbClr val="214069"/>
      </a:hlink>
      <a:folHlink>
        <a:srgbClr val="EA101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RODUCT">
  <a:themeElements>
    <a:clrScheme name="HireRight_MAIN">
      <a:dk1>
        <a:srgbClr val="000000"/>
      </a:dk1>
      <a:lt1>
        <a:srgbClr val="FFFFFF"/>
      </a:lt1>
      <a:dk2>
        <a:srgbClr val="000000"/>
      </a:dk2>
      <a:lt2>
        <a:srgbClr val="FFFFFF"/>
      </a:lt2>
      <a:accent1>
        <a:srgbClr val="757575"/>
      </a:accent1>
      <a:accent2>
        <a:srgbClr val="EA1010"/>
      </a:accent2>
      <a:accent3>
        <a:srgbClr val="1F74DB"/>
      </a:accent3>
      <a:accent4>
        <a:srgbClr val="C9D716"/>
      </a:accent4>
      <a:accent5>
        <a:srgbClr val="25BAA7"/>
      </a:accent5>
      <a:accent6>
        <a:srgbClr val="FFC658"/>
      </a:accent6>
      <a:hlink>
        <a:srgbClr val="214069"/>
      </a:hlink>
      <a:folHlink>
        <a:srgbClr val="EA101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RANSPORTATION">
  <a:themeElements>
    <a:clrScheme name="HireRight_MAIN">
      <a:dk1>
        <a:srgbClr val="000000"/>
      </a:dk1>
      <a:lt1>
        <a:srgbClr val="FFFFFF"/>
      </a:lt1>
      <a:dk2>
        <a:srgbClr val="000000"/>
      </a:dk2>
      <a:lt2>
        <a:srgbClr val="FFFFFF"/>
      </a:lt2>
      <a:accent1>
        <a:srgbClr val="757575"/>
      </a:accent1>
      <a:accent2>
        <a:srgbClr val="EA1010"/>
      </a:accent2>
      <a:accent3>
        <a:srgbClr val="1F74DB"/>
      </a:accent3>
      <a:accent4>
        <a:srgbClr val="C9D716"/>
      </a:accent4>
      <a:accent5>
        <a:srgbClr val="25BAA7"/>
      </a:accent5>
      <a:accent6>
        <a:srgbClr val="FFC658"/>
      </a:accent6>
      <a:hlink>
        <a:srgbClr val="214069"/>
      </a:hlink>
      <a:folHlink>
        <a:srgbClr val="EA101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HEALTHCARE">
  <a:themeElements>
    <a:clrScheme name="HireRight_MAIN">
      <a:dk1>
        <a:srgbClr val="000000"/>
      </a:dk1>
      <a:lt1>
        <a:srgbClr val="FFFFFF"/>
      </a:lt1>
      <a:dk2>
        <a:srgbClr val="000000"/>
      </a:dk2>
      <a:lt2>
        <a:srgbClr val="FFFFFF"/>
      </a:lt2>
      <a:accent1>
        <a:srgbClr val="757575"/>
      </a:accent1>
      <a:accent2>
        <a:srgbClr val="EA1010"/>
      </a:accent2>
      <a:accent3>
        <a:srgbClr val="1F74DB"/>
      </a:accent3>
      <a:accent4>
        <a:srgbClr val="C9D716"/>
      </a:accent4>
      <a:accent5>
        <a:srgbClr val="25BAA7"/>
      </a:accent5>
      <a:accent6>
        <a:srgbClr val="FFC658"/>
      </a:accent6>
      <a:hlink>
        <a:srgbClr val="214069"/>
      </a:hlink>
      <a:folHlink>
        <a:srgbClr val="EA101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FINANCIAL">
  <a:themeElements>
    <a:clrScheme name="HireRight_MAIN">
      <a:dk1>
        <a:srgbClr val="000000"/>
      </a:dk1>
      <a:lt1>
        <a:srgbClr val="FFFFFF"/>
      </a:lt1>
      <a:dk2>
        <a:srgbClr val="000000"/>
      </a:dk2>
      <a:lt2>
        <a:srgbClr val="FFFFFF"/>
      </a:lt2>
      <a:accent1>
        <a:srgbClr val="757575"/>
      </a:accent1>
      <a:accent2>
        <a:srgbClr val="EA1010"/>
      </a:accent2>
      <a:accent3>
        <a:srgbClr val="1F74DB"/>
      </a:accent3>
      <a:accent4>
        <a:srgbClr val="C9D716"/>
      </a:accent4>
      <a:accent5>
        <a:srgbClr val="25BAA7"/>
      </a:accent5>
      <a:accent6>
        <a:srgbClr val="FFC658"/>
      </a:accent6>
      <a:hlink>
        <a:srgbClr val="214069"/>
      </a:hlink>
      <a:folHlink>
        <a:srgbClr val="EA101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INFO SECURITY">
  <a:themeElements>
    <a:clrScheme name="HireRight_MAIN">
      <a:dk1>
        <a:srgbClr val="000000"/>
      </a:dk1>
      <a:lt1>
        <a:srgbClr val="FFFFFF"/>
      </a:lt1>
      <a:dk2>
        <a:srgbClr val="000000"/>
      </a:dk2>
      <a:lt2>
        <a:srgbClr val="FFFFFF"/>
      </a:lt2>
      <a:accent1>
        <a:srgbClr val="757575"/>
      </a:accent1>
      <a:accent2>
        <a:srgbClr val="EA1010"/>
      </a:accent2>
      <a:accent3>
        <a:srgbClr val="1F74DB"/>
      </a:accent3>
      <a:accent4>
        <a:srgbClr val="C9D716"/>
      </a:accent4>
      <a:accent5>
        <a:srgbClr val="25BAA7"/>
      </a:accent5>
      <a:accent6>
        <a:srgbClr val="FFC658"/>
      </a:accent6>
      <a:hlink>
        <a:srgbClr val="214069"/>
      </a:hlink>
      <a:folHlink>
        <a:srgbClr val="EA101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OMPLIANCE">
  <a:themeElements>
    <a:clrScheme name="HireRight_MAIN">
      <a:dk1>
        <a:srgbClr val="000000"/>
      </a:dk1>
      <a:lt1>
        <a:srgbClr val="FFFFFF"/>
      </a:lt1>
      <a:dk2>
        <a:srgbClr val="000000"/>
      </a:dk2>
      <a:lt2>
        <a:srgbClr val="FFFFFF"/>
      </a:lt2>
      <a:accent1>
        <a:srgbClr val="757575"/>
      </a:accent1>
      <a:accent2>
        <a:srgbClr val="EA1010"/>
      </a:accent2>
      <a:accent3>
        <a:srgbClr val="1F74DB"/>
      </a:accent3>
      <a:accent4>
        <a:srgbClr val="C9D716"/>
      </a:accent4>
      <a:accent5>
        <a:srgbClr val="25BAA7"/>
      </a:accent5>
      <a:accent6>
        <a:srgbClr val="FFC658"/>
      </a:accent6>
      <a:hlink>
        <a:srgbClr val="214069"/>
      </a:hlink>
      <a:folHlink>
        <a:srgbClr val="EA101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89BF94701C2A4ABA849605C21DE52F" ma:contentTypeVersion="14" ma:contentTypeDescription="Create a new document." ma:contentTypeScope="" ma:versionID="29b7d5e1197ffdf2bed66cda99dbd3f3">
  <xsd:schema xmlns:xsd="http://www.w3.org/2001/XMLSchema" xmlns:xs="http://www.w3.org/2001/XMLSchema" xmlns:p="http://schemas.microsoft.com/office/2006/metadata/properties" xmlns:ns2="a7f5c0a3-94e0-478f-9245-b80ad828ff10" xmlns:ns3="8d65bd83-78b6-4740-9891-2d1053a0116e" targetNamespace="http://schemas.microsoft.com/office/2006/metadata/properties" ma:root="true" ma:fieldsID="9f3f5bf182b15f4fa12212f18fbd3eca" ns2:_="" ns3:_="">
    <xsd:import namespace="a7f5c0a3-94e0-478f-9245-b80ad828ff10"/>
    <xsd:import namespace="8d65bd83-78b6-4740-9891-2d1053a0116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f5c0a3-94e0-478f-9245-b80ad828ff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39f775e-b98b-4b2e-ab61-1d2e720183c9"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d65bd83-78b6-4740-9891-2d1053a0116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e927d4e-ae80-4415-a782-88c80c78e592}" ma:internalName="TaxCatchAll" ma:showField="CatchAllData" ma:web="8d65bd83-78b6-4740-9891-2d1053a0116e">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7f5c0a3-94e0-478f-9245-b80ad828ff10">
      <Terms xmlns="http://schemas.microsoft.com/office/infopath/2007/PartnerControls"/>
    </lcf76f155ced4ddcb4097134ff3c332f>
    <TaxCatchAll xmlns="8d65bd83-78b6-4740-9891-2d1053a0116e" xsi:nil="true"/>
  </documentManagement>
</p:properties>
</file>

<file path=customXml/itemProps1.xml><?xml version="1.0" encoding="utf-8"?>
<ds:datastoreItem xmlns:ds="http://schemas.openxmlformats.org/officeDocument/2006/customXml" ds:itemID="{986EFB75-D70B-4627-9036-3BBB318864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f5c0a3-94e0-478f-9245-b80ad828ff10"/>
    <ds:schemaRef ds:uri="8d65bd83-78b6-4740-9891-2d1053a011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395BB04-9F5E-4FF0-B680-05E1573FAA7B}">
  <ds:schemaRefs>
    <ds:schemaRef ds:uri="http://schemas.microsoft.com/sharepoint/v3/contenttype/forms"/>
  </ds:schemaRefs>
</ds:datastoreItem>
</file>

<file path=customXml/itemProps3.xml><?xml version="1.0" encoding="utf-8"?>
<ds:datastoreItem xmlns:ds="http://schemas.openxmlformats.org/officeDocument/2006/customXml" ds:itemID="{A17CA1A9-A245-409D-B208-536C3EC81C35}">
  <ds:schemaRefs>
    <ds:schemaRef ds:uri="http://www.w3.org/XML/1998/namespace"/>
    <ds:schemaRef ds:uri="a7f5c0a3-94e0-478f-9245-b80ad828ff10"/>
    <ds:schemaRef ds:uri="http://purl.org/dc/terms/"/>
    <ds:schemaRef ds:uri="http://schemas.openxmlformats.org/package/2006/metadata/core-properties"/>
    <ds:schemaRef ds:uri="http://schemas.microsoft.com/office/infopath/2007/PartnerControls"/>
    <ds:schemaRef ds:uri="8d65bd83-78b6-4740-9891-2d1053a0116e"/>
    <ds:schemaRef ds:uri="http://schemas.microsoft.com/office/2006/documentManagement/types"/>
    <ds:schemaRef ds:uri="http://purl.org/dc/elements/1.1/"/>
    <ds:schemaRef ds:uri="http://purl.org/dc/dcmitype/"/>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58961</TotalTime>
  <Words>513</Words>
  <Application>Microsoft Office PowerPoint</Application>
  <PresentationFormat>Widescreen</PresentationFormat>
  <Paragraphs>53</Paragraphs>
  <Slides>17</Slides>
  <Notes>4</Notes>
  <HiddenSlides>0</HiddenSlides>
  <MMClips>0</MMClips>
  <ScaleCrop>false</ScaleCrop>
  <HeadingPairs>
    <vt:vector size="6" baseType="variant">
      <vt:variant>
        <vt:lpstr>Fonts Used</vt:lpstr>
      </vt:variant>
      <vt:variant>
        <vt:i4>6</vt:i4>
      </vt:variant>
      <vt:variant>
        <vt:lpstr>Theme</vt:lpstr>
      </vt:variant>
      <vt:variant>
        <vt:i4>9</vt:i4>
      </vt:variant>
      <vt:variant>
        <vt:lpstr>Slide Titles</vt:lpstr>
      </vt:variant>
      <vt:variant>
        <vt:i4>17</vt:i4>
      </vt:variant>
    </vt:vector>
  </HeadingPairs>
  <TitlesOfParts>
    <vt:vector size="32" baseType="lpstr">
      <vt:lpstr>Arial</vt:lpstr>
      <vt:lpstr>Calibri</vt:lpstr>
      <vt:lpstr>Lucida Grande</vt:lpstr>
      <vt:lpstr>Source Sans Pro</vt:lpstr>
      <vt:lpstr>Times New Roman</vt:lpstr>
      <vt:lpstr>Wingdings</vt:lpstr>
      <vt:lpstr>HireRight 2025 Main Theme</vt:lpstr>
      <vt:lpstr>IMAGE LIBRARY</vt:lpstr>
      <vt:lpstr>PARTNER</vt:lpstr>
      <vt:lpstr>PRODUCT</vt:lpstr>
      <vt:lpstr>TRANSPORTATION</vt:lpstr>
      <vt:lpstr>HEALTHCARE</vt:lpstr>
      <vt:lpstr>FINANCIAL</vt:lpstr>
      <vt:lpstr>INFO SECURITY</vt:lpstr>
      <vt:lpstr>COMPLIANCE</vt:lpstr>
      <vt:lpstr>HireRight EWS Vendor     Registration Process </vt:lpstr>
      <vt:lpstr>PowerPoint Presentation</vt:lpstr>
      <vt:lpstr>Process </vt:lpstr>
      <vt:lpstr>Please take note: </vt:lpstr>
      <vt:lpstr>Have an Existing HireRight Account? </vt:lpstr>
      <vt:lpstr>What is Credentialing?</vt:lpstr>
      <vt:lpstr>Example of Microsite Registration</vt:lpstr>
      <vt:lpstr>Vendor Online Registration (Example)</vt:lpstr>
      <vt:lpstr>Customer Online Registration: Company Information</vt:lpstr>
      <vt:lpstr>Customer Online Registration: Electronically Sign EWS Documents</vt:lpstr>
      <vt:lpstr>Customer Online Registration: Electronic Signature</vt:lpstr>
      <vt:lpstr>Customer Online Registration: Billing Information</vt:lpstr>
      <vt:lpstr>Customer Online Registration: Account Created Notification </vt:lpstr>
      <vt:lpstr>Registration Email is also emailed to the Vendor</vt:lpstr>
      <vt:lpstr>Vendor Screening will provide an email when set up is in progress</vt:lpstr>
      <vt:lpstr>Activation Email</vt:lpstr>
      <vt:lpstr>PowerPoint Presentation</vt:lpstr>
    </vt:vector>
  </TitlesOfParts>
  <Company>HireRight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Miller, Dustin</dc:creator>
  <cp:lastModifiedBy>Leah Moore</cp:lastModifiedBy>
  <cp:revision>509</cp:revision>
  <dcterms:created xsi:type="dcterms:W3CDTF">2021-09-22T18:18:00Z</dcterms:created>
  <dcterms:modified xsi:type="dcterms:W3CDTF">2026-03-10T15:43:35Z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0x0101000589BF94701C2A4ABA849605C21DE52F</vt:lpwstr>
  </property>
  <property fmtid="{D5CDD505-2E9C-101B-9397-08002B2CF9AE}" pid="3" name="_dlc_DocIdItemGuid">
    <vt:lpwstr>b750ea61-534e-443b-9a8e-6c685e76a5e3</vt:lpwstr>
  </property>
  <property fmtid="{D5CDD505-2E9C-101B-9397-08002B2CF9AE}" pid="4" name="MediaServiceImageTags">
    <vt:lpwstr/>
  </property>
</Properties>
</file>