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12" r:id="rId5"/>
  </p:sldMasterIdLst>
  <p:notesMasterIdLst>
    <p:notesMasterId r:id="rId11"/>
  </p:notesMasterIdLst>
  <p:handoutMasterIdLst>
    <p:handoutMasterId r:id="rId12"/>
  </p:handoutMasterIdLst>
  <p:sldIdLst>
    <p:sldId id="483" r:id="rId6"/>
    <p:sldId id="482" r:id="rId7"/>
    <p:sldId id="478" r:id="rId8"/>
    <p:sldId id="464" r:id="rId9"/>
    <p:sldId id="479" r:id="rId10"/>
  </p:sldIdLst>
  <p:sldSz cx="12193588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399BA3-E6DF-F64C-B6A1-21C8EAB8701F}">
          <p14:sldIdLst>
            <p14:sldId id="483"/>
            <p14:sldId id="482"/>
            <p14:sldId id="478"/>
            <p14:sldId id="464"/>
            <p14:sldId id="4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0BC"/>
    <a:srgbClr val="A8007F"/>
    <a:srgbClr val="364EB2"/>
    <a:srgbClr val="005581"/>
    <a:srgbClr val="FFBE0B"/>
    <a:srgbClr val="AAAD23"/>
    <a:srgbClr val="016AF5"/>
    <a:srgbClr val="8338EC"/>
    <a:srgbClr val="F3BD48"/>
    <a:srgbClr val="B1B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B8129E-20AE-359A-3CAD-76FAA58261C4}" v="4" dt="2024-01-17T22:59:41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38"/>
    <p:restoredTop sz="92298"/>
  </p:normalViewPr>
  <p:slideViewPr>
    <p:cSldViewPr snapToGrid="0">
      <p:cViewPr>
        <p:scale>
          <a:sx n="108" d="100"/>
          <a:sy n="108" d="100"/>
        </p:scale>
        <p:origin x="15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784" y="1696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Enns" userId="e545c526-4049-4e40-8e46-e8268b71ff0a" providerId="ADAL" clId="{B2996E16-B045-C540-8FFD-3887FA5AB05D}"/>
    <pc:docChg chg="undo redo custSel addSld delSld modSld sldOrd modMainMaster modSection">
      <pc:chgData name="Joanna Enns" userId="e545c526-4049-4e40-8e46-e8268b71ff0a" providerId="ADAL" clId="{B2996E16-B045-C540-8FFD-3887FA5AB05D}" dt="2024-01-02T23:36:25.661" v="8405" actId="20577"/>
      <pc:docMkLst>
        <pc:docMk/>
      </pc:docMkLst>
      <pc:sldChg chg="addSp delSp modSp mod chgLayout">
        <pc:chgData name="Joanna Enns" userId="e545c526-4049-4e40-8e46-e8268b71ff0a" providerId="ADAL" clId="{B2996E16-B045-C540-8FFD-3887FA5AB05D}" dt="2024-01-02T23:24:11.062" v="8357" actId="14826"/>
        <pc:sldMkLst>
          <pc:docMk/>
          <pc:sldMk cId="2168293439" sldId="459"/>
        </pc:sldMkLst>
        <pc:spChg chg="add del mod ord">
          <ac:chgData name="Joanna Enns" userId="e545c526-4049-4e40-8e46-e8268b71ff0a" providerId="ADAL" clId="{B2996E16-B045-C540-8FFD-3887FA5AB05D}" dt="2023-12-22T19:31:59.672" v="8105" actId="478"/>
          <ac:spMkLst>
            <pc:docMk/>
            <pc:sldMk cId="2168293439" sldId="459"/>
            <ac:spMk id="2" creationId="{EE23408F-98BD-A0E0-9CD6-AEAE5E9FAF62}"/>
          </ac:spMkLst>
        </pc:spChg>
        <pc:spChg chg="add mod">
          <ac:chgData name="Joanna Enns" userId="e545c526-4049-4e40-8e46-e8268b71ff0a" providerId="ADAL" clId="{B2996E16-B045-C540-8FFD-3887FA5AB05D}" dt="2023-12-12T19:19:33.028" v="89" actId="767"/>
          <ac:spMkLst>
            <pc:docMk/>
            <pc:sldMk cId="2168293439" sldId="459"/>
            <ac:spMk id="3" creationId="{2B953D80-70E1-7961-BA02-6E1D0E194BE6}"/>
          </ac:spMkLst>
        </pc:spChg>
        <pc:spChg chg="add del mod">
          <ac:chgData name="Joanna Enns" userId="e545c526-4049-4e40-8e46-e8268b71ff0a" providerId="ADAL" clId="{B2996E16-B045-C540-8FFD-3887FA5AB05D}" dt="2023-12-13T00:19:22.228" v="2236" actId="931"/>
          <ac:spMkLst>
            <pc:docMk/>
            <pc:sldMk cId="2168293439" sldId="459"/>
            <ac:spMk id="5" creationId="{81B824C0-82D3-AAFB-FD4C-093C3626849A}"/>
          </ac:spMkLst>
        </pc:spChg>
        <pc:spChg chg="add del mod">
          <ac:chgData name="Joanna Enns" userId="e545c526-4049-4e40-8e46-e8268b71ff0a" providerId="ADAL" clId="{B2996E16-B045-C540-8FFD-3887FA5AB05D}" dt="2023-12-14T23:28:21.294" v="5001" actId="478"/>
          <ac:spMkLst>
            <pc:docMk/>
            <pc:sldMk cId="2168293439" sldId="459"/>
            <ac:spMk id="6" creationId="{81B2FC67-A9C5-01D3-1578-A13251D70427}"/>
          </ac:spMkLst>
        </pc:spChg>
        <pc:spChg chg="del mod ord">
          <ac:chgData name="Joanna Enns" userId="e545c526-4049-4e40-8e46-e8268b71ff0a" providerId="ADAL" clId="{B2996E16-B045-C540-8FFD-3887FA5AB05D}" dt="2023-12-14T23:28:11.219" v="5000" actId="478"/>
          <ac:spMkLst>
            <pc:docMk/>
            <pc:sldMk cId="2168293439" sldId="459"/>
            <ac:spMk id="11" creationId="{2432AAAE-3E30-6BEE-70AA-1F6345EF08CA}"/>
          </ac:spMkLst>
        </pc:spChg>
        <pc:spChg chg="mod ord">
          <ac:chgData name="Joanna Enns" userId="e545c526-4049-4e40-8e46-e8268b71ff0a" providerId="ADAL" clId="{B2996E16-B045-C540-8FFD-3887FA5AB05D}" dt="2023-12-22T19:32:07.850" v="8107" actId="1076"/>
          <ac:spMkLst>
            <pc:docMk/>
            <pc:sldMk cId="2168293439" sldId="459"/>
            <ac:spMk id="13" creationId="{B738E195-AA63-9FE1-B820-81B5BEAC746D}"/>
          </ac:spMkLst>
        </pc:spChg>
        <pc:picChg chg="add mod ord modCrop">
          <ac:chgData name="Joanna Enns" userId="e545c526-4049-4e40-8e46-e8268b71ff0a" providerId="ADAL" clId="{B2996E16-B045-C540-8FFD-3887FA5AB05D}" dt="2024-01-02T23:24:11.062" v="8357" actId="14826"/>
          <ac:picMkLst>
            <pc:docMk/>
            <pc:sldMk cId="2168293439" sldId="459"/>
            <ac:picMk id="3" creationId="{3F4C540D-BE80-4530-B5E1-081FB9337878}"/>
          </ac:picMkLst>
        </pc:picChg>
        <pc:picChg chg="add del mod">
          <ac:chgData name="Joanna Enns" userId="e545c526-4049-4e40-8e46-e8268b71ff0a" providerId="ADAL" clId="{B2996E16-B045-C540-8FFD-3887FA5AB05D}" dt="2023-12-14T23:26:55.466" v="4979" actId="21"/>
          <ac:picMkLst>
            <pc:docMk/>
            <pc:sldMk cId="2168293439" sldId="459"/>
            <ac:picMk id="4" creationId="{54A07F4F-2BA8-B3B8-AC8F-CFF9F27EA5D9}"/>
          </ac:picMkLst>
        </pc:picChg>
        <pc:picChg chg="del">
          <ac:chgData name="Joanna Enns" userId="e545c526-4049-4e40-8e46-e8268b71ff0a" providerId="ADAL" clId="{B2996E16-B045-C540-8FFD-3887FA5AB05D}" dt="2023-12-12T19:19:55.210" v="91" actId="478"/>
          <ac:picMkLst>
            <pc:docMk/>
            <pc:sldMk cId="2168293439" sldId="459"/>
            <ac:picMk id="8" creationId="{263BB552-2D52-9615-0D49-383AF20DAFB1}"/>
          </ac:picMkLst>
        </pc:picChg>
        <pc:cxnChg chg="del">
          <ac:chgData name="Joanna Enns" userId="e545c526-4049-4e40-8e46-e8268b71ff0a" providerId="ADAL" clId="{B2996E16-B045-C540-8FFD-3887FA5AB05D}" dt="2023-12-12T19:20:18.741" v="93" actId="478"/>
          <ac:cxnSpMkLst>
            <pc:docMk/>
            <pc:sldMk cId="2168293439" sldId="459"/>
            <ac:cxnSpMk id="2" creationId="{CE32127E-393B-6CE4-78AC-494A2ADFF232}"/>
          </ac:cxnSpMkLst>
        </pc:cxnChg>
      </pc:sldChg>
      <pc:sldChg chg="new del">
        <pc:chgData name="Joanna Enns" userId="e545c526-4049-4e40-8e46-e8268b71ff0a" providerId="ADAL" clId="{B2996E16-B045-C540-8FFD-3887FA5AB05D}" dt="2023-12-12T19:21:37.545" v="101" actId="680"/>
        <pc:sldMkLst>
          <pc:docMk/>
          <pc:sldMk cId="3786563962" sldId="460"/>
        </pc:sldMkLst>
      </pc:sldChg>
      <pc:sldChg chg="addSp delSp modSp new del mod modClrScheme chgLayout">
        <pc:chgData name="Joanna Enns" userId="e545c526-4049-4e40-8e46-e8268b71ff0a" providerId="ADAL" clId="{B2996E16-B045-C540-8FFD-3887FA5AB05D}" dt="2023-12-12T22:40:59.695" v="1747" actId="2696"/>
        <pc:sldMkLst>
          <pc:docMk/>
          <pc:sldMk cId="3965034439" sldId="460"/>
        </pc:sldMkLst>
        <pc:spChg chg="mod ord">
          <ac:chgData name="Joanna Enns" userId="e545c526-4049-4e40-8e46-e8268b71ff0a" providerId="ADAL" clId="{B2996E16-B045-C540-8FFD-3887FA5AB05D}" dt="2023-12-12T19:29:59.710" v="262" actId="700"/>
          <ac:spMkLst>
            <pc:docMk/>
            <pc:sldMk cId="3965034439" sldId="460"/>
            <ac:spMk id="2" creationId="{A4DFBF58-46CD-96AD-B54A-1E8ADD7786D2}"/>
          </ac:spMkLst>
        </pc:spChg>
        <pc:spChg chg="mod ord">
          <ac:chgData name="Joanna Enns" userId="e545c526-4049-4e40-8e46-e8268b71ff0a" providerId="ADAL" clId="{B2996E16-B045-C540-8FFD-3887FA5AB05D}" dt="2023-12-12T21:46:08.437" v="890" actId="1076"/>
          <ac:spMkLst>
            <pc:docMk/>
            <pc:sldMk cId="3965034439" sldId="460"/>
            <ac:spMk id="3" creationId="{8B9830E6-6862-64FF-1198-36D8D600227F}"/>
          </ac:spMkLst>
        </pc:spChg>
        <pc:spChg chg="mod ord">
          <ac:chgData name="Joanna Enns" userId="e545c526-4049-4e40-8e46-e8268b71ff0a" providerId="ADAL" clId="{B2996E16-B045-C540-8FFD-3887FA5AB05D}" dt="2023-12-12T21:46:08.437" v="890" actId="1076"/>
          <ac:spMkLst>
            <pc:docMk/>
            <pc:sldMk cId="3965034439" sldId="460"/>
            <ac:spMk id="4" creationId="{CE59E7B2-3F38-C3CD-F506-B920BAE59724}"/>
          </ac:spMkLst>
        </pc:spChg>
        <pc:spChg chg="add del mod">
          <ac:chgData name="Joanna Enns" userId="e545c526-4049-4e40-8e46-e8268b71ff0a" providerId="ADAL" clId="{B2996E16-B045-C540-8FFD-3887FA5AB05D}" dt="2023-12-12T19:30:00.907" v="264" actId="767"/>
          <ac:spMkLst>
            <pc:docMk/>
            <pc:sldMk cId="3965034439" sldId="460"/>
            <ac:spMk id="5" creationId="{747524CE-976D-C00D-6CFC-0452A0D013FB}"/>
          </ac:spMkLst>
        </pc:spChg>
        <pc:spChg chg="add del mod">
          <ac:chgData name="Joanna Enns" userId="e545c526-4049-4e40-8e46-e8268b71ff0a" providerId="ADAL" clId="{B2996E16-B045-C540-8FFD-3887FA5AB05D}" dt="2023-12-12T21:45:02.078" v="865" actId="478"/>
          <ac:spMkLst>
            <pc:docMk/>
            <pc:sldMk cId="3965034439" sldId="460"/>
            <ac:spMk id="5" creationId="{95EF0DA6-A14C-856F-3F6E-E272DB36D782}"/>
          </ac:spMkLst>
        </pc:spChg>
        <pc:spChg chg="add del mod ord">
          <ac:chgData name="Joanna Enns" userId="e545c526-4049-4e40-8e46-e8268b71ff0a" providerId="ADAL" clId="{B2996E16-B045-C540-8FFD-3887FA5AB05D}" dt="2023-12-12T19:29:59.710" v="262" actId="700"/>
          <ac:spMkLst>
            <pc:docMk/>
            <pc:sldMk cId="3965034439" sldId="460"/>
            <ac:spMk id="6" creationId="{81325848-BB70-4FFD-E609-56A109CB041A}"/>
          </ac:spMkLst>
        </pc:spChg>
        <pc:spChg chg="add del mod">
          <ac:chgData name="Joanna Enns" userId="e545c526-4049-4e40-8e46-e8268b71ff0a" providerId="ADAL" clId="{B2996E16-B045-C540-8FFD-3887FA5AB05D}" dt="2023-12-12T21:43:12.972" v="819" actId="478"/>
          <ac:spMkLst>
            <pc:docMk/>
            <pc:sldMk cId="3965034439" sldId="460"/>
            <ac:spMk id="6" creationId="{DE5B5CF6-C310-210D-508C-68041FA7AE50}"/>
          </ac:spMkLst>
        </pc:spChg>
        <pc:spChg chg="add del mod">
          <ac:chgData name="Joanna Enns" userId="e545c526-4049-4e40-8e46-e8268b71ff0a" providerId="ADAL" clId="{B2996E16-B045-C540-8FFD-3887FA5AB05D}" dt="2023-12-12T21:43:15.591" v="821" actId="478"/>
          <ac:spMkLst>
            <pc:docMk/>
            <pc:sldMk cId="3965034439" sldId="460"/>
            <ac:spMk id="7" creationId="{66EF5CA8-2F13-967F-C167-745C57390772}"/>
          </ac:spMkLst>
        </pc:spChg>
        <pc:spChg chg="add del mod ord">
          <ac:chgData name="Joanna Enns" userId="e545c526-4049-4e40-8e46-e8268b71ff0a" providerId="ADAL" clId="{B2996E16-B045-C540-8FFD-3887FA5AB05D}" dt="2023-12-12T19:29:59.710" v="262" actId="700"/>
          <ac:spMkLst>
            <pc:docMk/>
            <pc:sldMk cId="3965034439" sldId="460"/>
            <ac:spMk id="7" creationId="{7F2A5652-6604-4C98-B96C-4ABE41D49699}"/>
          </ac:spMkLst>
        </pc:spChg>
        <pc:spChg chg="add mod">
          <ac:chgData name="Joanna Enns" userId="e545c526-4049-4e40-8e46-e8268b71ff0a" providerId="ADAL" clId="{B2996E16-B045-C540-8FFD-3887FA5AB05D}" dt="2023-12-12T21:58:23.704" v="1107" actId="207"/>
          <ac:spMkLst>
            <pc:docMk/>
            <pc:sldMk cId="3965034439" sldId="460"/>
            <ac:spMk id="8" creationId="{6C06FFA3-6F61-48A9-D7B7-E0BE9C79F58D}"/>
          </ac:spMkLst>
        </pc:spChg>
        <pc:spChg chg="add del mod">
          <ac:chgData name="Joanna Enns" userId="e545c526-4049-4e40-8e46-e8268b71ff0a" providerId="ADAL" clId="{B2996E16-B045-C540-8FFD-3887FA5AB05D}" dt="2023-12-12T21:56:04.105" v="1015" actId="478"/>
          <ac:spMkLst>
            <pc:docMk/>
            <pc:sldMk cId="3965034439" sldId="460"/>
            <ac:spMk id="9" creationId="{91B1A73C-7AD5-772D-5D76-DCF8C1FB18DA}"/>
          </ac:spMkLst>
        </pc:spChg>
        <pc:spChg chg="add del mod">
          <ac:chgData name="Joanna Enns" userId="e545c526-4049-4e40-8e46-e8268b71ff0a" providerId="ADAL" clId="{B2996E16-B045-C540-8FFD-3887FA5AB05D}" dt="2023-12-12T21:43:14.705" v="820" actId="478"/>
          <ac:spMkLst>
            <pc:docMk/>
            <pc:sldMk cId="3965034439" sldId="460"/>
            <ac:spMk id="10" creationId="{1182DAB4-EDA9-CB44-A1ED-9E38CD865BB7}"/>
          </ac:spMkLst>
        </pc:spChg>
        <pc:spChg chg="add del mod">
          <ac:chgData name="Joanna Enns" userId="e545c526-4049-4e40-8e46-e8268b71ff0a" providerId="ADAL" clId="{B2996E16-B045-C540-8FFD-3887FA5AB05D}" dt="2023-12-12T21:57:15.402" v="1053" actId="478"/>
          <ac:spMkLst>
            <pc:docMk/>
            <pc:sldMk cId="3965034439" sldId="460"/>
            <ac:spMk id="11" creationId="{542FCDD7-2B70-F940-2AF9-42A235F889EE}"/>
          </ac:spMkLst>
        </pc:spChg>
        <pc:spChg chg="add del mod">
          <ac:chgData name="Joanna Enns" userId="e545c526-4049-4e40-8e46-e8268b71ff0a" providerId="ADAL" clId="{B2996E16-B045-C540-8FFD-3887FA5AB05D}" dt="2023-12-12T21:57:17.105" v="1054" actId="478"/>
          <ac:spMkLst>
            <pc:docMk/>
            <pc:sldMk cId="3965034439" sldId="460"/>
            <ac:spMk id="12" creationId="{4593B946-E5D9-5467-AFCC-5CB030CC18FB}"/>
          </ac:spMkLst>
        </pc:spChg>
        <pc:spChg chg="add del mod">
          <ac:chgData name="Joanna Enns" userId="e545c526-4049-4e40-8e46-e8268b71ff0a" providerId="ADAL" clId="{B2996E16-B045-C540-8FFD-3887FA5AB05D}" dt="2023-12-12T21:57:29.456" v="1078" actId="478"/>
          <ac:spMkLst>
            <pc:docMk/>
            <pc:sldMk cId="3965034439" sldId="460"/>
            <ac:spMk id="13" creationId="{09E28748-C3B5-686E-273B-A4D44C3B68FF}"/>
          </ac:spMkLst>
        </pc:spChg>
        <pc:spChg chg="add del mod">
          <ac:chgData name="Joanna Enns" userId="e545c526-4049-4e40-8e46-e8268b71ff0a" providerId="ADAL" clId="{B2996E16-B045-C540-8FFD-3887FA5AB05D}" dt="2023-12-12T21:49:18.709" v="933" actId="478"/>
          <ac:spMkLst>
            <pc:docMk/>
            <pc:sldMk cId="3965034439" sldId="460"/>
            <ac:spMk id="14" creationId="{EAA81179-2477-DF79-E579-57E61A7876B6}"/>
          </ac:spMkLst>
        </pc:spChg>
        <pc:spChg chg="add del mod">
          <ac:chgData name="Joanna Enns" userId="e545c526-4049-4e40-8e46-e8268b71ff0a" providerId="ADAL" clId="{B2996E16-B045-C540-8FFD-3887FA5AB05D}" dt="2023-12-12T21:49:22.270" v="934" actId="478"/>
          <ac:spMkLst>
            <pc:docMk/>
            <pc:sldMk cId="3965034439" sldId="460"/>
            <ac:spMk id="15" creationId="{17D96D93-D420-C3FB-3398-EB51538689F7}"/>
          </ac:spMkLst>
        </pc:spChg>
        <pc:spChg chg="add del mod">
          <ac:chgData name="Joanna Enns" userId="e545c526-4049-4e40-8e46-e8268b71ff0a" providerId="ADAL" clId="{B2996E16-B045-C540-8FFD-3887FA5AB05D}" dt="2023-12-12T21:49:22.270" v="934" actId="478"/>
          <ac:spMkLst>
            <pc:docMk/>
            <pc:sldMk cId="3965034439" sldId="460"/>
            <ac:spMk id="16" creationId="{4E7EEA2D-20AE-2655-118A-EF9B04E91F2B}"/>
          </ac:spMkLst>
        </pc:spChg>
        <pc:spChg chg="add del mod">
          <ac:chgData name="Joanna Enns" userId="e545c526-4049-4e40-8e46-e8268b71ff0a" providerId="ADAL" clId="{B2996E16-B045-C540-8FFD-3887FA5AB05D}" dt="2023-12-12T21:49:22.270" v="934" actId="478"/>
          <ac:spMkLst>
            <pc:docMk/>
            <pc:sldMk cId="3965034439" sldId="460"/>
            <ac:spMk id="17" creationId="{B502C375-4278-E586-295B-0B91D1B3B6BE}"/>
          </ac:spMkLst>
        </pc:spChg>
        <pc:spChg chg="add del mod">
          <ac:chgData name="Joanna Enns" userId="e545c526-4049-4e40-8e46-e8268b71ff0a" providerId="ADAL" clId="{B2996E16-B045-C540-8FFD-3887FA5AB05D}" dt="2023-12-12T21:49:22.270" v="934" actId="478"/>
          <ac:spMkLst>
            <pc:docMk/>
            <pc:sldMk cId="3965034439" sldId="460"/>
            <ac:spMk id="18" creationId="{EEB82571-56E7-F55D-95E9-A61C8A395B3A}"/>
          </ac:spMkLst>
        </pc:spChg>
        <pc:spChg chg="add del mod">
          <ac:chgData name="Joanna Enns" userId="e545c526-4049-4e40-8e46-e8268b71ff0a" providerId="ADAL" clId="{B2996E16-B045-C540-8FFD-3887FA5AB05D}" dt="2023-12-12T21:49:22.270" v="934" actId="478"/>
          <ac:spMkLst>
            <pc:docMk/>
            <pc:sldMk cId="3965034439" sldId="460"/>
            <ac:spMk id="19" creationId="{7F12DEAB-AEB1-B518-9F8E-89CB336D9733}"/>
          </ac:spMkLst>
        </pc:spChg>
        <pc:spChg chg="add del mod">
          <ac:chgData name="Joanna Enns" userId="e545c526-4049-4e40-8e46-e8268b71ff0a" providerId="ADAL" clId="{B2996E16-B045-C540-8FFD-3887FA5AB05D}" dt="2023-12-12T21:48:43.215" v="926" actId="478"/>
          <ac:spMkLst>
            <pc:docMk/>
            <pc:sldMk cId="3965034439" sldId="460"/>
            <ac:spMk id="20" creationId="{A2D7DF4C-6BA0-D970-2A88-7221738CA51B}"/>
          </ac:spMkLst>
        </pc:spChg>
        <pc:spChg chg="add mod">
          <ac:chgData name="Joanna Enns" userId="e545c526-4049-4e40-8e46-e8268b71ff0a" providerId="ADAL" clId="{B2996E16-B045-C540-8FFD-3887FA5AB05D}" dt="2023-12-12T21:55:45.545" v="985" actId="571"/>
          <ac:spMkLst>
            <pc:docMk/>
            <pc:sldMk cId="3965034439" sldId="460"/>
            <ac:spMk id="21" creationId="{3E7FF882-72AA-9FFB-855C-FB1098729159}"/>
          </ac:spMkLst>
        </pc:spChg>
        <pc:spChg chg="add mod">
          <ac:chgData name="Joanna Enns" userId="e545c526-4049-4e40-8e46-e8268b71ff0a" providerId="ADAL" clId="{B2996E16-B045-C540-8FFD-3887FA5AB05D}" dt="2023-12-12T21:58:23.704" v="1107" actId="207"/>
          <ac:spMkLst>
            <pc:docMk/>
            <pc:sldMk cId="3965034439" sldId="460"/>
            <ac:spMk id="22" creationId="{48B93867-C32B-4CC2-502F-BA6D4B728477}"/>
          </ac:spMkLst>
        </pc:spChg>
        <pc:spChg chg="add mod">
          <ac:chgData name="Joanna Enns" userId="e545c526-4049-4e40-8e46-e8268b71ff0a" providerId="ADAL" clId="{B2996E16-B045-C540-8FFD-3887FA5AB05D}" dt="2023-12-12T21:58:23.704" v="1107" actId="207"/>
          <ac:spMkLst>
            <pc:docMk/>
            <pc:sldMk cId="3965034439" sldId="460"/>
            <ac:spMk id="23" creationId="{830F3070-8924-EADE-3C09-B57E1611DBC2}"/>
          </ac:spMkLst>
        </pc:spChg>
        <pc:spChg chg="add mod">
          <ac:chgData name="Joanna Enns" userId="e545c526-4049-4e40-8e46-e8268b71ff0a" providerId="ADAL" clId="{B2996E16-B045-C540-8FFD-3887FA5AB05D}" dt="2023-12-12T21:58:23.704" v="1107" actId="207"/>
          <ac:spMkLst>
            <pc:docMk/>
            <pc:sldMk cId="3965034439" sldId="460"/>
            <ac:spMk id="24" creationId="{B1A6C60F-BC75-2AFE-5126-235D134549D9}"/>
          </ac:spMkLst>
        </pc:spChg>
        <pc:spChg chg="add mod">
          <ac:chgData name="Joanna Enns" userId="e545c526-4049-4e40-8e46-e8268b71ff0a" providerId="ADAL" clId="{B2996E16-B045-C540-8FFD-3887FA5AB05D}" dt="2023-12-12T21:58:23.704" v="1107" actId="207"/>
          <ac:spMkLst>
            <pc:docMk/>
            <pc:sldMk cId="3965034439" sldId="460"/>
            <ac:spMk id="25" creationId="{BAA9867B-1C49-6B20-B1C5-2AF458F0E91E}"/>
          </ac:spMkLst>
        </pc:spChg>
        <pc:spChg chg="add del mod">
          <ac:chgData name="Joanna Enns" userId="e545c526-4049-4e40-8e46-e8268b71ff0a" providerId="ADAL" clId="{B2996E16-B045-C540-8FFD-3887FA5AB05D}" dt="2023-12-12T22:01:47.990" v="1127" actId="478"/>
          <ac:spMkLst>
            <pc:docMk/>
            <pc:sldMk cId="3965034439" sldId="460"/>
            <ac:spMk id="36" creationId="{8C2A16E3-8D66-6479-487C-A172B51DB38B}"/>
          </ac:spMkLst>
        </pc:spChg>
        <pc:picChg chg="add del mod">
          <ac:chgData name="Joanna Enns" userId="e545c526-4049-4e40-8e46-e8268b71ff0a" providerId="ADAL" clId="{B2996E16-B045-C540-8FFD-3887FA5AB05D}" dt="2023-12-12T22:01:47.990" v="1127" actId="478"/>
          <ac:picMkLst>
            <pc:docMk/>
            <pc:sldMk cId="3965034439" sldId="460"/>
            <ac:picMk id="27" creationId="{ECFE7207-5602-AC8F-E950-05EBC7B79A2C}"/>
          </ac:picMkLst>
        </pc:picChg>
        <pc:picChg chg="add del mod">
          <ac:chgData name="Joanna Enns" userId="e545c526-4049-4e40-8e46-e8268b71ff0a" providerId="ADAL" clId="{B2996E16-B045-C540-8FFD-3887FA5AB05D}" dt="2023-12-12T22:01:47.990" v="1127" actId="478"/>
          <ac:picMkLst>
            <pc:docMk/>
            <pc:sldMk cId="3965034439" sldId="460"/>
            <ac:picMk id="29" creationId="{E34CED77-DEBA-033D-29AA-CED439E88FF3}"/>
          </ac:picMkLst>
        </pc:picChg>
        <pc:picChg chg="add del mod">
          <ac:chgData name="Joanna Enns" userId="e545c526-4049-4e40-8e46-e8268b71ff0a" providerId="ADAL" clId="{B2996E16-B045-C540-8FFD-3887FA5AB05D}" dt="2023-12-12T22:01:47.990" v="1127" actId="478"/>
          <ac:picMkLst>
            <pc:docMk/>
            <pc:sldMk cId="3965034439" sldId="460"/>
            <ac:picMk id="31" creationId="{98121264-F87D-0ADE-83A2-78ABD1B5E60A}"/>
          </ac:picMkLst>
        </pc:picChg>
        <pc:picChg chg="add del mod">
          <ac:chgData name="Joanna Enns" userId="e545c526-4049-4e40-8e46-e8268b71ff0a" providerId="ADAL" clId="{B2996E16-B045-C540-8FFD-3887FA5AB05D}" dt="2023-12-12T22:01:47.990" v="1127" actId="478"/>
          <ac:picMkLst>
            <pc:docMk/>
            <pc:sldMk cId="3965034439" sldId="460"/>
            <ac:picMk id="33" creationId="{5D40F668-524F-696F-93D9-7514A8C6ED40}"/>
          </ac:picMkLst>
        </pc:picChg>
        <pc:picChg chg="add del mod">
          <ac:chgData name="Joanna Enns" userId="e545c526-4049-4e40-8e46-e8268b71ff0a" providerId="ADAL" clId="{B2996E16-B045-C540-8FFD-3887FA5AB05D}" dt="2023-12-12T22:01:48.771" v="1128" actId="478"/>
          <ac:picMkLst>
            <pc:docMk/>
            <pc:sldMk cId="3965034439" sldId="460"/>
            <ac:picMk id="35" creationId="{2D46FECC-D72D-DAC7-5D7B-8D4359A36545}"/>
          </ac:picMkLst>
        </pc:picChg>
      </pc:sldChg>
      <pc:sldChg chg="addSp delSp modSp new del mod">
        <pc:chgData name="Joanna Enns" userId="e545c526-4049-4e40-8e46-e8268b71ff0a" providerId="ADAL" clId="{B2996E16-B045-C540-8FFD-3887FA5AB05D}" dt="2023-12-13T00:41:23.890" v="2534" actId="2696"/>
        <pc:sldMkLst>
          <pc:docMk/>
          <pc:sldMk cId="2680641019" sldId="461"/>
        </pc:sldMkLst>
        <pc:spChg chg="del">
          <ac:chgData name="Joanna Enns" userId="e545c526-4049-4e40-8e46-e8268b71ff0a" providerId="ADAL" clId="{B2996E16-B045-C540-8FFD-3887FA5AB05D}" dt="2023-12-13T00:01:38.657" v="2183" actId="931"/>
          <ac:spMkLst>
            <pc:docMk/>
            <pc:sldMk cId="2680641019" sldId="461"/>
            <ac:spMk id="2" creationId="{490E9C74-A12B-C762-3ACE-C7BC4FCF4B2B}"/>
          </ac:spMkLst>
        </pc:spChg>
        <pc:spChg chg="mod">
          <ac:chgData name="Joanna Enns" userId="e545c526-4049-4e40-8e46-e8268b71ff0a" providerId="ADAL" clId="{B2996E16-B045-C540-8FFD-3887FA5AB05D}" dt="2023-12-13T00:17:22.773" v="2228" actId="207"/>
          <ac:spMkLst>
            <pc:docMk/>
            <pc:sldMk cId="2680641019" sldId="461"/>
            <ac:spMk id="5" creationId="{F3297D9B-3359-6118-DCBC-0F29BD643A85}"/>
          </ac:spMkLst>
        </pc:spChg>
        <pc:spChg chg="mod">
          <ac:chgData name="Joanna Enns" userId="e545c526-4049-4e40-8e46-e8268b71ff0a" providerId="ADAL" clId="{B2996E16-B045-C540-8FFD-3887FA5AB05D}" dt="2023-12-13T00:17:28.700" v="2230" actId="207"/>
          <ac:spMkLst>
            <pc:docMk/>
            <pc:sldMk cId="2680641019" sldId="461"/>
            <ac:spMk id="6" creationId="{51E15B0D-EFB8-CD6E-2913-77705CA7A99B}"/>
          </ac:spMkLst>
        </pc:spChg>
        <pc:picChg chg="add mod modCrop">
          <ac:chgData name="Joanna Enns" userId="e545c526-4049-4e40-8e46-e8268b71ff0a" providerId="ADAL" clId="{B2996E16-B045-C540-8FFD-3887FA5AB05D}" dt="2023-12-13T00:18:23.749" v="2235" actId="18131"/>
          <ac:picMkLst>
            <pc:docMk/>
            <pc:sldMk cId="2680641019" sldId="461"/>
            <ac:picMk id="8" creationId="{D36EC800-6BB0-B796-342F-B162F863D563}"/>
          </ac:picMkLst>
        </pc:picChg>
      </pc:sldChg>
      <pc:sldChg chg="addSp delSp modSp new mod modClrScheme chgLayout">
        <pc:chgData name="Joanna Enns" userId="e545c526-4049-4e40-8e46-e8268b71ff0a" providerId="ADAL" clId="{B2996E16-B045-C540-8FFD-3887FA5AB05D}" dt="2023-12-19T18:04:17.606" v="5010" actId="20577"/>
        <pc:sldMkLst>
          <pc:docMk/>
          <pc:sldMk cId="2402755857" sldId="462"/>
        </pc:sldMkLst>
        <pc:spChg chg="add del">
          <ac:chgData name="Joanna Enns" userId="e545c526-4049-4e40-8e46-e8268b71ff0a" providerId="ADAL" clId="{B2996E16-B045-C540-8FFD-3887FA5AB05D}" dt="2023-12-12T19:54:00.508" v="623" actId="700"/>
          <ac:spMkLst>
            <pc:docMk/>
            <pc:sldMk cId="2402755857" sldId="462"/>
            <ac:spMk id="2" creationId="{74D17C0E-BFC1-F973-2799-E6AED0BCC0F5}"/>
          </ac:spMkLst>
        </pc:spChg>
        <pc:spChg chg="mod ord">
          <ac:chgData name="Joanna Enns" userId="e545c526-4049-4e40-8e46-e8268b71ff0a" providerId="ADAL" clId="{B2996E16-B045-C540-8FFD-3887FA5AB05D}" dt="2023-12-19T18:04:17.606" v="5010" actId="20577"/>
          <ac:spMkLst>
            <pc:docMk/>
            <pc:sldMk cId="2402755857" sldId="462"/>
            <ac:spMk id="3" creationId="{24E1912C-0969-CCB9-6C08-0ED93EF75814}"/>
          </ac:spMkLst>
        </pc:spChg>
        <pc:spChg chg="del">
          <ac:chgData name="Joanna Enns" userId="e545c526-4049-4e40-8e46-e8268b71ff0a" providerId="ADAL" clId="{B2996E16-B045-C540-8FFD-3887FA5AB05D}" dt="2023-12-12T19:50:10.057" v="529" actId="478"/>
          <ac:spMkLst>
            <pc:docMk/>
            <pc:sldMk cId="2402755857" sldId="462"/>
            <ac:spMk id="4" creationId="{354D4B78-5022-CC98-75BF-46562EC5D97C}"/>
          </ac:spMkLst>
        </pc:spChg>
        <pc:spChg chg="mod ord">
          <ac:chgData name="Joanna Enns" userId="e545c526-4049-4e40-8e46-e8268b71ff0a" providerId="ADAL" clId="{B2996E16-B045-C540-8FFD-3887FA5AB05D}" dt="2023-12-13T01:00:51.564" v="2594" actId="700"/>
          <ac:spMkLst>
            <pc:docMk/>
            <pc:sldMk cId="2402755857" sldId="462"/>
            <ac:spMk id="5" creationId="{E50B9F09-F211-820D-2397-D6F1A50B4B46}"/>
          </ac:spMkLst>
        </pc:spChg>
        <pc:spChg chg="add del">
          <ac:chgData name="Joanna Enns" userId="e545c526-4049-4e40-8e46-e8268b71ff0a" providerId="ADAL" clId="{B2996E16-B045-C540-8FFD-3887FA5AB05D}" dt="2023-12-12T19:54:00.508" v="623" actId="700"/>
          <ac:spMkLst>
            <pc:docMk/>
            <pc:sldMk cId="2402755857" sldId="462"/>
            <ac:spMk id="6" creationId="{FA5B1126-E629-9F2F-92CE-D57329269381}"/>
          </ac:spMkLst>
        </pc:spChg>
        <pc:spChg chg="mod ord">
          <ac:chgData name="Joanna Enns" userId="e545c526-4049-4e40-8e46-e8268b71ff0a" providerId="ADAL" clId="{B2996E16-B045-C540-8FFD-3887FA5AB05D}" dt="2023-12-13T01:00:51.564" v="2594" actId="700"/>
          <ac:spMkLst>
            <pc:docMk/>
            <pc:sldMk cId="2402755857" sldId="462"/>
            <ac:spMk id="7" creationId="{97576446-84F2-A7C7-3968-BA1A4C4A9AC4}"/>
          </ac:spMkLst>
        </pc:spChg>
        <pc:spChg chg="add del mod ord">
          <ac:chgData name="Joanna Enns" userId="e545c526-4049-4e40-8e46-e8268b71ff0a" providerId="ADAL" clId="{B2996E16-B045-C540-8FFD-3887FA5AB05D}" dt="2023-12-12T23:38:30.578" v="2131" actId="700"/>
          <ac:spMkLst>
            <pc:docMk/>
            <pc:sldMk cId="2402755857" sldId="462"/>
            <ac:spMk id="8" creationId="{9BE88CC0-4FB7-C16A-2DA8-FFB316053E94}"/>
          </ac:spMkLst>
        </pc:spChg>
        <pc:spChg chg="add del mod ord">
          <ac:chgData name="Joanna Enns" userId="e545c526-4049-4e40-8e46-e8268b71ff0a" providerId="ADAL" clId="{B2996E16-B045-C540-8FFD-3887FA5AB05D}" dt="2023-12-12T19:56:13.502" v="694" actId="478"/>
          <ac:spMkLst>
            <pc:docMk/>
            <pc:sldMk cId="2402755857" sldId="462"/>
            <ac:spMk id="9" creationId="{9331A36F-93B2-1E6D-66E0-56B02B5D63D7}"/>
          </ac:spMkLst>
        </pc:spChg>
        <pc:spChg chg="add del mod ord">
          <ac:chgData name="Joanna Enns" userId="e545c526-4049-4e40-8e46-e8268b71ff0a" providerId="ADAL" clId="{B2996E16-B045-C540-8FFD-3887FA5AB05D}" dt="2023-12-12T23:38:30.578" v="2131" actId="700"/>
          <ac:spMkLst>
            <pc:docMk/>
            <pc:sldMk cId="2402755857" sldId="462"/>
            <ac:spMk id="10" creationId="{ADAEF32E-BC4A-1915-6B74-A804D495D83F}"/>
          </ac:spMkLst>
        </pc:spChg>
        <pc:spChg chg="add del mod ord">
          <ac:chgData name="Joanna Enns" userId="e545c526-4049-4e40-8e46-e8268b71ff0a" providerId="ADAL" clId="{B2996E16-B045-C540-8FFD-3887FA5AB05D}" dt="2023-12-13T00:58:27.507" v="2573" actId="931"/>
          <ac:spMkLst>
            <pc:docMk/>
            <pc:sldMk cId="2402755857" sldId="462"/>
            <ac:spMk id="11" creationId="{504F42FC-E60C-D8D9-BC50-475A814622F9}"/>
          </ac:spMkLst>
        </pc:spChg>
        <pc:spChg chg="add del mod ord">
          <ac:chgData name="Joanna Enns" userId="e545c526-4049-4e40-8e46-e8268b71ff0a" providerId="ADAL" clId="{B2996E16-B045-C540-8FFD-3887FA5AB05D}" dt="2023-12-13T00:59:23.979" v="2582" actId="478"/>
          <ac:spMkLst>
            <pc:docMk/>
            <pc:sldMk cId="2402755857" sldId="462"/>
            <ac:spMk id="12" creationId="{A9CC2409-1653-9CFB-349B-59D0F2DACF30}"/>
          </ac:spMkLst>
        </pc:spChg>
        <pc:spChg chg="add del mod ord">
          <ac:chgData name="Joanna Enns" userId="e545c526-4049-4e40-8e46-e8268b71ff0a" providerId="ADAL" clId="{B2996E16-B045-C540-8FFD-3887FA5AB05D}" dt="2023-12-13T01:00:51.564" v="2594" actId="700"/>
          <ac:spMkLst>
            <pc:docMk/>
            <pc:sldMk cId="2402755857" sldId="462"/>
            <ac:spMk id="13" creationId="{8D8EFD0D-5F31-4AB7-B56C-83585C3677BA}"/>
          </ac:spMkLst>
        </pc:spChg>
        <pc:spChg chg="add del mod">
          <ac:chgData name="Joanna Enns" userId="e545c526-4049-4e40-8e46-e8268b71ff0a" providerId="ADAL" clId="{B2996E16-B045-C540-8FFD-3887FA5AB05D}" dt="2023-12-12T19:51:43.871" v="555" actId="26606"/>
          <ac:spMkLst>
            <pc:docMk/>
            <pc:sldMk cId="2402755857" sldId="462"/>
            <ac:spMk id="16" creationId="{42799960-AD1E-5A80-620D-E9ED95BAC81D}"/>
          </ac:spMkLst>
        </pc:spChg>
        <pc:spChg chg="add del mod ord">
          <ac:chgData name="Joanna Enns" userId="e545c526-4049-4e40-8e46-e8268b71ff0a" providerId="ADAL" clId="{B2996E16-B045-C540-8FFD-3887FA5AB05D}" dt="2023-12-13T22:56:07.234" v="3331" actId="478"/>
          <ac:spMkLst>
            <pc:docMk/>
            <pc:sldMk cId="2402755857" sldId="462"/>
            <ac:spMk id="18" creationId="{67C4C81D-59AD-43A7-9C68-A0B80CFFFDD5}"/>
          </ac:spMkLst>
        </pc:spChg>
        <pc:spChg chg="add mod ord">
          <ac:chgData name="Joanna Enns" userId="e545c526-4049-4e40-8e46-e8268b71ff0a" providerId="ADAL" clId="{B2996E16-B045-C540-8FFD-3887FA5AB05D}" dt="2023-12-13T01:00:51.564" v="2594" actId="700"/>
          <ac:spMkLst>
            <pc:docMk/>
            <pc:sldMk cId="2402755857" sldId="462"/>
            <ac:spMk id="19" creationId="{5747DB54-218A-F421-D1DA-7E33BA135DD5}"/>
          </ac:spMkLst>
        </pc:spChg>
        <pc:picChg chg="add del mod">
          <ac:chgData name="Joanna Enns" userId="e545c526-4049-4e40-8e46-e8268b71ff0a" providerId="ADAL" clId="{B2996E16-B045-C540-8FFD-3887FA5AB05D}" dt="2023-12-13T00:52:15.359" v="2566" actId="478"/>
          <ac:picMkLst>
            <pc:docMk/>
            <pc:sldMk cId="2402755857" sldId="462"/>
            <ac:picMk id="4" creationId="{4A54F2FB-0441-7490-FA23-395AB47EBD19}"/>
          </ac:picMkLst>
        </pc:picChg>
        <pc:picChg chg="add del mod">
          <ac:chgData name="Joanna Enns" userId="e545c526-4049-4e40-8e46-e8268b71ff0a" providerId="ADAL" clId="{B2996E16-B045-C540-8FFD-3887FA5AB05D}" dt="2023-12-13T00:52:13.692" v="2565" actId="478"/>
          <ac:picMkLst>
            <pc:docMk/>
            <pc:sldMk cId="2402755857" sldId="462"/>
            <ac:picMk id="9" creationId="{BD09249C-88C8-EB56-363C-BD3294A4C55B}"/>
          </ac:picMkLst>
        </pc:picChg>
        <pc:picChg chg="add del">
          <ac:chgData name="Joanna Enns" userId="e545c526-4049-4e40-8e46-e8268b71ff0a" providerId="ADAL" clId="{B2996E16-B045-C540-8FFD-3887FA5AB05D}" dt="2023-12-12T19:51:43.871" v="555" actId="26606"/>
          <ac:picMkLst>
            <pc:docMk/>
            <pc:sldMk cId="2402755857" sldId="462"/>
            <ac:picMk id="12" creationId="{804CE4E1-487D-8FE3-7245-7632E7309E66}"/>
          </ac:picMkLst>
        </pc:picChg>
        <pc:picChg chg="add mod">
          <ac:chgData name="Joanna Enns" userId="e545c526-4049-4e40-8e46-e8268b71ff0a" providerId="ADAL" clId="{B2996E16-B045-C540-8FFD-3887FA5AB05D}" dt="2023-12-13T00:52:48.844" v="2572" actId="931"/>
          <ac:picMkLst>
            <pc:docMk/>
            <pc:sldMk cId="2402755857" sldId="462"/>
            <ac:picMk id="15" creationId="{756E7605-1FF1-A338-B955-CA54450A7979}"/>
          </ac:picMkLst>
        </pc:picChg>
        <pc:picChg chg="add mod ord modCrop">
          <ac:chgData name="Joanna Enns" userId="e545c526-4049-4e40-8e46-e8268b71ff0a" providerId="ADAL" clId="{B2996E16-B045-C540-8FFD-3887FA5AB05D}" dt="2023-12-13T22:59:05.405" v="3355" actId="14826"/>
          <ac:picMkLst>
            <pc:docMk/>
            <pc:sldMk cId="2402755857" sldId="462"/>
            <ac:picMk id="17" creationId="{51E9AE7D-913E-05CA-0E2D-A2F79342E4A6}"/>
          </ac:picMkLst>
        </pc:picChg>
      </pc:sldChg>
      <pc:sldChg chg="new del">
        <pc:chgData name="Joanna Enns" userId="e545c526-4049-4e40-8e46-e8268b71ff0a" providerId="ADAL" clId="{B2996E16-B045-C540-8FFD-3887FA5AB05D}" dt="2023-12-12T19:51:26.337" v="552" actId="680"/>
        <pc:sldMkLst>
          <pc:docMk/>
          <pc:sldMk cId="3811220190" sldId="463"/>
        </pc:sldMkLst>
      </pc:sldChg>
      <pc:sldChg chg="modSp new del mod">
        <pc:chgData name="Joanna Enns" userId="e545c526-4049-4e40-8e46-e8268b71ff0a" providerId="ADAL" clId="{B2996E16-B045-C540-8FFD-3887FA5AB05D}" dt="2023-12-12T22:17:58.717" v="1432" actId="2696"/>
        <pc:sldMkLst>
          <pc:docMk/>
          <pc:sldMk cId="3941253900" sldId="463"/>
        </pc:sldMkLst>
        <pc:spChg chg="mod">
          <ac:chgData name="Joanna Enns" userId="e545c526-4049-4e40-8e46-e8268b71ff0a" providerId="ADAL" clId="{B2996E16-B045-C540-8FFD-3887FA5AB05D}" dt="2023-12-12T22:17:02.744" v="1420" actId="20577"/>
          <ac:spMkLst>
            <pc:docMk/>
            <pc:sldMk cId="3941253900" sldId="463"/>
            <ac:spMk id="3" creationId="{6701D98D-3053-4778-8AAF-914771CDFB0E}"/>
          </ac:spMkLst>
        </pc:spChg>
        <pc:spChg chg="mod">
          <ac:chgData name="Joanna Enns" userId="e545c526-4049-4e40-8e46-e8268b71ff0a" providerId="ADAL" clId="{B2996E16-B045-C540-8FFD-3887FA5AB05D}" dt="2023-12-12T21:38:33.955" v="720" actId="20577"/>
          <ac:spMkLst>
            <pc:docMk/>
            <pc:sldMk cId="3941253900" sldId="463"/>
            <ac:spMk id="7" creationId="{0A3F6FF1-27EB-79CB-6564-4959C9CDC230}"/>
          </ac:spMkLst>
        </pc:spChg>
      </pc:sldChg>
      <pc:sldChg chg="del">
        <pc:chgData name="Joanna Enns" userId="e545c526-4049-4e40-8e46-e8268b71ff0a" providerId="ADAL" clId="{B2996E16-B045-C540-8FFD-3887FA5AB05D}" dt="2023-12-12T19:17:57.384" v="0" actId="2696"/>
        <pc:sldMkLst>
          <pc:docMk/>
          <pc:sldMk cId="561363335" sldId="464"/>
        </pc:sldMkLst>
      </pc:sldChg>
      <pc:sldChg chg="addSp delSp modSp new add del mod modClrScheme chgLayout">
        <pc:chgData name="Joanna Enns" userId="e545c526-4049-4e40-8e46-e8268b71ff0a" providerId="ADAL" clId="{B2996E16-B045-C540-8FFD-3887FA5AB05D}" dt="2023-12-19T18:02:25.307" v="5004" actId="20577"/>
        <pc:sldMkLst>
          <pc:docMk/>
          <pc:sldMk cId="856977429" sldId="464"/>
        </pc:sldMkLst>
        <pc:spChg chg="mod ord">
          <ac:chgData name="Joanna Enns" userId="e545c526-4049-4e40-8e46-e8268b71ff0a" providerId="ADAL" clId="{B2996E16-B045-C540-8FFD-3887FA5AB05D}" dt="2023-12-19T18:02:25.307" v="5004" actId="20577"/>
          <ac:spMkLst>
            <pc:docMk/>
            <pc:sldMk cId="856977429" sldId="464"/>
            <ac:spMk id="2" creationId="{BC7CAF34-8E65-B268-DE38-D16072CEEC90}"/>
          </ac:spMkLst>
        </pc:spChg>
        <pc:spChg chg="mod ord">
          <ac:chgData name="Joanna Enns" userId="e545c526-4049-4e40-8e46-e8268b71ff0a" providerId="ADAL" clId="{B2996E16-B045-C540-8FFD-3887FA5AB05D}" dt="2023-12-13T00:22:34.681" v="2247" actId="26606"/>
          <ac:spMkLst>
            <pc:docMk/>
            <pc:sldMk cId="856977429" sldId="464"/>
            <ac:spMk id="3" creationId="{511DB0A8-2334-F0AD-459C-DC7D70A96179}"/>
          </ac:spMkLst>
        </pc:spChg>
        <pc:spChg chg="mod ord">
          <ac:chgData name="Joanna Enns" userId="e545c526-4049-4e40-8e46-e8268b71ff0a" providerId="ADAL" clId="{B2996E16-B045-C540-8FFD-3887FA5AB05D}" dt="2023-12-13T00:22:34.681" v="2247" actId="26606"/>
          <ac:spMkLst>
            <pc:docMk/>
            <pc:sldMk cId="856977429" sldId="464"/>
            <ac:spMk id="4" creationId="{7AD11E4C-E502-F46F-5E22-905DF426F6F4}"/>
          </ac:spMkLst>
        </pc:spChg>
        <pc:spChg chg="add del mod">
          <ac:chgData name="Joanna Enns" userId="e545c526-4049-4e40-8e46-e8268b71ff0a" providerId="ADAL" clId="{B2996E16-B045-C540-8FFD-3887FA5AB05D}" dt="2023-12-13T22:50:03.088" v="3279" actId="478"/>
          <ac:spMkLst>
            <pc:docMk/>
            <pc:sldMk cId="856977429" sldId="464"/>
            <ac:spMk id="5" creationId="{3CD85D6E-A9AC-437D-5606-45D1B1FD8723}"/>
          </ac:spMkLst>
        </pc:spChg>
        <pc:spChg chg="add del mod ord">
          <ac:chgData name="Joanna Enns" userId="e545c526-4049-4e40-8e46-e8268b71ff0a" providerId="ADAL" clId="{B2996E16-B045-C540-8FFD-3887FA5AB05D}" dt="2023-12-13T00:24:01.854" v="2248" actId="931"/>
          <ac:spMkLst>
            <pc:docMk/>
            <pc:sldMk cId="856977429" sldId="464"/>
            <ac:spMk id="5" creationId="{EDA73DE0-3790-51E2-2502-3D5177CB9FF0}"/>
          </ac:spMkLst>
        </pc:spChg>
        <pc:spChg chg="add del mod ord">
          <ac:chgData name="Joanna Enns" userId="e545c526-4049-4e40-8e46-e8268b71ff0a" providerId="ADAL" clId="{B2996E16-B045-C540-8FFD-3887FA5AB05D}" dt="2023-12-13T22:43:21.335" v="3200" actId="478"/>
          <ac:spMkLst>
            <pc:docMk/>
            <pc:sldMk cId="856977429" sldId="464"/>
            <ac:spMk id="6" creationId="{77114D34-F8C4-5994-9676-EE6CB86055E4}"/>
          </ac:spMkLst>
        </pc:spChg>
        <pc:spChg chg="add del mod ord">
          <ac:chgData name="Joanna Enns" userId="e545c526-4049-4e40-8e46-e8268b71ff0a" providerId="ADAL" clId="{B2996E16-B045-C540-8FFD-3887FA5AB05D}" dt="2023-12-13T00:22:34.681" v="2247" actId="26606"/>
          <ac:spMkLst>
            <pc:docMk/>
            <pc:sldMk cId="856977429" sldId="464"/>
            <ac:spMk id="7" creationId="{276FF66B-E748-F93F-0FE2-5FA4DA576967}"/>
          </ac:spMkLst>
        </pc:spChg>
        <pc:spChg chg="add del mod">
          <ac:chgData name="Joanna Enns" userId="e545c526-4049-4e40-8e46-e8268b71ff0a" providerId="ADAL" clId="{B2996E16-B045-C540-8FFD-3887FA5AB05D}" dt="2023-12-13T22:50:05.499" v="3280" actId="478"/>
          <ac:spMkLst>
            <pc:docMk/>
            <pc:sldMk cId="856977429" sldId="464"/>
            <ac:spMk id="9" creationId="{BCA366DF-16DA-78CC-AE21-3AFD4BA1F396}"/>
          </ac:spMkLst>
        </pc:spChg>
        <pc:spChg chg="add del mod">
          <ac:chgData name="Joanna Enns" userId="e545c526-4049-4e40-8e46-e8268b71ff0a" providerId="ADAL" clId="{B2996E16-B045-C540-8FFD-3887FA5AB05D}" dt="2023-12-13T00:22:34.681" v="2247" actId="26606"/>
          <ac:spMkLst>
            <pc:docMk/>
            <pc:sldMk cId="856977429" sldId="464"/>
            <ac:spMk id="13" creationId="{1B0B7680-4835-D181-F653-C74BF3528A30}"/>
          </ac:spMkLst>
        </pc:spChg>
        <pc:picChg chg="add del">
          <ac:chgData name="Joanna Enns" userId="e545c526-4049-4e40-8e46-e8268b71ff0a" providerId="ADAL" clId="{B2996E16-B045-C540-8FFD-3887FA5AB05D}" dt="2023-12-13T00:22:34.681" v="2247" actId="26606"/>
          <ac:picMkLst>
            <pc:docMk/>
            <pc:sldMk cId="856977429" sldId="464"/>
            <ac:picMk id="9" creationId="{9DF96827-0990-BCBC-2E35-1A16C84CB5B7}"/>
          </ac:picMkLst>
        </pc:picChg>
        <pc:picChg chg="add mod modCrop">
          <ac:chgData name="Joanna Enns" userId="e545c526-4049-4e40-8e46-e8268b71ff0a" providerId="ADAL" clId="{B2996E16-B045-C540-8FFD-3887FA5AB05D}" dt="2023-12-13T22:46:22.853" v="3232" actId="18131"/>
          <ac:picMkLst>
            <pc:docMk/>
            <pc:sldMk cId="856977429" sldId="464"/>
            <ac:picMk id="10" creationId="{A7799E0B-90A5-B669-341D-3B45625F3C46}"/>
          </ac:picMkLst>
        </pc:picChg>
      </pc:sldChg>
      <pc:sldChg chg="addSp delSp modSp new mod modClrScheme chgLayout">
        <pc:chgData name="Joanna Enns" userId="e545c526-4049-4e40-8e46-e8268b71ff0a" providerId="ADAL" clId="{B2996E16-B045-C540-8FFD-3887FA5AB05D}" dt="2023-12-21T23:41:40.662" v="7714"/>
        <pc:sldMkLst>
          <pc:docMk/>
          <pc:sldMk cId="2953018286" sldId="465"/>
        </pc:sldMkLst>
        <pc:spChg chg="add mod ord">
          <ac:chgData name="Joanna Enns" userId="e545c526-4049-4e40-8e46-e8268b71ff0a" providerId="ADAL" clId="{B2996E16-B045-C540-8FFD-3887FA5AB05D}" dt="2023-12-14T23:03:53.918" v="4707" actId="700"/>
          <ac:spMkLst>
            <pc:docMk/>
            <pc:sldMk cId="2953018286" sldId="465"/>
            <ac:spMk id="2" creationId="{50D31B89-AA74-65CB-DD04-D560AC44DD99}"/>
          </ac:spMkLst>
        </pc:spChg>
        <pc:spChg chg="add del">
          <ac:chgData name="Joanna Enns" userId="e545c526-4049-4e40-8e46-e8268b71ff0a" providerId="ADAL" clId="{B2996E16-B045-C540-8FFD-3887FA5AB05D}" dt="2023-12-12T23:41:52.482" v="2137" actId="931"/>
          <ac:spMkLst>
            <pc:docMk/>
            <pc:sldMk cId="2953018286" sldId="465"/>
            <ac:spMk id="2" creationId="{AAE1F62D-F42C-A67F-6F63-74996EADE745}"/>
          </ac:spMkLst>
        </pc:spChg>
        <pc:spChg chg="add del mod ord">
          <ac:chgData name="Joanna Enns" userId="e545c526-4049-4e40-8e46-e8268b71ff0a" providerId="ADAL" clId="{B2996E16-B045-C540-8FFD-3887FA5AB05D}" dt="2023-12-14T23:03:38.529" v="4705" actId="700"/>
          <ac:spMkLst>
            <pc:docMk/>
            <pc:sldMk cId="2953018286" sldId="465"/>
            <ac:spMk id="3" creationId="{2C108239-732C-173F-CF7A-01F1982AE71D}"/>
          </ac:spMkLst>
        </pc:spChg>
        <pc:spChg chg="add mod">
          <ac:chgData name="Joanna Enns" userId="e545c526-4049-4e40-8e46-e8268b71ff0a" providerId="ADAL" clId="{B2996E16-B045-C540-8FFD-3887FA5AB05D}" dt="2023-12-20T19:52:21.233" v="5661" actId="767"/>
          <ac:spMkLst>
            <pc:docMk/>
            <pc:sldMk cId="2953018286" sldId="465"/>
            <ac:spMk id="3" creationId="{3616B6FD-2DC9-1C30-F6B0-C4109FBC4CDF}"/>
          </ac:spMkLst>
        </pc:spChg>
        <pc:spChg chg="del mod ord">
          <ac:chgData name="Joanna Enns" userId="e545c526-4049-4e40-8e46-e8268b71ff0a" providerId="ADAL" clId="{B2996E16-B045-C540-8FFD-3887FA5AB05D}" dt="2023-12-12T23:47:20.001" v="2142" actId="478"/>
          <ac:spMkLst>
            <pc:docMk/>
            <pc:sldMk cId="2953018286" sldId="465"/>
            <ac:spMk id="3" creationId="{AB640D00-AFD6-2DB2-97E7-6B4BCDE3AB41}"/>
          </ac:spMkLst>
        </pc:spChg>
        <pc:spChg chg="del mod ord">
          <ac:chgData name="Joanna Enns" userId="e545c526-4049-4e40-8e46-e8268b71ff0a" providerId="ADAL" clId="{B2996E16-B045-C540-8FFD-3887FA5AB05D}" dt="2023-12-12T23:47:06.773" v="2141" actId="700"/>
          <ac:spMkLst>
            <pc:docMk/>
            <pc:sldMk cId="2953018286" sldId="465"/>
            <ac:spMk id="4" creationId="{7174C3E2-3C5A-818F-A649-5977DC501648}"/>
          </ac:spMkLst>
        </pc:spChg>
        <pc:spChg chg="mod ord">
          <ac:chgData name="Joanna Enns" userId="e545c526-4049-4e40-8e46-e8268b71ff0a" providerId="ADAL" clId="{B2996E16-B045-C540-8FFD-3887FA5AB05D}" dt="2023-12-14T23:03:53.918" v="4707" actId="700"/>
          <ac:spMkLst>
            <pc:docMk/>
            <pc:sldMk cId="2953018286" sldId="465"/>
            <ac:spMk id="5" creationId="{F9EBED2F-1E3F-01DA-B3D7-B08C31304337}"/>
          </ac:spMkLst>
        </pc:spChg>
        <pc:spChg chg="add del mod">
          <ac:chgData name="Joanna Enns" userId="e545c526-4049-4e40-8e46-e8268b71ff0a" providerId="ADAL" clId="{B2996E16-B045-C540-8FFD-3887FA5AB05D}" dt="2023-12-14T22:49:51.702" v="4481" actId="478"/>
          <ac:spMkLst>
            <pc:docMk/>
            <pc:sldMk cId="2953018286" sldId="465"/>
            <ac:spMk id="6" creationId="{125F3979-53E8-771E-E70F-87A1BBB43AD9}"/>
          </ac:spMkLst>
        </pc:spChg>
        <pc:spChg chg="del mod ord">
          <ac:chgData name="Joanna Enns" userId="e545c526-4049-4e40-8e46-e8268b71ff0a" providerId="ADAL" clId="{B2996E16-B045-C540-8FFD-3887FA5AB05D}" dt="2023-12-12T23:47:06.773" v="2141" actId="700"/>
          <ac:spMkLst>
            <pc:docMk/>
            <pc:sldMk cId="2953018286" sldId="465"/>
            <ac:spMk id="6" creationId="{BCD99B9C-DE17-F605-41AD-90FA054A1ECD}"/>
          </ac:spMkLst>
        </pc:spChg>
        <pc:spChg chg="add del mod ord">
          <ac:chgData name="Joanna Enns" userId="e545c526-4049-4e40-8e46-e8268b71ff0a" providerId="ADAL" clId="{B2996E16-B045-C540-8FFD-3887FA5AB05D}" dt="2023-12-14T23:03:53.918" v="4707" actId="700"/>
          <ac:spMkLst>
            <pc:docMk/>
            <pc:sldMk cId="2953018286" sldId="465"/>
            <ac:spMk id="7" creationId="{EEFA714A-8487-B0CF-82C7-23A2C71EB246}"/>
          </ac:spMkLst>
        </pc:spChg>
        <pc:spChg chg="add mod ord">
          <ac:chgData name="Joanna Enns" userId="e545c526-4049-4e40-8e46-e8268b71ff0a" providerId="ADAL" clId="{B2996E16-B045-C540-8FFD-3887FA5AB05D}" dt="2023-12-21T23:41:40.662" v="7714"/>
          <ac:spMkLst>
            <pc:docMk/>
            <pc:sldMk cId="2953018286" sldId="465"/>
            <ac:spMk id="8" creationId="{0EE81BF4-C1C8-C545-CE68-15D27423A3F8}"/>
          </ac:spMkLst>
        </pc:spChg>
        <pc:spChg chg="add del mod ord">
          <ac:chgData name="Joanna Enns" userId="e545c526-4049-4e40-8e46-e8268b71ff0a" providerId="ADAL" clId="{B2996E16-B045-C540-8FFD-3887FA5AB05D}" dt="2023-12-14T23:14:42.344" v="4885" actId="931"/>
          <ac:spMkLst>
            <pc:docMk/>
            <pc:sldMk cId="2953018286" sldId="465"/>
            <ac:spMk id="9" creationId="{DB0E231E-16CE-044A-8170-66E5561F3424}"/>
          </ac:spMkLst>
        </pc:spChg>
        <pc:spChg chg="add mod or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10" creationId="{96404149-BA9E-04CB-6B18-086126D77848}"/>
          </ac:spMkLst>
        </pc:spChg>
        <pc:spChg chg="add del mod ord">
          <ac:chgData name="Joanna Enns" userId="e545c526-4049-4e40-8e46-e8268b71ff0a" providerId="ADAL" clId="{B2996E16-B045-C540-8FFD-3887FA5AB05D}" dt="2023-12-14T23:08:18.176" v="4862" actId="931"/>
          <ac:spMkLst>
            <pc:docMk/>
            <pc:sldMk cId="2953018286" sldId="465"/>
            <ac:spMk id="11" creationId="{67B6A38C-CC47-1D23-FB8D-ABBD87F0E310}"/>
          </ac:spMkLst>
        </pc:spChg>
        <pc:spChg chg="add mod or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12" creationId="{90142CDF-DDCE-E2E8-9A55-F30D95263DE1}"/>
          </ac:spMkLst>
        </pc:spChg>
        <pc:spChg chg="add del mod ord">
          <ac:chgData name="Joanna Enns" userId="e545c526-4049-4e40-8e46-e8268b71ff0a" providerId="ADAL" clId="{B2996E16-B045-C540-8FFD-3887FA5AB05D}" dt="2023-12-14T23:11:36.011" v="4871" actId="931"/>
          <ac:spMkLst>
            <pc:docMk/>
            <pc:sldMk cId="2953018286" sldId="465"/>
            <ac:spMk id="13" creationId="{9C87F6B8-019C-2DDF-3DE8-134EEEC56235}"/>
          </ac:spMkLst>
        </pc:spChg>
        <pc:spChg chg="add del mod ord">
          <ac:chgData name="Joanna Enns" userId="e545c526-4049-4e40-8e46-e8268b71ff0a" providerId="ADAL" clId="{B2996E16-B045-C540-8FFD-3887FA5AB05D}" dt="2023-12-21T23:04:09.173" v="6075" actId="20577"/>
          <ac:spMkLst>
            <pc:docMk/>
            <pc:sldMk cId="2953018286" sldId="465"/>
            <ac:spMk id="15" creationId="{5664F9B5-3CD2-C27E-6CC3-B128A6BF2337}"/>
          </ac:spMkLst>
        </pc:spChg>
        <pc:spChg chg="add del mod ord">
          <ac:chgData name="Joanna Enns" userId="e545c526-4049-4e40-8e46-e8268b71ff0a" providerId="ADAL" clId="{B2996E16-B045-C540-8FFD-3887FA5AB05D}" dt="2023-12-14T22:49:50.740" v="4480" actId="478"/>
          <ac:spMkLst>
            <pc:docMk/>
            <pc:sldMk cId="2953018286" sldId="465"/>
            <ac:spMk id="16" creationId="{C180F31A-ABE7-C903-1617-673F7F8E3EF2}"/>
          </ac:spMkLst>
        </pc:spChg>
        <pc:spChg chg="add del mod ord">
          <ac:chgData name="Joanna Enns" userId="e545c526-4049-4e40-8e46-e8268b71ff0a" providerId="ADAL" clId="{B2996E16-B045-C540-8FFD-3887FA5AB05D}" dt="2023-12-14T22:49:28.062" v="4425" actId="700"/>
          <ac:spMkLst>
            <pc:docMk/>
            <pc:sldMk cId="2953018286" sldId="465"/>
            <ac:spMk id="17" creationId="{316AFAD2-69B8-2A65-9518-77B3E3B8A116}"/>
          </ac:spMkLst>
        </pc:spChg>
        <pc:spChg chg="add mod or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18" creationId="{B25B1A0A-D70E-43EA-A304-A0C8894AD559}"/>
          </ac:spMkLst>
        </pc:spChg>
        <pc:spChg chg="add del mod ord">
          <ac:chgData name="Joanna Enns" userId="e545c526-4049-4e40-8e46-e8268b71ff0a" providerId="ADAL" clId="{B2996E16-B045-C540-8FFD-3887FA5AB05D}" dt="2023-12-14T23:13:06.281" v="4873" actId="931"/>
          <ac:spMkLst>
            <pc:docMk/>
            <pc:sldMk cId="2953018286" sldId="465"/>
            <ac:spMk id="19" creationId="{E5D7A194-912D-D1E5-8B6E-65922B3CA54A}"/>
          </ac:spMkLst>
        </pc:spChg>
        <pc:spChg chg="add mod or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20" creationId="{C8BB49E4-8B8A-DDB4-0031-D99C3CCA02B1}"/>
          </ac:spMkLst>
        </pc:spChg>
        <pc:spChg chg="add del mod ord">
          <ac:chgData name="Joanna Enns" userId="e545c526-4049-4e40-8e46-e8268b71ff0a" providerId="ADAL" clId="{B2996E16-B045-C540-8FFD-3887FA5AB05D}" dt="2023-12-14T23:14:06.520" v="4883" actId="931"/>
          <ac:spMkLst>
            <pc:docMk/>
            <pc:sldMk cId="2953018286" sldId="465"/>
            <ac:spMk id="21" creationId="{D57CDF2A-851B-8F50-FB2B-E1A46748B431}"/>
          </ac:spMkLst>
        </pc:spChg>
        <pc:spChg chg="add mod ord">
          <ac:chgData name="Joanna Enns" userId="e545c526-4049-4e40-8e46-e8268b71ff0a" providerId="ADAL" clId="{B2996E16-B045-C540-8FFD-3887FA5AB05D}" dt="2023-12-21T23:40:49.343" v="7671" actId="20577"/>
          <ac:spMkLst>
            <pc:docMk/>
            <pc:sldMk cId="2953018286" sldId="465"/>
            <ac:spMk id="22" creationId="{62651088-E02E-0ED5-7479-117FEE59BB15}"/>
          </ac:spMkLst>
        </pc:spChg>
        <pc:spChg chg="add del mod">
          <ac:chgData name="Joanna Enns" userId="e545c526-4049-4e40-8e46-e8268b71ff0a" providerId="ADAL" clId="{B2996E16-B045-C540-8FFD-3887FA5AB05D}" dt="2023-12-14T23:13:40.184" v="4881" actId="478"/>
          <ac:spMkLst>
            <pc:docMk/>
            <pc:sldMk cId="2953018286" sldId="465"/>
            <ac:spMk id="23" creationId="{56BDD72A-6962-F70D-6132-7FD768C28031}"/>
          </ac:spMkLst>
        </pc:spChg>
        <pc:spChg chg="add del mod ord">
          <ac:chgData name="Joanna Enns" userId="e545c526-4049-4e40-8e46-e8268b71ff0a" providerId="ADAL" clId="{B2996E16-B045-C540-8FFD-3887FA5AB05D}" dt="2023-12-13T00:36:46.292" v="2358" actId="700"/>
          <ac:spMkLst>
            <pc:docMk/>
            <pc:sldMk cId="2953018286" sldId="465"/>
            <ac:spMk id="28" creationId="{62C5450D-7377-5AA5-3780-025CC840D934}"/>
          </ac:spMkLst>
        </pc:spChg>
        <pc:spChg chg="add del mod ord">
          <ac:chgData name="Joanna Enns" userId="e545c526-4049-4e40-8e46-e8268b71ff0a" providerId="ADAL" clId="{B2996E16-B045-C540-8FFD-3887FA5AB05D}" dt="2023-12-13T00:36:46.292" v="2358" actId="700"/>
          <ac:spMkLst>
            <pc:docMk/>
            <pc:sldMk cId="2953018286" sldId="465"/>
            <ac:spMk id="29" creationId="{0BB423F5-C375-5E2A-A729-DDDC87893C69}"/>
          </ac:spMkLst>
        </pc:spChg>
        <pc:spChg chg="add del mod">
          <ac:chgData name="Joanna Enns" userId="e545c526-4049-4e40-8e46-e8268b71ff0a" providerId="ADAL" clId="{B2996E16-B045-C540-8FFD-3887FA5AB05D}" dt="2023-12-14T23:09:37.083" v="4868" actId="931"/>
          <ac:spMkLst>
            <pc:docMk/>
            <pc:sldMk cId="2953018286" sldId="465"/>
            <ac:spMk id="32" creationId="{0D18FDD7-FA21-0410-13D0-E27D8618BE0F}"/>
          </ac:spMkLst>
        </pc:spChg>
        <pc:spChg chg="add del mod">
          <ac:chgData name="Joanna Enns" userId="e545c526-4049-4e40-8e46-e8268b71ff0a" providerId="ADAL" clId="{B2996E16-B045-C540-8FFD-3887FA5AB05D}" dt="2023-12-14T23:09:54.159" v="4870" actId="931"/>
          <ac:spMkLst>
            <pc:docMk/>
            <pc:sldMk cId="2953018286" sldId="465"/>
            <ac:spMk id="36" creationId="{90D77E38-FD9C-C67A-C22C-6EFF4F804618}"/>
          </ac:spMkLst>
        </pc:spChg>
        <pc:spChg chg="add del mod">
          <ac:chgData name="Joanna Enns" userId="e545c526-4049-4e40-8e46-e8268b71ff0a" providerId="ADAL" clId="{B2996E16-B045-C540-8FFD-3887FA5AB05D}" dt="2023-12-14T23:13:32.848" v="4878" actId="931"/>
          <ac:spMkLst>
            <pc:docMk/>
            <pc:sldMk cId="2953018286" sldId="465"/>
            <ac:spMk id="44" creationId="{2F61ADFA-52ED-B1DA-EA36-B9D422DA67FC}"/>
          </ac:spMkLst>
        </pc:spChg>
        <pc:spChg chg="add mo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51" creationId="{4E9C5177-A213-9FE6-B635-0139BD032565}"/>
          </ac:spMkLst>
        </pc:spChg>
        <pc:spChg chg="add mo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53" creationId="{9A3EC157-4840-EAC7-C070-A1FEFAEFF726}"/>
          </ac:spMkLst>
        </pc:spChg>
        <pc:spChg chg="add mo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54" creationId="{B4DBAFDF-E02F-7C56-3EF9-EAFE6931BF70}"/>
          </ac:spMkLst>
        </pc:spChg>
        <pc:spChg chg="add mo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55" creationId="{9443AEC6-CE7D-F3D5-1AD3-44C0E59552B1}"/>
          </ac:spMkLst>
        </pc:spChg>
        <pc:spChg chg="add mo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56" creationId="{5FA67D9D-71D0-6DB1-5656-56C67F267BEA}"/>
          </ac:spMkLst>
        </pc:spChg>
        <pc:spChg chg="add mod">
          <ac:chgData name="Joanna Enns" userId="e545c526-4049-4e40-8e46-e8268b71ff0a" providerId="ADAL" clId="{B2996E16-B045-C540-8FFD-3887FA5AB05D}" dt="2023-12-20T19:54:11.214" v="5681" actId="1076"/>
          <ac:spMkLst>
            <pc:docMk/>
            <pc:sldMk cId="2953018286" sldId="465"/>
            <ac:spMk id="57" creationId="{E2940C6E-B9DE-EF70-7772-4338E4F0C568}"/>
          </ac:spMkLst>
        </pc:spChg>
        <pc:spChg chg="add del mod">
          <ac:chgData name="Joanna Enns" userId="e545c526-4049-4e40-8e46-e8268b71ff0a" providerId="ADAL" clId="{B2996E16-B045-C540-8FFD-3887FA5AB05D}" dt="2023-12-14T23:19:02.690" v="4941" actId="478"/>
          <ac:spMkLst>
            <pc:docMk/>
            <pc:sldMk cId="2953018286" sldId="465"/>
            <ac:spMk id="58" creationId="{9CA28BBA-3AEE-1427-94AC-58BB12B77B91}"/>
          </ac:spMkLst>
        </pc:spChg>
        <pc:picChg chg="add mod">
          <ac:chgData name="Joanna Enns" userId="e545c526-4049-4e40-8e46-e8268b71ff0a" providerId="ADAL" clId="{B2996E16-B045-C540-8FFD-3887FA5AB05D}" dt="2023-12-12T23:41:36.697" v="2136" actId="931"/>
          <ac:picMkLst>
            <pc:docMk/>
            <pc:sldMk cId="2953018286" sldId="465"/>
            <ac:picMk id="8" creationId="{81EB12EA-1BD0-7A7F-2999-B3F96EA3CEF7}"/>
          </ac:picMkLst>
        </pc:picChg>
        <pc:picChg chg="add mod">
          <ac:chgData name="Joanna Enns" userId="e545c526-4049-4e40-8e46-e8268b71ff0a" providerId="ADAL" clId="{B2996E16-B045-C540-8FFD-3887FA5AB05D}" dt="2023-12-12T23:41:10.749" v="2134" actId="931"/>
          <ac:picMkLst>
            <pc:docMk/>
            <pc:sldMk cId="2953018286" sldId="465"/>
            <ac:picMk id="10" creationId="{C1C0F7E5-6FF9-A137-4762-0394C0DF1E0E}"/>
          </ac:picMkLst>
        </pc:picChg>
        <pc:picChg chg="add mod">
          <ac:chgData name="Joanna Enns" userId="e545c526-4049-4e40-8e46-e8268b71ff0a" providerId="ADAL" clId="{B2996E16-B045-C540-8FFD-3887FA5AB05D}" dt="2023-12-12T23:41:27.099" v="2135" actId="931"/>
          <ac:picMkLst>
            <pc:docMk/>
            <pc:sldMk cId="2953018286" sldId="465"/>
            <ac:picMk id="12" creationId="{B44E73AE-87A5-510D-FA9E-852B67DD1319}"/>
          </ac:picMkLst>
        </pc:picChg>
        <pc:picChg chg="add del mod ord modCrop">
          <ac:chgData name="Joanna Enns" userId="e545c526-4049-4e40-8e46-e8268b71ff0a" providerId="ADAL" clId="{B2996E16-B045-C540-8FFD-3887FA5AB05D}" dt="2023-12-14T23:09:30.942" v="4867" actId="478"/>
          <ac:picMkLst>
            <pc:docMk/>
            <pc:sldMk cId="2953018286" sldId="465"/>
            <ac:picMk id="14" creationId="{A077368B-727D-EFC9-BE63-11FC8F6EE3EB}"/>
          </ac:picMkLst>
        </pc:picChg>
        <pc:picChg chg="add del mod">
          <ac:chgData name="Joanna Enns" userId="e545c526-4049-4e40-8e46-e8268b71ff0a" providerId="ADAL" clId="{B2996E16-B045-C540-8FFD-3887FA5AB05D}" dt="2023-12-12T23:49:02.713" v="2173" actId="478"/>
          <ac:picMkLst>
            <pc:docMk/>
            <pc:sldMk cId="2953018286" sldId="465"/>
            <ac:picMk id="19" creationId="{157CDD28-00DE-EEE6-9721-B8F85D29AAFB}"/>
          </ac:picMkLst>
        </pc:picChg>
        <pc:picChg chg="add mod">
          <ac:chgData name="Joanna Enns" userId="e545c526-4049-4e40-8e46-e8268b71ff0a" providerId="ADAL" clId="{B2996E16-B045-C540-8FFD-3887FA5AB05D}" dt="2023-12-12T23:49:39.771" v="2174" actId="931"/>
          <ac:picMkLst>
            <pc:docMk/>
            <pc:sldMk cId="2953018286" sldId="465"/>
            <ac:picMk id="21" creationId="{BAFAC4CD-6BD6-5E24-5AFA-266F94D7D0D6}"/>
          </ac:picMkLst>
        </pc:picChg>
        <pc:picChg chg="add mod">
          <ac:chgData name="Joanna Enns" userId="e545c526-4049-4e40-8e46-e8268b71ff0a" providerId="ADAL" clId="{B2996E16-B045-C540-8FFD-3887FA5AB05D}" dt="2023-12-12T23:49:39.771" v="2174" actId="931"/>
          <ac:picMkLst>
            <pc:docMk/>
            <pc:sldMk cId="2953018286" sldId="465"/>
            <ac:picMk id="23" creationId="{35C0AF97-8B1F-5009-1A1F-7B19FC376879}"/>
          </ac:picMkLst>
        </pc:picChg>
        <pc:picChg chg="add del mod">
          <ac:chgData name="Joanna Enns" userId="e545c526-4049-4e40-8e46-e8268b71ff0a" providerId="ADAL" clId="{B2996E16-B045-C540-8FFD-3887FA5AB05D}" dt="2023-12-14T23:13:41.940" v="4882" actId="478"/>
          <ac:picMkLst>
            <pc:docMk/>
            <pc:sldMk cId="2953018286" sldId="465"/>
            <ac:picMk id="24" creationId="{CAC154BE-BC50-FD71-B6E8-9D37516F70D0}"/>
          </ac:picMkLst>
        </pc:picChg>
        <pc:picChg chg="add mod">
          <ac:chgData name="Joanna Enns" userId="e545c526-4049-4e40-8e46-e8268b71ff0a" providerId="ADAL" clId="{B2996E16-B045-C540-8FFD-3887FA5AB05D}" dt="2023-12-12T23:49:43.844" v="2175" actId="931"/>
          <ac:picMkLst>
            <pc:docMk/>
            <pc:sldMk cId="2953018286" sldId="465"/>
            <ac:picMk id="25" creationId="{0FCBEAF0-A1AD-2024-9525-CD72E5EA740D}"/>
          </ac:picMkLst>
        </pc:picChg>
        <pc:picChg chg="add mod">
          <ac:chgData name="Joanna Enns" userId="e545c526-4049-4e40-8e46-e8268b71ff0a" providerId="ADAL" clId="{B2996E16-B045-C540-8FFD-3887FA5AB05D}" dt="2023-12-20T19:54:11.214" v="5681" actId="1076"/>
          <ac:picMkLst>
            <pc:docMk/>
            <pc:sldMk cId="2953018286" sldId="465"/>
            <ac:picMk id="26" creationId="{88E78424-D458-E992-1279-1BDDAD0AD2C1}"/>
          </ac:picMkLst>
        </pc:picChg>
        <pc:picChg chg="add mod">
          <ac:chgData name="Joanna Enns" userId="e545c526-4049-4e40-8e46-e8268b71ff0a" providerId="ADAL" clId="{B2996E16-B045-C540-8FFD-3887FA5AB05D}" dt="2023-12-12T23:49:49.011" v="2176" actId="931"/>
          <ac:picMkLst>
            <pc:docMk/>
            <pc:sldMk cId="2953018286" sldId="465"/>
            <ac:picMk id="27" creationId="{2F21C091-34F5-0BB1-D772-1B4D285BCABB}"/>
          </ac:picMkLst>
        </pc:picChg>
        <pc:picChg chg="add mod">
          <ac:chgData name="Joanna Enns" userId="e545c526-4049-4e40-8e46-e8268b71ff0a" providerId="ADAL" clId="{B2996E16-B045-C540-8FFD-3887FA5AB05D}" dt="2023-12-14T23:09:22.399" v="4866" actId="931"/>
          <ac:picMkLst>
            <pc:docMk/>
            <pc:sldMk cId="2953018286" sldId="465"/>
            <ac:picMk id="28" creationId="{B3A33DD3-5E55-4590-32DB-0CCB22205387}"/>
          </ac:picMkLst>
        </pc:picChg>
        <pc:picChg chg="add mod">
          <ac:chgData name="Joanna Enns" userId="e545c526-4049-4e40-8e46-e8268b71ff0a" providerId="ADAL" clId="{B2996E16-B045-C540-8FFD-3887FA5AB05D}" dt="2023-12-14T23:09:22.044" v="4865" actId="931"/>
          <ac:picMkLst>
            <pc:docMk/>
            <pc:sldMk cId="2953018286" sldId="465"/>
            <ac:picMk id="30" creationId="{B9DED08A-1122-4D0F-BCF9-5E267FA7144B}"/>
          </ac:picMkLst>
        </pc:picChg>
        <pc:picChg chg="add del mod">
          <ac:chgData name="Joanna Enns" userId="e545c526-4049-4e40-8e46-e8268b71ff0a" providerId="ADAL" clId="{B2996E16-B045-C540-8FFD-3887FA5AB05D}" dt="2023-12-13T00:43:33.011" v="2536" actId="478"/>
          <ac:picMkLst>
            <pc:docMk/>
            <pc:sldMk cId="2953018286" sldId="465"/>
            <ac:picMk id="31" creationId="{6BDED8B9-FA48-C0F4-74A0-26C281650B72}"/>
          </ac:picMkLst>
        </pc:picChg>
        <pc:picChg chg="add del mod">
          <ac:chgData name="Joanna Enns" userId="e545c526-4049-4e40-8e46-e8268b71ff0a" providerId="ADAL" clId="{B2996E16-B045-C540-8FFD-3887FA5AB05D}" dt="2023-12-13T00:44:31.140" v="2538" actId="478"/>
          <ac:picMkLst>
            <pc:docMk/>
            <pc:sldMk cId="2953018286" sldId="465"/>
            <ac:picMk id="33" creationId="{48C52D1B-AB51-22CE-BA0E-860D5C0FC2D2}"/>
          </ac:picMkLst>
        </pc:picChg>
        <pc:picChg chg="add del mod">
          <ac:chgData name="Joanna Enns" userId="e545c526-4049-4e40-8e46-e8268b71ff0a" providerId="ADAL" clId="{B2996E16-B045-C540-8FFD-3887FA5AB05D}" dt="2023-12-14T23:09:50.544" v="4869" actId="478"/>
          <ac:picMkLst>
            <pc:docMk/>
            <pc:sldMk cId="2953018286" sldId="465"/>
            <ac:picMk id="34" creationId="{EFB02668-5CDA-8783-4E18-4C275E91D076}"/>
          </ac:picMkLst>
        </pc:picChg>
        <pc:picChg chg="add del mod">
          <ac:chgData name="Joanna Enns" userId="e545c526-4049-4e40-8e46-e8268b71ff0a" providerId="ADAL" clId="{B2996E16-B045-C540-8FFD-3887FA5AB05D}" dt="2023-12-14T23:13:23.345" v="4877" actId="478"/>
          <ac:picMkLst>
            <pc:docMk/>
            <pc:sldMk cId="2953018286" sldId="465"/>
            <ac:picMk id="38" creationId="{CD9F5C91-BAD0-50FD-C645-57119D15B3F7}"/>
          </ac:picMkLst>
        </pc:picChg>
        <pc:picChg chg="add mod">
          <ac:chgData name="Joanna Enns" userId="e545c526-4049-4e40-8e46-e8268b71ff0a" providerId="ADAL" clId="{B2996E16-B045-C540-8FFD-3887FA5AB05D}" dt="2023-12-20T19:54:11.214" v="5681" actId="1076"/>
          <ac:picMkLst>
            <pc:docMk/>
            <pc:sldMk cId="2953018286" sldId="465"/>
            <ac:picMk id="40" creationId="{AAF8D7DC-73E6-506D-3999-1655850D6276}"/>
          </ac:picMkLst>
        </pc:picChg>
        <pc:picChg chg="add mod">
          <ac:chgData name="Joanna Enns" userId="e545c526-4049-4e40-8e46-e8268b71ff0a" providerId="ADAL" clId="{B2996E16-B045-C540-8FFD-3887FA5AB05D}" dt="2023-12-20T19:54:11.214" v="5681" actId="1076"/>
          <ac:picMkLst>
            <pc:docMk/>
            <pc:sldMk cId="2953018286" sldId="465"/>
            <ac:picMk id="42" creationId="{98BCD509-F941-A8AF-9BF9-FA8D888A3D43}"/>
          </ac:picMkLst>
        </pc:picChg>
        <pc:picChg chg="add mod">
          <ac:chgData name="Joanna Enns" userId="e545c526-4049-4e40-8e46-e8268b71ff0a" providerId="ADAL" clId="{B2996E16-B045-C540-8FFD-3887FA5AB05D}" dt="2023-12-20T19:54:11.214" v="5681" actId="1076"/>
          <ac:picMkLst>
            <pc:docMk/>
            <pc:sldMk cId="2953018286" sldId="465"/>
            <ac:picMk id="46" creationId="{791832DC-0068-4EEF-43D9-AC32B3726875}"/>
          </ac:picMkLst>
        </pc:picChg>
        <pc:picChg chg="add mod">
          <ac:chgData name="Joanna Enns" userId="e545c526-4049-4e40-8e46-e8268b71ff0a" providerId="ADAL" clId="{B2996E16-B045-C540-8FFD-3887FA5AB05D}" dt="2023-12-20T19:54:11.214" v="5681" actId="1076"/>
          <ac:picMkLst>
            <pc:docMk/>
            <pc:sldMk cId="2953018286" sldId="465"/>
            <ac:picMk id="48" creationId="{483AE659-0396-DF32-ED34-D3A1CBD5F86B}"/>
          </ac:picMkLst>
        </pc:picChg>
        <pc:picChg chg="add mod">
          <ac:chgData name="Joanna Enns" userId="e545c526-4049-4e40-8e46-e8268b71ff0a" providerId="ADAL" clId="{B2996E16-B045-C540-8FFD-3887FA5AB05D}" dt="2023-12-20T19:54:11.214" v="5681" actId="1076"/>
          <ac:picMkLst>
            <pc:docMk/>
            <pc:sldMk cId="2953018286" sldId="465"/>
            <ac:picMk id="50" creationId="{1CC04BE5-F068-1C9D-BEFD-355002E048CD}"/>
          </ac:picMkLst>
        </pc:picChg>
        <pc:picChg chg="add mod">
          <ac:chgData name="Joanna Enns" userId="e545c526-4049-4e40-8e46-e8268b71ff0a" providerId="ADAL" clId="{B2996E16-B045-C540-8FFD-3887FA5AB05D}" dt="2023-12-14T23:15:41.577" v="4895" actId="571"/>
          <ac:picMkLst>
            <pc:docMk/>
            <pc:sldMk cId="2953018286" sldId="465"/>
            <ac:picMk id="52" creationId="{00DDFB9E-356B-A970-EE6D-014F7BE179C7}"/>
          </ac:picMkLst>
        </pc:picChg>
        <pc:picChg chg="add del mod">
          <ac:chgData name="Joanna Enns" userId="e545c526-4049-4e40-8e46-e8268b71ff0a" providerId="ADAL" clId="{B2996E16-B045-C540-8FFD-3887FA5AB05D}" dt="2023-12-14T23:19:02.690" v="4941" actId="478"/>
          <ac:picMkLst>
            <pc:docMk/>
            <pc:sldMk cId="2953018286" sldId="465"/>
            <ac:picMk id="59" creationId="{EF73D687-E5F8-83DB-95A7-AA38A75653D2}"/>
          </ac:picMkLst>
        </pc:picChg>
      </pc:sldChg>
      <pc:sldChg chg="modSp new del mod">
        <pc:chgData name="Joanna Enns" userId="e545c526-4049-4e40-8e46-e8268b71ff0a" providerId="ADAL" clId="{B2996E16-B045-C540-8FFD-3887FA5AB05D}" dt="2023-12-12T21:50:54.909" v="965" actId="2696"/>
        <pc:sldMkLst>
          <pc:docMk/>
          <pc:sldMk cId="446086423" sldId="466"/>
        </pc:sldMkLst>
        <pc:spChg chg="mod">
          <ac:chgData name="Joanna Enns" userId="e545c526-4049-4e40-8e46-e8268b71ff0a" providerId="ADAL" clId="{B2996E16-B045-C540-8FFD-3887FA5AB05D}" dt="2023-12-12T21:48:33.827" v="921" actId="20577"/>
          <ac:spMkLst>
            <pc:docMk/>
            <pc:sldMk cId="446086423" sldId="466"/>
            <ac:spMk id="12" creationId="{C75FA992-9C61-54F3-1F9B-C1C467E7C3A6}"/>
          </ac:spMkLst>
        </pc:spChg>
      </pc:sldChg>
      <pc:sldChg chg="del">
        <pc:chgData name="Joanna Enns" userId="e545c526-4049-4e40-8e46-e8268b71ff0a" providerId="ADAL" clId="{B2996E16-B045-C540-8FFD-3887FA5AB05D}" dt="2023-12-12T19:17:57.386" v="1" actId="2696"/>
        <pc:sldMkLst>
          <pc:docMk/>
          <pc:sldMk cId="1463288660" sldId="466"/>
        </pc:sldMkLst>
      </pc:sldChg>
      <pc:sldChg chg="addSp delSp modSp add mod modClrScheme chgLayout">
        <pc:chgData name="Joanna Enns" userId="e545c526-4049-4e40-8e46-e8268b71ff0a" providerId="ADAL" clId="{B2996E16-B045-C540-8FFD-3887FA5AB05D}" dt="2023-12-20T19:48:22.966" v="5615" actId="20577"/>
        <pc:sldMkLst>
          <pc:docMk/>
          <pc:sldMk cId="3615371345" sldId="466"/>
        </pc:sldMkLst>
        <pc:spChg chg="mod ord">
          <ac:chgData name="Joanna Enns" userId="e545c526-4049-4e40-8e46-e8268b71ff0a" providerId="ADAL" clId="{B2996E16-B045-C540-8FFD-3887FA5AB05D}" dt="2023-12-12T22:49:37.260" v="1832" actId="700"/>
          <ac:spMkLst>
            <pc:docMk/>
            <pc:sldMk cId="3615371345" sldId="466"/>
            <ac:spMk id="2" creationId="{A4DFBF58-46CD-96AD-B54A-1E8ADD7786D2}"/>
          </ac:spMkLst>
        </pc:spChg>
        <pc:spChg chg="mod ord">
          <ac:chgData name="Joanna Enns" userId="e545c526-4049-4e40-8e46-e8268b71ff0a" providerId="ADAL" clId="{B2996E16-B045-C540-8FFD-3887FA5AB05D}" dt="2023-12-20T19:47:37.794" v="5606" actId="1076"/>
          <ac:spMkLst>
            <pc:docMk/>
            <pc:sldMk cId="3615371345" sldId="466"/>
            <ac:spMk id="3" creationId="{8B9830E6-6862-64FF-1198-36D8D600227F}"/>
          </ac:spMkLst>
        </pc:spChg>
        <pc:spChg chg="mod ord">
          <ac:chgData name="Joanna Enns" userId="e545c526-4049-4e40-8e46-e8268b71ff0a" providerId="ADAL" clId="{B2996E16-B045-C540-8FFD-3887FA5AB05D}" dt="2023-12-20T19:45:02.167" v="5578" actId="404"/>
          <ac:spMkLst>
            <pc:docMk/>
            <pc:sldMk cId="3615371345" sldId="466"/>
            <ac:spMk id="4" creationId="{CE59E7B2-3F38-C3CD-F506-B920BAE59724}"/>
          </ac:spMkLst>
        </pc:spChg>
        <pc:spChg chg="add mod topLvl">
          <ac:chgData name="Joanna Enns" userId="e545c526-4049-4e40-8e46-e8268b71ff0a" providerId="ADAL" clId="{B2996E16-B045-C540-8FFD-3887FA5AB05D}" dt="2023-12-20T19:47:55.401" v="5607" actId="408"/>
          <ac:spMkLst>
            <pc:docMk/>
            <pc:sldMk cId="3615371345" sldId="466"/>
            <ac:spMk id="5" creationId="{27571291-3C83-F6ED-50F0-546B416F0358}"/>
          </ac:spMkLst>
        </pc:spChg>
        <pc:spChg chg="add mod">
          <ac:chgData name="Joanna Enns" userId="e545c526-4049-4e40-8e46-e8268b71ff0a" providerId="ADAL" clId="{B2996E16-B045-C540-8FFD-3887FA5AB05D}" dt="2023-12-20T19:47:55.401" v="5607" actId="408"/>
          <ac:spMkLst>
            <pc:docMk/>
            <pc:sldMk cId="3615371345" sldId="466"/>
            <ac:spMk id="6" creationId="{46171798-B64D-7C10-96FE-24460FE5FCCC}"/>
          </ac:spMkLst>
        </pc:spChg>
        <pc:spChg chg="add mod">
          <ac:chgData name="Joanna Enns" userId="e545c526-4049-4e40-8e46-e8268b71ff0a" providerId="ADAL" clId="{B2996E16-B045-C540-8FFD-3887FA5AB05D}" dt="2023-12-20T19:47:55.401" v="5607" actId="408"/>
          <ac:spMkLst>
            <pc:docMk/>
            <pc:sldMk cId="3615371345" sldId="466"/>
            <ac:spMk id="7" creationId="{DC0247F5-17C4-D029-FBB5-20CB32848724}"/>
          </ac:spMkLst>
        </pc:spChg>
        <pc:spChg chg="mod">
          <ac:chgData name="Joanna Enns" userId="e545c526-4049-4e40-8e46-e8268b71ff0a" providerId="ADAL" clId="{B2996E16-B045-C540-8FFD-3887FA5AB05D}" dt="2023-12-14T22:42:36.335" v="4355"/>
          <ac:spMkLst>
            <pc:docMk/>
            <pc:sldMk cId="3615371345" sldId="466"/>
            <ac:spMk id="8" creationId="{6C06FFA3-6F61-48A9-D7B7-E0BE9C79F58D}"/>
          </ac:spMkLst>
        </pc:spChg>
        <pc:spChg chg="add mod">
          <ac:chgData name="Joanna Enns" userId="e545c526-4049-4e40-8e46-e8268b71ff0a" providerId="ADAL" clId="{B2996E16-B045-C540-8FFD-3887FA5AB05D}" dt="2023-12-20T19:47:55.401" v="5607" actId="408"/>
          <ac:spMkLst>
            <pc:docMk/>
            <pc:sldMk cId="3615371345" sldId="466"/>
            <ac:spMk id="9" creationId="{5662BDE0-4CDF-E7EF-C839-C9592200B0D3}"/>
          </ac:spMkLst>
        </pc:spChg>
        <pc:spChg chg="add del mod">
          <ac:chgData name="Joanna Enns" userId="e545c526-4049-4e40-8e46-e8268b71ff0a" providerId="ADAL" clId="{B2996E16-B045-C540-8FFD-3887FA5AB05D}" dt="2023-12-20T19:46:26.935" v="5594" actId="478"/>
          <ac:spMkLst>
            <pc:docMk/>
            <pc:sldMk cId="3615371345" sldId="466"/>
            <ac:spMk id="10" creationId="{21BED624-B5A3-5A18-0F0F-B367C95735F5}"/>
          </ac:spMkLst>
        </pc:spChg>
        <pc:spChg chg="add mod">
          <ac:chgData name="Joanna Enns" userId="e545c526-4049-4e40-8e46-e8268b71ff0a" providerId="ADAL" clId="{B2996E16-B045-C540-8FFD-3887FA5AB05D}" dt="2023-12-12T22:05:30.469" v="1213" actId="571"/>
          <ac:spMkLst>
            <pc:docMk/>
            <pc:sldMk cId="3615371345" sldId="466"/>
            <ac:spMk id="10" creationId="{D6C70B33-D7CC-D4FB-3F50-305C9ED8C6FA}"/>
          </ac:spMkLst>
        </pc:spChg>
        <pc:spChg chg="add mod">
          <ac:chgData name="Joanna Enns" userId="e545c526-4049-4e40-8e46-e8268b71ff0a" providerId="ADAL" clId="{B2996E16-B045-C540-8FFD-3887FA5AB05D}" dt="2023-12-12T22:05:30.469" v="1213" actId="571"/>
          <ac:spMkLst>
            <pc:docMk/>
            <pc:sldMk cId="3615371345" sldId="466"/>
            <ac:spMk id="11" creationId="{99BD7682-0DF8-933E-0C9A-574FC7C6D9FC}"/>
          </ac:spMkLst>
        </pc:spChg>
        <pc:spChg chg="add mod">
          <ac:chgData name="Joanna Enns" userId="e545c526-4049-4e40-8e46-e8268b71ff0a" providerId="ADAL" clId="{B2996E16-B045-C540-8FFD-3887FA5AB05D}" dt="2023-12-12T22:05:30.469" v="1213" actId="571"/>
          <ac:spMkLst>
            <pc:docMk/>
            <pc:sldMk cId="3615371345" sldId="466"/>
            <ac:spMk id="12" creationId="{A6049535-93F0-BE05-F292-655FC5BB6C85}"/>
          </ac:spMkLst>
        </pc:spChg>
        <pc:spChg chg="add del mod">
          <ac:chgData name="Joanna Enns" userId="e545c526-4049-4e40-8e46-e8268b71ff0a" providerId="ADAL" clId="{B2996E16-B045-C540-8FFD-3887FA5AB05D}" dt="2023-12-20T19:46:28.720" v="5596" actId="478"/>
          <ac:spMkLst>
            <pc:docMk/>
            <pc:sldMk cId="3615371345" sldId="466"/>
            <ac:spMk id="12" creationId="{B1320C46-FAE4-C695-F61E-7FE528A50686}"/>
          </ac:spMkLst>
        </pc:spChg>
        <pc:spChg chg="add mod">
          <ac:chgData name="Joanna Enns" userId="e545c526-4049-4e40-8e46-e8268b71ff0a" providerId="ADAL" clId="{B2996E16-B045-C540-8FFD-3887FA5AB05D}" dt="2023-12-12T22:05:30.469" v="1213" actId="571"/>
          <ac:spMkLst>
            <pc:docMk/>
            <pc:sldMk cId="3615371345" sldId="466"/>
            <ac:spMk id="13" creationId="{04A452A1-3706-AC9F-0FFB-04683E4042A8}"/>
          </ac:spMkLst>
        </pc:spChg>
        <pc:spChg chg="add mod">
          <ac:chgData name="Joanna Enns" userId="e545c526-4049-4e40-8e46-e8268b71ff0a" providerId="ADAL" clId="{B2996E16-B045-C540-8FFD-3887FA5AB05D}" dt="2023-12-12T22:05:30.469" v="1213" actId="571"/>
          <ac:spMkLst>
            <pc:docMk/>
            <pc:sldMk cId="3615371345" sldId="466"/>
            <ac:spMk id="14" creationId="{BCE3689C-F5B4-3A59-0E35-4DA71348F3E0}"/>
          </ac:spMkLst>
        </pc:spChg>
        <pc:spChg chg="add del mod ord">
          <ac:chgData name="Joanna Enns" userId="e545c526-4049-4e40-8e46-e8268b71ff0a" providerId="ADAL" clId="{B2996E16-B045-C540-8FFD-3887FA5AB05D}" dt="2023-12-12T22:25:02.393" v="1614" actId="478"/>
          <ac:spMkLst>
            <pc:docMk/>
            <pc:sldMk cId="3615371345" sldId="466"/>
            <ac:spMk id="15" creationId="{FA96D0EA-D679-6317-528A-81A2FE00ED60}"/>
          </ac:spMkLst>
        </pc:spChg>
        <pc:spChg chg="add del mod ord">
          <ac:chgData name="Joanna Enns" userId="e545c526-4049-4e40-8e46-e8268b71ff0a" providerId="ADAL" clId="{B2996E16-B045-C540-8FFD-3887FA5AB05D}" dt="2023-12-12T22:41:14.778" v="1748" actId="700"/>
          <ac:spMkLst>
            <pc:docMk/>
            <pc:sldMk cId="3615371345" sldId="466"/>
            <ac:spMk id="16" creationId="{3E5AB4A6-6B52-3C0D-0ADB-FD064D95A11A}"/>
          </ac:spMkLst>
        </pc:spChg>
        <pc:spChg chg="mod">
          <ac:chgData name="Joanna Enns" userId="e545c526-4049-4e40-8e46-e8268b71ff0a" providerId="ADAL" clId="{B2996E16-B045-C540-8FFD-3887FA5AB05D}" dt="2023-12-20T19:48:22.966" v="5615" actId="20577"/>
          <ac:spMkLst>
            <pc:docMk/>
            <pc:sldMk cId="3615371345" sldId="466"/>
            <ac:spMk id="22" creationId="{48B93867-C32B-4CC2-502F-BA6D4B728477}"/>
          </ac:spMkLst>
        </pc:spChg>
        <pc:spChg chg="mod">
          <ac:chgData name="Joanna Enns" userId="e545c526-4049-4e40-8e46-e8268b71ff0a" providerId="ADAL" clId="{B2996E16-B045-C540-8FFD-3887FA5AB05D}" dt="2023-12-20T19:48:20.132" v="5614" actId="20577"/>
          <ac:spMkLst>
            <pc:docMk/>
            <pc:sldMk cId="3615371345" sldId="466"/>
            <ac:spMk id="23" creationId="{830F3070-8924-EADE-3C09-B57E1611DBC2}"/>
          </ac:spMkLst>
        </pc:spChg>
        <pc:spChg chg="mod">
          <ac:chgData name="Joanna Enns" userId="e545c526-4049-4e40-8e46-e8268b71ff0a" providerId="ADAL" clId="{B2996E16-B045-C540-8FFD-3887FA5AB05D}" dt="2023-12-20T19:48:07.351" v="5611" actId="1076"/>
          <ac:spMkLst>
            <pc:docMk/>
            <pc:sldMk cId="3615371345" sldId="466"/>
            <ac:spMk id="24" creationId="{B1A6C60F-BC75-2AFE-5126-235D134549D9}"/>
          </ac:spMkLst>
        </pc:spChg>
        <pc:spChg chg="mod">
          <ac:chgData name="Joanna Enns" userId="e545c526-4049-4e40-8e46-e8268b71ff0a" providerId="ADAL" clId="{B2996E16-B045-C540-8FFD-3887FA5AB05D}" dt="2023-12-20T19:47:05.599" v="5603" actId="1076"/>
          <ac:spMkLst>
            <pc:docMk/>
            <pc:sldMk cId="3615371345" sldId="466"/>
            <ac:spMk id="25" creationId="{BAA9867B-1C49-6B20-B1C5-2AF458F0E91E}"/>
          </ac:spMkLst>
        </pc:spChg>
        <pc:spChg chg="add del mod">
          <ac:chgData name="Joanna Enns" userId="e545c526-4049-4e40-8e46-e8268b71ff0a" providerId="ADAL" clId="{B2996E16-B045-C540-8FFD-3887FA5AB05D}" dt="2023-12-12T22:43:45.865" v="1782" actId="478"/>
          <ac:spMkLst>
            <pc:docMk/>
            <pc:sldMk cId="3615371345" sldId="466"/>
            <ac:spMk id="30" creationId="{0E9C71B5-8D08-8469-9FB2-B7214BB8580F}"/>
          </ac:spMkLst>
        </pc:spChg>
        <pc:spChg chg="add del mod ord">
          <ac:chgData name="Joanna Enns" userId="e545c526-4049-4e40-8e46-e8268b71ff0a" providerId="ADAL" clId="{B2996E16-B045-C540-8FFD-3887FA5AB05D}" dt="2023-12-12T22:49:37.260" v="1832" actId="700"/>
          <ac:spMkLst>
            <pc:docMk/>
            <pc:sldMk cId="3615371345" sldId="466"/>
            <ac:spMk id="32" creationId="{94A0E3E4-D160-0B44-8C32-66E4BD458EFE}"/>
          </ac:spMkLst>
        </pc:spChg>
        <pc:spChg chg="add del mod ord">
          <ac:chgData name="Joanna Enns" userId="e545c526-4049-4e40-8e46-e8268b71ff0a" providerId="ADAL" clId="{B2996E16-B045-C540-8FFD-3887FA5AB05D}" dt="2023-12-12T22:49:37.260" v="1832" actId="700"/>
          <ac:spMkLst>
            <pc:docMk/>
            <pc:sldMk cId="3615371345" sldId="466"/>
            <ac:spMk id="34" creationId="{31C27A25-B3C6-227D-DE3E-838A7F2510D9}"/>
          </ac:spMkLst>
        </pc:spChg>
        <pc:spChg chg="add del mod">
          <ac:chgData name="Joanna Enns" userId="e545c526-4049-4e40-8e46-e8268b71ff0a" providerId="ADAL" clId="{B2996E16-B045-C540-8FFD-3887FA5AB05D}" dt="2023-12-20T19:47:55.401" v="5607" actId="408"/>
          <ac:spMkLst>
            <pc:docMk/>
            <pc:sldMk cId="3615371345" sldId="466"/>
            <ac:spMk id="36" creationId="{8C2A16E3-8D66-6479-487C-A172B51DB38B}"/>
          </ac:spMkLst>
        </pc:spChg>
        <pc:grpChg chg="add del">
          <ac:chgData name="Joanna Enns" userId="e545c526-4049-4e40-8e46-e8268b71ff0a" providerId="ADAL" clId="{B2996E16-B045-C540-8FFD-3887FA5AB05D}" dt="2023-12-12T22:39:12.733" v="1727" actId="164"/>
          <ac:grpSpMkLst>
            <pc:docMk/>
            <pc:sldMk cId="3615371345" sldId="466"/>
            <ac:grpSpMk id="28" creationId="{99FEC18F-4FFD-9A9B-1E69-7FA4A68CF8EF}"/>
          </ac:grpSpMkLst>
        </pc:grpChg>
        <pc:picChg chg="add del mod">
          <ac:chgData name="Joanna Enns" userId="e545c526-4049-4e40-8e46-e8268b71ff0a" providerId="ADAL" clId="{B2996E16-B045-C540-8FFD-3887FA5AB05D}" dt="2023-12-20T19:46:27.900" v="5595" actId="478"/>
          <ac:picMkLst>
            <pc:docMk/>
            <pc:sldMk cId="3615371345" sldId="466"/>
            <ac:picMk id="11" creationId="{2567F404-F8FD-B227-F633-057C72C642D3}"/>
          </ac:picMkLst>
        </pc:picChg>
        <pc:picChg chg="add mod">
          <ac:chgData name="Joanna Enns" userId="e545c526-4049-4e40-8e46-e8268b71ff0a" providerId="ADAL" clId="{B2996E16-B045-C540-8FFD-3887FA5AB05D}" dt="2023-12-20T19:48:00.097" v="5609" actId="1076"/>
          <ac:picMkLst>
            <pc:docMk/>
            <pc:sldMk cId="3615371345" sldId="466"/>
            <ac:picMk id="18" creationId="{3744B6ED-0090-7D6A-9128-96D422AC1A3A}"/>
          </ac:picMkLst>
        </pc:picChg>
        <pc:picChg chg="add mod">
          <ac:chgData name="Joanna Enns" userId="e545c526-4049-4e40-8e46-e8268b71ff0a" providerId="ADAL" clId="{B2996E16-B045-C540-8FFD-3887FA5AB05D}" dt="2023-12-20T19:47:21.839" v="5604" actId="1076"/>
          <ac:picMkLst>
            <pc:docMk/>
            <pc:sldMk cId="3615371345" sldId="466"/>
            <ac:picMk id="20" creationId="{CB550CFD-2FE4-6712-E678-5B4EBE998A8D}"/>
          </ac:picMkLst>
        </pc:picChg>
        <pc:picChg chg="add mod topLvl">
          <ac:chgData name="Joanna Enns" userId="e545c526-4049-4e40-8e46-e8268b71ff0a" providerId="ADAL" clId="{B2996E16-B045-C540-8FFD-3887FA5AB05D}" dt="2023-12-20T19:48:03.786" v="5610" actId="1076"/>
          <ac:picMkLst>
            <pc:docMk/>
            <pc:sldMk cId="3615371345" sldId="466"/>
            <ac:picMk id="26" creationId="{AECBBB91-9D97-D271-4D5F-8D84E7DDEF0A}"/>
          </ac:picMkLst>
        </pc:picChg>
        <pc:picChg chg="mod">
          <ac:chgData name="Joanna Enns" userId="e545c526-4049-4e40-8e46-e8268b71ff0a" providerId="ADAL" clId="{B2996E16-B045-C540-8FFD-3887FA5AB05D}" dt="2023-12-20T19:47:05.599" v="5603" actId="1076"/>
          <ac:picMkLst>
            <pc:docMk/>
            <pc:sldMk cId="3615371345" sldId="466"/>
            <ac:picMk id="27" creationId="{ECFE7207-5602-AC8F-E950-05EBC7B79A2C}"/>
          </ac:picMkLst>
        </pc:picChg>
        <pc:picChg chg="mod">
          <ac:chgData name="Joanna Enns" userId="e545c526-4049-4e40-8e46-e8268b71ff0a" providerId="ADAL" clId="{B2996E16-B045-C540-8FFD-3887FA5AB05D}" dt="2023-12-20T19:47:58.309" v="5608" actId="1076"/>
          <ac:picMkLst>
            <pc:docMk/>
            <pc:sldMk cId="3615371345" sldId="466"/>
            <ac:picMk id="29" creationId="{E34CED77-DEBA-033D-29AA-CED439E88FF3}"/>
          </ac:picMkLst>
        </pc:picChg>
        <pc:picChg chg="del mod">
          <ac:chgData name="Joanna Enns" userId="e545c526-4049-4e40-8e46-e8268b71ff0a" providerId="ADAL" clId="{B2996E16-B045-C540-8FFD-3887FA5AB05D}" dt="2023-12-12T22:38:22.121" v="1720" actId="478"/>
          <ac:picMkLst>
            <pc:docMk/>
            <pc:sldMk cId="3615371345" sldId="466"/>
            <ac:picMk id="31" creationId="{98121264-F87D-0ADE-83A2-78ABD1B5E60A}"/>
          </ac:picMkLst>
        </pc:picChg>
        <pc:picChg chg="del mod">
          <ac:chgData name="Joanna Enns" userId="e545c526-4049-4e40-8e46-e8268b71ff0a" providerId="ADAL" clId="{B2996E16-B045-C540-8FFD-3887FA5AB05D}" dt="2023-12-12T22:37:12.237" v="1710" actId="478"/>
          <ac:picMkLst>
            <pc:docMk/>
            <pc:sldMk cId="3615371345" sldId="466"/>
            <ac:picMk id="33" creationId="{5D40F668-524F-696F-93D9-7514A8C6ED40}"/>
          </ac:picMkLst>
        </pc:picChg>
        <pc:picChg chg="del mod">
          <ac:chgData name="Joanna Enns" userId="e545c526-4049-4e40-8e46-e8268b71ff0a" providerId="ADAL" clId="{B2996E16-B045-C540-8FFD-3887FA5AB05D}" dt="2023-12-12T22:36:07.989" v="1699" actId="478"/>
          <ac:picMkLst>
            <pc:docMk/>
            <pc:sldMk cId="3615371345" sldId="466"/>
            <ac:picMk id="35" creationId="{2D46FECC-D72D-DAC7-5D7B-8D4359A36545}"/>
          </ac:picMkLst>
        </pc:picChg>
      </pc:sldChg>
      <pc:sldChg chg="new del">
        <pc:chgData name="Joanna Enns" userId="e545c526-4049-4e40-8e46-e8268b71ff0a" providerId="ADAL" clId="{B2996E16-B045-C540-8FFD-3887FA5AB05D}" dt="2023-12-12T22:09:30.262" v="1293" actId="680"/>
        <pc:sldMkLst>
          <pc:docMk/>
          <pc:sldMk cId="1874907716" sldId="467"/>
        </pc:sldMkLst>
      </pc:sldChg>
      <pc:sldChg chg="addSp delSp modSp new mod ord modClrScheme chgLayout">
        <pc:chgData name="Joanna Enns" userId="e545c526-4049-4e40-8e46-e8268b71ff0a" providerId="ADAL" clId="{B2996E16-B045-C540-8FFD-3887FA5AB05D}" dt="2023-12-21T23:43:53.586" v="7719" actId="20578"/>
        <pc:sldMkLst>
          <pc:docMk/>
          <pc:sldMk cId="3193968095" sldId="467"/>
        </pc:sldMkLst>
        <pc:spChg chg="mod ord">
          <ac:chgData name="Joanna Enns" userId="e545c526-4049-4e40-8e46-e8268b71ff0a" providerId="ADAL" clId="{B2996E16-B045-C540-8FFD-3887FA5AB05D}" dt="2023-12-20T20:03:29.782" v="5710" actId="20577"/>
          <ac:spMkLst>
            <pc:docMk/>
            <pc:sldMk cId="3193968095" sldId="467"/>
            <ac:spMk id="2" creationId="{8F8C4F4A-9969-7291-A7C7-791035C382C5}"/>
          </ac:spMkLst>
        </pc:spChg>
        <pc:spChg chg="mod ord">
          <ac:chgData name="Joanna Enns" userId="e545c526-4049-4e40-8e46-e8268b71ff0a" providerId="ADAL" clId="{B2996E16-B045-C540-8FFD-3887FA5AB05D}" dt="2023-12-13T01:22:10.826" v="2810" actId="700"/>
          <ac:spMkLst>
            <pc:docMk/>
            <pc:sldMk cId="3193968095" sldId="467"/>
            <ac:spMk id="3" creationId="{1425F642-D415-21E2-6345-A0D389C02C93}"/>
          </ac:spMkLst>
        </pc:spChg>
        <pc:spChg chg="mod ord">
          <ac:chgData name="Joanna Enns" userId="e545c526-4049-4e40-8e46-e8268b71ff0a" providerId="ADAL" clId="{B2996E16-B045-C540-8FFD-3887FA5AB05D}" dt="2023-12-21T23:41:26.410" v="7682" actId="20577"/>
          <ac:spMkLst>
            <pc:docMk/>
            <pc:sldMk cId="3193968095" sldId="467"/>
            <ac:spMk id="4" creationId="{5F8FB28D-4353-3160-F953-E4418B32F17D}"/>
          </ac:spMkLst>
        </pc:spChg>
        <pc:spChg chg="add del mod ord">
          <ac:chgData name="Joanna Enns" userId="e545c526-4049-4e40-8e46-e8268b71ff0a" providerId="ADAL" clId="{B2996E16-B045-C540-8FFD-3887FA5AB05D}" dt="2023-12-13T01:22:10.826" v="2810" actId="700"/>
          <ac:spMkLst>
            <pc:docMk/>
            <pc:sldMk cId="3193968095" sldId="467"/>
            <ac:spMk id="5" creationId="{6FFB662C-D86A-9873-0B30-F34EA9948C8E}"/>
          </ac:spMkLst>
        </pc:spChg>
        <pc:spChg chg="add del mod ord">
          <ac:chgData name="Joanna Enns" userId="e545c526-4049-4e40-8e46-e8268b71ff0a" providerId="ADAL" clId="{B2996E16-B045-C540-8FFD-3887FA5AB05D}" dt="2023-12-13T01:22:10.826" v="2810" actId="700"/>
          <ac:spMkLst>
            <pc:docMk/>
            <pc:sldMk cId="3193968095" sldId="467"/>
            <ac:spMk id="6" creationId="{06BCF1B9-34DD-7166-3DA6-792518BC088A}"/>
          </ac:spMkLst>
        </pc:spChg>
        <pc:spChg chg="add del mod ord">
          <ac:chgData name="Joanna Enns" userId="e545c526-4049-4e40-8e46-e8268b71ff0a" providerId="ADAL" clId="{B2996E16-B045-C540-8FFD-3887FA5AB05D}" dt="2023-12-13T01:28:27.879" v="2888" actId="931"/>
          <ac:spMkLst>
            <pc:docMk/>
            <pc:sldMk cId="3193968095" sldId="467"/>
            <ac:spMk id="7" creationId="{C89006D0-EE22-8890-7A2A-1D892F8B486B}"/>
          </ac:spMkLst>
        </pc:spChg>
        <pc:spChg chg="add mod ord">
          <ac:chgData name="Joanna Enns" userId="e545c526-4049-4e40-8e46-e8268b71ff0a" providerId="ADAL" clId="{B2996E16-B045-C540-8FFD-3887FA5AB05D}" dt="2023-12-20T19:58:52.237" v="5706" actId="14100"/>
          <ac:spMkLst>
            <pc:docMk/>
            <pc:sldMk cId="3193968095" sldId="467"/>
            <ac:spMk id="8" creationId="{30F9CD32-527E-EF81-F17C-A7840D1F5269}"/>
          </ac:spMkLst>
        </pc:spChg>
        <pc:spChg chg="add mod ord">
          <ac:chgData name="Joanna Enns" userId="e545c526-4049-4e40-8e46-e8268b71ff0a" providerId="ADAL" clId="{B2996E16-B045-C540-8FFD-3887FA5AB05D}" dt="2023-12-13T01:22:10.826" v="2810" actId="700"/>
          <ac:spMkLst>
            <pc:docMk/>
            <pc:sldMk cId="3193968095" sldId="467"/>
            <ac:spMk id="9" creationId="{64D58BFF-DA62-F6D5-A204-31C422DE29B1}"/>
          </ac:spMkLst>
        </pc:spChg>
        <pc:picChg chg="add mod">
          <ac:chgData name="Joanna Enns" userId="e545c526-4049-4e40-8e46-e8268b71ff0a" providerId="ADAL" clId="{B2996E16-B045-C540-8FFD-3887FA5AB05D}" dt="2023-12-13T01:27:21.355" v="2873" actId="931"/>
          <ac:picMkLst>
            <pc:docMk/>
            <pc:sldMk cId="3193968095" sldId="467"/>
            <ac:picMk id="11" creationId="{6A141D1D-8466-1A39-6D5E-34FF204F5BC3}"/>
          </ac:picMkLst>
        </pc:picChg>
        <pc:picChg chg="add mod">
          <ac:chgData name="Joanna Enns" userId="e545c526-4049-4e40-8e46-e8268b71ff0a" providerId="ADAL" clId="{B2996E16-B045-C540-8FFD-3887FA5AB05D}" dt="2023-12-13T01:27:35.922" v="2875" actId="931"/>
          <ac:picMkLst>
            <pc:docMk/>
            <pc:sldMk cId="3193968095" sldId="467"/>
            <ac:picMk id="13" creationId="{31FC0FD6-6686-A7D6-4281-E28E9294A2CD}"/>
          </ac:picMkLst>
        </pc:picChg>
        <pc:picChg chg="add mod">
          <ac:chgData name="Joanna Enns" userId="e545c526-4049-4e40-8e46-e8268b71ff0a" providerId="ADAL" clId="{B2996E16-B045-C540-8FFD-3887FA5AB05D}" dt="2023-12-13T01:27:42.076" v="2877" actId="931"/>
          <ac:picMkLst>
            <pc:docMk/>
            <pc:sldMk cId="3193968095" sldId="467"/>
            <ac:picMk id="15" creationId="{647977ED-AF9C-077B-60EE-CD7731C71F62}"/>
          </ac:picMkLst>
        </pc:picChg>
        <pc:picChg chg="add mod">
          <ac:chgData name="Joanna Enns" userId="e545c526-4049-4e40-8e46-e8268b71ff0a" providerId="ADAL" clId="{B2996E16-B045-C540-8FFD-3887FA5AB05D}" dt="2023-12-13T01:27:48.185" v="2879" actId="931"/>
          <ac:picMkLst>
            <pc:docMk/>
            <pc:sldMk cId="3193968095" sldId="467"/>
            <ac:picMk id="17" creationId="{D41B9B0E-AAF4-4A26-E751-6A2AEA21ECE1}"/>
          </ac:picMkLst>
        </pc:picChg>
        <pc:picChg chg="add mod">
          <ac:chgData name="Joanna Enns" userId="e545c526-4049-4e40-8e46-e8268b71ff0a" providerId="ADAL" clId="{B2996E16-B045-C540-8FFD-3887FA5AB05D}" dt="2023-12-13T01:28:00.614" v="2881" actId="931"/>
          <ac:picMkLst>
            <pc:docMk/>
            <pc:sldMk cId="3193968095" sldId="467"/>
            <ac:picMk id="19" creationId="{3A2B4A44-4EDA-5C8E-348E-D19A57D9EEE8}"/>
          </ac:picMkLst>
        </pc:picChg>
        <pc:picChg chg="add mod">
          <ac:chgData name="Joanna Enns" userId="e545c526-4049-4e40-8e46-e8268b71ff0a" providerId="ADAL" clId="{B2996E16-B045-C540-8FFD-3887FA5AB05D}" dt="2023-12-13T01:28:07.802" v="2883" actId="931"/>
          <ac:picMkLst>
            <pc:docMk/>
            <pc:sldMk cId="3193968095" sldId="467"/>
            <ac:picMk id="21" creationId="{09E13DA9-0B76-2DAE-6363-1F07C54F79DD}"/>
          </ac:picMkLst>
        </pc:picChg>
        <pc:picChg chg="add mod">
          <ac:chgData name="Joanna Enns" userId="e545c526-4049-4e40-8e46-e8268b71ff0a" providerId="ADAL" clId="{B2996E16-B045-C540-8FFD-3887FA5AB05D}" dt="2023-12-13T01:28:13.911" v="2885" actId="931"/>
          <ac:picMkLst>
            <pc:docMk/>
            <pc:sldMk cId="3193968095" sldId="467"/>
            <ac:picMk id="23" creationId="{5ED8583E-3EF7-260A-F1EF-8DE3AB8C3E61}"/>
          </ac:picMkLst>
        </pc:picChg>
        <pc:picChg chg="add mod">
          <ac:chgData name="Joanna Enns" userId="e545c526-4049-4e40-8e46-e8268b71ff0a" providerId="ADAL" clId="{B2996E16-B045-C540-8FFD-3887FA5AB05D}" dt="2023-12-13T01:28:21.286" v="2887" actId="931"/>
          <ac:picMkLst>
            <pc:docMk/>
            <pc:sldMk cId="3193968095" sldId="467"/>
            <ac:picMk id="25" creationId="{ABF09E74-3F82-9254-1B9C-ABF046AF63C8}"/>
          </ac:picMkLst>
        </pc:picChg>
        <pc:picChg chg="add mod">
          <ac:chgData name="Joanna Enns" userId="e545c526-4049-4e40-8e46-e8268b71ff0a" providerId="ADAL" clId="{B2996E16-B045-C540-8FFD-3887FA5AB05D}" dt="2023-12-13T01:28:27.879" v="2888" actId="931"/>
          <ac:picMkLst>
            <pc:docMk/>
            <pc:sldMk cId="3193968095" sldId="467"/>
            <ac:picMk id="27" creationId="{D451181D-BCD6-FA4E-4CAF-342D32C26975}"/>
          </ac:picMkLst>
        </pc:picChg>
      </pc:sldChg>
      <pc:sldChg chg="addSp delSp modSp new mod ord modClrScheme chgLayout">
        <pc:chgData name="Joanna Enns" userId="e545c526-4049-4e40-8e46-e8268b71ff0a" providerId="ADAL" clId="{B2996E16-B045-C540-8FFD-3887FA5AB05D}" dt="2023-12-20T19:31:59.245" v="5062" actId="14100"/>
        <pc:sldMkLst>
          <pc:docMk/>
          <pc:sldMk cId="463998546" sldId="468"/>
        </pc:sldMkLst>
        <pc:spChg chg="mod ord">
          <ac:chgData name="Joanna Enns" userId="e545c526-4049-4e40-8e46-e8268b71ff0a" providerId="ADAL" clId="{B2996E16-B045-C540-8FFD-3887FA5AB05D}" dt="2023-12-20T19:31:59.245" v="5062" actId="14100"/>
          <ac:spMkLst>
            <pc:docMk/>
            <pc:sldMk cId="463998546" sldId="468"/>
            <ac:spMk id="2" creationId="{95C55AB9-9512-888F-E829-6349B6D2BAFE}"/>
          </ac:spMkLst>
        </pc:spChg>
        <pc:spChg chg="mod ord">
          <ac:chgData name="Joanna Enns" userId="e545c526-4049-4e40-8e46-e8268b71ff0a" providerId="ADAL" clId="{B2996E16-B045-C540-8FFD-3887FA5AB05D}" dt="2023-12-13T01:33:10.311" v="2904" actId="26606"/>
          <ac:spMkLst>
            <pc:docMk/>
            <pc:sldMk cId="463998546" sldId="468"/>
            <ac:spMk id="3" creationId="{B665345A-CC9B-8486-FC23-5618D1B9100B}"/>
          </ac:spMkLst>
        </pc:spChg>
        <pc:spChg chg="mod ord">
          <ac:chgData name="Joanna Enns" userId="e545c526-4049-4e40-8e46-e8268b71ff0a" providerId="ADAL" clId="{B2996E16-B045-C540-8FFD-3887FA5AB05D}" dt="2023-12-13T01:33:10.311" v="2904" actId="26606"/>
          <ac:spMkLst>
            <pc:docMk/>
            <pc:sldMk cId="463998546" sldId="468"/>
            <ac:spMk id="4" creationId="{00FE2F1B-BA08-2AE7-E686-73E728119621}"/>
          </ac:spMkLst>
        </pc:spChg>
        <pc:spChg chg="add del mod ord">
          <ac:chgData name="Joanna Enns" userId="e545c526-4049-4e40-8e46-e8268b71ff0a" providerId="ADAL" clId="{B2996E16-B045-C540-8FFD-3887FA5AB05D}" dt="2023-12-13T01:33:10.311" v="2904" actId="26606"/>
          <ac:spMkLst>
            <pc:docMk/>
            <pc:sldMk cId="463998546" sldId="468"/>
            <ac:spMk id="5" creationId="{DADF4921-88F3-E30F-EA6B-A779D897D82F}"/>
          </ac:spMkLst>
        </pc:spChg>
        <pc:spChg chg="add del mod ord">
          <ac:chgData name="Joanna Enns" userId="e545c526-4049-4e40-8e46-e8268b71ff0a" providerId="ADAL" clId="{B2996E16-B045-C540-8FFD-3887FA5AB05D}" dt="2023-12-13T01:30:35.764" v="2891" actId="478"/>
          <ac:spMkLst>
            <pc:docMk/>
            <pc:sldMk cId="463998546" sldId="468"/>
            <ac:spMk id="6" creationId="{F03BBB76-9208-B0DC-0C01-4E19275BB633}"/>
          </ac:spMkLst>
        </pc:spChg>
        <pc:spChg chg="add del mod ord">
          <ac:chgData name="Joanna Enns" userId="e545c526-4049-4e40-8e46-e8268b71ff0a" providerId="ADAL" clId="{B2996E16-B045-C540-8FFD-3887FA5AB05D}" dt="2023-12-13T01:33:10.311" v="2904" actId="26606"/>
          <ac:spMkLst>
            <pc:docMk/>
            <pc:sldMk cId="463998546" sldId="468"/>
            <ac:spMk id="7" creationId="{5AF5342B-126F-DE3E-FD08-48274AA121D0}"/>
          </ac:spMkLst>
        </pc:spChg>
        <pc:spChg chg="add del">
          <ac:chgData name="Joanna Enns" userId="e545c526-4049-4e40-8e46-e8268b71ff0a" providerId="ADAL" clId="{B2996E16-B045-C540-8FFD-3887FA5AB05D}" dt="2023-12-13T01:33:14.229" v="2905" actId="478"/>
          <ac:spMkLst>
            <pc:docMk/>
            <pc:sldMk cId="463998546" sldId="468"/>
            <ac:spMk id="12" creationId="{A2CF6E6D-7765-A09E-AF1D-4531C32C4062}"/>
          </ac:spMkLst>
        </pc:spChg>
        <pc:spChg chg="add del">
          <ac:chgData name="Joanna Enns" userId="e545c526-4049-4e40-8e46-e8268b71ff0a" providerId="ADAL" clId="{B2996E16-B045-C540-8FFD-3887FA5AB05D}" dt="2023-12-13T01:31:00.455" v="2895" actId="26606"/>
          <ac:spMkLst>
            <pc:docMk/>
            <pc:sldMk cId="463998546" sldId="468"/>
            <ac:spMk id="13" creationId="{B3FB43B3-C340-2B87-6174-B0546EC81D69}"/>
          </ac:spMkLst>
        </pc:spChg>
        <pc:spChg chg="add del">
          <ac:chgData name="Joanna Enns" userId="e545c526-4049-4e40-8e46-e8268b71ff0a" providerId="ADAL" clId="{B2996E16-B045-C540-8FFD-3887FA5AB05D}" dt="2023-12-13T01:33:10.311" v="2904" actId="26606"/>
          <ac:spMkLst>
            <pc:docMk/>
            <pc:sldMk cId="463998546" sldId="468"/>
            <ac:spMk id="14" creationId="{D63011C3-E220-DADA-8031-02AEAB5960DA}"/>
          </ac:spMkLst>
        </pc:spChg>
        <pc:spChg chg="add del">
          <ac:chgData name="Joanna Enns" userId="e545c526-4049-4e40-8e46-e8268b71ff0a" providerId="ADAL" clId="{B2996E16-B045-C540-8FFD-3887FA5AB05D}" dt="2023-12-13T01:31:00.455" v="2895" actId="26606"/>
          <ac:spMkLst>
            <pc:docMk/>
            <pc:sldMk cId="463998546" sldId="468"/>
            <ac:spMk id="15" creationId="{32E1EF23-0A6A-7E4F-4144-00C2DD81951F}"/>
          </ac:spMkLst>
        </pc:spChg>
        <pc:spChg chg="add del mod">
          <ac:chgData name="Joanna Enns" userId="e545c526-4049-4e40-8e46-e8268b71ff0a" providerId="ADAL" clId="{B2996E16-B045-C540-8FFD-3887FA5AB05D}" dt="2023-12-13T01:47:33.246" v="2974" actId="478"/>
          <ac:spMkLst>
            <pc:docMk/>
            <pc:sldMk cId="463998546" sldId="468"/>
            <ac:spMk id="16" creationId="{8EEE4814-1FE8-065D-A46D-FA3D7C42555D}"/>
          </ac:spMkLst>
        </pc:spChg>
        <pc:picChg chg="add del">
          <ac:chgData name="Joanna Enns" userId="e545c526-4049-4e40-8e46-e8268b71ff0a" providerId="ADAL" clId="{B2996E16-B045-C540-8FFD-3887FA5AB05D}" dt="2023-12-13T01:31:00.455" v="2895" actId="26606"/>
          <ac:picMkLst>
            <pc:docMk/>
            <pc:sldMk cId="463998546" sldId="468"/>
            <ac:picMk id="9" creationId="{D6E892F3-0D65-F7B4-202D-D01B916DA267}"/>
          </ac:picMkLst>
        </pc:picChg>
        <pc:picChg chg="add mod">
          <ac:chgData name="Joanna Enns" userId="e545c526-4049-4e40-8e46-e8268b71ff0a" providerId="ADAL" clId="{B2996E16-B045-C540-8FFD-3887FA5AB05D}" dt="2023-12-13T01:32:19.101" v="2897" actId="931"/>
          <ac:picMkLst>
            <pc:docMk/>
            <pc:sldMk cId="463998546" sldId="468"/>
            <ac:picMk id="10" creationId="{16072FC4-4DA0-44B2-6F7E-20C0B9853F6D}"/>
          </ac:picMkLst>
        </pc:picChg>
        <pc:picChg chg="add del mod modCrop">
          <ac:chgData name="Joanna Enns" userId="e545c526-4049-4e40-8e46-e8268b71ff0a" providerId="ADAL" clId="{B2996E16-B045-C540-8FFD-3887FA5AB05D}" dt="2023-12-13T01:36:03.854" v="2923" actId="18131"/>
          <ac:picMkLst>
            <pc:docMk/>
            <pc:sldMk cId="463998546" sldId="468"/>
            <ac:picMk id="11" creationId="{372FCC82-AA0D-7F5D-453D-0079F7CC8F88}"/>
          </ac:picMkLst>
        </pc:picChg>
        <pc:picChg chg="add del mod">
          <ac:chgData name="Joanna Enns" userId="e545c526-4049-4e40-8e46-e8268b71ff0a" providerId="ADAL" clId="{B2996E16-B045-C540-8FFD-3887FA5AB05D}" dt="2023-12-13T01:47:33.246" v="2974" actId="478"/>
          <ac:picMkLst>
            <pc:docMk/>
            <pc:sldMk cId="463998546" sldId="468"/>
            <ac:picMk id="18" creationId="{F50CB8E5-DC37-9219-D40C-DACD8AE1D8E3}"/>
          </ac:picMkLst>
        </pc:picChg>
      </pc:sldChg>
      <pc:sldChg chg="del">
        <pc:chgData name="Joanna Enns" userId="e545c526-4049-4e40-8e46-e8268b71ff0a" providerId="ADAL" clId="{B2996E16-B045-C540-8FFD-3887FA5AB05D}" dt="2023-12-12T19:17:57.398" v="4" actId="2696"/>
        <pc:sldMkLst>
          <pc:docMk/>
          <pc:sldMk cId="2051116476" sldId="469"/>
        </pc:sldMkLst>
      </pc:sldChg>
      <pc:sldChg chg="addSp delSp modSp add mod ord modClrScheme chgLayout">
        <pc:chgData name="Joanna Enns" userId="e545c526-4049-4e40-8e46-e8268b71ff0a" providerId="ADAL" clId="{B2996E16-B045-C540-8FFD-3887FA5AB05D}" dt="2024-01-02T23:36:25.661" v="8405" actId="20577"/>
        <pc:sldMkLst>
          <pc:docMk/>
          <pc:sldMk cId="3862519714" sldId="469"/>
        </pc:sldMkLst>
        <pc:spChg chg="mod ord">
          <ac:chgData name="Joanna Enns" userId="e545c526-4049-4e40-8e46-e8268b71ff0a" providerId="ADAL" clId="{B2996E16-B045-C540-8FFD-3887FA5AB05D}" dt="2024-01-02T23:36:25.661" v="8405" actId="20577"/>
          <ac:spMkLst>
            <pc:docMk/>
            <pc:sldMk cId="3862519714" sldId="469"/>
            <ac:spMk id="2" creationId="{95C55AB9-9512-888F-E829-6349B6D2BAFE}"/>
          </ac:spMkLst>
        </pc:spChg>
        <pc:spChg chg="mod ord">
          <ac:chgData name="Joanna Enns" userId="e545c526-4049-4e40-8e46-e8268b71ff0a" providerId="ADAL" clId="{B2996E16-B045-C540-8FFD-3887FA5AB05D}" dt="2023-12-13T01:37:39.643" v="2926" actId="700"/>
          <ac:spMkLst>
            <pc:docMk/>
            <pc:sldMk cId="3862519714" sldId="469"/>
            <ac:spMk id="3" creationId="{B665345A-CC9B-8486-FC23-5618D1B9100B}"/>
          </ac:spMkLst>
        </pc:spChg>
        <pc:spChg chg="mod ord">
          <ac:chgData name="Joanna Enns" userId="e545c526-4049-4e40-8e46-e8268b71ff0a" providerId="ADAL" clId="{B2996E16-B045-C540-8FFD-3887FA5AB05D}" dt="2023-12-13T01:37:39.643" v="2926" actId="700"/>
          <ac:spMkLst>
            <pc:docMk/>
            <pc:sldMk cId="3862519714" sldId="469"/>
            <ac:spMk id="4" creationId="{00FE2F1B-BA08-2AE7-E686-73E728119621}"/>
          </ac:spMkLst>
        </pc:spChg>
        <pc:spChg chg="add del mod ord">
          <ac:chgData name="Joanna Enns" userId="e545c526-4049-4e40-8e46-e8268b71ff0a" providerId="ADAL" clId="{B2996E16-B045-C540-8FFD-3887FA5AB05D}" dt="2023-12-13T01:37:39.643" v="2926" actId="700"/>
          <ac:spMkLst>
            <pc:docMk/>
            <pc:sldMk cId="3862519714" sldId="469"/>
            <ac:spMk id="5" creationId="{9521403E-52AB-B021-3E96-E06F1C631556}"/>
          </ac:spMkLst>
        </pc:spChg>
        <pc:spChg chg="add del mod ord">
          <ac:chgData name="Joanna Enns" userId="e545c526-4049-4e40-8e46-e8268b71ff0a" providerId="ADAL" clId="{B2996E16-B045-C540-8FFD-3887FA5AB05D}" dt="2023-12-13T01:37:39.643" v="2926" actId="700"/>
          <ac:spMkLst>
            <pc:docMk/>
            <pc:sldMk cId="3862519714" sldId="469"/>
            <ac:spMk id="6" creationId="{E88D54F7-2282-E036-9131-0F49F1C1786F}"/>
          </ac:spMkLst>
        </pc:spChg>
        <pc:spChg chg="add del mod ord">
          <ac:chgData name="Joanna Enns" userId="e545c526-4049-4e40-8e46-e8268b71ff0a" providerId="ADAL" clId="{B2996E16-B045-C540-8FFD-3887FA5AB05D}" dt="2023-12-13T01:37:39.643" v="2926" actId="700"/>
          <ac:spMkLst>
            <pc:docMk/>
            <pc:sldMk cId="3862519714" sldId="469"/>
            <ac:spMk id="7" creationId="{17789E84-4EB0-ADBC-58A3-273BA455BFDD}"/>
          </ac:spMkLst>
        </pc:spChg>
        <pc:spChg chg="add mod ord">
          <ac:chgData name="Joanna Enns" userId="e545c526-4049-4e40-8e46-e8268b71ff0a" providerId="ADAL" clId="{B2996E16-B045-C540-8FFD-3887FA5AB05D}" dt="2023-12-13T01:38:06.564" v="2927" actId="207"/>
          <ac:spMkLst>
            <pc:docMk/>
            <pc:sldMk cId="3862519714" sldId="469"/>
            <ac:spMk id="8" creationId="{C2966626-ABA3-34A2-5EB8-873E1505B82D}"/>
          </ac:spMkLst>
        </pc:spChg>
        <pc:spChg chg="add mod ord">
          <ac:chgData name="Joanna Enns" userId="e545c526-4049-4e40-8e46-e8268b71ff0a" providerId="ADAL" clId="{B2996E16-B045-C540-8FFD-3887FA5AB05D}" dt="2023-12-13T01:38:06.564" v="2927" actId="207"/>
          <ac:spMkLst>
            <pc:docMk/>
            <pc:sldMk cId="3862519714" sldId="469"/>
            <ac:spMk id="9" creationId="{E0896F4F-A75B-D4E6-0AA2-23E230639773}"/>
          </ac:spMkLst>
        </pc:spChg>
        <pc:spChg chg="add mod ord">
          <ac:chgData name="Joanna Enns" userId="e545c526-4049-4e40-8e46-e8268b71ff0a" providerId="ADAL" clId="{B2996E16-B045-C540-8FFD-3887FA5AB05D}" dt="2023-12-13T01:38:06.564" v="2927" actId="207"/>
          <ac:spMkLst>
            <pc:docMk/>
            <pc:sldMk cId="3862519714" sldId="469"/>
            <ac:spMk id="10" creationId="{9B267BB7-BBB5-5910-6115-01F51E87749C}"/>
          </ac:spMkLst>
        </pc:spChg>
      </pc:sldChg>
      <pc:sldChg chg="del">
        <pc:chgData name="Joanna Enns" userId="e545c526-4049-4e40-8e46-e8268b71ff0a" providerId="ADAL" clId="{B2996E16-B045-C540-8FFD-3887FA5AB05D}" dt="2023-12-12T19:17:57.397" v="3" actId="2696"/>
        <pc:sldMkLst>
          <pc:docMk/>
          <pc:sldMk cId="1386790736" sldId="470"/>
        </pc:sldMkLst>
      </pc:sldChg>
      <pc:sldChg chg="addSp delSp modSp new mod ord modClrScheme chgLayout">
        <pc:chgData name="Joanna Enns" userId="e545c526-4049-4e40-8e46-e8268b71ff0a" providerId="ADAL" clId="{B2996E16-B045-C540-8FFD-3887FA5AB05D}" dt="2023-12-22T19:36:15.056" v="8329" actId="313"/>
        <pc:sldMkLst>
          <pc:docMk/>
          <pc:sldMk cId="3917326277" sldId="470"/>
        </pc:sldMkLst>
        <pc:spChg chg="mod ord">
          <ac:chgData name="Joanna Enns" userId="e545c526-4049-4e40-8e46-e8268b71ff0a" providerId="ADAL" clId="{B2996E16-B045-C540-8FFD-3887FA5AB05D}" dt="2023-12-22T19:36:15.056" v="8329" actId="313"/>
          <ac:spMkLst>
            <pc:docMk/>
            <pc:sldMk cId="3917326277" sldId="470"/>
            <ac:spMk id="2" creationId="{A0A169AF-58B5-0C5E-189A-83E995597254}"/>
          </ac:spMkLst>
        </pc:spChg>
        <pc:spChg chg="mod ord">
          <ac:chgData name="Joanna Enns" userId="e545c526-4049-4e40-8e46-e8268b71ff0a" providerId="ADAL" clId="{B2996E16-B045-C540-8FFD-3887FA5AB05D}" dt="2023-12-13T01:39:06.849" v="2929" actId="700"/>
          <ac:spMkLst>
            <pc:docMk/>
            <pc:sldMk cId="3917326277" sldId="470"/>
            <ac:spMk id="3" creationId="{E9C34D86-0659-1555-5DAF-8F992C663A5B}"/>
          </ac:spMkLst>
        </pc:spChg>
        <pc:spChg chg="mod ord">
          <ac:chgData name="Joanna Enns" userId="e545c526-4049-4e40-8e46-e8268b71ff0a" providerId="ADAL" clId="{B2996E16-B045-C540-8FFD-3887FA5AB05D}" dt="2023-12-14T00:04:46.352" v="4103" actId="20577"/>
          <ac:spMkLst>
            <pc:docMk/>
            <pc:sldMk cId="3917326277" sldId="470"/>
            <ac:spMk id="4" creationId="{09C833DF-403E-5CB2-8ACC-DC1DA1A27E6A}"/>
          </ac:spMkLst>
        </pc:spChg>
        <pc:spChg chg="add del mod ord">
          <ac:chgData name="Joanna Enns" userId="e545c526-4049-4e40-8e46-e8268b71ff0a" providerId="ADAL" clId="{B2996E16-B045-C540-8FFD-3887FA5AB05D}" dt="2023-12-13T01:39:06.849" v="2929" actId="700"/>
          <ac:spMkLst>
            <pc:docMk/>
            <pc:sldMk cId="3917326277" sldId="470"/>
            <ac:spMk id="5" creationId="{021F1F74-5322-12FA-F231-3884A21A48C3}"/>
          </ac:spMkLst>
        </pc:spChg>
        <pc:spChg chg="add del mod ord">
          <ac:chgData name="Joanna Enns" userId="e545c526-4049-4e40-8e46-e8268b71ff0a" providerId="ADAL" clId="{B2996E16-B045-C540-8FFD-3887FA5AB05D}" dt="2023-12-13T01:39:06.849" v="2929" actId="700"/>
          <ac:spMkLst>
            <pc:docMk/>
            <pc:sldMk cId="3917326277" sldId="470"/>
            <ac:spMk id="6" creationId="{CEE19925-0056-202F-80DC-41E32E477448}"/>
          </ac:spMkLst>
        </pc:spChg>
        <pc:spChg chg="add del mod ord">
          <ac:chgData name="Joanna Enns" userId="e545c526-4049-4e40-8e46-e8268b71ff0a" providerId="ADAL" clId="{B2996E16-B045-C540-8FFD-3887FA5AB05D}" dt="2023-12-13T01:39:06.849" v="2929" actId="700"/>
          <ac:spMkLst>
            <pc:docMk/>
            <pc:sldMk cId="3917326277" sldId="470"/>
            <ac:spMk id="7" creationId="{E0B43216-FA71-2967-956F-355407AD34A7}"/>
          </ac:spMkLst>
        </pc:spChg>
        <pc:spChg chg="add mod ord">
          <ac:chgData name="Joanna Enns" userId="e545c526-4049-4e40-8e46-e8268b71ff0a" providerId="ADAL" clId="{B2996E16-B045-C540-8FFD-3887FA5AB05D}" dt="2023-12-13T01:39:11.294" v="2930" actId="207"/>
          <ac:spMkLst>
            <pc:docMk/>
            <pc:sldMk cId="3917326277" sldId="470"/>
            <ac:spMk id="8" creationId="{604D4A92-3AE5-C47F-CBE3-0D5089C0D070}"/>
          </ac:spMkLst>
        </pc:spChg>
        <pc:spChg chg="add mod ord">
          <ac:chgData name="Joanna Enns" userId="e545c526-4049-4e40-8e46-e8268b71ff0a" providerId="ADAL" clId="{B2996E16-B045-C540-8FFD-3887FA5AB05D}" dt="2023-12-13T01:39:11.294" v="2930" actId="207"/>
          <ac:spMkLst>
            <pc:docMk/>
            <pc:sldMk cId="3917326277" sldId="470"/>
            <ac:spMk id="9" creationId="{A05F8E9E-D476-2273-9B91-2C1278D233F0}"/>
          </ac:spMkLst>
        </pc:spChg>
      </pc:sldChg>
      <pc:sldChg chg="del">
        <pc:chgData name="Joanna Enns" userId="e545c526-4049-4e40-8e46-e8268b71ff0a" providerId="ADAL" clId="{B2996E16-B045-C540-8FFD-3887FA5AB05D}" dt="2023-12-12T19:17:57.401" v="5" actId="2696"/>
        <pc:sldMkLst>
          <pc:docMk/>
          <pc:sldMk cId="1761262798" sldId="471"/>
        </pc:sldMkLst>
      </pc:sldChg>
      <pc:sldChg chg="addSp delSp modSp new mod ord modClrScheme chgLayout">
        <pc:chgData name="Joanna Enns" userId="e545c526-4049-4e40-8e46-e8268b71ff0a" providerId="ADAL" clId="{B2996E16-B045-C540-8FFD-3887FA5AB05D}" dt="2023-12-21T23:40:39.771" v="7667" actId="20577"/>
        <pc:sldMkLst>
          <pc:docMk/>
          <pc:sldMk cId="3582364547" sldId="471"/>
        </pc:sldMkLst>
        <pc:spChg chg="mod ord">
          <ac:chgData name="Joanna Enns" userId="e545c526-4049-4e40-8e46-e8268b71ff0a" providerId="ADAL" clId="{B2996E16-B045-C540-8FFD-3887FA5AB05D}" dt="2023-12-20T20:05:43.191" v="5712" actId="14100"/>
          <ac:spMkLst>
            <pc:docMk/>
            <pc:sldMk cId="3582364547" sldId="471"/>
            <ac:spMk id="2" creationId="{C31110D4-300F-F306-EA43-F67ED23B5FB5}"/>
          </ac:spMkLst>
        </pc:spChg>
        <pc:spChg chg="mod ord">
          <ac:chgData name="Joanna Enns" userId="e545c526-4049-4e40-8e46-e8268b71ff0a" providerId="ADAL" clId="{B2996E16-B045-C540-8FFD-3887FA5AB05D}" dt="2023-12-20T19:28:16.321" v="5022" actId="700"/>
          <ac:spMkLst>
            <pc:docMk/>
            <pc:sldMk cId="3582364547" sldId="471"/>
            <ac:spMk id="3" creationId="{3312913F-A8E1-7E88-82B9-8F827AE02B03}"/>
          </ac:spMkLst>
        </pc:spChg>
        <pc:spChg chg="mod ord">
          <ac:chgData name="Joanna Enns" userId="e545c526-4049-4e40-8e46-e8268b71ff0a" providerId="ADAL" clId="{B2996E16-B045-C540-8FFD-3887FA5AB05D}" dt="2023-12-21T23:40:39.771" v="7667" actId="20577"/>
          <ac:spMkLst>
            <pc:docMk/>
            <pc:sldMk cId="3582364547" sldId="471"/>
            <ac:spMk id="4" creationId="{C2A87089-8FE5-2137-7D26-5EC3F50EEE70}"/>
          </ac:spMkLst>
        </pc:spChg>
        <pc:spChg chg="add del mod ord">
          <ac:chgData name="Joanna Enns" userId="e545c526-4049-4e40-8e46-e8268b71ff0a" providerId="ADAL" clId="{B2996E16-B045-C540-8FFD-3887FA5AB05D}" dt="2023-12-13T23:59:46.116" v="4048" actId="478"/>
          <ac:spMkLst>
            <pc:docMk/>
            <pc:sldMk cId="3582364547" sldId="471"/>
            <ac:spMk id="5" creationId="{E8DA6E29-7F0C-60CC-F953-0A9EA7A1A663}"/>
          </ac:spMkLst>
        </pc:spChg>
        <pc:spChg chg="add del mod ord">
          <ac:chgData name="Joanna Enns" userId="e545c526-4049-4e40-8e46-e8268b71ff0a" providerId="ADAL" clId="{B2996E16-B045-C540-8FFD-3887FA5AB05D}" dt="2023-12-13T01:42:38.259" v="2952" actId="931"/>
          <ac:spMkLst>
            <pc:docMk/>
            <pc:sldMk cId="3582364547" sldId="471"/>
            <ac:spMk id="7" creationId="{35B9BF8B-E90E-CD11-3EB9-2D5CBC14819B}"/>
          </ac:spMkLst>
        </pc:spChg>
        <pc:spChg chg="add del mod ord">
          <ac:chgData name="Joanna Enns" userId="e545c526-4049-4e40-8e46-e8268b71ff0a" providerId="ADAL" clId="{B2996E16-B045-C540-8FFD-3887FA5AB05D}" dt="2023-12-20T19:26:30.710" v="5013" actId="700"/>
          <ac:spMkLst>
            <pc:docMk/>
            <pc:sldMk cId="3582364547" sldId="471"/>
            <ac:spMk id="7" creationId="{78A0ADF0-8FB9-9001-4F74-33B0BA1A882D}"/>
          </ac:spMkLst>
        </pc:spChg>
        <pc:spChg chg="add del mod ord">
          <ac:chgData name="Joanna Enns" userId="e545c526-4049-4e40-8e46-e8268b71ff0a" providerId="ADAL" clId="{B2996E16-B045-C540-8FFD-3887FA5AB05D}" dt="2023-12-20T19:27:10.577" v="5015" actId="931"/>
          <ac:spMkLst>
            <pc:docMk/>
            <pc:sldMk cId="3582364547" sldId="471"/>
            <ac:spMk id="8" creationId="{42F6F421-C018-E00F-AFD5-5527EA767B25}"/>
          </ac:spMkLst>
        </pc:spChg>
        <pc:spChg chg="add del mod">
          <ac:chgData name="Joanna Enns" userId="e545c526-4049-4e40-8e46-e8268b71ff0a" providerId="ADAL" clId="{B2996E16-B045-C540-8FFD-3887FA5AB05D}" dt="2023-12-13T01:41:39.136" v="2944" actId="26606"/>
          <ac:spMkLst>
            <pc:docMk/>
            <pc:sldMk cId="3582364547" sldId="471"/>
            <ac:spMk id="8" creationId="{DEFE3131-0EED-DEF8-83C4-7B663AA94381}"/>
          </ac:spMkLst>
        </pc:spChg>
        <pc:spChg chg="add del mod ord">
          <ac:chgData name="Joanna Enns" userId="e545c526-4049-4e40-8e46-e8268b71ff0a" providerId="ADAL" clId="{B2996E16-B045-C540-8FFD-3887FA5AB05D}" dt="2023-12-20T19:26:33.947" v="5014" actId="478"/>
          <ac:spMkLst>
            <pc:docMk/>
            <pc:sldMk cId="3582364547" sldId="471"/>
            <ac:spMk id="9" creationId="{842E9432-B4CD-E4B1-3EF2-0A39A85DA820}"/>
          </ac:spMkLst>
        </pc:spChg>
        <pc:spChg chg="add del mod ord">
          <ac:chgData name="Joanna Enns" userId="e545c526-4049-4e40-8e46-e8268b71ff0a" providerId="ADAL" clId="{B2996E16-B045-C540-8FFD-3887FA5AB05D}" dt="2023-12-13T01:42:13.734" v="2950" actId="478"/>
          <ac:spMkLst>
            <pc:docMk/>
            <pc:sldMk cId="3582364547" sldId="471"/>
            <ac:spMk id="9" creationId="{AB052994-7C6C-EF3D-F6FE-8478AFBA75AB}"/>
          </ac:spMkLst>
        </pc:spChg>
        <pc:spChg chg="add del mod ord">
          <ac:chgData name="Joanna Enns" userId="e545c526-4049-4e40-8e46-e8268b71ff0a" providerId="ADAL" clId="{B2996E16-B045-C540-8FFD-3887FA5AB05D}" dt="2023-12-20T19:28:16.321" v="5022" actId="700"/>
          <ac:spMkLst>
            <pc:docMk/>
            <pc:sldMk cId="3582364547" sldId="471"/>
            <ac:spMk id="10" creationId="{4877DA27-C1FF-7645-841B-EFBDCD8ADF5E}"/>
          </ac:spMkLst>
        </pc:spChg>
        <pc:spChg chg="add del mod">
          <ac:chgData name="Joanna Enns" userId="e545c526-4049-4e40-8e46-e8268b71ff0a" providerId="ADAL" clId="{B2996E16-B045-C540-8FFD-3887FA5AB05D}" dt="2023-12-13T01:40:50.605" v="2938" actId="26606"/>
          <ac:spMkLst>
            <pc:docMk/>
            <pc:sldMk cId="3582364547" sldId="471"/>
            <ac:spMk id="11" creationId="{2F1C179B-569C-D614-6AF3-BCAF07DE77E6}"/>
          </ac:spMkLst>
        </pc:spChg>
        <pc:spChg chg="add del mod">
          <ac:chgData name="Joanna Enns" userId="e545c526-4049-4e40-8e46-e8268b71ff0a" providerId="ADAL" clId="{B2996E16-B045-C540-8FFD-3887FA5AB05D}" dt="2023-12-13T01:40:51.531" v="2940" actId="26606"/>
          <ac:spMkLst>
            <pc:docMk/>
            <pc:sldMk cId="3582364547" sldId="471"/>
            <ac:spMk id="13" creationId="{11546301-7BF4-98E4-15CF-EB0E991DC089}"/>
          </ac:spMkLst>
        </pc:spChg>
        <pc:spChg chg="add del mod">
          <ac:chgData name="Joanna Enns" userId="e545c526-4049-4e40-8e46-e8268b71ff0a" providerId="ADAL" clId="{B2996E16-B045-C540-8FFD-3887FA5AB05D}" dt="2023-12-13T01:40:51.531" v="2940" actId="26606"/>
          <ac:spMkLst>
            <pc:docMk/>
            <pc:sldMk cId="3582364547" sldId="471"/>
            <ac:spMk id="14" creationId="{52C6B118-67EC-8C51-5A27-CB7B97965452}"/>
          </ac:spMkLst>
        </pc:spChg>
        <pc:spChg chg="add del mod">
          <ac:chgData name="Joanna Enns" userId="e545c526-4049-4e40-8e46-e8268b71ff0a" providerId="ADAL" clId="{B2996E16-B045-C540-8FFD-3887FA5AB05D}" dt="2023-12-13T01:40:57.124" v="2942" actId="26606"/>
          <ac:spMkLst>
            <pc:docMk/>
            <pc:sldMk cId="3582364547" sldId="471"/>
            <ac:spMk id="16" creationId="{2F1C179B-569C-D614-6AF3-BCAF07DE77E6}"/>
          </ac:spMkLst>
        </pc:spChg>
        <pc:spChg chg="add del mod ord">
          <ac:chgData name="Joanna Enns" userId="e545c526-4049-4e40-8e46-e8268b71ff0a" providerId="ADAL" clId="{B2996E16-B045-C540-8FFD-3887FA5AB05D}" dt="2023-12-20T19:28:52.832" v="5024" actId="931"/>
          <ac:spMkLst>
            <pc:docMk/>
            <pc:sldMk cId="3582364547" sldId="471"/>
            <ac:spMk id="16" creationId="{8C23A9D8-668D-5BEC-C63D-DEE03AE4BEA3}"/>
          </ac:spMkLst>
        </pc:spChg>
        <pc:picChg chg="add del mod ord">
          <ac:chgData name="Joanna Enns" userId="e545c526-4049-4e40-8e46-e8268b71ff0a" providerId="ADAL" clId="{B2996E16-B045-C540-8FFD-3887FA5AB05D}" dt="2023-12-20T19:26:25.866" v="5012" actId="478"/>
          <ac:picMkLst>
            <pc:docMk/>
            <pc:sldMk cId="3582364547" sldId="471"/>
            <ac:picMk id="6" creationId="{F9366739-AC26-EEC2-5BAD-DA490C991E00}"/>
          </ac:picMkLst>
        </pc:picChg>
        <pc:picChg chg="add del mod ord">
          <ac:chgData name="Joanna Enns" userId="e545c526-4049-4e40-8e46-e8268b71ff0a" providerId="ADAL" clId="{B2996E16-B045-C540-8FFD-3887FA5AB05D}" dt="2023-12-20T19:26:25.866" v="5012" actId="478"/>
          <ac:picMkLst>
            <pc:docMk/>
            <pc:sldMk cId="3582364547" sldId="471"/>
            <ac:picMk id="12" creationId="{0F4C9E9C-B82A-9221-665B-D79EE47A4444}"/>
          </ac:picMkLst>
        </pc:picChg>
        <pc:picChg chg="add mod ord modCrop">
          <ac:chgData name="Joanna Enns" userId="e545c526-4049-4e40-8e46-e8268b71ff0a" providerId="ADAL" clId="{B2996E16-B045-C540-8FFD-3887FA5AB05D}" dt="2023-12-20T19:30:56.937" v="5048" actId="18131"/>
          <ac:picMkLst>
            <pc:docMk/>
            <pc:sldMk cId="3582364547" sldId="471"/>
            <ac:picMk id="13" creationId="{377EE83B-408A-6769-5BAA-F64B73D6CC7E}"/>
          </ac:picMkLst>
        </pc:picChg>
        <pc:picChg chg="add mod">
          <ac:chgData name="Joanna Enns" userId="e545c526-4049-4e40-8e46-e8268b71ff0a" providerId="ADAL" clId="{B2996E16-B045-C540-8FFD-3887FA5AB05D}" dt="2023-12-20T19:29:16.706" v="5034" actId="1076"/>
          <ac:picMkLst>
            <pc:docMk/>
            <pc:sldMk cId="3582364547" sldId="471"/>
            <ac:picMk id="15" creationId="{D7F121BF-ED7F-3D3F-1E2E-991EB57E95DB}"/>
          </ac:picMkLst>
        </pc:picChg>
        <pc:picChg chg="add mod modCrop">
          <ac:chgData name="Joanna Enns" userId="e545c526-4049-4e40-8e46-e8268b71ff0a" providerId="ADAL" clId="{B2996E16-B045-C540-8FFD-3887FA5AB05D}" dt="2023-12-21T22:54:51.174" v="5907" actId="18131"/>
          <ac:picMkLst>
            <pc:docMk/>
            <pc:sldMk cId="3582364547" sldId="471"/>
            <ac:picMk id="18" creationId="{AA939F1E-AF6B-BE91-3577-1715A87AF2A1}"/>
          </ac:picMkLst>
        </pc:picChg>
        <pc:picChg chg="add mod">
          <ac:chgData name="Joanna Enns" userId="e545c526-4049-4e40-8e46-e8268b71ff0a" providerId="ADAL" clId="{B2996E16-B045-C540-8FFD-3887FA5AB05D}" dt="2023-12-20T20:06:13.495" v="5715" actId="1076"/>
          <ac:picMkLst>
            <pc:docMk/>
            <pc:sldMk cId="3582364547" sldId="471"/>
            <ac:picMk id="19" creationId="{DC7C88C1-68A2-E989-68CC-CA14293176DD}"/>
          </ac:picMkLst>
        </pc:picChg>
      </pc:sldChg>
      <pc:sldChg chg="del">
        <pc:chgData name="Joanna Enns" userId="e545c526-4049-4e40-8e46-e8268b71ff0a" providerId="ADAL" clId="{B2996E16-B045-C540-8FFD-3887FA5AB05D}" dt="2023-12-12T19:17:57.387" v="2" actId="2696"/>
        <pc:sldMkLst>
          <pc:docMk/>
          <pc:sldMk cId="1777120976" sldId="472"/>
        </pc:sldMkLst>
      </pc:sldChg>
      <pc:sldChg chg="modSp new add del mod">
        <pc:chgData name="Joanna Enns" userId="e545c526-4049-4e40-8e46-e8268b71ff0a" providerId="ADAL" clId="{B2996E16-B045-C540-8FFD-3887FA5AB05D}" dt="2023-12-13T22:43:04.368" v="3194" actId="2696"/>
        <pc:sldMkLst>
          <pc:docMk/>
          <pc:sldMk cId="3844486059" sldId="472"/>
        </pc:sldMkLst>
        <pc:spChg chg="mod">
          <ac:chgData name="Joanna Enns" userId="e545c526-4049-4e40-8e46-e8268b71ff0a" providerId="ADAL" clId="{B2996E16-B045-C540-8FFD-3887FA5AB05D}" dt="2023-12-13T22:08:59.668" v="2982" actId="27636"/>
          <ac:spMkLst>
            <pc:docMk/>
            <pc:sldMk cId="3844486059" sldId="472"/>
            <ac:spMk id="2" creationId="{9FBB730C-CDE6-001D-6349-E46DFED07988}"/>
          </ac:spMkLst>
        </pc:spChg>
        <pc:spChg chg="mod">
          <ac:chgData name="Joanna Enns" userId="e545c526-4049-4e40-8e46-e8268b71ff0a" providerId="ADAL" clId="{B2996E16-B045-C540-8FFD-3887FA5AB05D}" dt="2023-12-12T22:18:07.704" v="1456" actId="20577"/>
          <ac:spMkLst>
            <pc:docMk/>
            <pc:sldMk cId="3844486059" sldId="472"/>
            <ac:spMk id="4" creationId="{70A2E1DC-AFE0-E771-9D99-F0B096C9DCBF}"/>
          </ac:spMkLst>
        </pc:spChg>
      </pc:sldChg>
      <pc:sldChg chg="addSp modSp new del mod modClrScheme chgLayout">
        <pc:chgData name="Joanna Enns" userId="e545c526-4049-4e40-8e46-e8268b71ff0a" providerId="ADAL" clId="{B2996E16-B045-C540-8FFD-3887FA5AB05D}" dt="2023-12-14T00:03:16.105" v="4092" actId="2696"/>
        <pc:sldMkLst>
          <pc:docMk/>
          <pc:sldMk cId="1684086005" sldId="473"/>
        </pc:sldMkLst>
        <pc:spChg chg="mod ord">
          <ac:chgData name="Joanna Enns" userId="e545c526-4049-4e40-8e46-e8268b71ff0a" providerId="ADAL" clId="{B2996E16-B045-C540-8FFD-3887FA5AB05D}" dt="2023-12-13T23:06:36.388" v="3371" actId="1076"/>
          <ac:spMkLst>
            <pc:docMk/>
            <pc:sldMk cId="1684086005" sldId="473"/>
            <ac:spMk id="2" creationId="{CA3C6313-4224-8898-1B64-C376620ED3CF}"/>
          </ac:spMkLst>
        </pc:spChg>
        <pc:spChg chg="mod ord">
          <ac:chgData name="Joanna Enns" userId="e545c526-4049-4e40-8e46-e8268b71ff0a" providerId="ADAL" clId="{B2996E16-B045-C540-8FFD-3887FA5AB05D}" dt="2023-12-13T01:09:02.920" v="2658" actId="700"/>
          <ac:spMkLst>
            <pc:docMk/>
            <pc:sldMk cId="1684086005" sldId="473"/>
            <ac:spMk id="3" creationId="{2CF80802-B51B-E71B-E9A9-80AAA7793649}"/>
          </ac:spMkLst>
        </pc:spChg>
        <pc:spChg chg="mod ord">
          <ac:chgData name="Joanna Enns" userId="e545c526-4049-4e40-8e46-e8268b71ff0a" providerId="ADAL" clId="{B2996E16-B045-C540-8FFD-3887FA5AB05D}" dt="2023-12-13T23:58:13.293" v="4043" actId="1076"/>
          <ac:spMkLst>
            <pc:docMk/>
            <pc:sldMk cId="1684086005" sldId="473"/>
            <ac:spMk id="4" creationId="{2F4D30CE-9ACF-FBBA-AB0C-55A28811E24A}"/>
          </ac:spMkLst>
        </pc:spChg>
        <pc:spChg chg="add mod ord">
          <ac:chgData name="Joanna Enns" userId="e545c526-4049-4e40-8e46-e8268b71ff0a" providerId="ADAL" clId="{B2996E16-B045-C540-8FFD-3887FA5AB05D}" dt="2023-12-13T23:06:36.388" v="3371" actId="1076"/>
          <ac:spMkLst>
            <pc:docMk/>
            <pc:sldMk cId="1684086005" sldId="473"/>
            <ac:spMk id="5" creationId="{78D4FA58-7C00-4AC3-C76A-56FF6E5902FA}"/>
          </ac:spMkLst>
        </pc:spChg>
        <pc:spChg chg="add mod">
          <ac:chgData name="Joanna Enns" userId="e545c526-4049-4e40-8e46-e8268b71ff0a" providerId="ADAL" clId="{B2996E16-B045-C540-8FFD-3887FA5AB05D}" dt="2023-12-13T01:19:03.573" v="2771" actId="1076"/>
          <ac:spMkLst>
            <pc:docMk/>
            <pc:sldMk cId="1684086005" sldId="473"/>
            <ac:spMk id="6" creationId="{12661303-48B4-46FE-034E-70D71B00FF50}"/>
          </ac:spMkLst>
        </pc:spChg>
        <pc:spChg chg="add mod">
          <ac:chgData name="Joanna Enns" userId="e545c526-4049-4e40-8e46-e8268b71ff0a" providerId="ADAL" clId="{B2996E16-B045-C540-8FFD-3887FA5AB05D}" dt="2023-12-13T01:14:06.985" v="2726" actId="1076"/>
          <ac:spMkLst>
            <pc:docMk/>
            <pc:sldMk cId="1684086005" sldId="473"/>
            <ac:spMk id="7" creationId="{60B23800-091A-989D-0490-53EA0952C1A8}"/>
          </ac:spMkLst>
        </pc:spChg>
        <pc:spChg chg="add mod">
          <ac:chgData name="Joanna Enns" userId="e545c526-4049-4e40-8e46-e8268b71ff0a" providerId="ADAL" clId="{B2996E16-B045-C540-8FFD-3887FA5AB05D}" dt="2023-12-13T01:19:01.832" v="2770" actId="1076"/>
          <ac:spMkLst>
            <pc:docMk/>
            <pc:sldMk cId="1684086005" sldId="473"/>
            <ac:spMk id="8" creationId="{FF19D82C-3AC5-8A68-75F4-D87602D66358}"/>
          </ac:spMkLst>
        </pc:spChg>
        <pc:spChg chg="add mod">
          <ac:chgData name="Joanna Enns" userId="e545c526-4049-4e40-8e46-e8268b71ff0a" providerId="ADAL" clId="{B2996E16-B045-C540-8FFD-3887FA5AB05D}" dt="2023-12-13T01:18:24.337" v="2767" actId="1076"/>
          <ac:spMkLst>
            <pc:docMk/>
            <pc:sldMk cId="1684086005" sldId="473"/>
            <ac:spMk id="13" creationId="{03458FA2-D2E8-AD4E-A0E3-F7FDE4B5CBA2}"/>
          </ac:spMkLst>
        </pc:spChg>
        <pc:spChg chg="add mod">
          <ac:chgData name="Joanna Enns" userId="e545c526-4049-4e40-8e46-e8268b71ff0a" providerId="ADAL" clId="{B2996E16-B045-C540-8FFD-3887FA5AB05D}" dt="2023-12-13T01:18:24.337" v="2767" actId="1076"/>
          <ac:spMkLst>
            <pc:docMk/>
            <pc:sldMk cId="1684086005" sldId="473"/>
            <ac:spMk id="14" creationId="{178EE856-2D34-00DB-7053-7594A3243F88}"/>
          </ac:spMkLst>
        </pc:spChg>
        <pc:picChg chg="add mod">
          <ac:chgData name="Joanna Enns" userId="e545c526-4049-4e40-8e46-e8268b71ff0a" providerId="ADAL" clId="{B2996E16-B045-C540-8FFD-3887FA5AB05D}" dt="2023-12-13T01:18:24.337" v="2767" actId="1076"/>
          <ac:picMkLst>
            <pc:docMk/>
            <pc:sldMk cId="1684086005" sldId="473"/>
            <ac:picMk id="10" creationId="{D0739468-98E5-93D9-473A-26D99F31C054}"/>
          </ac:picMkLst>
        </pc:picChg>
        <pc:picChg chg="add mod">
          <ac:chgData name="Joanna Enns" userId="e545c526-4049-4e40-8e46-e8268b71ff0a" providerId="ADAL" clId="{B2996E16-B045-C540-8FFD-3887FA5AB05D}" dt="2023-12-13T01:18:34.766" v="2769" actId="1076"/>
          <ac:picMkLst>
            <pc:docMk/>
            <pc:sldMk cId="1684086005" sldId="473"/>
            <ac:picMk id="12" creationId="{AF08E86D-DA7F-93DC-BB7E-864B128D9CC9}"/>
          </ac:picMkLst>
        </pc:picChg>
      </pc:sldChg>
      <pc:sldChg chg="modSp new mod modClrScheme chgLayout">
        <pc:chgData name="Joanna Enns" userId="e545c526-4049-4e40-8e46-e8268b71ff0a" providerId="ADAL" clId="{B2996E16-B045-C540-8FFD-3887FA5AB05D}" dt="2023-12-13T01:20:31.678" v="2782" actId="20577"/>
        <pc:sldMkLst>
          <pc:docMk/>
          <pc:sldMk cId="1422330578" sldId="474"/>
        </pc:sldMkLst>
        <pc:spChg chg="mod ord">
          <ac:chgData name="Joanna Enns" userId="e545c526-4049-4e40-8e46-e8268b71ff0a" providerId="ADAL" clId="{B2996E16-B045-C540-8FFD-3887FA5AB05D}" dt="2023-12-12T23:35:14.562" v="2096" actId="700"/>
          <ac:spMkLst>
            <pc:docMk/>
            <pc:sldMk cId="1422330578" sldId="474"/>
            <ac:spMk id="2" creationId="{A65B0126-1C04-9EB6-1482-7BFC2B8AEC3F}"/>
          </ac:spMkLst>
        </pc:spChg>
        <pc:spChg chg="mod ord">
          <ac:chgData name="Joanna Enns" userId="e545c526-4049-4e40-8e46-e8268b71ff0a" providerId="ADAL" clId="{B2996E16-B045-C540-8FFD-3887FA5AB05D}" dt="2023-12-13T01:20:31.678" v="2782" actId="20577"/>
          <ac:spMkLst>
            <pc:docMk/>
            <pc:sldMk cId="1422330578" sldId="474"/>
            <ac:spMk id="3" creationId="{ADCAC450-52A7-8069-D875-FD7EEF79DA37}"/>
          </ac:spMkLst>
        </pc:spChg>
        <pc:spChg chg="mod ord">
          <ac:chgData name="Joanna Enns" userId="e545c526-4049-4e40-8e46-e8268b71ff0a" providerId="ADAL" clId="{B2996E16-B045-C540-8FFD-3887FA5AB05D}" dt="2023-12-12T23:35:14.562" v="2096" actId="700"/>
          <ac:spMkLst>
            <pc:docMk/>
            <pc:sldMk cId="1422330578" sldId="474"/>
            <ac:spMk id="4" creationId="{25620F2F-F453-5049-1F53-E4AF1999EE75}"/>
          </ac:spMkLst>
        </pc:spChg>
      </pc:sldChg>
      <pc:sldChg chg="addSp delSp modSp new mod">
        <pc:chgData name="Joanna Enns" userId="e545c526-4049-4e40-8e46-e8268b71ff0a" providerId="ADAL" clId="{B2996E16-B045-C540-8FFD-3887FA5AB05D}" dt="2024-01-02T23:23:38.185" v="8355"/>
        <pc:sldMkLst>
          <pc:docMk/>
          <pc:sldMk cId="2895881053" sldId="475"/>
        </pc:sldMkLst>
        <pc:spChg chg="del">
          <ac:chgData name="Joanna Enns" userId="e545c526-4049-4e40-8e46-e8268b71ff0a" providerId="ADAL" clId="{B2996E16-B045-C540-8FFD-3887FA5AB05D}" dt="2023-12-20T19:54:37.793" v="5682" actId="931"/>
          <ac:spMkLst>
            <pc:docMk/>
            <pc:sldMk cId="2895881053" sldId="475"/>
            <ac:spMk id="2" creationId="{D718EB31-D7E0-3B4A-2D0C-EDA3242E4020}"/>
          </ac:spMkLst>
        </pc:spChg>
        <pc:spChg chg="del mod">
          <ac:chgData name="Joanna Enns" userId="e545c526-4049-4e40-8e46-e8268b71ff0a" providerId="ADAL" clId="{B2996E16-B045-C540-8FFD-3887FA5AB05D}" dt="2023-12-20T19:57:02.482" v="5696" actId="478"/>
          <ac:spMkLst>
            <pc:docMk/>
            <pc:sldMk cId="2895881053" sldId="475"/>
            <ac:spMk id="4" creationId="{BC26FBC0-2A09-07B1-DCEB-0E014D494B61}"/>
          </ac:spMkLst>
        </pc:spChg>
        <pc:spChg chg="mod">
          <ac:chgData name="Joanna Enns" userId="e545c526-4049-4e40-8e46-e8268b71ff0a" providerId="ADAL" clId="{B2996E16-B045-C540-8FFD-3887FA5AB05D}" dt="2023-12-12T22:34:20.616" v="1691" actId="403"/>
          <ac:spMkLst>
            <pc:docMk/>
            <pc:sldMk cId="2895881053" sldId="475"/>
            <ac:spMk id="5" creationId="{1C09551E-2B55-F8E8-E10E-888D595CD52B}"/>
          </ac:spMkLst>
        </pc:spChg>
        <pc:spChg chg="mod">
          <ac:chgData name="Joanna Enns" userId="e545c526-4049-4e40-8e46-e8268b71ff0a" providerId="ADAL" clId="{B2996E16-B045-C540-8FFD-3887FA5AB05D}" dt="2023-12-14T22:40:58.416" v="4351" actId="1076"/>
          <ac:spMkLst>
            <pc:docMk/>
            <pc:sldMk cId="2895881053" sldId="475"/>
            <ac:spMk id="6" creationId="{50703C75-6070-95F1-52DE-31F8CEFA0CCD}"/>
          </ac:spMkLst>
        </pc:spChg>
        <pc:picChg chg="add mod">
          <ac:chgData name="Joanna Enns" userId="e545c526-4049-4e40-8e46-e8268b71ff0a" providerId="ADAL" clId="{B2996E16-B045-C540-8FFD-3887FA5AB05D}" dt="2024-01-02T23:23:35.733" v="8353"/>
          <ac:picMkLst>
            <pc:docMk/>
            <pc:sldMk cId="2895881053" sldId="475"/>
            <ac:picMk id="2" creationId="{31A14636-2EB1-35F6-303E-697ABD7F98D9}"/>
          </ac:picMkLst>
        </pc:picChg>
        <pc:picChg chg="add mod">
          <ac:chgData name="Joanna Enns" userId="e545c526-4049-4e40-8e46-e8268b71ff0a" providerId="ADAL" clId="{B2996E16-B045-C540-8FFD-3887FA5AB05D}" dt="2024-01-02T23:23:38.185" v="8355"/>
          <ac:picMkLst>
            <pc:docMk/>
            <pc:sldMk cId="2895881053" sldId="475"/>
            <ac:picMk id="4" creationId="{9C55EB8C-BBB8-E83E-B9E8-2973E5119919}"/>
          </ac:picMkLst>
        </pc:picChg>
        <pc:picChg chg="add mod modCrop">
          <ac:chgData name="Joanna Enns" userId="e545c526-4049-4e40-8e46-e8268b71ff0a" providerId="ADAL" clId="{B2996E16-B045-C540-8FFD-3887FA5AB05D}" dt="2023-12-20T19:56:34.293" v="5693" actId="14826"/>
          <ac:picMkLst>
            <pc:docMk/>
            <pc:sldMk cId="2895881053" sldId="475"/>
            <ac:picMk id="8" creationId="{662E595F-F800-822F-8695-DDF7B395EB33}"/>
          </ac:picMkLst>
        </pc:picChg>
      </pc:sldChg>
      <pc:sldChg chg="addSp delSp modSp add del mod chgLayout">
        <pc:chgData name="Joanna Enns" userId="e545c526-4049-4e40-8e46-e8268b71ff0a" providerId="ADAL" clId="{B2996E16-B045-C540-8FFD-3887FA5AB05D}" dt="2023-12-13T00:38:29.421" v="2499" actId="2696"/>
        <pc:sldMkLst>
          <pc:docMk/>
          <pc:sldMk cId="74613959" sldId="476"/>
        </pc:sldMkLst>
        <pc:spChg chg="add mod ord">
          <ac:chgData name="Joanna Enns" userId="e545c526-4049-4e40-8e46-e8268b71ff0a" providerId="ADAL" clId="{B2996E16-B045-C540-8FFD-3887FA5AB05D}" dt="2023-12-12T23:56:21.681" v="2180" actId="700"/>
          <ac:spMkLst>
            <pc:docMk/>
            <pc:sldMk cId="74613959" sldId="476"/>
            <ac:spMk id="2" creationId="{A1614048-76D6-8B1C-461B-E70D9278A66C}"/>
          </ac:spMkLst>
        </pc:spChg>
        <pc:spChg chg="add mod ord">
          <ac:chgData name="Joanna Enns" userId="e545c526-4049-4e40-8e46-e8268b71ff0a" providerId="ADAL" clId="{B2996E16-B045-C540-8FFD-3887FA5AB05D}" dt="2023-12-12T23:56:21.681" v="2180" actId="700"/>
          <ac:spMkLst>
            <pc:docMk/>
            <pc:sldMk cId="74613959" sldId="476"/>
            <ac:spMk id="3" creationId="{728C03DF-75E0-512C-6841-8B3C7C579C48}"/>
          </ac:spMkLst>
        </pc:spChg>
        <pc:spChg chg="mod ord">
          <ac:chgData name="Joanna Enns" userId="e545c526-4049-4e40-8e46-e8268b71ff0a" providerId="ADAL" clId="{B2996E16-B045-C540-8FFD-3887FA5AB05D}" dt="2023-12-12T23:56:21.681" v="2180" actId="700"/>
          <ac:spMkLst>
            <pc:docMk/>
            <pc:sldMk cId="74613959" sldId="476"/>
            <ac:spMk id="5" creationId="{F9EBED2F-1E3F-01DA-B3D7-B08C31304337}"/>
          </ac:spMkLst>
        </pc:spChg>
        <pc:spChg chg="del">
          <ac:chgData name="Joanna Enns" userId="e545c526-4049-4e40-8e46-e8268b71ff0a" providerId="ADAL" clId="{B2996E16-B045-C540-8FFD-3887FA5AB05D}" dt="2023-12-12T23:56:21.681" v="2180" actId="700"/>
          <ac:spMkLst>
            <pc:docMk/>
            <pc:sldMk cId="74613959" sldId="476"/>
            <ac:spMk id="15" creationId="{5664F9B5-3CD2-C27E-6CC3-B128A6BF2337}"/>
          </ac:spMkLst>
        </pc:spChg>
        <pc:spChg chg="mod ord">
          <ac:chgData name="Joanna Enns" userId="e545c526-4049-4e40-8e46-e8268b71ff0a" providerId="ADAL" clId="{B2996E16-B045-C540-8FFD-3887FA5AB05D}" dt="2023-12-12T23:56:48.127" v="2182" actId="207"/>
          <ac:spMkLst>
            <pc:docMk/>
            <pc:sldMk cId="74613959" sldId="476"/>
            <ac:spMk id="16" creationId="{C180F31A-ABE7-C903-1617-673F7F8E3EF2}"/>
          </ac:spMkLst>
        </pc:spChg>
        <pc:spChg chg="del">
          <ac:chgData name="Joanna Enns" userId="e545c526-4049-4e40-8e46-e8268b71ff0a" providerId="ADAL" clId="{B2996E16-B045-C540-8FFD-3887FA5AB05D}" dt="2023-12-12T23:56:21.681" v="2180" actId="700"/>
          <ac:spMkLst>
            <pc:docMk/>
            <pc:sldMk cId="74613959" sldId="476"/>
            <ac:spMk id="17" creationId="{316AFAD2-69B8-2A65-9518-77B3E3B8A116}"/>
          </ac:spMkLst>
        </pc:spChg>
        <pc:picChg chg="mod ord">
          <ac:chgData name="Joanna Enns" userId="e545c526-4049-4e40-8e46-e8268b71ff0a" providerId="ADAL" clId="{B2996E16-B045-C540-8FFD-3887FA5AB05D}" dt="2023-12-13T00:30:39.884" v="2325"/>
          <ac:picMkLst>
            <pc:docMk/>
            <pc:sldMk cId="74613959" sldId="476"/>
            <ac:picMk id="14" creationId="{A077368B-727D-EFC9-BE63-11FC8F6EE3EB}"/>
          </ac:picMkLst>
        </pc:picChg>
      </pc:sldChg>
      <pc:sldChg chg="new del">
        <pc:chgData name="Joanna Enns" userId="e545c526-4049-4e40-8e46-e8268b71ff0a" providerId="ADAL" clId="{B2996E16-B045-C540-8FFD-3887FA5AB05D}" dt="2023-12-12T22:24:26.425" v="1610" actId="680"/>
        <pc:sldMkLst>
          <pc:docMk/>
          <pc:sldMk cId="3457911908" sldId="476"/>
        </pc:sldMkLst>
      </pc:sldChg>
      <pc:sldChg chg="modSp add mod">
        <pc:chgData name="Joanna Enns" userId="e545c526-4049-4e40-8e46-e8268b71ff0a" providerId="ADAL" clId="{B2996E16-B045-C540-8FFD-3887FA5AB05D}" dt="2023-12-19T18:05:54.465" v="5011" actId="20577"/>
        <pc:sldMkLst>
          <pc:docMk/>
          <pc:sldMk cId="2595229970" sldId="477"/>
        </pc:sldMkLst>
        <pc:spChg chg="mod">
          <ac:chgData name="Joanna Enns" userId="e545c526-4049-4e40-8e46-e8268b71ff0a" providerId="ADAL" clId="{B2996E16-B045-C540-8FFD-3887FA5AB05D}" dt="2023-12-19T18:03:16.053" v="5007" actId="20577"/>
          <ac:spMkLst>
            <pc:docMk/>
            <pc:sldMk cId="2595229970" sldId="477"/>
            <ac:spMk id="5" creationId="{F3297D9B-3359-6118-DCBC-0F29BD643A85}"/>
          </ac:spMkLst>
        </pc:spChg>
        <pc:spChg chg="mod">
          <ac:chgData name="Joanna Enns" userId="e545c526-4049-4e40-8e46-e8268b71ff0a" providerId="ADAL" clId="{B2996E16-B045-C540-8FFD-3887FA5AB05D}" dt="2023-12-19T18:05:54.465" v="5011" actId="20577"/>
          <ac:spMkLst>
            <pc:docMk/>
            <pc:sldMk cId="2595229970" sldId="477"/>
            <ac:spMk id="6" creationId="{51E15B0D-EFB8-CD6E-2913-77705CA7A99B}"/>
          </ac:spMkLst>
        </pc:spChg>
        <pc:picChg chg="mod modCrop">
          <ac:chgData name="Joanna Enns" userId="e545c526-4049-4e40-8e46-e8268b71ff0a" providerId="ADAL" clId="{B2996E16-B045-C540-8FFD-3887FA5AB05D}" dt="2023-12-13T00:35:39.707" v="2335" actId="1076"/>
          <ac:picMkLst>
            <pc:docMk/>
            <pc:sldMk cId="2595229970" sldId="477"/>
            <ac:picMk id="8" creationId="{D36EC800-6BB0-B796-342F-B162F863D563}"/>
          </ac:picMkLst>
        </pc:picChg>
      </pc:sldChg>
      <pc:sldChg chg="addSp delSp modSp add mod modClrScheme chgLayout">
        <pc:chgData name="Joanna Enns" userId="e545c526-4049-4e40-8e46-e8268b71ff0a" providerId="ADAL" clId="{B2996E16-B045-C540-8FFD-3887FA5AB05D}" dt="2023-12-20T19:58:20.680" v="5698" actId="14100"/>
        <pc:sldMkLst>
          <pc:docMk/>
          <pc:sldMk cId="1606306404" sldId="478"/>
        </pc:sldMkLst>
        <pc:spChg chg="mod ord">
          <ac:chgData name="Joanna Enns" userId="e545c526-4049-4e40-8e46-e8268b71ff0a" providerId="ADAL" clId="{B2996E16-B045-C540-8FFD-3887FA5AB05D}" dt="2023-12-14T22:48:27.698" v="4424" actId="1076"/>
          <ac:spMkLst>
            <pc:docMk/>
            <pc:sldMk cId="1606306404" sldId="478"/>
            <ac:spMk id="2" creationId="{9FBB730C-CDE6-001D-6349-E46DFED07988}"/>
          </ac:spMkLst>
        </pc:spChg>
        <pc:spChg chg="mod ord">
          <ac:chgData name="Joanna Enns" userId="e545c526-4049-4e40-8e46-e8268b71ff0a" providerId="ADAL" clId="{B2996E16-B045-C540-8FFD-3887FA5AB05D}" dt="2023-12-13T22:39:36.953" v="3174" actId="700"/>
          <ac:spMkLst>
            <pc:docMk/>
            <pc:sldMk cId="1606306404" sldId="478"/>
            <ac:spMk id="3" creationId="{26A43466-AEF9-CDA2-4BBD-1DB507D479A4}"/>
          </ac:spMkLst>
        </pc:spChg>
        <pc:spChg chg="del mod ord">
          <ac:chgData name="Joanna Enns" userId="e545c526-4049-4e40-8e46-e8268b71ff0a" providerId="ADAL" clId="{B2996E16-B045-C540-8FFD-3887FA5AB05D}" dt="2023-12-13T22:10:38.024" v="2989" actId="478"/>
          <ac:spMkLst>
            <pc:docMk/>
            <pc:sldMk cId="1606306404" sldId="478"/>
            <ac:spMk id="4" creationId="{70A2E1DC-AFE0-E771-9D99-F0B096C9DCBF}"/>
          </ac:spMkLst>
        </pc:spChg>
        <pc:spChg chg="add del">
          <ac:chgData name="Joanna Enns" userId="e545c526-4049-4e40-8e46-e8268b71ff0a" providerId="ADAL" clId="{B2996E16-B045-C540-8FFD-3887FA5AB05D}" dt="2023-12-14T22:44:24.408" v="4361" actId="22"/>
          <ac:spMkLst>
            <pc:docMk/>
            <pc:sldMk cId="1606306404" sldId="478"/>
            <ac:spMk id="5" creationId="{01D52270-F5E6-9E5B-3CDD-52CBC6CF877C}"/>
          </ac:spMkLst>
        </pc:spChg>
        <pc:spChg chg="add del mod ord">
          <ac:chgData name="Joanna Enns" userId="e545c526-4049-4e40-8e46-e8268b71ff0a" providerId="ADAL" clId="{B2996E16-B045-C540-8FFD-3887FA5AB05D}" dt="2023-12-13T22:11:51.193" v="3012" actId="931"/>
          <ac:spMkLst>
            <pc:docMk/>
            <pc:sldMk cId="1606306404" sldId="478"/>
            <ac:spMk id="5" creationId="{472AC112-9359-2437-FA40-7F8609A66891}"/>
          </ac:spMkLst>
        </pc:spChg>
        <pc:spChg chg="add mod ord">
          <ac:chgData name="Joanna Enns" userId="e545c526-4049-4e40-8e46-e8268b71ff0a" providerId="ADAL" clId="{B2996E16-B045-C540-8FFD-3887FA5AB05D}" dt="2023-12-20T19:58:20.680" v="5698" actId="14100"/>
          <ac:spMkLst>
            <pc:docMk/>
            <pc:sldMk cId="1606306404" sldId="478"/>
            <ac:spMk id="6" creationId="{4F3389F1-EE7A-285E-A623-4FB8C06877C1}"/>
          </ac:spMkLst>
        </pc:spChg>
        <pc:spChg chg="add del mod ord">
          <ac:chgData name="Joanna Enns" userId="e545c526-4049-4e40-8e46-e8268b71ff0a" providerId="ADAL" clId="{B2996E16-B045-C540-8FFD-3887FA5AB05D}" dt="2023-12-13T22:39:36.953" v="3174" actId="700"/>
          <ac:spMkLst>
            <pc:docMk/>
            <pc:sldMk cId="1606306404" sldId="478"/>
            <ac:spMk id="7" creationId="{D1945A9C-060B-28B8-A41F-B51E18646E5B}"/>
          </ac:spMkLst>
        </pc:spChg>
        <pc:spChg chg="add mod">
          <ac:chgData name="Joanna Enns" userId="e545c526-4049-4e40-8e46-e8268b71ff0a" providerId="ADAL" clId="{B2996E16-B045-C540-8FFD-3887FA5AB05D}" dt="2023-12-14T22:45:55.453" v="4396" actId="20577"/>
          <ac:spMkLst>
            <pc:docMk/>
            <pc:sldMk cId="1606306404" sldId="478"/>
            <ac:spMk id="8" creationId="{82F4E40E-6F7B-A56A-F367-C75D424A47CE}"/>
          </ac:spMkLst>
        </pc:spChg>
        <pc:spChg chg="add mod">
          <ac:chgData name="Joanna Enns" userId="e545c526-4049-4e40-8e46-e8268b71ff0a" providerId="ADAL" clId="{B2996E16-B045-C540-8FFD-3887FA5AB05D}" dt="2023-12-13T22:12:53.811" v="3029"/>
          <ac:spMkLst>
            <pc:docMk/>
            <pc:sldMk cId="1606306404" sldId="478"/>
            <ac:spMk id="10" creationId="{D1E48FBC-F46F-9FF2-B8F4-3BB7281B5231}"/>
          </ac:spMkLst>
        </pc:spChg>
        <pc:spChg chg="add mod">
          <ac:chgData name="Joanna Enns" userId="e545c526-4049-4e40-8e46-e8268b71ff0a" providerId="ADAL" clId="{B2996E16-B045-C540-8FFD-3887FA5AB05D}" dt="2023-12-13T22:13:04.950" v="3033"/>
          <ac:spMkLst>
            <pc:docMk/>
            <pc:sldMk cId="1606306404" sldId="478"/>
            <ac:spMk id="11" creationId="{2C0676D7-FC61-AE56-397F-050AD5D1770B}"/>
          </ac:spMkLst>
        </pc:spChg>
        <pc:spChg chg="add del mod">
          <ac:chgData name="Joanna Enns" userId="e545c526-4049-4e40-8e46-e8268b71ff0a" providerId="ADAL" clId="{B2996E16-B045-C540-8FFD-3887FA5AB05D}" dt="2023-12-13T22:15:33.869" v="3042" actId="478"/>
          <ac:spMkLst>
            <pc:docMk/>
            <pc:sldMk cId="1606306404" sldId="478"/>
            <ac:spMk id="12" creationId="{2C108D45-93F9-2119-B952-8D3F2279248C}"/>
          </ac:spMkLst>
        </pc:spChg>
        <pc:spChg chg="add del mod">
          <ac:chgData name="Joanna Enns" userId="e545c526-4049-4e40-8e46-e8268b71ff0a" providerId="ADAL" clId="{B2996E16-B045-C540-8FFD-3887FA5AB05D}" dt="2023-12-13T22:19:54.993" v="3086" actId="478"/>
          <ac:spMkLst>
            <pc:docMk/>
            <pc:sldMk cId="1606306404" sldId="478"/>
            <ac:spMk id="14" creationId="{35A9A12A-2803-E315-7DDB-F541B94D7365}"/>
          </ac:spMkLst>
        </pc:spChg>
        <pc:spChg chg="add del mod">
          <ac:chgData name="Joanna Enns" userId="e545c526-4049-4e40-8e46-e8268b71ff0a" providerId="ADAL" clId="{B2996E16-B045-C540-8FFD-3887FA5AB05D}" dt="2023-12-13T22:19:54.188" v="3084"/>
          <ac:spMkLst>
            <pc:docMk/>
            <pc:sldMk cId="1606306404" sldId="478"/>
            <ac:spMk id="15" creationId="{28F3F3E2-E923-F6BE-EFCF-D92C607B68C5}"/>
          </ac:spMkLst>
        </pc:spChg>
        <pc:spChg chg="add del mod">
          <ac:chgData name="Joanna Enns" userId="e545c526-4049-4e40-8e46-e8268b71ff0a" providerId="ADAL" clId="{B2996E16-B045-C540-8FFD-3887FA5AB05D}" dt="2023-12-13T22:19:53.474" v="3081"/>
          <ac:spMkLst>
            <pc:docMk/>
            <pc:sldMk cId="1606306404" sldId="478"/>
            <ac:spMk id="16" creationId="{A142F893-EF0E-32C1-D187-CE2E29A3950E}"/>
          </ac:spMkLst>
        </pc:spChg>
        <pc:spChg chg="add mod">
          <ac:chgData name="Joanna Enns" userId="e545c526-4049-4e40-8e46-e8268b71ff0a" providerId="ADAL" clId="{B2996E16-B045-C540-8FFD-3887FA5AB05D}" dt="2023-12-13T22:19:52.589" v="3078"/>
          <ac:spMkLst>
            <pc:docMk/>
            <pc:sldMk cId="1606306404" sldId="478"/>
            <ac:spMk id="17" creationId="{B4D17F5B-443A-1EA0-1EAF-F8D843A68E1E}"/>
          </ac:spMkLst>
        </pc:spChg>
        <pc:picChg chg="add del mod ord modCrop">
          <ac:chgData name="Joanna Enns" userId="e545c526-4049-4e40-8e46-e8268b71ff0a" providerId="ADAL" clId="{B2996E16-B045-C540-8FFD-3887FA5AB05D}" dt="2023-12-14T22:47:20.214" v="4414" actId="18131"/>
          <ac:picMkLst>
            <pc:docMk/>
            <pc:sldMk cId="1606306404" sldId="478"/>
            <ac:picMk id="9" creationId="{B9C24B69-9424-C8B0-1389-8086C7992358}"/>
          </ac:picMkLst>
        </pc:picChg>
        <pc:picChg chg="add del mod">
          <ac:chgData name="Joanna Enns" userId="e545c526-4049-4e40-8e46-e8268b71ff0a" providerId="ADAL" clId="{B2996E16-B045-C540-8FFD-3887FA5AB05D}" dt="2023-12-13T22:59:32.058" v="3357" actId="478"/>
          <ac:picMkLst>
            <pc:docMk/>
            <pc:sldMk cId="1606306404" sldId="478"/>
            <ac:picMk id="18" creationId="{F15DDF61-4820-6C0E-F230-63A2432C1240}"/>
          </ac:picMkLst>
        </pc:picChg>
      </pc:sldChg>
      <pc:sldChg chg="modSp add del mod">
        <pc:chgData name="Joanna Enns" userId="e545c526-4049-4e40-8e46-e8268b71ff0a" providerId="ADAL" clId="{B2996E16-B045-C540-8FFD-3887FA5AB05D}" dt="2023-12-13T22:50:10.205" v="3281" actId="2696"/>
        <pc:sldMkLst>
          <pc:docMk/>
          <pc:sldMk cId="1779063883" sldId="479"/>
        </pc:sldMkLst>
        <pc:spChg chg="mod">
          <ac:chgData name="Joanna Enns" userId="e545c526-4049-4e40-8e46-e8268b71ff0a" providerId="ADAL" clId="{B2996E16-B045-C540-8FFD-3887FA5AB05D}" dt="2023-12-13T22:49:37.366" v="3268" actId="20577"/>
          <ac:spMkLst>
            <pc:docMk/>
            <pc:sldMk cId="1779063883" sldId="479"/>
            <ac:spMk id="6" creationId="{77114D34-F8C4-5994-9676-EE6CB86055E4}"/>
          </ac:spMkLst>
        </pc:spChg>
      </pc:sldChg>
      <pc:sldChg chg="addSp delSp modSp add mod modClrScheme chgLayout">
        <pc:chgData name="Joanna Enns" userId="e545c526-4049-4e40-8e46-e8268b71ff0a" providerId="ADAL" clId="{B2996E16-B045-C540-8FFD-3887FA5AB05D}" dt="2023-12-22T19:33:15.596" v="8165" actId="20577"/>
        <pc:sldMkLst>
          <pc:docMk/>
          <pc:sldMk cId="2087819176" sldId="479"/>
        </pc:sldMkLst>
        <pc:spChg chg="mod ord">
          <ac:chgData name="Joanna Enns" userId="e545c526-4049-4e40-8e46-e8268b71ff0a" providerId="ADAL" clId="{B2996E16-B045-C540-8FFD-3887FA5AB05D}" dt="2023-12-22T19:33:15.596" v="8165" actId="20577"/>
          <ac:spMkLst>
            <pc:docMk/>
            <pc:sldMk cId="2087819176" sldId="479"/>
            <ac:spMk id="2" creationId="{CA3C6313-4224-8898-1B64-C376620ED3CF}"/>
          </ac:spMkLst>
        </pc:spChg>
        <pc:spChg chg="mod ord">
          <ac:chgData name="Joanna Enns" userId="e545c526-4049-4e40-8e46-e8268b71ff0a" providerId="ADAL" clId="{B2996E16-B045-C540-8FFD-3887FA5AB05D}" dt="2023-12-14T00:01:46.902" v="4067" actId="700"/>
          <ac:spMkLst>
            <pc:docMk/>
            <pc:sldMk cId="2087819176" sldId="479"/>
            <ac:spMk id="3" creationId="{2CF80802-B51B-E71B-E9A9-80AAA7793649}"/>
          </ac:spMkLst>
        </pc:spChg>
        <pc:spChg chg="mod ord">
          <ac:chgData name="Joanna Enns" userId="e545c526-4049-4e40-8e46-e8268b71ff0a" providerId="ADAL" clId="{B2996E16-B045-C540-8FFD-3887FA5AB05D}" dt="2023-12-14T00:01:46.902" v="4067" actId="700"/>
          <ac:spMkLst>
            <pc:docMk/>
            <pc:sldMk cId="2087819176" sldId="479"/>
            <ac:spMk id="4" creationId="{2F4D30CE-9ACF-FBBA-AB0C-55A28811E24A}"/>
          </ac:spMkLst>
        </pc:spChg>
        <pc:spChg chg="del mod ord">
          <ac:chgData name="Joanna Enns" userId="e545c526-4049-4e40-8e46-e8268b71ff0a" providerId="ADAL" clId="{B2996E16-B045-C540-8FFD-3887FA5AB05D}" dt="2023-12-14T00:01:21.461" v="4062" actId="478"/>
          <ac:spMkLst>
            <pc:docMk/>
            <pc:sldMk cId="2087819176" sldId="479"/>
            <ac:spMk id="5" creationId="{78D4FA58-7C00-4AC3-C76A-56FF6E5902FA}"/>
          </ac:spMkLst>
        </pc:spChg>
        <pc:spChg chg="del">
          <ac:chgData name="Joanna Enns" userId="e545c526-4049-4e40-8e46-e8268b71ff0a" providerId="ADAL" clId="{B2996E16-B045-C540-8FFD-3887FA5AB05D}" dt="2023-12-14T00:00:46.906" v="4054" actId="478"/>
          <ac:spMkLst>
            <pc:docMk/>
            <pc:sldMk cId="2087819176" sldId="479"/>
            <ac:spMk id="6" creationId="{12661303-48B4-46FE-034E-70D71B00FF50}"/>
          </ac:spMkLst>
        </pc:spChg>
        <pc:spChg chg="del">
          <ac:chgData name="Joanna Enns" userId="e545c526-4049-4e40-8e46-e8268b71ff0a" providerId="ADAL" clId="{B2996E16-B045-C540-8FFD-3887FA5AB05D}" dt="2023-12-14T00:00:46.906" v="4054" actId="478"/>
          <ac:spMkLst>
            <pc:docMk/>
            <pc:sldMk cId="2087819176" sldId="479"/>
            <ac:spMk id="7" creationId="{60B23800-091A-989D-0490-53EA0952C1A8}"/>
          </ac:spMkLst>
        </pc:spChg>
        <pc:spChg chg="del">
          <ac:chgData name="Joanna Enns" userId="e545c526-4049-4e40-8e46-e8268b71ff0a" providerId="ADAL" clId="{B2996E16-B045-C540-8FFD-3887FA5AB05D}" dt="2023-12-14T00:00:46.906" v="4054" actId="478"/>
          <ac:spMkLst>
            <pc:docMk/>
            <pc:sldMk cId="2087819176" sldId="479"/>
            <ac:spMk id="8" creationId="{FF19D82C-3AC5-8A68-75F4-D87602D66358}"/>
          </ac:spMkLst>
        </pc:spChg>
        <pc:spChg chg="add del mod ord">
          <ac:chgData name="Joanna Enns" userId="e545c526-4049-4e40-8e46-e8268b71ff0a" providerId="ADAL" clId="{B2996E16-B045-C540-8FFD-3887FA5AB05D}" dt="2023-12-14T00:01:12.774" v="4056" actId="700"/>
          <ac:spMkLst>
            <pc:docMk/>
            <pc:sldMk cId="2087819176" sldId="479"/>
            <ac:spMk id="9" creationId="{DFFD1365-F51D-CFEC-68A2-78AA30F38B63}"/>
          </ac:spMkLst>
        </pc:spChg>
        <pc:spChg chg="add del mod ord">
          <ac:chgData name="Joanna Enns" userId="e545c526-4049-4e40-8e46-e8268b71ff0a" providerId="ADAL" clId="{B2996E16-B045-C540-8FFD-3887FA5AB05D}" dt="2023-12-14T00:01:12.774" v="4056" actId="700"/>
          <ac:spMkLst>
            <pc:docMk/>
            <pc:sldMk cId="2087819176" sldId="479"/>
            <ac:spMk id="11" creationId="{EB0706BD-2285-9947-59D9-CA74F68B72CC}"/>
          </ac:spMkLst>
        </pc:spChg>
        <pc:spChg chg="del">
          <ac:chgData name="Joanna Enns" userId="e545c526-4049-4e40-8e46-e8268b71ff0a" providerId="ADAL" clId="{B2996E16-B045-C540-8FFD-3887FA5AB05D}" dt="2023-12-14T00:00:44.505" v="4052" actId="478"/>
          <ac:spMkLst>
            <pc:docMk/>
            <pc:sldMk cId="2087819176" sldId="479"/>
            <ac:spMk id="13" creationId="{03458FA2-D2E8-AD4E-A0E3-F7FDE4B5CBA2}"/>
          </ac:spMkLst>
        </pc:spChg>
        <pc:spChg chg="del">
          <ac:chgData name="Joanna Enns" userId="e545c526-4049-4e40-8e46-e8268b71ff0a" providerId="ADAL" clId="{B2996E16-B045-C540-8FFD-3887FA5AB05D}" dt="2023-12-14T00:00:45.299" v="4053" actId="478"/>
          <ac:spMkLst>
            <pc:docMk/>
            <pc:sldMk cId="2087819176" sldId="479"/>
            <ac:spMk id="14" creationId="{178EE856-2D34-00DB-7053-7594A3243F88}"/>
          </ac:spMkLst>
        </pc:spChg>
        <pc:spChg chg="add mod ord">
          <ac:chgData name="Joanna Enns" userId="e545c526-4049-4e40-8e46-e8268b71ff0a" providerId="ADAL" clId="{B2996E16-B045-C540-8FFD-3887FA5AB05D}" dt="2023-12-14T00:03:12.317" v="4091" actId="207"/>
          <ac:spMkLst>
            <pc:docMk/>
            <pc:sldMk cId="2087819176" sldId="479"/>
            <ac:spMk id="15" creationId="{2EB952C7-0FB7-F301-4746-31949F15ADB9}"/>
          </ac:spMkLst>
        </pc:spChg>
        <pc:spChg chg="add mod ord">
          <ac:chgData name="Joanna Enns" userId="e545c526-4049-4e40-8e46-e8268b71ff0a" providerId="ADAL" clId="{B2996E16-B045-C540-8FFD-3887FA5AB05D}" dt="2023-12-14T00:03:12.317" v="4091" actId="207"/>
          <ac:spMkLst>
            <pc:docMk/>
            <pc:sldMk cId="2087819176" sldId="479"/>
            <ac:spMk id="16" creationId="{A724C712-8DC6-8BC7-E0D3-52B92A5156B0}"/>
          </ac:spMkLst>
        </pc:spChg>
        <pc:spChg chg="add mod ord">
          <ac:chgData name="Joanna Enns" userId="e545c526-4049-4e40-8e46-e8268b71ff0a" providerId="ADAL" clId="{B2996E16-B045-C540-8FFD-3887FA5AB05D}" dt="2023-12-14T00:03:12.317" v="4091" actId="207"/>
          <ac:spMkLst>
            <pc:docMk/>
            <pc:sldMk cId="2087819176" sldId="479"/>
            <ac:spMk id="17" creationId="{285C2A99-3557-4DB6-EDC3-1FD5DBB6DB97}"/>
          </ac:spMkLst>
        </pc:spChg>
        <pc:picChg chg="del">
          <ac:chgData name="Joanna Enns" userId="e545c526-4049-4e40-8e46-e8268b71ff0a" providerId="ADAL" clId="{B2996E16-B045-C540-8FFD-3887FA5AB05D}" dt="2023-12-14T00:00:43.865" v="4051" actId="478"/>
          <ac:picMkLst>
            <pc:docMk/>
            <pc:sldMk cId="2087819176" sldId="479"/>
            <ac:picMk id="10" creationId="{D0739468-98E5-93D9-473A-26D99F31C054}"/>
          </ac:picMkLst>
        </pc:picChg>
        <pc:picChg chg="del">
          <ac:chgData name="Joanna Enns" userId="e545c526-4049-4e40-8e46-e8268b71ff0a" providerId="ADAL" clId="{B2996E16-B045-C540-8FFD-3887FA5AB05D}" dt="2023-12-14T00:00:43.865" v="4051" actId="478"/>
          <ac:picMkLst>
            <pc:docMk/>
            <pc:sldMk cId="2087819176" sldId="479"/>
            <ac:picMk id="12" creationId="{AF08E86D-DA7F-93DC-BB7E-864B128D9CC9}"/>
          </ac:picMkLst>
        </pc:picChg>
      </pc:sldChg>
      <pc:sldChg chg="addSp delSp modSp add del mod modClrScheme chgLayout">
        <pc:chgData name="Joanna Enns" userId="e545c526-4049-4e40-8e46-e8268b71ff0a" providerId="ADAL" clId="{B2996E16-B045-C540-8FFD-3887FA5AB05D}" dt="2023-12-13T22:59:27.125" v="3356" actId="2696"/>
        <pc:sldMkLst>
          <pc:docMk/>
          <pc:sldMk cId="2307390054" sldId="479"/>
        </pc:sldMkLst>
        <pc:spChg chg="add del mod ord">
          <ac:chgData name="Joanna Enns" userId="e545c526-4049-4e40-8e46-e8268b71ff0a" providerId="ADAL" clId="{B2996E16-B045-C540-8FFD-3887FA5AB05D}" dt="2023-12-13T22:52:53.832" v="3312" actId="478"/>
          <ac:spMkLst>
            <pc:docMk/>
            <pc:sldMk cId="2307390054" sldId="479"/>
            <ac:spMk id="2" creationId="{A67E9F78-519C-C215-725A-596142B8E826}"/>
          </ac:spMkLst>
        </pc:spChg>
        <pc:spChg chg="mod ord">
          <ac:chgData name="Joanna Enns" userId="e545c526-4049-4e40-8e46-e8268b71ff0a" providerId="ADAL" clId="{B2996E16-B045-C540-8FFD-3887FA5AB05D}" dt="2023-12-13T22:55:10.984" v="3327" actId="20577"/>
          <ac:spMkLst>
            <pc:docMk/>
            <pc:sldMk cId="2307390054" sldId="479"/>
            <ac:spMk id="3" creationId="{24E1912C-0969-CCB9-6C08-0ED93EF75814}"/>
          </ac:spMkLst>
        </pc:spChg>
        <pc:spChg chg="mod ord">
          <ac:chgData name="Joanna Enns" userId="e545c526-4049-4e40-8e46-e8268b71ff0a" providerId="ADAL" clId="{B2996E16-B045-C540-8FFD-3887FA5AB05D}" dt="2023-12-13T22:52:47.607" v="3310" actId="700"/>
          <ac:spMkLst>
            <pc:docMk/>
            <pc:sldMk cId="2307390054" sldId="479"/>
            <ac:spMk id="5" creationId="{E50B9F09-F211-820D-2397-D6F1A50B4B46}"/>
          </ac:spMkLst>
        </pc:spChg>
        <pc:spChg chg="mod ord">
          <ac:chgData name="Joanna Enns" userId="e545c526-4049-4e40-8e46-e8268b71ff0a" providerId="ADAL" clId="{B2996E16-B045-C540-8FFD-3887FA5AB05D}" dt="2023-12-13T22:52:47.607" v="3310" actId="700"/>
          <ac:spMkLst>
            <pc:docMk/>
            <pc:sldMk cId="2307390054" sldId="479"/>
            <ac:spMk id="7" creationId="{97576446-84F2-A7C7-3968-BA1A4C4A9AC4}"/>
          </ac:spMkLst>
        </pc:spChg>
        <pc:spChg chg="del mod">
          <ac:chgData name="Joanna Enns" userId="e545c526-4049-4e40-8e46-e8268b71ff0a" providerId="ADAL" clId="{B2996E16-B045-C540-8FFD-3887FA5AB05D}" dt="2023-12-13T22:50:32.482" v="3284" actId="478"/>
          <ac:spMkLst>
            <pc:docMk/>
            <pc:sldMk cId="2307390054" sldId="479"/>
            <ac:spMk id="18" creationId="{67C4C81D-59AD-43A7-9C68-A0B80CFFFDD5}"/>
          </ac:spMkLst>
        </pc:spChg>
        <pc:spChg chg="del mod ord">
          <ac:chgData name="Joanna Enns" userId="e545c526-4049-4e40-8e46-e8268b71ff0a" providerId="ADAL" clId="{B2996E16-B045-C540-8FFD-3887FA5AB05D}" dt="2023-12-13T22:52:47.607" v="3310" actId="700"/>
          <ac:spMkLst>
            <pc:docMk/>
            <pc:sldMk cId="2307390054" sldId="479"/>
            <ac:spMk id="19" creationId="{5747DB54-218A-F421-D1DA-7E33BA135DD5}"/>
          </ac:spMkLst>
        </pc:spChg>
        <pc:picChg chg="mod ord modCrop">
          <ac:chgData name="Joanna Enns" userId="e545c526-4049-4e40-8e46-e8268b71ff0a" providerId="ADAL" clId="{B2996E16-B045-C540-8FFD-3887FA5AB05D}" dt="2023-12-13T22:55:26.463" v="3329" actId="18131"/>
          <ac:picMkLst>
            <pc:docMk/>
            <pc:sldMk cId="2307390054" sldId="479"/>
            <ac:picMk id="17" creationId="{51E9AE7D-913E-05CA-0E2D-A2F79342E4A6}"/>
          </ac:picMkLst>
        </pc:picChg>
      </pc:sldChg>
      <pc:sldMasterChg chg="addSldLayout modSldLayout sldLayoutOrd">
        <pc:chgData name="Joanna Enns" userId="e545c526-4049-4e40-8e46-e8268b71ff0a" providerId="ADAL" clId="{B2996E16-B045-C540-8FFD-3887FA5AB05D}" dt="2023-12-22T19:31:35.393" v="8099" actId="478"/>
        <pc:sldMasterMkLst>
          <pc:docMk/>
          <pc:sldMasterMk cId="39030012" sldId="2147483648"/>
        </pc:sldMasterMkLst>
        <pc:sldLayoutChg chg="addSp delSp modSp mod">
          <pc:chgData name="Joanna Enns" userId="e545c526-4049-4e40-8e46-e8268b71ff0a" providerId="ADAL" clId="{B2996E16-B045-C540-8FFD-3887FA5AB05D}" dt="2023-12-12T19:32:47.301" v="341" actId="207"/>
          <pc:sldLayoutMkLst>
            <pc:docMk/>
            <pc:sldMasterMk cId="39030012" sldId="2147483648"/>
            <pc:sldLayoutMk cId="1836740701" sldId="2147483651"/>
          </pc:sldLayoutMkLst>
          <pc:spChg chg="add mod">
            <ac:chgData name="Joanna Enns" userId="e545c526-4049-4e40-8e46-e8268b71ff0a" providerId="ADAL" clId="{B2996E16-B045-C540-8FFD-3887FA5AB05D}" dt="2023-12-12T19:32:47.301" v="341" actId="207"/>
            <ac:spMkLst>
              <pc:docMk/>
              <pc:sldMasterMk cId="39030012" sldId="2147483648"/>
              <pc:sldLayoutMk cId="1836740701" sldId="2147483651"/>
              <ac:spMk id="3" creationId="{0B5887D5-DC42-C8FD-C8C8-DF89E31ACF53}"/>
            </ac:spMkLst>
          </pc:spChg>
          <pc:spChg chg="del">
            <ac:chgData name="Joanna Enns" userId="e545c526-4049-4e40-8e46-e8268b71ff0a" providerId="ADAL" clId="{B2996E16-B045-C540-8FFD-3887FA5AB05D}" dt="2023-12-12T19:32:18.688" v="338" actId="478"/>
            <ac:spMkLst>
              <pc:docMk/>
              <pc:sldMasterMk cId="39030012" sldId="2147483648"/>
              <pc:sldLayoutMk cId="1836740701" sldId="2147483651"/>
              <ac:spMk id="11" creationId="{8F39D1FA-22A0-F546-8332-88EEB79DE3AA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2:59.888" v="346" actId="207"/>
          <pc:sldLayoutMkLst>
            <pc:docMk/>
            <pc:sldMasterMk cId="39030012" sldId="2147483648"/>
            <pc:sldLayoutMk cId="3750798525" sldId="2147483652"/>
          </pc:sldLayoutMkLst>
          <pc:spChg chg="mod">
            <ac:chgData name="Joanna Enns" userId="e545c526-4049-4e40-8e46-e8268b71ff0a" providerId="ADAL" clId="{B2996E16-B045-C540-8FFD-3887FA5AB05D}" dt="2023-12-12T19:32:59.888" v="346" actId="207"/>
            <ac:spMkLst>
              <pc:docMk/>
              <pc:sldMasterMk cId="39030012" sldId="2147483648"/>
              <pc:sldLayoutMk cId="3750798525" sldId="2147483652"/>
              <ac:spMk id="9" creationId="{0886C131-97B1-A54F-BE7D-B48A72C2C2FB}"/>
            </ac:spMkLst>
          </pc:spChg>
        </pc:sldLayoutChg>
        <pc:sldLayoutChg chg="addSp delSp modSp mod">
          <pc:chgData name="Joanna Enns" userId="e545c526-4049-4e40-8e46-e8268b71ff0a" providerId="ADAL" clId="{B2996E16-B045-C540-8FFD-3887FA5AB05D}" dt="2023-12-22T19:31:35.393" v="8099" actId="478"/>
          <pc:sldLayoutMkLst>
            <pc:docMk/>
            <pc:sldMasterMk cId="39030012" sldId="2147483648"/>
            <pc:sldLayoutMk cId="167609783" sldId="2147483696"/>
          </pc:sldLayoutMkLst>
          <pc:spChg chg="mod">
            <ac:chgData name="Joanna Enns" userId="e545c526-4049-4e40-8e46-e8268b71ff0a" providerId="ADAL" clId="{B2996E16-B045-C540-8FFD-3887FA5AB05D}" dt="2023-12-22T19:31:11.546" v="8092" actId="1076"/>
            <ac:spMkLst>
              <pc:docMk/>
              <pc:sldMasterMk cId="39030012" sldId="2147483648"/>
              <pc:sldLayoutMk cId="167609783" sldId="2147483696"/>
              <ac:spMk id="5" creationId="{6190B042-B066-34A3-A5E7-217DE447EBB2}"/>
            </ac:spMkLst>
          </pc:spChg>
          <pc:spChg chg="add del mod">
            <ac:chgData name="Joanna Enns" userId="e545c526-4049-4e40-8e46-e8268b71ff0a" providerId="ADAL" clId="{B2996E16-B045-C540-8FFD-3887FA5AB05D}" dt="2023-12-22T19:31:13.958" v="8093" actId="478"/>
            <ac:spMkLst>
              <pc:docMk/>
              <pc:sldMasterMk cId="39030012" sldId="2147483648"/>
              <pc:sldLayoutMk cId="167609783" sldId="2147483696"/>
              <ac:spMk id="6" creationId="{D0B3A5E6-0EDF-45E2-254D-DCE46F2CB392}"/>
            </ac:spMkLst>
          </pc:spChg>
          <pc:spChg chg="mod">
            <ac:chgData name="Joanna Enns" userId="e545c526-4049-4e40-8e46-e8268b71ff0a" providerId="ADAL" clId="{B2996E16-B045-C540-8FFD-3887FA5AB05D}" dt="2023-12-22T19:31:32.846" v="8096" actId="1076"/>
            <ac:spMkLst>
              <pc:docMk/>
              <pc:sldMasterMk cId="39030012" sldId="2147483648"/>
              <pc:sldLayoutMk cId="167609783" sldId="2147483696"/>
              <ac:spMk id="7" creationId="{E60C74FC-B660-2D3D-FF40-3267C25FC7BE}"/>
            </ac:spMkLst>
          </pc:spChg>
          <pc:spChg chg="add del mod">
            <ac:chgData name="Joanna Enns" userId="e545c526-4049-4e40-8e46-e8268b71ff0a" providerId="ADAL" clId="{B2996E16-B045-C540-8FFD-3887FA5AB05D}" dt="2023-12-22T19:31:35.393" v="8099" actId="478"/>
            <ac:spMkLst>
              <pc:docMk/>
              <pc:sldMasterMk cId="39030012" sldId="2147483648"/>
              <pc:sldLayoutMk cId="167609783" sldId="2147483696"/>
              <ac:spMk id="8" creationId="{1C09D620-917F-EF18-A892-5145E6D453AD}"/>
            </ac:spMkLst>
          </pc:spChg>
          <pc:spChg chg="add del mod">
            <ac:chgData name="Joanna Enns" userId="e545c526-4049-4e40-8e46-e8268b71ff0a" providerId="ADAL" clId="{B2996E16-B045-C540-8FFD-3887FA5AB05D}" dt="2023-12-22T19:31:34.695" v="8098" actId="478"/>
            <ac:spMkLst>
              <pc:docMk/>
              <pc:sldMasterMk cId="39030012" sldId="2147483648"/>
              <pc:sldLayoutMk cId="167609783" sldId="2147483696"/>
              <ac:spMk id="11" creationId="{2C575BCE-AD97-F46C-D1BF-1A3F7DE919C2}"/>
            </ac:spMkLst>
          </pc:spChg>
          <pc:picChg chg="add del mod">
            <ac:chgData name="Joanna Enns" userId="e545c526-4049-4e40-8e46-e8268b71ff0a" providerId="ADAL" clId="{B2996E16-B045-C540-8FFD-3887FA5AB05D}" dt="2023-12-22T19:30:53.270" v="8090" actId="478"/>
            <ac:picMkLst>
              <pc:docMk/>
              <pc:sldMasterMk cId="39030012" sldId="2147483648"/>
              <pc:sldLayoutMk cId="167609783" sldId="2147483696"/>
              <ac:picMk id="2" creationId="{C8C7C759-2F2A-44C0-9BA9-80A7885884E0}"/>
            </ac:picMkLst>
          </pc:picChg>
          <pc:picChg chg="add mod">
            <ac:chgData name="Joanna Enns" userId="e545c526-4049-4e40-8e46-e8268b71ff0a" providerId="ADAL" clId="{B2996E16-B045-C540-8FFD-3887FA5AB05D}" dt="2023-12-22T19:30:50.813" v="8089"/>
            <ac:picMkLst>
              <pc:docMk/>
              <pc:sldMasterMk cId="39030012" sldId="2147483648"/>
              <pc:sldLayoutMk cId="167609783" sldId="2147483696"/>
              <ac:picMk id="4" creationId="{9E56BAB3-8A5F-106A-5FA8-318099CC175C}"/>
            </ac:picMkLst>
          </pc:picChg>
          <pc:picChg chg="del">
            <ac:chgData name="Joanna Enns" userId="e545c526-4049-4e40-8e46-e8268b71ff0a" providerId="ADAL" clId="{B2996E16-B045-C540-8FFD-3887FA5AB05D}" dt="2023-12-14T23:27:22.386" v="4989" actId="478"/>
            <ac:picMkLst>
              <pc:docMk/>
              <pc:sldMasterMk cId="39030012" sldId="2147483648"/>
              <pc:sldLayoutMk cId="167609783" sldId="2147483696"/>
              <ac:picMk id="4" creationId="{BE7BA0EE-5155-059C-EFC8-9A9D36CFFC0D}"/>
            </ac:picMkLst>
          </pc:picChg>
        </pc:sldLayoutChg>
        <pc:sldLayoutChg chg="modSp mod">
          <pc:chgData name="Joanna Enns" userId="e545c526-4049-4e40-8e46-e8268b71ff0a" providerId="ADAL" clId="{B2996E16-B045-C540-8FFD-3887FA5AB05D}" dt="2023-12-12T19:34:00.995" v="365" actId="207"/>
          <pc:sldLayoutMkLst>
            <pc:docMk/>
            <pc:sldMasterMk cId="39030012" sldId="2147483648"/>
            <pc:sldLayoutMk cId="1621441435" sldId="2147483702"/>
          </pc:sldLayoutMkLst>
          <pc:spChg chg="mod">
            <ac:chgData name="Joanna Enns" userId="e545c526-4049-4e40-8e46-e8268b71ff0a" providerId="ADAL" clId="{B2996E16-B045-C540-8FFD-3887FA5AB05D}" dt="2023-12-12T19:34:00.995" v="365" actId="207"/>
            <ac:spMkLst>
              <pc:docMk/>
              <pc:sldMasterMk cId="39030012" sldId="2147483648"/>
              <pc:sldLayoutMk cId="1621441435" sldId="2147483702"/>
              <ac:spMk id="6" creationId="{F6759ED8-B229-398F-C315-6793722184DF}"/>
            </ac:spMkLst>
          </pc:spChg>
          <pc:spChg chg="mod">
            <ac:chgData name="Joanna Enns" userId="e545c526-4049-4e40-8e46-e8268b71ff0a" providerId="ADAL" clId="{B2996E16-B045-C540-8FFD-3887FA5AB05D}" dt="2023-12-12T19:33:06.070" v="349" actId="207"/>
            <ac:spMkLst>
              <pc:docMk/>
              <pc:sldMasterMk cId="39030012" sldId="2147483648"/>
              <pc:sldLayoutMk cId="1621441435" sldId="2147483702"/>
              <ac:spMk id="8" creationId="{D9820344-1427-2C4D-9860-D0B97C245949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2:54.806" v="344" actId="207"/>
          <pc:sldLayoutMkLst>
            <pc:docMk/>
            <pc:sldMasterMk cId="39030012" sldId="2147483648"/>
            <pc:sldLayoutMk cId="2105175032" sldId="2147483764"/>
          </pc:sldLayoutMkLst>
          <pc:spChg chg="mod">
            <ac:chgData name="Joanna Enns" userId="e545c526-4049-4e40-8e46-e8268b71ff0a" providerId="ADAL" clId="{B2996E16-B045-C540-8FFD-3887FA5AB05D}" dt="2023-12-12T19:32:54.806" v="344" actId="207"/>
            <ac:spMkLst>
              <pc:docMk/>
              <pc:sldMasterMk cId="39030012" sldId="2147483648"/>
              <pc:sldLayoutMk cId="2105175032" sldId="2147483764"/>
              <ac:spMk id="2" creationId="{D4137C78-55B3-5043-A799-045EE321C45F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03.591" v="348" actId="207"/>
          <pc:sldLayoutMkLst>
            <pc:docMk/>
            <pc:sldMasterMk cId="39030012" sldId="2147483648"/>
            <pc:sldLayoutMk cId="3198232284" sldId="2147483777"/>
          </pc:sldLayoutMkLst>
          <pc:spChg chg="mod">
            <ac:chgData name="Joanna Enns" userId="e545c526-4049-4e40-8e46-e8268b71ff0a" providerId="ADAL" clId="{B2996E16-B045-C540-8FFD-3887FA5AB05D}" dt="2023-12-12T19:33:03.591" v="348" actId="207"/>
            <ac:spMkLst>
              <pc:docMk/>
              <pc:sldMasterMk cId="39030012" sldId="2147483648"/>
              <pc:sldLayoutMk cId="3198232284" sldId="2147483777"/>
              <ac:spMk id="8" creationId="{D9820344-1427-2C4D-9860-D0B97C245949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2:57.520" v="345" actId="207"/>
          <pc:sldLayoutMkLst>
            <pc:docMk/>
            <pc:sldMasterMk cId="39030012" sldId="2147483648"/>
            <pc:sldLayoutMk cId="1979110240" sldId="2147483778"/>
          </pc:sldLayoutMkLst>
          <pc:spChg chg="mod">
            <ac:chgData name="Joanna Enns" userId="e545c526-4049-4e40-8e46-e8268b71ff0a" providerId="ADAL" clId="{B2996E16-B045-C540-8FFD-3887FA5AB05D}" dt="2023-12-12T19:32:57.520" v="345" actId="207"/>
            <ac:spMkLst>
              <pc:docMk/>
              <pc:sldMasterMk cId="39030012" sldId="2147483648"/>
              <pc:sldLayoutMk cId="1979110240" sldId="2147483778"/>
              <ac:spMk id="7" creationId="{EAC75022-073F-904F-AD1E-C76FE0E43294}"/>
            </ac:spMkLst>
          </pc:spChg>
        </pc:sldLayoutChg>
        <pc:sldLayoutChg chg="delSp modSp mod">
          <pc:chgData name="Joanna Enns" userId="e545c526-4049-4e40-8e46-e8268b71ff0a" providerId="ADAL" clId="{B2996E16-B045-C540-8FFD-3887FA5AB05D}" dt="2023-12-20T19:56:55.570" v="5694" actId="478"/>
          <pc:sldLayoutMkLst>
            <pc:docMk/>
            <pc:sldMasterMk cId="39030012" sldId="2147483648"/>
            <pc:sldLayoutMk cId="3643539455" sldId="2147483779"/>
          </pc:sldLayoutMkLst>
          <pc:spChg chg="del">
            <ac:chgData name="Joanna Enns" userId="e545c526-4049-4e40-8e46-e8268b71ff0a" providerId="ADAL" clId="{B2996E16-B045-C540-8FFD-3887FA5AB05D}" dt="2023-12-20T19:56:55.570" v="5694" actId="478"/>
            <ac:spMkLst>
              <pc:docMk/>
              <pc:sldMasterMk cId="39030012" sldId="2147483648"/>
              <pc:sldLayoutMk cId="3643539455" sldId="2147483779"/>
              <ac:spMk id="5" creationId="{F93DE7D8-DF42-8505-C309-BA931863D84D}"/>
            </ac:spMkLst>
          </pc:spChg>
          <pc:spChg chg="del">
            <ac:chgData name="Joanna Enns" userId="e545c526-4049-4e40-8e46-e8268b71ff0a" providerId="ADAL" clId="{B2996E16-B045-C540-8FFD-3887FA5AB05D}" dt="2023-12-20T19:56:55.570" v="5694" actId="478"/>
            <ac:spMkLst>
              <pc:docMk/>
              <pc:sldMasterMk cId="39030012" sldId="2147483648"/>
              <pc:sldLayoutMk cId="3643539455" sldId="2147483779"/>
              <ac:spMk id="9" creationId="{F23FA04D-864B-BAF4-2E9E-CDD588C39DD9}"/>
            </ac:spMkLst>
          </pc:spChg>
          <pc:spChg chg="mod">
            <ac:chgData name="Joanna Enns" userId="e545c526-4049-4e40-8e46-e8268b71ff0a" providerId="ADAL" clId="{B2996E16-B045-C540-8FFD-3887FA5AB05D}" dt="2023-12-12T19:33:44.247" v="362" actId="207"/>
            <ac:spMkLst>
              <pc:docMk/>
              <pc:sldMasterMk cId="39030012" sldId="2147483648"/>
              <pc:sldLayoutMk cId="3643539455" sldId="2147483779"/>
              <ac:spMk id="11" creationId="{2C575BCE-AD97-F46C-D1BF-1A3F7DE919C2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4:03.085" v="366" actId="207"/>
          <pc:sldLayoutMkLst>
            <pc:docMk/>
            <pc:sldMasterMk cId="39030012" sldId="2147483648"/>
            <pc:sldLayoutMk cId="4124619509" sldId="2147483780"/>
          </pc:sldLayoutMkLst>
          <pc:spChg chg="mod">
            <ac:chgData name="Joanna Enns" userId="e545c526-4049-4e40-8e46-e8268b71ff0a" providerId="ADAL" clId="{B2996E16-B045-C540-8FFD-3887FA5AB05D}" dt="2023-12-12T19:33:12.386" v="350" actId="207"/>
            <ac:spMkLst>
              <pc:docMk/>
              <pc:sldMasterMk cId="39030012" sldId="2147483648"/>
              <pc:sldLayoutMk cId="4124619509" sldId="2147483780"/>
              <ac:spMk id="8" creationId="{D9820344-1427-2C4D-9860-D0B97C245949}"/>
            </ac:spMkLst>
          </pc:spChg>
          <pc:spChg chg="mod">
            <ac:chgData name="Joanna Enns" userId="e545c526-4049-4e40-8e46-e8268b71ff0a" providerId="ADAL" clId="{B2996E16-B045-C540-8FFD-3887FA5AB05D}" dt="2023-12-12T19:34:03.085" v="366" actId="207"/>
            <ac:spMkLst>
              <pc:docMk/>
              <pc:sldMasterMk cId="39030012" sldId="2147483648"/>
              <pc:sldLayoutMk cId="4124619509" sldId="2147483780"/>
              <ac:spMk id="19" creationId="{268B4BCF-36AB-6BCB-F164-94FB10D3D43C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28.794" v="357" actId="207"/>
          <pc:sldLayoutMkLst>
            <pc:docMk/>
            <pc:sldMasterMk cId="39030012" sldId="2147483648"/>
            <pc:sldLayoutMk cId="888493170" sldId="2147483782"/>
          </pc:sldLayoutMkLst>
          <pc:spChg chg="mod">
            <ac:chgData name="Joanna Enns" userId="e545c526-4049-4e40-8e46-e8268b71ff0a" providerId="ADAL" clId="{B2996E16-B045-C540-8FFD-3887FA5AB05D}" dt="2023-12-12T19:33:28.794" v="357" actId="207"/>
            <ac:spMkLst>
              <pc:docMk/>
              <pc:sldMasterMk cId="39030012" sldId="2147483648"/>
              <pc:sldLayoutMk cId="888493170" sldId="2147483782"/>
              <ac:spMk id="7" creationId="{EAC75022-073F-904F-AD1E-C76FE0E43294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27.124" v="356" actId="207"/>
          <pc:sldLayoutMkLst>
            <pc:docMk/>
            <pc:sldMasterMk cId="39030012" sldId="2147483648"/>
            <pc:sldLayoutMk cId="3290437497" sldId="2147483783"/>
          </pc:sldLayoutMkLst>
          <pc:spChg chg="mod">
            <ac:chgData name="Joanna Enns" userId="e545c526-4049-4e40-8e46-e8268b71ff0a" providerId="ADAL" clId="{B2996E16-B045-C540-8FFD-3887FA5AB05D}" dt="2023-12-12T19:33:27.124" v="356" actId="207"/>
            <ac:spMkLst>
              <pc:docMk/>
              <pc:sldMasterMk cId="39030012" sldId="2147483648"/>
              <pc:sldLayoutMk cId="3290437497" sldId="2147483783"/>
              <ac:spMk id="7" creationId="{EAC75022-073F-904F-AD1E-C76FE0E43294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15.505" v="351" actId="207"/>
          <pc:sldLayoutMkLst>
            <pc:docMk/>
            <pc:sldMasterMk cId="39030012" sldId="2147483648"/>
            <pc:sldLayoutMk cId="636980229" sldId="2147483784"/>
          </pc:sldLayoutMkLst>
          <pc:spChg chg="mod">
            <ac:chgData name="Joanna Enns" userId="e545c526-4049-4e40-8e46-e8268b71ff0a" providerId="ADAL" clId="{B2996E16-B045-C540-8FFD-3887FA5AB05D}" dt="2023-12-12T19:33:15.505" v="351" actId="207"/>
            <ac:spMkLst>
              <pc:docMk/>
              <pc:sldMasterMk cId="39030012" sldId="2147483648"/>
              <pc:sldLayoutMk cId="636980229" sldId="2147483784"/>
              <ac:spMk id="8" creationId="{D9820344-1427-2C4D-9860-D0B97C245949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20.265" v="353" actId="207"/>
          <pc:sldLayoutMkLst>
            <pc:docMk/>
            <pc:sldMasterMk cId="39030012" sldId="2147483648"/>
            <pc:sldLayoutMk cId="122559385" sldId="2147483785"/>
          </pc:sldLayoutMkLst>
          <pc:spChg chg="mod">
            <ac:chgData name="Joanna Enns" userId="e545c526-4049-4e40-8e46-e8268b71ff0a" providerId="ADAL" clId="{B2996E16-B045-C540-8FFD-3887FA5AB05D}" dt="2023-12-12T19:33:20.265" v="353" actId="207"/>
            <ac:spMkLst>
              <pc:docMk/>
              <pc:sldMasterMk cId="39030012" sldId="2147483648"/>
              <pc:sldLayoutMk cId="122559385" sldId="2147483785"/>
              <ac:spMk id="8" creationId="{D9820344-1427-2C4D-9860-D0B97C245949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18.133" v="352" actId="207"/>
          <pc:sldLayoutMkLst>
            <pc:docMk/>
            <pc:sldMasterMk cId="39030012" sldId="2147483648"/>
            <pc:sldLayoutMk cId="2662655072" sldId="2147483786"/>
          </pc:sldLayoutMkLst>
          <pc:spChg chg="mod">
            <ac:chgData name="Joanna Enns" userId="e545c526-4049-4e40-8e46-e8268b71ff0a" providerId="ADAL" clId="{B2996E16-B045-C540-8FFD-3887FA5AB05D}" dt="2023-12-12T19:33:18.133" v="352" actId="207"/>
            <ac:spMkLst>
              <pc:docMk/>
              <pc:sldMasterMk cId="39030012" sldId="2147483648"/>
              <pc:sldLayoutMk cId="2662655072" sldId="2147483786"/>
              <ac:spMk id="8" creationId="{D9820344-1427-2C4D-9860-D0B97C245949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22.898" v="354" actId="207"/>
          <pc:sldLayoutMkLst>
            <pc:docMk/>
            <pc:sldMasterMk cId="39030012" sldId="2147483648"/>
            <pc:sldLayoutMk cId="1262062920" sldId="2147483787"/>
          </pc:sldLayoutMkLst>
          <pc:spChg chg="mod">
            <ac:chgData name="Joanna Enns" userId="e545c526-4049-4e40-8e46-e8268b71ff0a" providerId="ADAL" clId="{B2996E16-B045-C540-8FFD-3887FA5AB05D}" dt="2023-12-12T19:33:22.898" v="354" actId="207"/>
            <ac:spMkLst>
              <pc:docMk/>
              <pc:sldMasterMk cId="39030012" sldId="2147483648"/>
              <pc:sldLayoutMk cId="1262062920" sldId="2147483787"/>
              <ac:spMk id="7" creationId="{EAC75022-073F-904F-AD1E-C76FE0E43294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24.868" v="355" actId="207"/>
          <pc:sldLayoutMkLst>
            <pc:docMk/>
            <pc:sldMasterMk cId="39030012" sldId="2147483648"/>
            <pc:sldLayoutMk cId="3238052621" sldId="2147483788"/>
          </pc:sldLayoutMkLst>
          <pc:spChg chg="mod">
            <ac:chgData name="Joanna Enns" userId="e545c526-4049-4e40-8e46-e8268b71ff0a" providerId="ADAL" clId="{B2996E16-B045-C540-8FFD-3887FA5AB05D}" dt="2023-12-12T19:33:24.868" v="355" actId="207"/>
            <ac:spMkLst>
              <pc:docMk/>
              <pc:sldMasterMk cId="39030012" sldId="2147483648"/>
              <pc:sldLayoutMk cId="3238052621" sldId="2147483788"/>
              <ac:spMk id="7" creationId="{EAC75022-073F-904F-AD1E-C76FE0E43294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56.720" v="364" actId="207"/>
          <pc:sldLayoutMkLst>
            <pc:docMk/>
            <pc:sldMasterMk cId="39030012" sldId="2147483648"/>
            <pc:sldLayoutMk cId="360423494" sldId="2147483789"/>
          </pc:sldLayoutMkLst>
          <pc:spChg chg="mod">
            <ac:chgData name="Joanna Enns" userId="e545c526-4049-4e40-8e46-e8268b71ff0a" providerId="ADAL" clId="{B2996E16-B045-C540-8FFD-3887FA5AB05D}" dt="2023-12-12T19:33:56.720" v="364" actId="207"/>
            <ac:spMkLst>
              <pc:docMk/>
              <pc:sldMasterMk cId="39030012" sldId="2147483648"/>
              <pc:sldLayoutMk cId="360423494" sldId="2147483789"/>
              <ac:spMk id="3" creationId="{B95BEF99-2200-3044-715B-B99C3EF073A7}"/>
            </ac:spMkLst>
          </pc:spChg>
          <pc:spChg chg="mod">
            <ac:chgData name="Joanna Enns" userId="e545c526-4049-4e40-8e46-e8268b71ff0a" providerId="ADAL" clId="{B2996E16-B045-C540-8FFD-3887FA5AB05D}" dt="2023-12-12T19:33:56.720" v="364" actId="207"/>
            <ac:spMkLst>
              <pc:docMk/>
              <pc:sldMasterMk cId="39030012" sldId="2147483648"/>
              <pc:sldLayoutMk cId="360423494" sldId="2147483789"/>
              <ac:spMk id="5" creationId="{E9FD30F0-3E9C-9685-8288-5172695D461E}"/>
            </ac:spMkLst>
          </pc:spChg>
          <pc:spChg chg="mod">
            <ac:chgData name="Joanna Enns" userId="e545c526-4049-4e40-8e46-e8268b71ff0a" providerId="ADAL" clId="{B2996E16-B045-C540-8FFD-3887FA5AB05D}" dt="2023-12-12T19:33:56.720" v="364" actId="207"/>
            <ac:spMkLst>
              <pc:docMk/>
              <pc:sldMasterMk cId="39030012" sldId="2147483648"/>
              <pc:sldLayoutMk cId="360423494" sldId="2147483789"/>
              <ac:spMk id="6" creationId="{D55BFC8C-35E6-C79D-558D-AB436DFAA303}"/>
            </ac:spMkLst>
          </pc:spChg>
          <pc:spChg chg="mod">
            <ac:chgData name="Joanna Enns" userId="e545c526-4049-4e40-8e46-e8268b71ff0a" providerId="ADAL" clId="{B2996E16-B045-C540-8FFD-3887FA5AB05D}" dt="2023-12-12T19:33:47.459" v="363" actId="207"/>
            <ac:spMkLst>
              <pc:docMk/>
              <pc:sldMasterMk cId="39030012" sldId="2147483648"/>
              <pc:sldLayoutMk cId="360423494" sldId="2147483789"/>
              <ac:spMk id="7" creationId="{EAC75022-073F-904F-AD1E-C76FE0E43294}"/>
            </ac:spMkLst>
          </pc:spChg>
          <pc:spChg chg="mod">
            <ac:chgData name="Joanna Enns" userId="e545c526-4049-4e40-8e46-e8268b71ff0a" providerId="ADAL" clId="{B2996E16-B045-C540-8FFD-3887FA5AB05D}" dt="2023-12-12T19:33:56.720" v="364" actId="207"/>
            <ac:spMkLst>
              <pc:docMk/>
              <pc:sldMasterMk cId="39030012" sldId="2147483648"/>
              <pc:sldLayoutMk cId="360423494" sldId="2147483789"/>
              <ac:spMk id="8" creationId="{89B4DF67-31E7-5310-B7B3-DA4AA0DB58B4}"/>
            </ac:spMkLst>
          </pc:spChg>
          <pc:spChg chg="mod">
            <ac:chgData name="Joanna Enns" userId="e545c526-4049-4e40-8e46-e8268b71ff0a" providerId="ADAL" clId="{B2996E16-B045-C540-8FFD-3887FA5AB05D}" dt="2023-12-12T19:33:56.720" v="364" actId="207"/>
            <ac:spMkLst>
              <pc:docMk/>
              <pc:sldMasterMk cId="39030012" sldId="2147483648"/>
              <pc:sldLayoutMk cId="360423494" sldId="2147483789"/>
              <ac:spMk id="10" creationId="{9DCCA68E-E636-14FF-EC67-B76382F9FC55}"/>
            </ac:spMkLst>
          </pc:spChg>
          <pc:spChg chg="mod">
            <ac:chgData name="Joanna Enns" userId="e545c526-4049-4e40-8e46-e8268b71ff0a" providerId="ADAL" clId="{B2996E16-B045-C540-8FFD-3887FA5AB05D}" dt="2023-12-12T19:33:56.720" v="364" actId="207"/>
            <ac:spMkLst>
              <pc:docMk/>
              <pc:sldMasterMk cId="39030012" sldId="2147483648"/>
              <pc:sldLayoutMk cId="360423494" sldId="2147483789"/>
              <ac:spMk id="11" creationId="{F7FA5234-C003-286A-3200-B616D89799F4}"/>
            </ac:spMkLst>
          </pc:spChg>
          <pc:spChg chg="mod">
            <ac:chgData name="Joanna Enns" userId="e545c526-4049-4e40-8e46-e8268b71ff0a" providerId="ADAL" clId="{B2996E16-B045-C540-8FFD-3887FA5AB05D}" dt="2023-12-12T19:33:56.720" v="364" actId="207"/>
            <ac:spMkLst>
              <pc:docMk/>
              <pc:sldMasterMk cId="39030012" sldId="2147483648"/>
              <pc:sldLayoutMk cId="360423494" sldId="2147483789"/>
              <ac:spMk id="12" creationId="{A5A1F2A7-EFE0-BD8A-9102-7FE116BBB8FB}"/>
            </ac:spMkLst>
          </pc:spChg>
          <pc:spChg chg="mod">
            <ac:chgData name="Joanna Enns" userId="e545c526-4049-4e40-8e46-e8268b71ff0a" providerId="ADAL" clId="{B2996E16-B045-C540-8FFD-3887FA5AB05D}" dt="2023-12-12T19:33:56.720" v="364" actId="207"/>
            <ac:spMkLst>
              <pc:docMk/>
              <pc:sldMasterMk cId="39030012" sldId="2147483648"/>
              <pc:sldLayoutMk cId="360423494" sldId="2147483789"/>
              <ac:spMk id="13" creationId="{28F99382-F56E-DAF4-A28F-5CDEB4FB9BB1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01.795" v="347" actId="207"/>
          <pc:sldLayoutMkLst>
            <pc:docMk/>
            <pc:sldMasterMk cId="39030012" sldId="2147483648"/>
            <pc:sldLayoutMk cId="1629708976" sldId="2147483809"/>
          </pc:sldLayoutMkLst>
          <pc:spChg chg="mod">
            <ac:chgData name="Joanna Enns" userId="e545c526-4049-4e40-8e46-e8268b71ff0a" providerId="ADAL" clId="{B2996E16-B045-C540-8FFD-3887FA5AB05D}" dt="2023-12-12T19:33:01.795" v="347" actId="207"/>
            <ac:spMkLst>
              <pc:docMk/>
              <pc:sldMasterMk cId="39030012" sldId="2147483648"/>
              <pc:sldLayoutMk cId="1629708976" sldId="2147483809"/>
              <ac:spMk id="9" creationId="{0886C131-97B1-A54F-BE7D-B48A72C2C2FB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2:52.604" v="343" actId="207"/>
          <pc:sldLayoutMkLst>
            <pc:docMk/>
            <pc:sldMasterMk cId="39030012" sldId="2147483648"/>
            <pc:sldLayoutMk cId="3382304386" sldId="2147483811"/>
          </pc:sldLayoutMkLst>
          <pc:spChg chg="mod">
            <ac:chgData name="Joanna Enns" userId="e545c526-4049-4e40-8e46-e8268b71ff0a" providerId="ADAL" clId="{B2996E16-B045-C540-8FFD-3887FA5AB05D}" dt="2023-12-12T19:32:52.604" v="343" actId="207"/>
            <ac:spMkLst>
              <pc:docMk/>
              <pc:sldMasterMk cId="39030012" sldId="2147483648"/>
              <pc:sldLayoutMk cId="3382304386" sldId="2147483811"/>
              <ac:spMk id="2" creationId="{D4137C78-55B3-5043-A799-045EE321C45F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42.124" v="361" actId="207"/>
          <pc:sldLayoutMkLst>
            <pc:docMk/>
            <pc:sldMasterMk cId="39030012" sldId="2147483648"/>
            <pc:sldLayoutMk cId="4244501679" sldId="2147483826"/>
          </pc:sldLayoutMkLst>
          <pc:spChg chg="mod">
            <ac:chgData name="Joanna Enns" userId="e545c526-4049-4e40-8e46-e8268b71ff0a" providerId="ADAL" clId="{B2996E16-B045-C540-8FFD-3887FA5AB05D}" dt="2023-12-12T19:33:42.124" v="361" actId="207"/>
            <ac:spMkLst>
              <pc:docMk/>
              <pc:sldMasterMk cId="39030012" sldId="2147483648"/>
              <pc:sldLayoutMk cId="4244501679" sldId="2147483826"/>
              <ac:spMk id="7" creationId="{EAC75022-073F-904F-AD1E-C76FE0E43294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39.607" v="360" actId="207"/>
          <pc:sldLayoutMkLst>
            <pc:docMk/>
            <pc:sldMasterMk cId="39030012" sldId="2147483648"/>
            <pc:sldLayoutMk cId="860801755" sldId="2147483828"/>
          </pc:sldLayoutMkLst>
          <pc:spChg chg="mod">
            <ac:chgData name="Joanna Enns" userId="e545c526-4049-4e40-8e46-e8268b71ff0a" providerId="ADAL" clId="{B2996E16-B045-C540-8FFD-3887FA5AB05D}" dt="2023-12-12T19:33:39.607" v="360" actId="207"/>
            <ac:spMkLst>
              <pc:docMk/>
              <pc:sldMasterMk cId="39030012" sldId="2147483648"/>
              <pc:sldLayoutMk cId="860801755" sldId="2147483828"/>
              <ac:spMk id="7" creationId="{EAC75022-073F-904F-AD1E-C76FE0E43294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36.037" v="358" actId="207"/>
          <pc:sldLayoutMkLst>
            <pc:docMk/>
            <pc:sldMasterMk cId="39030012" sldId="2147483648"/>
            <pc:sldLayoutMk cId="2707927005" sldId="2147483830"/>
          </pc:sldLayoutMkLst>
          <pc:spChg chg="mod">
            <ac:chgData name="Joanna Enns" userId="e545c526-4049-4e40-8e46-e8268b71ff0a" providerId="ADAL" clId="{B2996E16-B045-C540-8FFD-3887FA5AB05D}" dt="2023-12-12T19:33:36.037" v="358" actId="207"/>
            <ac:spMkLst>
              <pc:docMk/>
              <pc:sldMasterMk cId="39030012" sldId="2147483648"/>
              <pc:sldLayoutMk cId="2707927005" sldId="2147483830"/>
              <ac:spMk id="8" creationId="{D9820344-1427-2C4D-9860-D0B97C245949}"/>
            </ac:spMkLst>
          </pc:spChg>
        </pc:sldLayoutChg>
        <pc:sldLayoutChg chg="modSp mod">
          <pc:chgData name="Joanna Enns" userId="e545c526-4049-4e40-8e46-e8268b71ff0a" providerId="ADAL" clId="{B2996E16-B045-C540-8FFD-3887FA5AB05D}" dt="2023-12-12T19:33:37.787" v="359" actId="207"/>
          <pc:sldLayoutMkLst>
            <pc:docMk/>
            <pc:sldMasterMk cId="39030012" sldId="2147483648"/>
            <pc:sldLayoutMk cId="1919464259" sldId="2147483831"/>
          </pc:sldLayoutMkLst>
          <pc:spChg chg="mod">
            <ac:chgData name="Joanna Enns" userId="e545c526-4049-4e40-8e46-e8268b71ff0a" providerId="ADAL" clId="{B2996E16-B045-C540-8FFD-3887FA5AB05D}" dt="2023-12-12T19:33:37.787" v="359" actId="207"/>
            <ac:spMkLst>
              <pc:docMk/>
              <pc:sldMasterMk cId="39030012" sldId="2147483648"/>
              <pc:sldLayoutMk cId="1919464259" sldId="2147483831"/>
              <ac:spMk id="8" creationId="{D9820344-1427-2C4D-9860-D0B97C245949}"/>
            </ac:spMkLst>
          </pc:spChg>
        </pc:sldLayoutChg>
        <pc:sldLayoutChg chg="addSp delSp modSp add mod ord replId modTransition">
          <pc:chgData name="Joanna Enns" userId="e545c526-4049-4e40-8e46-e8268b71ff0a" providerId="ADAL" clId="{B2996E16-B045-C540-8FFD-3887FA5AB05D}" dt="2023-12-12T22:49:26.686" v="1831"/>
          <pc:sldLayoutMkLst>
            <pc:docMk/>
            <pc:sldMasterMk cId="39030012" sldId="2147483648"/>
            <pc:sldLayoutMk cId="1384422781" sldId="2147483838"/>
          </pc:sldLayoutMkLst>
          <pc:spChg chg="add mod">
            <ac:chgData name="Joanna Enns" userId="e545c526-4049-4e40-8e46-e8268b71ff0a" providerId="ADAL" clId="{B2996E16-B045-C540-8FFD-3887FA5AB05D}" dt="2023-12-12T22:49:26.686" v="1831"/>
            <ac:spMkLst>
              <pc:docMk/>
              <pc:sldMasterMk cId="39030012" sldId="2147483648"/>
              <pc:sldLayoutMk cId="1384422781" sldId="2147483838"/>
              <ac:spMk id="2" creationId="{C836146D-076D-B4EE-B41E-41B9E01F8267}"/>
            </ac:spMkLst>
          </pc:spChg>
          <pc:spChg chg="del">
            <ac:chgData name="Joanna Enns" userId="e545c526-4049-4e40-8e46-e8268b71ff0a" providerId="ADAL" clId="{B2996E16-B045-C540-8FFD-3887FA5AB05D}" dt="2023-12-12T22:49:26.218" v="1830" actId="478"/>
            <ac:spMkLst>
              <pc:docMk/>
              <pc:sldMasterMk cId="39030012" sldId="2147483648"/>
              <pc:sldLayoutMk cId="1384422781" sldId="2147483838"/>
              <ac:spMk id="3" creationId="{A3EBCF92-EE3B-BD58-AEFC-5ECE21BC82AE}"/>
            </ac:spMkLst>
          </pc:spChg>
          <pc:spChg chg="del">
            <ac:chgData name="Joanna Enns" userId="e545c526-4049-4e40-8e46-e8268b71ff0a" providerId="ADAL" clId="{B2996E16-B045-C540-8FFD-3887FA5AB05D}" dt="2023-12-12T22:49:26.218" v="1830" actId="478"/>
            <ac:spMkLst>
              <pc:docMk/>
              <pc:sldMasterMk cId="39030012" sldId="2147483648"/>
              <pc:sldLayoutMk cId="1384422781" sldId="2147483838"/>
              <ac:spMk id="9" creationId="{79AA51E2-B153-167C-9EDD-10219B377F70}"/>
            </ac:spMkLst>
          </pc:spChg>
          <pc:spChg chg="del">
            <ac:chgData name="Joanna Enns" userId="e545c526-4049-4e40-8e46-e8268b71ff0a" providerId="ADAL" clId="{B2996E16-B045-C540-8FFD-3887FA5AB05D}" dt="2023-12-12T22:49:19.520" v="1829" actId="478"/>
            <ac:spMkLst>
              <pc:docMk/>
              <pc:sldMasterMk cId="39030012" sldId="2147483648"/>
              <pc:sldLayoutMk cId="1384422781" sldId="2147483838"/>
              <ac:spMk id="17" creationId="{DAFA0670-26FF-F341-B045-2C5797367DF7}"/>
            </ac:spMkLst>
          </pc:spChg>
          <pc:picChg chg="add mod">
            <ac:chgData name="Joanna Enns" userId="e545c526-4049-4e40-8e46-e8268b71ff0a" providerId="ADAL" clId="{B2996E16-B045-C540-8FFD-3887FA5AB05D}" dt="2023-12-12T22:49:26.686" v="1831"/>
            <ac:picMkLst>
              <pc:docMk/>
              <pc:sldMasterMk cId="39030012" sldId="2147483648"/>
              <pc:sldLayoutMk cId="1384422781" sldId="2147483838"/>
              <ac:picMk id="6" creationId="{68A0DB00-251D-C3A9-615A-92D5A1F0FB5D}"/>
            </ac:picMkLst>
          </pc:picChg>
        </pc:sldLayoutChg>
      </pc:sldMasterChg>
    </pc:docChg>
  </pc:docChgLst>
  <pc:docChgLst>
    <pc:chgData name="Joanna Enns" userId="e545c526-4049-4e40-8e46-e8268b71ff0a" providerId="ADAL" clId="{D82E0880-3C57-8E47-9067-5D02B545A741}"/>
    <pc:docChg chg="undo redo custSel addSld delSld modSld sldOrd modMainMaster modSection">
      <pc:chgData name="Joanna Enns" userId="e545c526-4049-4e40-8e46-e8268b71ff0a" providerId="ADAL" clId="{D82E0880-3C57-8E47-9067-5D02B545A741}" dt="2024-01-05T00:49:58.698" v="622" actId="21"/>
      <pc:docMkLst>
        <pc:docMk/>
      </pc:docMkLst>
      <pc:sldChg chg="modSp new del mod">
        <pc:chgData name="Joanna Enns" userId="e545c526-4049-4e40-8e46-e8268b71ff0a" providerId="ADAL" clId="{D82E0880-3C57-8E47-9067-5D02B545A741}" dt="2024-01-03T22:47:51.962" v="278" actId="2696"/>
        <pc:sldMkLst>
          <pc:docMk/>
          <pc:sldMk cId="2943319295" sldId="256"/>
        </pc:sldMkLst>
        <pc:spChg chg="mod">
          <ac:chgData name="Joanna Enns" userId="e545c526-4049-4e40-8e46-e8268b71ff0a" providerId="ADAL" clId="{D82E0880-3C57-8E47-9067-5D02B545A741}" dt="2024-01-03T22:30:47.610" v="30" actId="20577"/>
          <ac:spMkLst>
            <pc:docMk/>
            <pc:sldMk cId="2943319295" sldId="256"/>
            <ac:spMk id="3" creationId="{AF416311-E4BC-CEE6-E1C1-7350CD7179DD}"/>
          </ac:spMkLst>
        </pc:spChg>
        <pc:spChg chg="mod">
          <ac:chgData name="Joanna Enns" userId="e545c526-4049-4e40-8e46-e8268b71ff0a" providerId="ADAL" clId="{D82E0880-3C57-8E47-9067-5D02B545A741}" dt="2024-01-03T22:31:18.607" v="85" actId="20577"/>
          <ac:spMkLst>
            <pc:docMk/>
            <pc:sldMk cId="2943319295" sldId="256"/>
            <ac:spMk id="4" creationId="{B5ADDBA7-A5C3-0737-E136-18ACCABDCA69}"/>
          </ac:spMkLst>
        </pc:spChg>
      </pc:sldChg>
      <pc:sldChg chg="modSp new del mod">
        <pc:chgData name="Joanna Enns" userId="e545c526-4049-4e40-8e46-e8268b71ff0a" providerId="ADAL" clId="{D82E0880-3C57-8E47-9067-5D02B545A741}" dt="2024-01-03T22:38:06.967" v="186" actId="2696"/>
        <pc:sldMkLst>
          <pc:docMk/>
          <pc:sldMk cId="555730393" sldId="257"/>
        </pc:sldMkLst>
        <pc:spChg chg="mod">
          <ac:chgData name="Joanna Enns" userId="e545c526-4049-4e40-8e46-e8268b71ff0a" providerId="ADAL" clId="{D82E0880-3C57-8E47-9067-5D02B545A741}" dt="2024-01-03T22:31:46.629" v="112"/>
          <ac:spMkLst>
            <pc:docMk/>
            <pc:sldMk cId="555730393" sldId="257"/>
            <ac:spMk id="2" creationId="{C119D3E7-069F-A71E-A20D-0F0800033579}"/>
          </ac:spMkLst>
        </pc:spChg>
        <pc:spChg chg="mod">
          <ac:chgData name="Joanna Enns" userId="e545c526-4049-4e40-8e46-e8268b71ff0a" providerId="ADAL" clId="{D82E0880-3C57-8E47-9067-5D02B545A741}" dt="2024-01-03T22:31:32.491" v="109" actId="20577"/>
          <ac:spMkLst>
            <pc:docMk/>
            <pc:sldMk cId="555730393" sldId="257"/>
            <ac:spMk id="4" creationId="{55FEC3FF-87D5-5997-D9D6-6612E0D999A2}"/>
          </ac:spMkLst>
        </pc:spChg>
      </pc:sldChg>
      <pc:sldChg chg="del">
        <pc:chgData name="Joanna Enns" userId="e545c526-4049-4e40-8e46-e8268b71ff0a" providerId="ADAL" clId="{D82E0880-3C57-8E47-9067-5D02B545A741}" dt="2024-01-03T22:30:37.551" v="0" actId="2696"/>
        <pc:sldMkLst>
          <pc:docMk/>
          <pc:sldMk cId="2168293439" sldId="459"/>
        </pc:sldMkLst>
      </pc:sldChg>
      <pc:sldChg chg="del">
        <pc:chgData name="Joanna Enns" userId="e545c526-4049-4e40-8e46-e8268b71ff0a" providerId="ADAL" clId="{D82E0880-3C57-8E47-9067-5D02B545A741}" dt="2024-01-03T22:30:37.569" v="8" actId="2696"/>
        <pc:sldMkLst>
          <pc:docMk/>
          <pc:sldMk cId="2402755857" sldId="462"/>
        </pc:sldMkLst>
      </pc:sldChg>
      <pc:sldChg chg="delSp add del mod ord">
        <pc:chgData name="Joanna Enns" userId="e545c526-4049-4e40-8e46-e8268b71ff0a" providerId="ADAL" clId="{D82E0880-3C57-8E47-9067-5D02B545A741}" dt="2024-01-04T00:39:23.456" v="592" actId="478"/>
        <pc:sldMkLst>
          <pc:docMk/>
          <pc:sldMk cId="856977429" sldId="464"/>
        </pc:sldMkLst>
        <pc:spChg chg="del">
          <ac:chgData name="Joanna Enns" userId="e545c526-4049-4e40-8e46-e8268b71ff0a" providerId="ADAL" clId="{D82E0880-3C57-8E47-9067-5D02B545A741}" dt="2024-01-04T00:39:23.456" v="592" actId="478"/>
          <ac:spMkLst>
            <pc:docMk/>
            <pc:sldMk cId="856977429" sldId="464"/>
            <ac:spMk id="3" creationId="{511DB0A8-2334-F0AD-459C-DC7D70A96179}"/>
          </ac:spMkLst>
        </pc:spChg>
        <pc:spChg chg="del">
          <ac:chgData name="Joanna Enns" userId="e545c526-4049-4e40-8e46-e8268b71ff0a" providerId="ADAL" clId="{D82E0880-3C57-8E47-9067-5D02B545A741}" dt="2024-01-04T00:39:23.456" v="592" actId="478"/>
          <ac:spMkLst>
            <pc:docMk/>
            <pc:sldMk cId="856977429" sldId="464"/>
            <ac:spMk id="7" creationId="{276FF66B-E748-F93F-0FE2-5FA4DA576967}"/>
          </ac:spMkLst>
        </pc:spChg>
      </pc:sldChg>
      <pc:sldChg chg="del">
        <pc:chgData name="Joanna Enns" userId="e545c526-4049-4e40-8e46-e8268b71ff0a" providerId="ADAL" clId="{D82E0880-3C57-8E47-9067-5D02B545A741}" dt="2024-01-03T22:30:37.590" v="11" actId="2696"/>
        <pc:sldMkLst>
          <pc:docMk/>
          <pc:sldMk cId="2953018286" sldId="465"/>
        </pc:sldMkLst>
      </pc:sldChg>
      <pc:sldChg chg="del">
        <pc:chgData name="Joanna Enns" userId="e545c526-4049-4e40-8e46-e8268b71ff0a" providerId="ADAL" clId="{D82E0880-3C57-8E47-9067-5D02B545A741}" dt="2024-01-03T22:30:37.565" v="3" actId="2696"/>
        <pc:sldMkLst>
          <pc:docMk/>
          <pc:sldMk cId="3615371345" sldId="466"/>
        </pc:sldMkLst>
      </pc:sldChg>
      <pc:sldChg chg="del">
        <pc:chgData name="Joanna Enns" userId="e545c526-4049-4e40-8e46-e8268b71ff0a" providerId="ADAL" clId="{D82E0880-3C57-8E47-9067-5D02B545A741}" dt="2024-01-03T22:30:37.566" v="4" actId="2696"/>
        <pc:sldMkLst>
          <pc:docMk/>
          <pc:sldMk cId="3193968095" sldId="467"/>
        </pc:sldMkLst>
      </pc:sldChg>
      <pc:sldChg chg="del">
        <pc:chgData name="Joanna Enns" userId="e545c526-4049-4e40-8e46-e8268b71ff0a" providerId="ADAL" clId="{D82E0880-3C57-8E47-9067-5D02B545A741}" dt="2024-01-03T22:30:37.592" v="13" actId="2696"/>
        <pc:sldMkLst>
          <pc:docMk/>
          <pc:sldMk cId="463998546" sldId="468"/>
        </pc:sldMkLst>
      </pc:sldChg>
      <pc:sldChg chg="del">
        <pc:chgData name="Joanna Enns" userId="e545c526-4049-4e40-8e46-e8268b71ff0a" providerId="ADAL" clId="{D82E0880-3C57-8E47-9067-5D02B545A741}" dt="2024-01-03T22:30:37.575" v="10" actId="2696"/>
        <pc:sldMkLst>
          <pc:docMk/>
          <pc:sldMk cId="3862519714" sldId="469"/>
        </pc:sldMkLst>
      </pc:sldChg>
      <pc:sldChg chg="del">
        <pc:chgData name="Joanna Enns" userId="e545c526-4049-4e40-8e46-e8268b71ff0a" providerId="ADAL" clId="{D82E0880-3C57-8E47-9067-5D02B545A741}" dt="2024-01-03T22:30:37.553" v="1" actId="2696"/>
        <pc:sldMkLst>
          <pc:docMk/>
          <pc:sldMk cId="3917326277" sldId="470"/>
        </pc:sldMkLst>
      </pc:sldChg>
      <pc:sldChg chg="del">
        <pc:chgData name="Joanna Enns" userId="e545c526-4049-4e40-8e46-e8268b71ff0a" providerId="ADAL" clId="{D82E0880-3C57-8E47-9067-5D02B545A741}" dt="2024-01-03T22:30:37.567" v="5" actId="2696"/>
        <pc:sldMkLst>
          <pc:docMk/>
          <pc:sldMk cId="3582364547" sldId="471"/>
        </pc:sldMkLst>
      </pc:sldChg>
      <pc:sldChg chg="del">
        <pc:chgData name="Joanna Enns" userId="e545c526-4049-4e40-8e46-e8268b71ff0a" providerId="ADAL" clId="{D82E0880-3C57-8E47-9067-5D02B545A741}" dt="2024-01-03T22:30:37.567" v="6" actId="2696"/>
        <pc:sldMkLst>
          <pc:docMk/>
          <pc:sldMk cId="1422330578" sldId="474"/>
        </pc:sldMkLst>
      </pc:sldChg>
      <pc:sldChg chg="del">
        <pc:chgData name="Joanna Enns" userId="e545c526-4049-4e40-8e46-e8268b71ff0a" providerId="ADAL" clId="{D82E0880-3C57-8E47-9067-5D02B545A741}" dt="2024-01-03T22:30:37.591" v="12" actId="2696"/>
        <pc:sldMkLst>
          <pc:docMk/>
          <pc:sldMk cId="2895881053" sldId="475"/>
        </pc:sldMkLst>
      </pc:sldChg>
      <pc:sldChg chg="modSp add del mod">
        <pc:chgData name="Joanna Enns" userId="e545c526-4049-4e40-8e46-e8268b71ff0a" providerId="ADAL" clId="{D82E0880-3C57-8E47-9067-5D02B545A741}" dt="2024-01-04T00:15:30.231" v="463" actId="2696"/>
        <pc:sldMkLst>
          <pc:docMk/>
          <pc:sldMk cId="2595229970" sldId="477"/>
        </pc:sldMkLst>
        <pc:spChg chg="mod">
          <ac:chgData name="Joanna Enns" userId="e545c526-4049-4e40-8e46-e8268b71ff0a" providerId="ADAL" clId="{D82E0880-3C57-8E47-9067-5D02B545A741}" dt="2024-01-03T22:43:16.206" v="262" actId="1076"/>
          <ac:spMkLst>
            <pc:docMk/>
            <pc:sldMk cId="2595229970" sldId="477"/>
            <ac:spMk id="5" creationId="{F3297D9B-3359-6118-DCBC-0F29BD643A85}"/>
          </ac:spMkLst>
        </pc:spChg>
        <pc:spChg chg="mod">
          <ac:chgData name="Joanna Enns" userId="e545c526-4049-4e40-8e46-e8268b71ff0a" providerId="ADAL" clId="{D82E0880-3C57-8E47-9067-5D02B545A741}" dt="2024-01-03T22:43:16.206" v="262" actId="1076"/>
          <ac:spMkLst>
            <pc:docMk/>
            <pc:sldMk cId="2595229970" sldId="477"/>
            <ac:spMk id="6" creationId="{51E15B0D-EFB8-CD6E-2913-77705CA7A99B}"/>
          </ac:spMkLst>
        </pc:spChg>
      </pc:sldChg>
      <pc:sldChg chg="delSp add del mod ord">
        <pc:chgData name="Joanna Enns" userId="e545c526-4049-4e40-8e46-e8268b71ff0a" providerId="ADAL" clId="{D82E0880-3C57-8E47-9067-5D02B545A741}" dt="2024-01-04T00:39:32.763" v="594" actId="478"/>
        <pc:sldMkLst>
          <pc:docMk/>
          <pc:sldMk cId="1606306404" sldId="478"/>
        </pc:sldMkLst>
        <pc:spChg chg="del">
          <ac:chgData name="Joanna Enns" userId="e545c526-4049-4e40-8e46-e8268b71ff0a" providerId="ADAL" clId="{D82E0880-3C57-8E47-9067-5D02B545A741}" dt="2024-01-04T00:39:32.763" v="594" actId="478"/>
          <ac:spMkLst>
            <pc:docMk/>
            <pc:sldMk cId="1606306404" sldId="478"/>
            <ac:spMk id="3" creationId="{26A43466-AEF9-CDA2-4BBD-1DB507D479A4}"/>
          </ac:spMkLst>
        </pc:spChg>
        <pc:spChg chg="del">
          <ac:chgData name="Joanna Enns" userId="e545c526-4049-4e40-8e46-e8268b71ff0a" providerId="ADAL" clId="{D82E0880-3C57-8E47-9067-5D02B545A741}" dt="2024-01-04T00:39:13.218" v="589" actId="478"/>
          <ac:spMkLst>
            <pc:docMk/>
            <pc:sldMk cId="1606306404" sldId="478"/>
            <ac:spMk id="7" creationId="{D1945A9C-060B-28B8-A41F-B51E18646E5B}"/>
          </ac:spMkLst>
        </pc:spChg>
      </pc:sldChg>
      <pc:sldChg chg="del">
        <pc:chgData name="Joanna Enns" userId="e545c526-4049-4e40-8e46-e8268b71ff0a" providerId="ADAL" clId="{D82E0880-3C57-8E47-9067-5D02B545A741}" dt="2024-01-03T22:30:37.595" v="14" actId="2696"/>
        <pc:sldMkLst>
          <pc:docMk/>
          <pc:sldMk cId="2087819176" sldId="479"/>
        </pc:sldMkLst>
      </pc:sldChg>
      <pc:sldChg chg="addSp delSp modSp new mod modClrScheme chgLayout">
        <pc:chgData name="Joanna Enns" userId="e545c526-4049-4e40-8e46-e8268b71ff0a" providerId="ADAL" clId="{D82E0880-3C57-8E47-9067-5D02B545A741}" dt="2024-01-04T00:46:53.327" v="608" actId="700"/>
        <pc:sldMkLst>
          <pc:docMk/>
          <pc:sldMk cId="4271945174" sldId="479"/>
        </pc:sldMkLst>
        <pc:spChg chg="mod ord">
          <ac:chgData name="Joanna Enns" userId="e545c526-4049-4e40-8e46-e8268b71ff0a" providerId="ADAL" clId="{D82E0880-3C57-8E47-9067-5D02B545A741}" dt="2024-01-04T00:46:53.327" v="608" actId="700"/>
          <ac:spMkLst>
            <pc:docMk/>
            <pc:sldMk cId="4271945174" sldId="479"/>
            <ac:spMk id="2" creationId="{52DAF651-A3DF-EC2E-6632-88F591308D73}"/>
          </ac:spMkLst>
        </pc:spChg>
        <pc:spChg chg="del mod ord">
          <ac:chgData name="Joanna Enns" userId="e545c526-4049-4e40-8e46-e8268b71ff0a" providerId="ADAL" clId="{D82E0880-3C57-8E47-9067-5D02B545A741}" dt="2024-01-04T00:39:26.198" v="593" actId="478"/>
          <ac:spMkLst>
            <pc:docMk/>
            <pc:sldMk cId="4271945174" sldId="479"/>
            <ac:spMk id="3" creationId="{7C3F9814-800A-02B2-2948-A595A6B8A73D}"/>
          </ac:spMkLst>
        </pc:spChg>
        <pc:spChg chg="mod ord">
          <ac:chgData name="Joanna Enns" userId="e545c526-4049-4e40-8e46-e8268b71ff0a" providerId="ADAL" clId="{D82E0880-3C57-8E47-9067-5D02B545A741}" dt="2024-01-04T00:46:53.327" v="608" actId="700"/>
          <ac:spMkLst>
            <pc:docMk/>
            <pc:sldMk cId="4271945174" sldId="479"/>
            <ac:spMk id="4" creationId="{CC3B2584-4FC6-9325-0A5E-88DD2AF06D95}"/>
          </ac:spMkLst>
        </pc:spChg>
        <pc:spChg chg="add del mod ord">
          <ac:chgData name="Joanna Enns" userId="e545c526-4049-4e40-8e46-e8268b71ff0a" providerId="ADAL" clId="{D82E0880-3C57-8E47-9067-5D02B545A741}" dt="2024-01-04T00:16:18.167" v="474" actId="700"/>
          <ac:spMkLst>
            <pc:docMk/>
            <pc:sldMk cId="4271945174" sldId="479"/>
            <ac:spMk id="5" creationId="{4428B0FF-CE87-EDE5-54AB-0FC9120CDB4E}"/>
          </ac:spMkLst>
        </pc:spChg>
        <pc:spChg chg="add del mod ord">
          <ac:chgData name="Joanna Enns" userId="e545c526-4049-4e40-8e46-e8268b71ff0a" providerId="ADAL" clId="{D82E0880-3C57-8E47-9067-5D02B545A741}" dt="2024-01-04T00:46:53.327" v="608" actId="700"/>
          <ac:spMkLst>
            <pc:docMk/>
            <pc:sldMk cId="4271945174" sldId="479"/>
            <ac:spMk id="6" creationId="{17EFBDE2-58AB-822E-515A-5E7F7747DE29}"/>
          </ac:spMkLst>
        </pc:spChg>
        <pc:spChg chg="add del mod ord">
          <ac:chgData name="Joanna Enns" userId="e545c526-4049-4e40-8e46-e8268b71ff0a" providerId="ADAL" clId="{D82E0880-3C57-8E47-9067-5D02B545A741}" dt="2024-01-04T00:32:05.067" v="541" actId="478"/>
          <ac:spMkLst>
            <pc:docMk/>
            <pc:sldMk cId="4271945174" sldId="479"/>
            <ac:spMk id="7" creationId="{CA7705BA-0517-7A9D-44E3-8BF24048358C}"/>
          </ac:spMkLst>
        </pc:spChg>
        <pc:spChg chg="add del mod ord">
          <ac:chgData name="Joanna Enns" userId="e545c526-4049-4e40-8e46-e8268b71ff0a" providerId="ADAL" clId="{D82E0880-3C57-8E47-9067-5D02B545A741}" dt="2024-01-04T00:39:26.198" v="593" actId="478"/>
          <ac:spMkLst>
            <pc:docMk/>
            <pc:sldMk cId="4271945174" sldId="479"/>
            <ac:spMk id="8" creationId="{813E7A37-B4FA-6446-B03C-822E4D2F422A}"/>
          </ac:spMkLst>
        </pc:spChg>
        <pc:picChg chg="add mod">
          <ac:chgData name="Joanna Enns" userId="e545c526-4049-4e40-8e46-e8268b71ff0a" providerId="ADAL" clId="{D82E0880-3C57-8E47-9067-5D02B545A741}" dt="2024-01-04T00:46:45.768" v="607" actId="931"/>
          <ac:picMkLst>
            <pc:docMk/>
            <pc:sldMk cId="4271945174" sldId="479"/>
            <ac:picMk id="10" creationId="{11D474FE-6175-4609-EBA7-39D5E88A1C30}"/>
          </ac:picMkLst>
        </pc:picChg>
      </pc:sldChg>
      <pc:sldChg chg="addSp delSp modSp new del mod">
        <pc:chgData name="Joanna Enns" userId="e545c526-4049-4e40-8e46-e8268b71ff0a" providerId="ADAL" clId="{D82E0880-3C57-8E47-9067-5D02B545A741}" dt="2024-01-04T00:15:43.615" v="464" actId="2696"/>
        <pc:sldMkLst>
          <pc:docMk/>
          <pc:sldMk cId="2440750950" sldId="480"/>
        </pc:sldMkLst>
        <pc:spChg chg="del">
          <ac:chgData name="Joanna Enns" userId="e545c526-4049-4e40-8e46-e8268b71ff0a" providerId="ADAL" clId="{D82E0880-3C57-8E47-9067-5D02B545A741}" dt="2024-01-03T22:46:35.573" v="263" actId="931"/>
          <ac:spMkLst>
            <pc:docMk/>
            <pc:sldMk cId="2440750950" sldId="480"/>
            <ac:spMk id="2" creationId="{1A25E67B-82C4-5502-C802-5536A00482DA}"/>
          </ac:spMkLst>
        </pc:spChg>
        <pc:spChg chg="mod">
          <ac:chgData name="Joanna Enns" userId="e545c526-4049-4e40-8e46-e8268b71ff0a" providerId="ADAL" clId="{D82E0880-3C57-8E47-9067-5D02B545A741}" dt="2024-01-03T22:47:12.712" v="276" actId="207"/>
          <ac:spMkLst>
            <pc:docMk/>
            <pc:sldMk cId="2440750950" sldId="480"/>
            <ac:spMk id="5" creationId="{2E7AEB76-9BA1-B45E-156D-3038F35011F6}"/>
          </ac:spMkLst>
        </pc:spChg>
        <pc:spChg chg="mod">
          <ac:chgData name="Joanna Enns" userId="e545c526-4049-4e40-8e46-e8268b71ff0a" providerId="ADAL" clId="{D82E0880-3C57-8E47-9067-5D02B545A741}" dt="2024-01-03T22:47:56.885" v="280" actId="20577"/>
          <ac:spMkLst>
            <pc:docMk/>
            <pc:sldMk cId="2440750950" sldId="480"/>
            <ac:spMk id="6" creationId="{26D33ACB-5123-A6CF-5F34-BC7D0AB503AE}"/>
          </ac:spMkLst>
        </pc:spChg>
        <pc:picChg chg="add mod">
          <ac:chgData name="Joanna Enns" userId="e545c526-4049-4e40-8e46-e8268b71ff0a" providerId="ADAL" clId="{D82E0880-3C57-8E47-9067-5D02B545A741}" dt="2024-01-03T22:47:33.617" v="277" actId="196"/>
          <ac:picMkLst>
            <pc:docMk/>
            <pc:sldMk cId="2440750950" sldId="480"/>
            <ac:picMk id="8" creationId="{C3137142-DEDE-8F9E-546B-743608D3BA92}"/>
          </ac:picMkLst>
        </pc:picChg>
      </pc:sldChg>
      <pc:sldChg chg="addSp delSp modSp add del mod ord">
        <pc:chgData name="Joanna Enns" userId="e545c526-4049-4e40-8e46-e8268b71ff0a" providerId="ADAL" clId="{D82E0880-3C57-8E47-9067-5D02B545A741}" dt="2024-01-04T00:13:31.361" v="427" actId="2696"/>
        <pc:sldMkLst>
          <pc:docMk/>
          <pc:sldMk cId="3774851219" sldId="481"/>
        </pc:sldMkLst>
        <pc:spChg chg="del mod">
          <ac:chgData name="Joanna Enns" userId="e545c526-4049-4e40-8e46-e8268b71ff0a" providerId="ADAL" clId="{D82E0880-3C57-8E47-9067-5D02B545A741}" dt="2024-01-04T00:04:50.574" v="304" actId="478"/>
          <ac:spMkLst>
            <pc:docMk/>
            <pc:sldMk cId="3774851219" sldId="481"/>
            <ac:spMk id="5" creationId="{2E7AEB76-9BA1-B45E-156D-3038F35011F6}"/>
          </ac:spMkLst>
        </pc:spChg>
        <pc:spChg chg="mod">
          <ac:chgData name="Joanna Enns" userId="e545c526-4049-4e40-8e46-e8268b71ff0a" providerId="ADAL" clId="{D82E0880-3C57-8E47-9067-5D02B545A741}" dt="2024-01-04T00:05:46.921" v="327" actId="14100"/>
          <ac:spMkLst>
            <pc:docMk/>
            <pc:sldMk cId="3774851219" sldId="481"/>
            <ac:spMk id="6" creationId="{26D33ACB-5123-A6CF-5F34-BC7D0AB503AE}"/>
          </ac:spMkLst>
        </pc:spChg>
        <pc:spChg chg="add del mod">
          <ac:chgData name="Joanna Enns" userId="e545c526-4049-4e40-8e46-e8268b71ff0a" providerId="ADAL" clId="{D82E0880-3C57-8E47-9067-5D02B545A741}" dt="2024-01-04T00:04:56.204" v="308" actId="478"/>
          <ac:spMkLst>
            <pc:docMk/>
            <pc:sldMk cId="3774851219" sldId="481"/>
            <ac:spMk id="7" creationId="{4FF28372-B4FF-1D26-5F93-9D8B45C66C3C}"/>
          </ac:spMkLst>
        </pc:spChg>
        <pc:spChg chg="add del mod">
          <ac:chgData name="Joanna Enns" userId="e545c526-4049-4e40-8e46-e8268b71ff0a" providerId="ADAL" clId="{D82E0880-3C57-8E47-9067-5D02B545A741}" dt="2024-01-04T00:04:54.922" v="307" actId="478"/>
          <ac:spMkLst>
            <pc:docMk/>
            <pc:sldMk cId="3774851219" sldId="481"/>
            <ac:spMk id="10" creationId="{E3E3F2E1-65AF-E604-E7CF-E95546420BD3}"/>
          </ac:spMkLst>
        </pc:spChg>
        <pc:picChg chg="add del mod modCrop">
          <ac:chgData name="Joanna Enns" userId="e545c526-4049-4e40-8e46-e8268b71ff0a" providerId="ADAL" clId="{D82E0880-3C57-8E47-9067-5D02B545A741}" dt="2024-01-04T00:12:39.807" v="409" actId="18131"/>
          <ac:picMkLst>
            <pc:docMk/>
            <pc:sldMk cId="3774851219" sldId="481"/>
            <ac:picMk id="8" creationId="{C3137142-DEDE-8F9E-546B-743608D3BA92}"/>
          </ac:picMkLst>
        </pc:picChg>
      </pc:sldChg>
      <pc:sldChg chg="addSp delSp modSp add del mod">
        <pc:chgData name="Joanna Enns" userId="e545c526-4049-4e40-8e46-e8268b71ff0a" providerId="ADAL" clId="{D82E0880-3C57-8E47-9067-5D02B545A741}" dt="2024-01-04T00:03:49.399" v="300" actId="2696"/>
        <pc:sldMkLst>
          <pc:docMk/>
          <pc:sldMk cId="2283863325" sldId="482"/>
        </pc:sldMkLst>
        <pc:spChg chg="del">
          <ac:chgData name="Joanna Enns" userId="e545c526-4049-4e40-8e46-e8268b71ff0a" providerId="ADAL" clId="{D82E0880-3C57-8E47-9067-5D02B545A741}" dt="2024-01-04T00:02:46.687" v="284" actId="478"/>
          <ac:spMkLst>
            <pc:docMk/>
            <pc:sldMk cId="2283863325" sldId="482"/>
            <ac:spMk id="5" creationId="{2E7AEB76-9BA1-B45E-156D-3038F35011F6}"/>
          </ac:spMkLst>
        </pc:spChg>
        <pc:spChg chg="del">
          <ac:chgData name="Joanna Enns" userId="e545c526-4049-4e40-8e46-e8268b71ff0a" providerId="ADAL" clId="{D82E0880-3C57-8E47-9067-5D02B545A741}" dt="2024-01-04T00:02:46.687" v="284" actId="478"/>
          <ac:spMkLst>
            <pc:docMk/>
            <pc:sldMk cId="2283863325" sldId="482"/>
            <ac:spMk id="6" creationId="{26D33ACB-5123-A6CF-5F34-BC7D0AB503AE}"/>
          </ac:spMkLst>
        </pc:spChg>
        <pc:spChg chg="add del mod">
          <ac:chgData name="Joanna Enns" userId="e545c526-4049-4e40-8e46-e8268b71ff0a" providerId="ADAL" clId="{D82E0880-3C57-8E47-9067-5D02B545A741}" dt="2024-01-04T00:02:52.590" v="288" actId="478"/>
          <ac:spMkLst>
            <pc:docMk/>
            <pc:sldMk cId="2283863325" sldId="482"/>
            <ac:spMk id="7" creationId="{7C2FE776-3F21-5CEE-70F2-C5E97EB6760F}"/>
          </ac:spMkLst>
        </pc:spChg>
        <pc:spChg chg="add del mod">
          <ac:chgData name="Joanna Enns" userId="e545c526-4049-4e40-8e46-e8268b71ff0a" providerId="ADAL" clId="{D82E0880-3C57-8E47-9067-5D02B545A741}" dt="2024-01-04T00:02:58.356" v="291" actId="478"/>
          <ac:spMkLst>
            <pc:docMk/>
            <pc:sldMk cId="2283863325" sldId="482"/>
            <ac:spMk id="10" creationId="{93BC2F5D-2819-301D-E4CC-A3F3A61B3719}"/>
          </ac:spMkLst>
        </pc:spChg>
        <pc:spChg chg="add mod">
          <ac:chgData name="Joanna Enns" userId="e545c526-4049-4e40-8e46-e8268b71ff0a" providerId="ADAL" clId="{D82E0880-3C57-8E47-9067-5D02B545A741}" dt="2024-01-04T00:02:48.807" v="286"/>
          <ac:spMkLst>
            <pc:docMk/>
            <pc:sldMk cId="2283863325" sldId="482"/>
            <ac:spMk id="11" creationId="{A66AD5BA-8921-7AB0-C16F-180A96932837}"/>
          </ac:spMkLst>
        </pc:spChg>
        <pc:spChg chg="add mod">
          <ac:chgData name="Joanna Enns" userId="e545c526-4049-4e40-8e46-e8268b71ff0a" providerId="ADAL" clId="{D82E0880-3C57-8E47-9067-5D02B545A741}" dt="2024-01-04T00:02:48.807" v="286"/>
          <ac:spMkLst>
            <pc:docMk/>
            <pc:sldMk cId="2283863325" sldId="482"/>
            <ac:spMk id="12" creationId="{1E099514-DD6F-8A5D-C80B-8E5562C550AD}"/>
          </ac:spMkLst>
        </pc:spChg>
        <pc:spChg chg="add mod">
          <ac:chgData name="Joanna Enns" userId="e545c526-4049-4e40-8e46-e8268b71ff0a" providerId="ADAL" clId="{D82E0880-3C57-8E47-9067-5D02B545A741}" dt="2024-01-04T00:02:50.073" v="287"/>
          <ac:spMkLst>
            <pc:docMk/>
            <pc:sldMk cId="2283863325" sldId="482"/>
            <ac:spMk id="13" creationId="{A33163F0-FD39-64DD-C35A-3CAC4F8CE226}"/>
          </ac:spMkLst>
        </pc:spChg>
        <pc:spChg chg="add mod">
          <ac:chgData name="Joanna Enns" userId="e545c526-4049-4e40-8e46-e8268b71ff0a" providerId="ADAL" clId="{D82E0880-3C57-8E47-9067-5D02B545A741}" dt="2024-01-04T00:02:50.073" v="287"/>
          <ac:spMkLst>
            <pc:docMk/>
            <pc:sldMk cId="2283863325" sldId="482"/>
            <ac:spMk id="14" creationId="{3DD6AA69-8008-0CAB-DE94-298D228BC14D}"/>
          </ac:spMkLst>
        </pc:spChg>
        <pc:spChg chg="add del mod">
          <ac:chgData name="Joanna Enns" userId="e545c526-4049-4e40-8e46-e8268b71ff0a" providerId="ADAL" clId="{D82E0880-3C57-8E47-9067-5D02B545A741}" dt="2024-01-04T00:02:56.269" v="290" actId="478"/>
          <ac:spMkLst>
            <pc:docMk/>
            <pc:sldMk cId="2283863325" sldId="482"/>
            <ac:spMk id="16" creationId="{72927BCA-0266-1778-0DE4-0F9F388F9E6B}"/>
          </ac:spMkLst>
        </pc:spChg>
        <pc:spChg chg="add del mod">
          <ac:chgData name="Joanna Enns" userId="e545c526-4049-4e40-8e46-e8268b71ff0a" providerId="ADAL" clId="{D82E0880-3C57-8E47-9067-5D02B545A741}" dt="2024-01-04T00:03:48.966" v="299"/>
          <ac:spMkLst>
            <pc:docMk/>
            <pc:sldMk cId="2283863325" sldId="482"/>
            <ac:spMk id="17" creationId="{A5E56000-0F97-7207-656E-4314438882B5}"/>
          </ac:spMkLst>
        </pc:spChg>
        <pc:picChg chg="add del mod modCrop">
          <ac:chgData name="Joanna Enns" userId="e545c526-4049-4e40-8e46-e8268b71ff0a" providerId="ADAL" clId="{D82E0880-3C57-8E47-9067-5D02B545A741}" dt="2024-01-04T00:03:42.200" v="296" actId="18131"/>
          <ac:picMkLst>
            <pc:docMk/>
            <pc:sldMk cId="2283863325" sldId="482"/>
            <ac:picMk id="8" creationId="{C3137142-DEDE-8F9E-546B-743608D3BA92}"/>
          </ac:picMkLst>
        </pc:picChg>
      </pc:sldChg>
      <pc:sldChg chg="addSp delSp modSp add mod ord">
        <pc:chgData name="Joanna Enns" userId="e545c526-4049-4e40-8e46-e8268b71ff0a" providerId="ADAL" clId="{D82E0880-3C57-8E47-9067-5D02B545A741}" dt="2024-01-04T00:39:16.286" v="590" actId="478"/>
        <pc:sldMkLst>
          <pc:docMk/>
          <pc:sldMk cId="3282440823" sldId="482"/>
        </pc:sldMkLst>
        <pc:spChg chg="add del mod">
          <ac:chgData name="Joanna Enns" userId="e545c526-4049-4e40-8e46-e8268b71ff0a" providerId="ADAL" clId="{D82E0880-3C57-8E47-9067-5D02B545A741}" dt="2024-01-04T00:24:44.625" v="506" actId="478"/>
          <ac:spMkLst>
            <pc:docMk/>
            <pc:sldMk cId="3282440823" sldId="482"/>
            <ac:spMk id="2" creationId="{9592883C-D1CC-825B-B92A-DBB782174752}"/>
          </ac:spMkLst>
        </pc:spChg>
        <pc:spChg chg="del">
          <ac:chgData name="Joanna Enns" userId="e545c526-4049-4e40-8e46-e8268b71ff0a" providerId="ADAL" clId="{D82E0880-3C57-8E47-9067-5D02B545A741}" dt="2024-01-04T00:39:16.286" v="590" actId="478"/>
          <ac:spMkLst>
            <pc:docMk/>
            <pc:sldMk cId="3282440823" sldId="482"/>
            <ac:spMk id="3" creationId="{AA6F9FB9-B402-4F70-F8E8-448A8AAD6FB5}"/>
          </ac:spMkLst>
        </pc:spChg>
        <pc:spChg chg="del mod">
          <ac:chgData name="Joanna Enns" userId="e545c526-4049-4e40-8e46-e8268b71ff0a" providerId="ADAL" clId="{D82E0880-3C57-8E47-9067-5D02B545A741}" dt="2024-01-04T00:39:11.081" v="588" actId="478"/>
          <ac:spMkLst>
            <pc:docMk/>
            <pc:sldMk cId="3282440823" sldId="482"/>
            <ac:spMk id="4" creationId="{EC3F7EAF-CADB-67CB-C09B-7876ECF908E0}"/>
          </ac:spMkLst>
        </pc:spChg>
        <pc:spChg chg="mod">
          <ac:chgData name="Joanna Enns" userId="e545c526-4049-4e40-8e46-e8268b71ff0a" providerId="ADAL" clId="{D82E0880-3C57-8E47-9067-5D02B545A741}" dt="2024-01-04T00:34:52.188" v="560" actId="20577"/>
          <ac:spMkLst>
            <pc:docMk/>
            <pc:sldMk cId="3282440823" sldId="482"/>
            <ac:spMk id="5" creationId="{F3297D9B-3359-6118-DCBC-0F29BD643A85}"/>
          </ac:spMkLst>
        </pc:spChg>
        <pc:spChg chg="mod">
          <ac:chgData name="Joanna Enns" userId="e545c526-4049-4e40-8e46-e8268b71ff0a" providerId="ADAL" clId="{D82E0880-3C57-8E47-9067-5D02B545A741}" dt="2024-01-04T00:30:04.859" v="527" actId="1036"/>
          <ac:spMkLst>
            <pc:docMk/>
            <pc:sldMk cId="3282440823" sldId="482"/>
            <ac:spMk id="6" creationId="{51E15B0D-EFB8-CD6E-2913-77705CA7A99B}"/>
          </ac:spMkLst>
        </pc:spChg>
        <pc:picChg chg="mod modCrop">
          <ac:chgData name="Joanna Enns" userId="e545c526-4049-4e40-8e46-e8268b71ff0a" providerId="ADAL" clId="{D82E0880-3C57-8E47-9067-5D02B545A741}" dt="2024-01-04T00:29:55.663" v="520" actId="18131"/>
          <ac:picMkLst>
            <pc:docMk/>
            <pc:sldMk cId="3282440823" sldId="482"/>
            <ac:picMk id="8" creationId="{D36EC800-6BB0-B796-342F-B162F863D563}"/>
          </ac:picMkLst>
        </pc:picChg>
      </pc:sldChg>
      <pc:sldChg chg="addSp delSp modSp add mod">
        <pc:chgData name="Joanna Enns" userId="e545c526-4049-4e40-8e46-e8268b71ff0a" providerId="ADAL" clId="{D82E0880-3C57-8E47-9067-5D02B545A741}" dt="2024-01-05T00:49:58.698" v="622" actId="21"/>
        <pc:sldMkLst>
          <pc:docMk/>
          <pc:sldMk cId="292901799" sldId="483"/>
        </pc:sldMkLst>
        <pc:spChg chg="del">
          <ac:chgData name="Joanna Enns" userId="e545c526-4049-4e40-8e46-e8268b71ff0a" providerId="ADAL" clId="{D82E0880-3C57-8E47-9067-5D02B545A741}" dt="2024-01-04T00:39:20.968" v="591" actId="478"/>
          <ac:spMkLst>
            <pc:docMk/>
            <pc:sldMk cId="292901799" sldId="483"/>
            <ac:spMk id="3" creationId="{640DE1BB-5EC6-49B1-B585-0D56DD3411A8}"/>
          </ac:spMkLst>
        </pc:spChg>
        <pc:spChg chg="del">
          <ac:chgData name="Joanna Enns" userId="e545c526-4049-4e40-8e46-e8268b71ff0a" providerId="ADAL" clId="{D82E0880-3C57-8E47-9067-5D02B545A741}" dt="2024-01-04T00:39:06.175" v="586" actId="478"/>
          <ac:spMkLst>
            <pc:docMk/>
            <pc:sldMk cId="292901799" sldId="483"/>
            <ac:spMk id="4" creationId="{2EF8FFEA-A625-A190-3188-827138D1EFCC}"/>
          </ac:spMkLst>
        </pc:spChg>
        <pc:spChg chg="del">
          <ac:chgData name="Joanna Enns" userId="e545c526-4049-4e40-8e46-e8268b71ff0a" providerId="ADAL" clId="{D82E0880-3C57-8E47-9067-5D02B545A741}" dt="2024-01-04T00:07:23.509" v="352" actId="478"/>
          <ac:spMkLst>
            <pc:docMk/>
            <pc:sldMk cId="292901799" sldId="483"/>
            <ac:spMk id="5" creationId="{2E7AEB76-9BA1-B45E-156D-3038F35011F6}"/>
          </ac:spMkLst>
        </pc:spChg>
        <pc:spChg chg="mod">
          <ac:chgData name="Joanna Enns" userId="e545c526-4049-4e40-8e46-e8268b71ff0a" providerId="ADAL" clId="{D82E0880-3C57-8E47-9067-5D02B545A741}" dt="2024-01-05T00:49:58.698" v="622" actId="21"/>
          <ac:spMkLst>
            <pc:docMk/>
            <pc:sldMk cId="292901799" sldId="483"/>
            <ac:spMk id="6" creationId="{26D33ACB-5123-A6CF-5F34-BC7D0AB503AE}"/>
          </ac:spMkLst>
        </pc:spChg>
        <pc:spChg chg="add del mod">
          <ac:chgData name="Joanna Enns" userId="e545c526-4049-4e40-8e46-e8268b71ff0a" providerId="ADAL" clId="{D82E0880-3C57-8E47-9067-5D02B545A741}" dt="2024-01-04T00:07:21.931" v="351" actId="478"/>
          <ac:spMkLst>
            <pc:docMk/>
            <pc:sldMk cId="292901799" sldId="483"/>
            <ac:spMk id="7" creationId="{55981664-F5ED-7DE1-9A26-3D366B24DBE4}"/>
          </ac:spMkLst>
        </pc:spChg>
        <pc:spChg chg="add del mod">
          <ac:chgData name="Joanna Enns" userId="e545c526-4049-4e40-8e46-e8268b71ff0a" providerId="ADAL" clId="{D82E0880-3C57-8E47-9067-5D02B545A741}" dt="2024-01-04T00:07:28.503" v="355" actId="478"/>
          <ac:spMkLst>
            <pc:docMk/>
            <pc:sldMk cId="292901799" sldId="483"/>
            <ac:spMk id="10" creationId="{F22F504C-40BF-6898-22CC-3385D5D39845}"/>
          </ac:spMkLst>
        </pc:spChg>
        <pc:spChg chg="add del mod">
          <ac:chgData name="Joanna Enns" userId="e545c526-4049-4e40-8e46-e8268b71ff0a" providerId="ADAL" clId="{D82E0880-3C57-8E47-9067-5D02B545A741}" dt="2024-01-04T00:07:25.497" v="354" actId="478"/>
          <ac:spMkLst>
            <pc:docMk/>
            <pc:sldMk cId="292901799" sldId="483"/>
            <ac:spMk id="12" creationId="{A24B3B58-9B58-7D54-8715-A9AD431F6C3E}"/>
          </ac:spMkLst>
        </pc:spChg>
        <pc:picChg chg="add del mod modCrop">
          <ac:chgData name="Joanna Enns" userId="e545c526-4049-4e40-8e46-e8268b71ff0a" providerId="ADAL" clId="{D82E0880-3C57-8E47-9067-5D02B545A741}" dt="2024-01-04T00:30:47.234" v="530" actId="18131"/>
          <ac:picMkLst>
            <pc:docMk/>
            <pc:sldMk cId="292901799" sldId="483"/>
            <ac:picMk id="8" creationId="{C3137142-DEDE-8F9E-546B-743608D3BA92}"/>
          </ac:picMkLst>
        </pc:picChg>
      </pc:sldChg>
      <pc:sldChg chg="modSp add del mod">
        <pc:chgData name="Joanna Enns" userId="e545c526-4049-4e40-8e46-e8268b71ff0a" providerId="ADAL" clId="{D82E0880-3C57-8E47-9067-5D02B545A741}" dt="2024-01-04T00:30:20.358" v="528" actId="2696"/>
        <pc:sldMkLst>
          <pc:docMk/>
          <pc:sldMk cId="1068543337" sldId="484"/>
        </pc:sldMkLst>
        <pc:picChg chg="mod modCrop">
          <ac:chgData name="Joanna Enns" userId="e545c526-4049-4e40-8e46-e8268b71ff0a" providerId="ADAL" clId="{D82E0880-3C57-8E47-9067-5D02B545A741}" dt="2024-01-04T00:26:42.279" v="518" actId="18131"/>
          <ac:picMkLst>
            <pc:docMk/>
            <pc:sldMk cId="1068543337" sldId="484"/>
            <ac:picMk id="8" creationId="{D36EC800-6BB0-B796-342F-B162F863D563}"/>
          </ac:picMkLst>
        </pc:picChg>
      </pc:sldChg>
      <pc:sldChg chg="addSp delSp modSp add del mod chgLayout">
        <pc:chgData name="Joanna Enns" userId="e545c526-4049-4e40-8e46-e8268b71ff0a" providerId="ADAL" clId="{D82E0880-3C57-8E47-9067-5D02B545A741}" dt="2024-01-04T00:11:42.038" v="395" actId="2696"/>
        <pc:sldMkLst>
          <pc:docMk/>
          <pc:sldMk cId="1640809298" sldId="484"/>
        </pc:sldMkLst>
        <pc:spChg chg="add mod ord">
          <ac:chgData name="Joanna Enns" userId="e545c526-4049-4e40-8e46-e8268b71ff0a" providerId="ADAL" clId="{D82E0880-3C57-8E47-9067-5D02B545A741}" dt="2024-01-04T00:11:17.198" v="394" actId="1076"/>
          <ac:spMkLst>
            <pc:docMk/>
            <pc:sldMk cId="1640809298" sldId="484"/>
            <ac:spMk id="2" creationId="{D6B437C2-C534-0841-45D9-011C3B9E375B}"/>
          </ac:spMkLst>
        </pc:spChg>
        <pc:spChg chg="mod ord">
          <ac:chgData name="Joanna Enns" userId="e545c526-4049-4e40-8e46-e8268b71ff0a" providerId="ADAL" clId="{D82E0880-3C57-8E47-9067-5D02B545A741}" dt="2024-01-04T00:10:25.114" v="385" actId="700"/>
          <ac:spMkLst>
            <pc:docMk/>
            <pc:sldMk cId="1640809298" sldId="484"/>
            <ac:spMk id="3" creationId="{640DE1BB-5EC6-49B1-B585-0D56DD3411A8}"/>
          </ac:spMkLst>
        </pc:spChg>
        <pc:spChg chg="del">
          <ac:chgData name="Joanna Enns" userId="e545c526-4049-4e40-8e46-e8268b71ff0a" providerId="ADAL" clId="{D82E0880-3C57-8E47-9067-5D02B545A741}" dt="2024-01-04T00:10:25.114" v="385" actId="700"/>
          <ac:spMkLst>
            <pc:docMk/>
            <pc:sldMk cId="1640809298" sldId="484"/>
            <ac:spMk id="4" creationId="{2EF8FFEA-A625-A190-3188-827138D1EFCC}"/>
          </ac:spMkLst>
        </pc:spChg>
        <pc:spChg chg="add mod ord">
          <ac:chgData name="Joanna Enns" userId="e545c526-4049-4e40-8e46-e8268b71ff0a" providerId="ADAL" clId="{D82E0880-3C57-8E47-9067-5D02B545A741}" dt="2024-01-04T00:10:25.114" v="385" actId="700"/>
          <ac:spMkLst>
            <pc:docMk/>
            <pc:sldMk cId="1640809298" sldId="484"/>
            <ac:spMk id="5" creationId="{6383E98E-275B-704C-2639-E2A706BB15CE}"/>
          </ac:spMkLst>
        </pc:spChg>
        <pc:spChg chg="mod ord">
          <ac:chgData name="Joanna Enns" userId="e545c526-4049-4e40-8e46-e8268b71ff0a" providerId="ADAL" clId="{D82E0880-3C57-8E47-9067-5D02B545A741}" dt="2024-01-04T00:10:37.572" v="388" actId="1076"/>
          <ac:spMkLst>
            <pc:docMk/>
            <pc:sldMk cId="1640809298" sldId="484"/>
            <ac:spMk id="6" creationId="{26D33ACB-5123-A6CF-5F34-BC7D0AB503AE}"/>
          </ac:spMkLst>
        </pc:spChg>
        <pc:picChg chg="mod ord modCrop">
          <ac:chgData name="Joanna Enns" userId="e545c526-4049-4e40-8e46-e8268b71ff0a" providerId="ADAL" clId="{D82E0880-3C57-8E47-9067-5D02B545A741}" dt="2024-01-04T00:11:14.337" v="393" actId="1076"/>
          <ac:picMkLst>
            <pc:docMk/>
            <pc:sldMk cId="1640809298" sldId="484"/>
            <ac:picMk id="8" creationId="{C3137142-DEDE-8F9E-546B-743608D3BA92}"/>
          </ac:picMkLst>
        </pc:picChg>
      </pc:sldChg>
      <pc:sldMasterChg chg="modSldLayout">
        <pc:chgData name="Joanna Enns" userId="e545c526-4049-4e40-8e46-e8268b71ff0a" providerId="ADAL" clId="{D82E0880-3C57-8E47-9067-5D02B545A741}" dt="2024-01-04T00:38:48.142" v="583" actId="478"/>
        <pc:sldMasterMkLst>
          <pc:docMk/>
          <pc:sldMasterMk cId="39030012" sldId="2147483648"/>
        </pc:sldMasterMkLst>
        <pc:sldLayoutChg chg="delSp mod">
          <pc:chgData name="Joanna Enns" userId="e545c526-4049-4e40-8e46-e8268b71ff0a" providerId="ADAL" clId="{D82E0880-3C57-8E47-9067-5D02B545A741}" dt="2024-01-04T00:38:10.208" v="568" actId="478"/>
          <pc:sldLayoutMkLst>
            <pc:docMk/>
            <pc:sldMasterMk cId="39030012" sldId="2147483648"/>
            <pc:sldLayoutMk cId="1836740701" sldId="2147483651"/>
          </pc:sldLayoutMkLst>
          <pc:spChg chg="del">
            <ac:chgData name="Joanna Enns" userId="e545c526-4049-4e40-8e46-e8268b71ff0a" providerId="ADAL" clId="{D82E0880-3C57-8E47-9067-5D02B545A741}" dt="2024-01-04T00:38:10.208" v="568" actId="478"/>
            <ac:spMkLst>
              <pc:docMk/>
              <pc:sldMasterMk cId="39030012" sldId="2147483648"/>
              <pc:sldLayoutMk cId="1836740701" sldId="2147483651"/>
              <ac:spMk id="6" creationId="{6F97E887-C3C8-AFF0-1CD1-245D5B86E954}"/>
            </ac:spMkLst>
          </pc:spChg>
          <pc:picChg chg="del">
            <ac:chgData name="Joanna Enns" userId="e545c526-4049-4e40-8e46-e8268b71ff0a" providerId="ADAL" clId="{D82E0880-3C57-8E47-9067-5D02B545A741}" dt="2024-01-04T00:38:10.208" v="568" actId="478"/>
            <ac:picMkLst>
              <pc:docMk/>
              <pc:sldMasterMk cId="39030012" sldId="2147483648"/>
              <pc:sldLayoutMk cId="1836740701" sldId="2147483651"/>
              <ac:picMk id="9" creationId="{4373EE56-3A4E-595E-D015-D04E561A70F1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7:58.897" v="564" actId="478"/>
          <pc:sldLayoutMkLst>
            <pc:docMk/>
            <pc:sldMasterMk cId="39030012" sldId="2147483648"/>
            <pc:sldLayoutMk cId="3750798525" sldId="2147483652"/>
          </pc:sldLayoutMkLst>
          <pc:spChg chg="del">
            <ac:chgData name="Joanna Enns" userId="e545c526-4049-4e40-8e46-e8268b71ff0a" providerId="ADAL" clId="{D82E0880-3C57-8E47-9067-5D02B545A741}" dt="2024-01-04T00:37:58.897" v="564" actId="478"/>
            <ac:spMkLst>
              <pc:docMk/>
              <pc:sldMasterMk cId="39030012" sldId="2147483648"/>
              <pc:sldLayoutMk cId="3750798525" sldId="2147483652"/>
              <ac:spMk id="12" creationId="{846A787E-4D29-1561-B715-55511B695D5F}"/>
            </ac:spMkLst>
          </pc:spChg>
          <pc:picChg chg="del">
            <ac:chgData name="Joanna Enns" userId="e545c526-4049-4e40-8e46-e8268b71ff0a" providerId="ADAL" clId="{D82E0880-3C57-8E47-9067-5D02B545A741}" dt="2024-01-04T00:37:58.897" v="564" actId="478"/>
            <ac:picMkLst>
              <pc:docMk/>
              <pc:sldMasterMk cId="39030012" sldId="2147483648"/>
              <pc:sldLayoutMk cId="3750798525" sldId="2147483652"/>
              <ac:picMk id="14" creationId="{61B6ADBD-371F-028B-C0F7-10264FB43A4D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13.145" v="569" actId="478"/>
          <pc:sldLayoutMkLst>
            <pc:docMk/>
            <pc:sldMasterMk cId="39030012" sldId="2147483648"/>
            <pc:sldLayoutMk cId="1621441435" sldId="2147483702"/>
          </pc:sldLayoutMkLst>
          <pc:spChg chg="del">
            <ac:chgData name="Joanna Enns" userId="e545c526-4049-4e40-8e46-e8268b71ff0a" providerId="ADAL" clId="{D82E0880-3C57-8E47-9067-5D02B545A741}" dt="2024-01-04T00:38:13.145" v="569" actId="478"/>
            <ac:spMkLst>
              <pc:docMk/>
              <pc:sldMasterMk cId="39030012" sldId="2147483648"/>
              <pc:sldLayoutMk cId="1621441435" sldId="2147483702"/>
              <ac:spMk id="2" creationId="{9A6EE829-3309-C4EA-A4A2-4AEE42C33B84}"/>
            </ac:spMkLst>
          </pc:spChg>
          <pc:spChg chg="del">
            <ac:chgData name="Joanna Enns" userId="e545c526-4049-4e40-8e46-e8268b71ff0a" providerId="ADAL" clId="{D82E0880-3C57-8E47-9067-5D02B545A741}" dt="2024-01-04T00:38:13.145" v="569" actId="478"/>
            <ac:spMkLst>
              <pc:docMk/>
              <pc:sldMasterMk cId="39030012" sldId="2147483648"/>
              <pc:sldLayoutMk cId="1621441435" sldId="2147483702"/>
              <ac:spMk id="7" creationId="{20C9C20E-9533-CD60-CA99-8638111C9E60}"/>
            </ac:spMkLst>
          </pc:spChg>
          <pc:picChg chg="del">
            <ac:chgData name="Joanna Enns" userId="e545c526-4049-4e40-8e46-e8268b71ff0a" providerId="ADAL" clId="{D82E0880-3C57-8E47-9067-5D02B545A741}" dt="2024-01-04T00:38:13.145" v="569" actId="478"/>
            <ac:picMkLst>
              <pc:docMk/>
              <pc:sldMasterMk cId="39030012" sldId="2147483648"/>
              <pc:sldLayoutMk cId="1621441435" sldId="2147483702"/>
              <ac:picMk id="23" creationId="{005CA600-A5BF-BECF-B5EA-C5827A318929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7:54.377" v="562" actId="478"/>
          <pc:sldLayoutMkLst>
            <pc:docMk/>
            <pc:sldMasterMk cId="39030012" sldId="2147483648"/>
            <pc:sldLayoutMk cId="2105175032" sldId="2147483764"/>
          </pc:sldLayoutMkLst>
          <pc:spChg chg="del">
            <ac:chgData name="Joanna Enns" userId="e545c526-4049-4e40-8e46-e8268b71ff0a" providerId="ADAL" clId="{D82E0880-3C57-8E47-9067-5D02B545A741}" dt="2024-01-04T00:37:54.377" v="562" actId="478"/>
            <ac:spMkLst>
              <pc:docMk/>
              <pc:sldMasterMk cId="39030012" sldId="2147483648"/>
              <pc:sldLayoutMk cId="2105175032" sldId="2147483764"/>
              <ac:spMk id="11" creationId="{C27935BB-C5DF-A3A9-57E5-38BB126AE119}"/>
            </ac:spMkLst>
          </pc:spChg>
          <pc:spChg chg="del">
            <ac:chgData name="Joanna Enns" userId="e545c526-4049-4e40-8e46-e8268b71ff0a" providerId="ADAL" clId="{D82E0880-3C57-8E47-9067-5D02B545A741}" dt="2024-01-04T00:37:54.377" v="562" actId="478"/>
            <ac:spMkLst>
              <pc:docMk/>
              <pc:sldMasterMk cId="39030012" sldId="2147483648"/>
              <pc:sldLayoutMk cId="2105175032" sldId="2147483764"/>
              <ac:spMk id="12" creationId="{FC00953D-77FC-7717-612A-2AE3C7E5EC20}"/>
            </ac:spMkLst>
          </pc:spChg>
        </pc:sldLayoutChg>
        <pc:sldLayoutChg chg="delSp mod">
          <pc:chgData name="Joanna Enns" userId="e545c526-4049-4e40-8e46-e8268b71ff0a" providerId="ADAL" clId="{D82E0880-3C57-8E47-9067-5D02B545A741}" dt="2024-01-04T00:38:07.398" v="567" actId="478"/>
          <pc:sldLayoutMkLst>
            <pc:docMk/>
            <pc:sldMasterMk cId="39030012" sldId="2147483648"/>
            <pc:sldLayoutMk cId="3198232284" sldId="2147483777"/>
          </pc:sldLayoutMkLst>
          <pc:spChg chg="del">
            <ac:chgData name="Joanna Enns" userId="e545c526-4049-4e40-8e46-e8268b71ff0a" providerId="ADAL" clId="{D82E0880-3C57-8E47-9067-5D02B545A741}" dt="2024-01-04T00:38:07.398" v="567" actId="478"/>
            <ac:spMkLst>
              <pc:docMk/>
              <pc:sldMasterMk cId="39030012" sldId="2147483648"/>
              <pc:sldLayoutMk cId="3198232284" sldId="2147483777"/>
              <ac:spMk id="3" creationId="{A3EBCF92-EE3B-BD58-AEFC-5ECE21BC82AE}"/>
            </ac:spMkLst>
          </pc:spChg>
          <pc:spChg chg="del">
            <ac:chgData name="Joanna Enns" userId="e545c526-4049-4e40-8e46-e8268b71ff0a" providerId="ADAL" clId="{D82E0880-3C57-8E47-9067-5D02B545A741}" dt="2024-01-04T00:38:07.398" v="567" actId="478"/>
            <ac:spMkLst>
              <pc:docMk/>
              <pc:sldMasterMk cId="39030012" sldId="2147483648"/>
              <pc:sldLayoutMk cId="3198232284" sldId="2147483777"/>
              <ac:spMk id="9" creationId="{79AA51E2-B153-167C-9EDD-10219B377F70}"/>
            </ac:spMkLst>
          </pc:spChg>
        </pc:sldLayoutChg>
        <pc:sldLayoutChg chg="delSp mod">
          <pc:chgData name="Joanna Enns" userId="e545c526-4049-4e40-8e46-e8268b71ff0a" providerId="ADAL" clId="{D82E0880-3C57-8E47-9067-5D02B545A741}" dt="2024-01-04T00:37:56.691" v="563" actId="478"/>
          <pc:sldLayoutMkLst>
            <pc:docMk/>
            <pc:sldMasterMk cId="39030012" sldId="2147483648"/>
            <pc:sldLayoutMk cId="1979110240" sldId="2147483778"/>
          </pc:sldLayoutMkLst>
          <pc:spChg chg="del">
            <ac:chgData name="Joanna Enns" userId="e545c526-4049-4e40-8e46-e8268b71ff0a" providerId="ADAL" clId="{D82E0880-3C57-8E47-9067-5D02B545A741}" dt="2024-01-04T00:37:56.691" v="563" actId="478"/>
            <ac:spMkLst>
              <pc:docMk/>
              <pc:sldMasterMk cId="39030012" sldId="2147483648"/>
              <pc:sldLayoutMk cId="1979110240" sldId="2147483778"/>
              <ac:spMk id="5" creationId="{9C709AB6-2D56-2F66-C0C2-7FAEF7A7F065}"/>
            </ac:spMkLst>
          </pc:spChg>
          <pc:picChg chg="del">
            <ac:chgData name="Joanna Enns" userId="e545c526-4049-4e40-8e46-e8268b71ff0a" providerId="ADAL" clId="{D82E0880-3C57-8E47-9067-5D02B545A741}" dt="2024-01-04T00:37:56.691" v="563" actId="478"/>
            <ac:picMkLst>
              <pc:docMk/>
              <pc:sldMasterMk cId="39030012" sldId="2147483648"/>
              <pc:sldLayoutMk cId="1979110240" sldId="2147483778"/>
              <ac:picMk id="6" creationId="{A9AF5745-FE05-B5E0-9FC8-F9FC8C70535C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15.282" v="570" actId="478"/>
          <pc:sldLayoutMkLst>
            <pc:docMk/>
            <pc:sldMasterMk cId="39030012" sldId="2147483648"/>
            <pc:sldLayoutMk cId="4124619509" sldId="2147483780"/>
          </pc:sldLayoutMkLst>
          <pc:spChg chg="del">
            <ac:chgData name="Joanna Enns" userId="e545c526-4049-4e40-8e46-e8268b71ff0a" providerId="ADAL" clId="{D82E0880-3C57-8E47-9067-5D02B545A741}" dt="2024-01-04T00:38:15.282" v="570" actId="478"/>
            <ac:spMkLst>
              <pc:docMk/>
              <pc:sldMasterMk cId="39030012" sldId="2147483648"/>
              <pc:sldLayoutMk cId="4124619509" sldId="2147483780"/>
              <ac:spMk id="12" creationId="{1461B4AB-D1AB-0F93-D531-F0A437EECD5D}"/>
            </ac:spMkLst>
          </pc:spChg>
          <pc:picChg chg="del">
            <ac:chgData name="Joanna Enns" userId="e545c526-4049-4e40-8e46-e8268b71ff0a" providerId="ADAL" clId="{D82E0880-3C57-8E47-9067-5D02B545A741}" dt="2024-01-04T00:38:15.282" v="570" actId="478"/>
            <ac:picMkLst>
              <pc:docMk/>
              <pc:sldMasterMk cId="39030012" sldId="2147483648"/>
              <pc:sldLayoutMk cId="4124619509" sldId="2147483780"/>
              <ac:picMk id="14" creationId="{562E524F-891D-AF64-5334-5A711FAD1F9C}"/>
            </ac:picMkLst>
          </pc:picChg>
          <pc:picChg chg="del">
            <ac:chgData name="Joanna Enns" userId="e545c526-4049-4e40-8e46-e8268b71ff0a" providerId="ADAL" clId="{D82E0880-3C57-8E47-9067-5D02B545A741}" dt="2024-01-04T00:38:15.282" v="570" actId="478"/>
            <ac:picMkLst>
              <pc:docMk/>
              <pc:sldMasterMk cId="39030012" sldId="2147483648"/>
              <pc:sldLayoutMk cId="4124619509" sldId="2147483780"/>
              <ac:picMk id="23" creationId="{005CA600-A5BF-BECF-B5EA-C5827A318929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34.152" v="578" actId="478"/>
          <pc:sldLayoutMkLst>
            <pc:docMk/>
            <pc:sldMasterMk cId="39030012" sldId="2147483648"/>
            <pc:sldLayoutMk cId="888493170" sldId="2147483782"/>
          </pc:sldLayoutMkLst>
          <pc:spChg chg="del">
            <ac:chgData name="Joanna Enns" userId="e545c526-4049-4e40-8e46-e8268b71ff0a" providerId="ADAL" clId="{D82E0880-3C57-8E47-9067-5D02B545A741}" dt="2024-01-04T00:38:34.152" v="578" actId="478"/>
            <ac:spMkLst>
              <pc:docMk/>
              <pc:sldMasterMk cId="39030012" sldId="2147483648"/>
              <pc:sldLayoutMk cId="888493170" sldId="2147483782"/>
              <ac:spMk id="47" creationId="{F93B137B-F193-4B22-A67D-CB69A2EB7CF1}"/>
            </ac:spMkLst>
          </pc:spChg>
          <pc:picChg chg="del">
            <ac:chgData name="Joanna Enns" userId="e545c526-4049-4e40-8e46-e8268b71ff0a" providerId="ADAL" clId="{D82E0880-3C57-8E47-9067-5D02B545A741}" dt="2024-01-04T00:38:34.152" v="578" actId="478"/>
            <ac:picMkLst>
              <pc:docMk/>
              <pc:sldMasterMk cId="39030012" sldId="2147483648"/>
              <pc:sldLayoutMk cId="888493170" sldId="2147483782"/>
              <ac:picMk id="48" creationId="{492399BD-3651-2AE6-0D6A-3AF934F5D8A2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31.517" v="577" actId="478"/>
          <pc:sldLayoutMkLst>
            <pc:docMk/>
            <pc:sldMasterMk cId="39030012" sldId="2147483648"/>
            <pc:sldLayoutMk cId="3290437497" sldId="2147483783"/>
          </pc:sldLayoutMkLst>
          <pc:spChg chg="del">
            <ac:chgData name="Joanna Enns" userId="e545c526-4049-4e40-8e46-e8268b71ff0a" providerId="ADAL" clId="{D82E0880-3C57-8E47-9067-5D02B545A741}" dt="2024-01-04T00:38:31.517" v="577" actId="478"/>
            <ac:spMkLst>
              <pc:docMk/>
              <pc:sldMasterMk cId="39030012" sldId="2147483648"/>
              <pc:sldLayoutMk cId="3290437497" sldId="2147483783"/>
              <ac:spMk id="16" creationId="{956292EF-3F88-49E1-348C-F7859EC7962C}"/>
            </ac:spMkLst>
          </pc:spChg>
          <pc:picChg chg="del">
            <ac:chgData name="Joanna Enns" userId="e545c526-4049-4e40-8e46-e8268b71ff0a" providerId="ADAL" clId="{D82E0880-3C57-8E47-9067-5D02B545A741}" dt="2024-01-04T00:38:31.517" v="577" actId="478"/>
            <ac:picMkLst>
              <pc:docMk/>
              <pc:sldMasterMk cId="39030012" sldId="2147483648"/>
              <pc:sldLayoutMk cId="3290437497" sldId="2147483783"/>
              <ac:picMk id="22" creationId="{35372466-8CAB-147D-D4D9-1EA8AF9688C0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17.801" v="571" actId="478"/>
          <pc:sldLayoutMkLst>
            <pc:docMk/>
            <pc:sldMasterMk cId="39030012" sldId="2147483648"/>
            <pc:sldLayoutMk cId="636980229" sldId="2147483784"/>
          </pc:sldLayoutMkLst>
          <pc:spChg chg="del">
            <ac:chgData name="Joanna Enns" userId="e545c526-4049-4e40-8e46-e8268b71ff0a" providerId="ADAL" clId="{D82E0880-3C57-8E47-9067-5D02B545A741}" dt="2024-01-04T00:38:17.801" v="571" actId="478"/>
            <ac:spMkLst>
              <pc:docMk/>
              <pc:sldMasterMk cId="39030012" sldId="2147483648"/>
              <pc:sldLayoutMk cId="636980229" sldId="2147483784"/>
              <ac:spMk id="12" creationId="{1461B4AB-D1AB-0F93-D531-F0A437EECD5D}"/>
            </ac:spMkLst>
          </pc:spChg>
          <pc:picChg chg="del">
            <ac:chgData name="Joanna Enns" userId="e545c526-4049-4e40-8e46-e8268b71ff0a" providerId="ADAL" clId="{D82E0880-3C57-8E47-9067-5D02B545A741}" dt="2024-01-04T00:38:17.801" v="571" actId="478"/>
            <ac:picMkLst>
              <pc:docMk/>
              <pc:sldMasterMk cId="39030012" sldId="2147483648"/>
              <pc:sldLayoutMk cId="636980229" sldId="2147483784"/>
              <ac:picMk id="14" creationId="{562E524F-891D-AF64-5334-5A711FAD1F9C}"/>
            </ac:picMkLst>
          </pc:picChg>
          <pc:picChg chg="del">
            <ac:chgData name="Joanna Enns" userId="e545c526-4049-4e40-8e46-e8268b71ff0a" providerId="ADAL" clId="{D82E0880-3C57-8E47-9067-5D02B545A741}" dt="2024-01-04T00:38:17.801" v="571" actId="478"/>
            <ac:picMkLst>
              <pc:docMk/>
              <pc:sldMasterMk cId="39030012" sldId="2147483648"/>
              <pc:sldLayoutMk cId="636980229" sldId="2147483784"/>
              <ac:picMk id="23" creationId="{005CA600-A5BF-BECF-B5EA-C5827A318929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22.316" v="573" actId="478"/>
          <pc:sldLayoutMkLst>
            <pc:docMk/>
            <pc:sldMasterMk cId="39030012" sldId="2147483648"/>
            <pc:sldLayoutMk cId="122559385" sldId="2147483785"/>
          </pc:sldLayoutMkLst>
          <pc:spChg chg="del">
            <ac:chgData name="Joanna Enns" userId="e545c526-4049-4e40-8e46-e8268b71ff0a" providerId="ADAL" clId="{D82E0880-3C57-8E47-9067-5D02B545A741}" dt="2024-01-04T00:38:22.316" v="573" actId="478"/>
            <ac:spMkLst>
              <pc:docMk/>
              <pc:sldMasterMk cId="39030012" sldId="2147483648"/>
              <pc:sldLayoutMk cId="122559385" sldId="2147483785"/>
              <ac:spMk id="12" creationId="{1461B4AB-D1AB-0F93-D531-F0A437EECD5D}"/>
            </ac:spMkLst>
          </pc:spChg>
          <pc:picChg chg="del">
            <ac:chgData name="Joanna Enns" userId="e545c526-4049-4e40-8e46-e8268b71ff0a" providerId="ADAL" clId="{D82E0880-3C57-8E47-9067-5D02B545A741}" dt="2024-01-04T00:38:22.316" v="573" actId="478"/>
            <ac:picMkLst>
              <pc:docMk/>
              <pc:sldMasterMk cId="39030012" sldId="2147483648"/>
              <pc:sldLayoutMk cId="122559385" sldId="2147483785"/>
              <ac:picMk id="14" creationId="{562E524F-891D-AF64-5334-5A711FAD1F9C}"/>
            </ac:picMkLst>
          </pc:picChg>
          <pc:picChg chg="del">
            <ac:chgData name="Joanna Enns" userId="e545c526-4049-4e40-8e46-e8268b71ff0a" providerId="ADAL" clId="{D82E0880-3C57-8E47-9067-5D02B545A741}" dt="2024-01-04T00:38:22.316" v="573" actId="478"/>
            <ac:picMkLst>
              <pc:docMk/>
              <pc:sldMasterMk cId="39030012" sldId="2147483648"/>
              <pc:sldLayoutMk cId="122559385" sldId="2147483785"/>
              <ac:picMk id="23" creationId="{005CA600-A5BF-BECF-B5EA-C5827A318929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19.803" v="572" actId="478"/>
          <pc:sldLayoutMkLst>
            <pc:docMk/>
            <pc:sldMasterMk cId="39030012" sldId="2147483648"/>
            <pc:sldLayoutMk cId="2662655072" sldId="2147483786"/>
          </pc:sldLayoutMkLst>
          <pc:spChg chg="del">
            <ac:chgData name="Joanna Enns" userId="e545c526-4049-4e40-8e46-e8268b71ff0a" providerId="ADAL" clId="{D82E0880-3C57-8E47-9067-5D02B545A741}" dt="2024-01-04T00:38:19.803" v="572" actId="478"/>
            <ac:spMkLst>
              <pc:docMk/>
              <pc:sldMasterMk cId="39030012" sldId="2147483648"/>
              <pc:sldLayoutMk cId="2662655072" sldId="2147483786"/>
              <ac:spMk id="12" creationId="{1461B4AB-D1AB-0F93-D531-F0A437EECD5D}"/>
            </ac:spMkLst>
          </pc:spChg>
          <pc:picChg chg="del">
            <ac:chgData name="Joanna Enns" userId="e545c526-4049-4e40-8e46-e8268b71ff0a" providerId="ADAL" clId="{D82E0880-3C57-8E47-9067-5D02B545A741}" dt="2024-01-04T00:38:19.803" v="572" actId="478"/>
            <ac:picMkLst>
              <pc:docMk/>
              <pc:sldMasterMk cId="39030012" sldId="2147483648"/>
              <pc:sldLayoutMk cId="2662655072" sldId="2147483786"/>
              <ac:picMk id="14" creationId="{562E524F-891D-AF64-5334-5A711FAD1F9C}"/>
            </ac:picMkLst>
          </pc:picChg>
          <pc:picChg chg="del">
            <ac:chgData name="Joanna Enns" userId="e545c526-4049-4e40-8e46-e8268b71ff0a" providerId="ADAL" clId="{D82E0880-3C57-8E47-9067-5D02B545A741}" dt="2024-01-04T00:38:19.803" v="572" actId="478"/>
            <ac:picMkLst>
              <pc:docMk/>
              <pc:sldMasterMk cId="39030012" sldId="2147483648"/>
              <pc:sldLayoutMk cId="2662655072" sldId="2147483786"/>
              <ac:picMk id="23" creationId="{005CA600-A5BF-BECF-B5EA-C5827A318929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26.765" v="575" actId="478"/>
          <pc:sldLayoutMkLst>
            <pc:docMk/>
            <pc:sldMasterMk cId="39030012" sldId="2147483648"/>
            <pc:sldLayoutMk cId="1262062920" sldId="2147483787"/>
          </pc:sldLayoutMkLst>
          <pc:spChg chg="del">
            <ac:chgData name="Joanna Enns" userId="e545c526-4049-4e40-8e46-e8268b71ff0a" providerId="ADAL" clId="{D82E0880-3C57-8E47-9067-5D02B545A741}" dt="2024-01-04T00:38:25.494" v="574" actId="478"/>
            <ac:spMkLst>
              <pc:docMk/>
              <pc:sldMasterMk cId="39030012" sldId="2147483648"/>
              <pc:sldLayoutMk cId="1262062920" sldId="2147483787"/>
              <ac:spMk id="47" creationId="{F93B137B-F193-4B22-A67D-CB69A2EB7CF1}"/>
            </ac:spMkLst>
          </pc:spChg>
          <pc:picChg chg="del">
            <ac:chgData name="Joanna Enns" userId="e545c526-4049-4e40-8e46-e8268b71ff0a" providerId="ADAL" clId="{D82E0880-3C57-8E47-9067-5D02B545A741}" dt="2024-01-04T00:38:26.765" v="575" actId="478"/>
            <ac:picMkLst>
              <pc:docMk/>
              <pc:sldMasterMk cId="39030012" sldId="2147483648"/>
              <pc:sldLayoutMk cId="1262062920" sldId="2147483787"/>
              <ac:picMk id="48" creationId="{492399BD-3651-2AE6-0D6A-3AF934F5D8A2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29.208" v="576" actId="478"/>
          <pc:sldLayoutMkLst>
            <pc:docMk/>
            <pc:sldMasterMk cId="39030012" sldId="2147483648"/>
            <pc:sldLayoutMk cId="3238052621" sldId="2147483788"/>
          </pc:sldLayoutMkLst>
          <pc:spChg chg="del">
            <ac:chgData name="Joanna Enns" userId="e545c526-4049-4e40-8e46-e8268b71ff0a" providerId="ADAL" clId="{D82E0880-3C57-8E47-9067-5D02B545A741}" dt="2024-01-04T00:38:29.208" v="576" actId="478"/>
            <ac:spMkLst>
              <pc:docMk/>
              <pc:sldMasterMk cId="39030012" sldId="2147483648"/>
              <pc:sldLayoutMk cId="3238052621" sldId="2147483788"/>
              <ac:spMk id="47" creationId="{F93B137B-F193-4B22-A67D-CB69A2EB7CF1}"/>
            </ac:spMkLst>
          </pc:spChg>
          <pc:picChg chg="del">
            <ac:chgData name="Joanna Enns" userId="e545c526-4049-4e40-8e46-e8268b71ff0a" providerId="ADAL" clId="{D82E0880-3C57-8E47-9067-5D02B545A741}" dt="2024-01-04T00:38:29.208" v="576" actId="478"/>
            <ac:picMkLst>
              <pc:docMk/>
              <pc:sldMasterMk cId="39030012" sldId="2147483648"/>
              <pc:sldLayoutMk cId="3238052621" sldId="2147483788"/>
              <ac:picMk id="48" creationId="{492399BD-3651-2AE6-0D6A-3AF934F5D8A2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37.835" v="579" actId="478"/>
          <pc:sldLayoutMkLst>
            <pc:docMk/>
            <pc:sldMasterMk cId="39030012" sldId="2147483648"/>
            <pc:sldLayoutMk cId="360423494" sldId="2147483789"/>
          </pc:sldLayoutMkLst>
          <pc:spChg chg="del">
            <ac:chgData name="Joanna Enns" userId="e545c526-4049-4e40-8e46-e8268b71ff0a" providerId="ADAL" clId="{D82E0880-3C57-8E47-9067-5D02B545A741}" dt="2024-01-04T00:38:37.835" v="579" actId="478"/>
            <ac:spMkLst>
              <pc:docMk/>
              <pc:sldMasterMk cId="39030012" sldId="2147483648"/>
              <pc:sldLayoutMk cId="360423494" sldId="2147483789"/>
              <ac:spMk id="2" creationId="{78512485-D696-5C3D-1DA2-7D7B847A4B3F}"/>
            </ac:spMkLst>
          </pc:spChg>
          <pc:picChg chg="del">
            <ac:chgData name="Joanna Enns" userId="e545c526-4049-4e40-8e46-e8268b71ff0a" providerId="ADAL" clId="{D82E0880-3C57-8E47-9067-5D02B545A741}" dt="2024-01-04T00:38:37.835" v="579" actId="478"/>
            <ac:picMkLst>
              <pc:docMk/>
              <pc:sldMasterMk cId="39030012" sldId="2147483648"/>
              <pc:sldLayoutMk cId="360423494" sldId="2147483789"/>
              <ac:picMk id="9" creationId="{32EB7B89-0420-5DC7-954B-D6058E731ADC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02.473" v="565" actId="478"/>
          <pc:sldLayoutMkLst>
            <pc:docMk/>
            <pc:sldMasterMk cId="39030012" sldId="2147483648"/>
            <pc:sldLayoutMk cId="1629708976" sldId="2147483809"/>
          </pc:sldLayoutMkLst>
          <pc:spChg chg="del">
            <ac:chgData name="Joanna Enns" userId="e545c526-4049-4e40-8e46-e8268b71ff0a" providerId="ADAL" clId="{D82E0880-3C57-8E47-9067-5D02B545A741}" dt="2024-01-04T00:38:02.473" v="565" actId="478"/>
            <ac:spMkLst>
              <pc:docMk/>
              <pc:sldMasterMk cId="39030012" sldId="2147483648"/>
              <pc:sldLayoutMk cId="1629708976" sldId="2147483809"/>
              <ac:spMk id="12" creationId="{846A787E-4D29-1561-B715-55511B695D5F}"/>
            </ac:spMkLst>
          </pc:spChg>
          <pc:picChg chg="del">
            <ac:chgData name="Joanna Enns" userId="e545c526-4049-4e40-8e46-e8268b71ff0a" providerId="ADAL" clId="{D82E0880-3C57-8E47-9067-5D02B545A741}" dt="2024-01-04T00:38:02.473" v="565" actId="478"/>
            <ac:picMkLst>
              <pc:docMk/>
              <pc:sldMasterMk cId="39030012" sldId="2147483648"/>
              <pc:sldLayoutMk cId="1629708976" sldId="2147483809"/>
              <ac:picMk id="14" creationId="{61B6ADBD-371F-028B-C0F7-10264FB43A4D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7:42.014" v="561" actId="478"/>
          <pc:sldLayoutMkLst>
            <pc:docMk/>
            <pc:sldMasterMk cId="39030012" sldId="2147483648"/>
            <pc:sldLayoutMk cId="3382304386" sldId="2147483811"/>
          </pc:sldLayoutMkLst>
          <pc:spChg chg="del">
            <ac:chgData name="Joanna Enns" userId="e545c526-4049-4e40-8e46-e8268b71ff0a" providerId="ADAL" clId="{D82E0880-3C57-8E47-9067-5D02B545A741}" dt="2024-01-04T00:37:42.014" v="561" actId="478"/>
            <ac:spMkLst>
              <pc:docMk/>
              <pc:sldMasterMk cId="39030012" sldId="2147483648"/>
              <pc:sldLayoutMk cId="3382304386" sldId="2147483811"/>
              <ac:spMk id="3" creationId="{5D1758CF-F798-DCEB-32CE-53AACFFA9140}"/>
            </ac:spMkLst>
          </pc:spChg>
          <pc:picChg chg="del">
            <ac:chgData name="Joanna Enns" userId="e545c526-4049-4e40-8e46-e8268b71ff0a" providerId="ADAL" clId="{D82E0880-3C57-8E47-9067-5D02B545A741}" dt="2024-01-04T00:37:42.014" v="561" actId="478"/>
            <ac:picMkLst>
              <pc:docMk/>
              <pc:sldMasterMk cId="39030012" sldId="2147483648"/>
              <pc:sldLayoutMk cId="3382304386" sldId="2147483811"/>
              <ac:picMk id="7" creationId="{C4EF042D-83EA-A1B4-E213-276ED7D24849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48.142" v="583" actId="478"/>
          <pc:sldLayoutMkLst>
            <pc:docMk/>
            <pc:sldMasterMk cId="39030012" sldId="2147483648"/>
            <pc:sldLayoutMk cId="4244501679" sldId="2147483826"/>
          </pc:sldLayoutMkLst>
          <pc:spChg chg="del">
            <ac:chgData name="Joanna Enns" userId="e545c526-4049-4e40-8e46-e8268b71ff0a" providerId="ADAL" clId="{D82E0880-3C57-8E47-9067-5D02B545A741}" dt="2024-01-04T00:38:48.142" v="583" actId="478"/>
            <ac:spMkLst>
              <pc:docMk/>
              <pc:sldMasterMk cId="39030012" sldId="2147483648"/>
              <pc:sldLayoutMk cId="4244501679" sldId="2147483826"/>
              <ac:spMk id="5" creationId="{9C709AB6-2D56-2F66-C0C2-7FAEF7A7F065}"/>
            </ac:spMkLst>
          </pc:spChg>
          <pc:picChg chg="del">
            <ac:chgData name="Joanna Enns" userId="e545c526-4049-4e40-8e46-e8268b71ff0a" providerId="ADAL" clId="{D82E0880-3C57-8E47-9067-5D02B545A741}" dt="2024-01-04T00:38:48.142" v="583" actId="478"/>
            <ac:picMkLst>
              <pc:docMk/>
              <pc:sldMasterMk cId="39030012" sldId="2147483648"/>
              <pc:sldLayoutMk cId="4244501679" sldId="2147483826"/>
              <ac:picMk id="6" creationId="{A9AF5745-FE05-B5E0-9FC8-F9FC8C70535C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45.357" v="582" actId="478"/>
          <pc:sldLayoutMkLst>
            <pc:docMk/>
            <pc:sldMasterMk cId="39030012" sldId="2147483648"/>
            <pc:sldLayoutMk cId="860801755" sldId="2147483828"/>
          </pc:sldLayoutMkLst>
          <pc:spChg chg="del">
            <ac:chgData name="Joanna Enns" userId="e545c526-4049-4e40-8e46-e8268b71ff0a" providerId="ADAL" clId="{D82E0880-3C57-8E47-9067-5D02B545A741}" dt="2024-01-04T00:38:45.357" v="582" actId="478"/>
            <ac:spMkLst>
              <pc:docMk/>
              <pc:sldMasterMk cId="39030012" sldId="2147483648"/>
              <pc:sldLayoutMk cId="860801755" sldId="2147483828"/>
              <ac:spMk id="5" creationId="{9C709AB6-2D56-2F66-C0C2-7FAEF7A7F065}"/>
            </ac:spMkLst>
          </pc:spChg>
          <pc:picChg chg="del">
            <ac:chgData name="Joanna Enns" userId="e545c526-4049-4e40-8e46-e8268b71ff0a" providerId="ADAL" clId="{D82E0880-3C57-8E47-9067-5D02B545A741}" dt="2024-01-04T00:38:45.357" v="582" actId="478"/>
            <ac:picMkLst>
              <pc:docMk/>
              <pc:sldMasterMk cId="39030012" sldId="2147483648"/>
              <pc:sldLayoutMk cId="860801755" sldId="2147483828"/>
              <ac:picMk id="6" creationId="{A9AF5745-FE05-B5E0-9FC8-F9FC8C70535C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39.873" v="580" actId="478"/>
          <pc:sldLayoutMkLst>
            <pc:docMk/>
            <pc:sldMasterMk cId="39030012" sldId="2147483648"/>
            <pc:sldLayoutMk cId="2707927005" sldId="2147483830"/>
          </pc:sldLayoutMkLst>
          <pc:spChg chg="del">
            <ac:chgData name="Joanna Enns" userId="e545c526-4049-4e40-8e46-e8268b71ff0a" providerId="ADAL" clId="{D82E0880-3C57-8E47-9067-5D02B545A741}" dt="2024-01-04T00:38:39.873" v="580" actId="478"/>
            <ac:spMkLst>
              <pc:docMk/>
              <pc:sldMasterMk cId="39030012" sldId="2147483648"/>
              <pc:sldLayoutMk cId="2707927005" sldId="2147483830"/>
              <ac:spMk id="12" creationId="{1461B4AB-D1AB-0F93-D531-F0A437EECD5D}"/>
            </ac:spMkLst>
          </pc:spChg>
          <pc:picChg chg="del">
            <ac:chgData name="Joanna Enns" userId="e545c526-4049-4e40-8e46-e8268b71ff0a" providerId="ADAL" clId="{D82E0880-3C57-8E47-9067-5D02B545A741}" dt="2024-01-04T00:38:39.873" v="580" actId="478"/>
            <ac:picMkLst>
              <pc:docMk/>
              <pc:sldMasterMk cId="39030012" sldId="2147483648"/>
              <pc:sldLayoutMk cId="2707927005" sldId="2147483830"/>
              <ac:picMk id="14" creationId="{562E524F-891D-AF64-5334-5A711FAD1F9C}"/>
            </ac:picMkLst>
          </pc:picChg>
          <pc:picChg chg="del">
            <ac:chgData name="Joanna Enns" userId="e545c526-4049-4e40-8e46-e8268b71ff0a" providerId="ADAL" clId="{D82E0880-3C57-8E47-9067-5D02B545A741}" dt="2024-01-04T00:38:39.873" v="580" actId="478"/>
            <ac:picMkLst>
              <pc:docMk/>
              <pc:sldMasterMk cId="39030012" sldId="2147483648"/>
              <pc:sldLayoutMk cId="2707927005" sldId="2147483830"/>
              <ac:picMk id="23" creationId="{005CA600-A5BF-BECF-B5EA-C5827A318929}"/>
            </ac:picMkLst>
          </pc:picChg>
        </pc:sldLayoutChg>
        <pc:sldLayoutChg chg="delSp mod">
          <pc:chgData name="Joanna Enns" userId="e545c526-4049-4e40-8e46-e8268b71ff0a" providerId="ADAL" clId="{D82E0880-3C57-8E47-9067-5D02B545A741}" dt="2024-01-04T00:38:42.567" v="581" actId="478"/>
          <pc:sldLayoutMkLst>
            <pc:docMk/>
            <pc:sldMasterMk cId="39030012" sldId="2147483648"/>
            <pc:sldLayoutMk cId="1919464259" sldId="2147483831"/>
          </pc:sldLayoutMkLst>
          <pc:spChg chg="del">
            <ac:chgData name="Joanna Enns" userId="e545c526-4049-4e40-8e46-e8268b71ff0a" providerId="ADAL" clId="{D82E0880-3C57-8E47-9067-5D02B545A741}" dt="2024-01-04T00:38:42.567" v="581" actId="478"/>
            <ac:spMkLst>
              <pc:docMk/>
              <pc:sldMasterMk cId="39030012" sldId="2147483648"/>
              <pc:sldLayoutMk cId="1919464259" sldId="2147483831"/>
              <ac:spMk id="3" creationId="{A3EBCF92-EE3B-BD58-AEFC-5ECE21BC82AE}"/>
            </ac:spMkLst>
          </pc:spChg>
          <pc:spChg chg="del">
            <ac:chgData name="Joanna Enns" userId="e545c526-4049-4e40-8e46-e8268b71ff0a" providerId="ADAL" clId="{D82E0880-3C57-8E47-9067-5D02B545A741}" dt="2024-01-04T00:38:42.567" v="581" actId="478"/>
            <ac:spMkLst>
              <pc:docMk/>
              <pc:sldMasterMk cId="39030012" sldId="2147483648"/>
              <pc:sldLayoutMk cId="1919464259" sldId="2147483831"/>
              <ac:spMk id="9" creationId="{79AA51E2-B153-167C-9EDD-10219B377F70}"/>
            </ac:spMkLst>
          </pc:spChg>
        </pc:sldLayoutChg>
        <pc:sldLayoutChg chg="delSp mod">
          <pc:chgData name="Joanna Enns" userId="e545c526-4049-4e40-8e46-e8268b71ff0a" providerId="ADAL" clId="{D82E0880-3C57-8E47-9067-5D02B545A741}" dt="2024-01-04T00:38:04.673" v="566" actId="478"/>
          <pc:sldLayoutMkLst>
            <pc:docMk/>
            <pc:sldMasterMk cId="39030012" sldId="2147483648"/>
            <pc:sldLayoutMk cId="1384422781" sldId="2147483838"/>
          </pc:sldLayoutMkLst>
          <pc:spChg chg="del">
            <ac:chgData name="Joanna Enns" userId="e545c526-4049-4e40-8e46-e8268b71ff0a" providerId="ADAL" clId="{D82E0880-3C57-8E47-9067-5D02B545A741}" dt="2024-01-04T00:38:04.673" v="566" actId="478"/>
            <ac:spMkLst>
              <pc:docMk/>
              <pc:sldMasterMk cId="39030012" sldId="2147483648"/>
              <pc:sldLayoutMk cId="1384422781" sldId="2147483838"/>
              <ac:spMk id="2" creationId="{C836146D-076D-B4EE-B41E-41B9E01F8267}"/>
            </ac:spMkLst>
          </pc:spChg>
          <pc:picChg chg="del">
            <ac:chgData name="Joanna Enns" userId="e545c526-4049-4e40-8e46-e8268b71ff0a" providerId="ADAL" clId="{D82E0880-3C57-8E47-9067-5D02B545A741}" dt="2024-01-04T00:38:04.673" v="566" actId="478"/>
            <ac:picMkLst>
              <pc:docMk/>
              <pc:sldMasterMk cId="39030012" sldId="2147483648"/>
              <pc:sldLayoutMk cId="1384422781" sldId="2147483838"/>
              <ac:picMk id="6" creationId="{68A0DB00-251D-C3A9-615A-92D5A1F0FB5D}"/>
            </ac:picMkLst>
          </pc:picChg>
        </pc:sldLayoutChg>
      </pc:sldMasterChg>
      <pc:sldMasterChg chg="modSldLayout">
        <pc:chgData name="Joanna Enns" userId="e545c526-4049-4e40-8e46-e8268b71ff0a" providerId="ADAL" clId="{D82E0880-3C57-8E47-9067-5D02B545A741}" dt="2024-01-04T00:38:58.960" v="585" actId="478"/>
        <pc:sldMasterMkLst>
          <pc:docMk/>
          <pc:sldMasterMk cId="1290550676" sldId="2147483812"/>
        </pc:sldMasterMkLst>
        <pc:sldLayoutChg chg="addSp delSp mod">
          <pc:chgData name="Joanna Enns" userId="e545c526-4049-4e40-8e46-e8268b71ff0a" providerId="ADAL" clId="{D82E0880-3C57-8E47-9067-5D02B545A741}" dt="2024-01-04T00:38:58.960" v="585" actId="478"/>
          <pc:sldLayoutMkLst>
            <pc:docMk/>
            <pc:sldMasterMk cId="1290550676" sldId="2147483812"/>
            <pc:sldLayoutMk cId="3240192147" sldId="2147483832"/>
          </pc:sldLayoutMkLst>
          <pc:spChg chg="add del">
            <ac:chgData name="Joanna Enns" userId="e545c526-4049-4e40-8e46-e8268b71ff0a" providerId="ADAL" clId="{D82E0880-3C57-8E47-9067-5D02B545A741}" dt="2024-01-04T00:38:58.960" v="585" actId="478"/>
            <ac:spMkLst>
              <pc:docMk/>
              <pc:sldMasterMk cId="1290550676" sldId="2147483812"/>
              <pc:sldLayoutMk cId="3240192147" sldId="2147483832"/>
              <ac:spMk id="3" creationId="{5D1758CF-F798-DCEB-32CE-53AACFFA9140}"/>
            </ac:spMkLst>
          </pc:spChg>
          <pc:picChg chg="add del">
            <ac:chgData name="Joanna Enns" userId="e545c526-4049-4e40-8e46-e8268b71ff0a" providerId="ADAL" clId="{D82E0880-3C57-8E47-9067-5D02B545A741}" dt="2024-01-04T00:38:58.960" v="585" actId="478"/>
            <ac:picMkLst>
              <pc:docMk/>
              <pc:sldMasterMk cId="1290550676" sldId="2147483812"/>
              <pc:sldLayoutMk cId="3240192147" sldId="2147483832"/>
              <ac:picMk id="7" creationId="{C4EF042D-83EA-A1B4-E213-276ED7D24849}"/>
            </ac:picMkLst>
          </pc:picChg>
        </pc:sldLayoutChg>
      </pc:sldMasterChg>
    </pc:docChg>
  </pc:docChgLst>
  <pc:docChgLst>
    <pc:chgData name="Joanna Enns" userId="e545c526-4049-4e40-8e46-e8268b71ff0a" providerId="ADAL" clId="{23BB4EDC-57DB-6940-AD70-C41AF3182097}"/>
    <pc:docChg chg="undo redo custSel addSld delSld modSld sldOrd addMainMaster delMainMaster modMainMaster modSection">
      <pc:chgData name="Joanna Enns" userId="e545c526-4049-4e40-8e46-e8268b71ff0a" providerId="ADAL" clId="{23BB4EDC-57DB-6940-AD70-C41AF3182097}" dt="2023-11-16T22:12:49.090" v="14654" actId="21"/>
      <pc:docMkLst>
        <pc:docMk/>
      </pc:docMkLst>
      <pc:sldChg chg="addSp delSp modSp del mod modClrScheme chgLayout">
        <pc:chgData name="Joanna Enns" userId="e545c526-4049-4e40-8e46-e8268b71ff0a" providerId="ADAL" clId="{23BB4EDC-57DB-6940-AD70-C41AF3182097}" dt="2023-10-17T00:20:12.424" v="1925" actId="2696"/>
        <pc:sldMkLst>
          <pc:docMk/>
          <pc:sldMk cId="783671888" sldId="256"/>
        </pc:sldMkLst>
        <pc:spChg chg="add del mod ord">
          <ac:chgData name="Joanna Enns" userId="e545c526-4049-4e40-8e46-e8268b71ff0a" providerId="ADAL" clId="{23BB4EDC-57DB-6940-AD70-C41AF3182097}" dt="2023-10-16T23:32:07.002" v="1517" actId="700"/>
          <ac:spMkLst>
            <pc:docMk/>
            <pc:sldMk cId="783671888" sldId="256"/>
            <ac:spMk id="2" creationId="{594B607A-8EBB-5ECB-6985-8D776E4728B7}"/>
          </ac:spMkLst>
        </pc:spChg>
        <pc:spChg chg="del">
          <ac:chgData name="Joanna Enns" userId="e545c526-4049-4e40-8e46-e8268b71ff0a" providerId="ADAL" clId="{23BB4EDC-57DB-6940-AD70-C41AF3182097}" dt="2023-10-16T18:49:53.498" v="106" actId="478"/>
          <ac:spMkLst>
            <pc:docMk/>
            <pc:sldMk cId="783671888" sldId="256"/>
            <ac:spMk id="2" creationId="{BB60C5DF-40FF-E148-B8CA-C37E7ABC6A7C}"/>
          </ac:spMkLst>
        </pc:spChg>
        <pc:spChg chg="add del mod ord">
          <ac:chgData name="Joanna Enns" userId="e545c526-4049-4e40-8e46-e8268b71ff0a" providerId="ADAL" clId="{23BB4EDC-57DB-6940-AD70-C41AF3182097}" dt="2023-10-16T23:32:07.002" v="1517" actId="700"/>
          <ac:spMkLst>
            <pc:docMk/>
            <pc:sldMk cId="783671888" sldId="256"/>
            <ac:spMk id="3" creationId="{88AAFA7C-652B-BD77-37F7-119EF2CA70EE}"/>
          </ac:spMkLst>
        </pc:spChg>
        <pc:spChg chg="del">
          <ac:chgData name="Joanna Enns" userId="e545c526-4049-4e40-8e46-e8268b71ff0a" providerId="ADAL" clId="{23BB4EDC-57DB-6940-AD70-C41AF3182097}" dt="2023-10-16T18:49:53.498" v="106" actId="478"/>
          <ac:spMkLst>
            <pc:docMk/>
            <pc:sldMk cId="783671888" sldId="256"/>
            <ac:spMk id="3" creationId="{C7C1A44A-0061-1043-8BC7-B9F745D96A0A}"/>
          </ac:spMkLst>
        </pc:spChg>
        <pc:spChg chg="del">
          <ac:chgData name="Joanna Enns" userId="e545c526-4049-4e40-8e46-e8268b71ff0a" providerId="ADAL" clId="{23BB4EDC-57DB-6940-AD70-C41AF3182097}" dt="2023-10-16T18:49:53.498" v="106" actId="478"/>
          <ac:spMkLst>
            <pc:docMk/>
            <pc:sldMk cId="783671888" sldId="256"/>
            <ac:spMk id="4" creationId="{C51BD4AF-2FBC-6F48-99AD-911F13C2BE01}"/>
          </ac:spMkLst>
        </pc:spChg>
        <pc:spChg chg="add del mod ord">
          <ac:chgData name="Joanna Enns" userId="e545c526-4049-4e40-8e46-e8268b71ff0a" providerId="ADAL" clId="{23BB4EDC-57DB-6940-AD70-C41AF3182097}" dt="2023-10-16T23:32:07.002" v="1517" actId="700"/>
          <ac:spMkLst>
            <pc:docMk/>
            <pc:sldMk cId="783671888" sldId="256"/>
            <ac:spMk id="4" creationId="{D0C89872-3E5B-A792-8950-FAD9EB2EBAF4}"/>
          </ac:spMkLst>
        </pc:spChg>
        <pc:spChg chg="del">
          <ac:chgData name="Joanna Enns" userId="e545c526-4049-4e40-8e46-e8268b71ff0a" providerId="ADAL" clId="{23BB4EDC-57DB-6940-AD70-C41AF3182097}" dt="2023-10-16T18:50:12.468" v="110" actId="478"/>
          <ac:spMkLst>
            <pc:docMk/>
            <pc:sldMk cId="783671888" sldId="256"/>
            <ac:spMk id="5" creationId="{4BA35B12-A370-D84D-B032-D7691187FD9F}"/>
          </ac:spMkLst>
        </pc:spChg>
        <pc:spChg chg="add mod">
          <ac:chgData name="Joanna Enns" userId="e545c526-4049-4e40-8e46-e8268b71ff0a" providerId="ADAL" clId="{23BB4EDC-57DB-6940-AD70-C41AF3182097}" dt="2023-10-16T18:49:53.978" v="107"/>
          <ac:spMkLst>
            <pc:docMk/>
            <pc:sldMk cId="783671888" sldId="256"/>
            <ac:spMk id="6" creationId="{2419EBFF-9568-172A-8BEF-E3C48F89C097}"/>
          </ac:spMkLst>
        </pc:spChg>
        <pc:spChg chg="add mod">
          <ac:chgData name="Joanna Enns" userId="e545c526-4049-4e40-8e46-e8268b71ff0a" providerId="ADAL" clId="{23BB4EDC-57DB-6940-AD70-C41AF3182097}" dt="2023-10-16T18:49:53.978" v="107"/>
          <ac:spMkLst>
            <pc:docMk/>
            <pc:sldMk cId="783671888" sldId="256"/>
            <ac:spMk id="9" creationId="{B4390F75-762B-BD56-E707-C340CC4B22AC}"/>
          </ac:spMkLst>
        </pc:spChg>
        <pc:spChg chg="add mod">
          <ac:chgData name="Joanna Enns" userId="e545c526-4049-4e40-8e46-e8268b71ff0a" providerId="ADAL" clId="{23BB4EDC-57DB-6940-AD70-C41AF3182097}" dt="2023-10-16T18:49:53.978" v="107"/>
          <ac:spMkLst>
            <pc:docMk/>
            <pc:sldMk cId="783671888" sldId="256"/>
            <ac:spMk id="10" creationId="{AB509DF0-E8C5-A021-AB76-C5E7E7FEF2DC}"/>
          </ac:spMkLst>
        </pc:spChg>
        <pc:spChg chg="add mod">
          <ac:chgData name="Joanna Enns" userId="e545c526-4049-4e40-8e46-e8268b71ff0a" providerId="ADAL" clId="{23BB4EDC-57DB-6940-AD70-C41AF3182097}" dt="2023-10-16T18:50:18.272" v="111" actId="207"/>
          <ac:spMkLst>
            <pc:docMk/>
            <pc:sldMk cId="783671888" sldId="256"/>
            <ac:spMk id="11" creationId="{29EC8A7F-8E7E-7505-4DC5-5B03772A5275}"/>
          </ac:spMkLst>
        </pc:spChg>
        <pc:cxnChg chg="mod">
          <ac:chgData name="Joanna Enns" userId="e545c526-4049-4e40-8e46-e8268b71ff0a" providerId="ADAL" clId="{23BB4EDC-57DB-6940-AD70-C41AF3182097}" dt="2023-10-16T18:50:21.492" v="112" actId="1076"/>
          <ac:cxnSpMkLst>
            <pc:docMk/>
            <pc:sldMk cId="783671888" sldId="256"/>
            <ac:cxnSpMk id="8" creationId="{2F48725F-8140-D249-ADC1-F9AE8A03D811}"/>
          </ac:cxnSpMkLst>
        </pc:cxnChg>
      </pc:sldChg>
      <pc:sldChg chg="del">
        <pc:chgData name="Joanna Enns" userId="e545c526-4049-4e40-8e46-e8268b71ff0a" providerId="ADAL" clId="{23BB4EDC-57DB-6940-AD70-C41AF3182097}" dt="2023-10-16T18:51:23.008" v="123" actId="2696"/>
        <pc:sldMkLst>
          <pc:docMk/>
          <pc:sldMk cId="198496015" sldId="403"/>
        </pc:sldMkLst>
      </pc:sldChg>
      <pc:sldChg chg="addSp delSp modSp del mod modClrScheme chgLayout">
        <pc:chgData name="Joanna Enns" userId="e545c526-4049-4e40-8e46-e8268b71ff0a" providerId="ADAL" clId="{23BB4EDC-57DB-6940-AD70-C41AF3182097}" dt="2023-10-17T00:05:10.294" v="1653" actId="2696"/>
        <pc:sldMkLst>
          <pc:docMk/>
          <pc:sldMk cId="3550649324" sldId="405"/>
        </pc:sldMkLst>
        <pc:spChg chg="add del">
          <ac:chgData name="Joanna Enns" userId="e545c526-4049-4e40-8e46-e8268b71ff0a" providerId="ADAL" clId="{23BB4EDC-57DB-6940-AD70-C41AF3182097}" dt="2023-10-17T00:04:49.226" v="1651" actId="478"/>
          <ac:spMkLst>
            <pc:docMk/>
            <pc:sldMk cId="3550649324" sldId="405"/>
            <ac:spMk id="2" creationId="{CCCDA3EE-3807-EE4F-9922-CC7445F89E4A}"/>
          </ac:spMkLst>
        </pc:spChg>
        <pc:spChg chg="add del mod">
          <ac:chgData name="Joanna Enns" userId="e545c526-4049-4e40-8e46-e8268b71ff0a" providerId="ADAL" clId="{23BB4EDC-57DB-6940-AD70-C41AF3182097}" dt="2023-10-17T00:04:48.712" v="1650" actId="14100"/>
          <ac:spMkLst>
            <pc:docMk/>
            <pc:sldMk cId="3550649324" sldId="405"/>
            <ac:spMk id="3" creationId="{9FD6756B-ECE8-6944-9852-A928528B48CB}"/>
          </ac:spMkLst>
        </pc:spChg>
        <pc:spChg chg="add del mod ord">
          <ac:chgData name="Joanna Enns" userId="e545c526-4049-4e40-8e46-e8268b71ff0a" providerId="ADAL" clId="{23BB4EDC-57DB-6940-AD70-C41AF3182097}" dt="2023-10-17T00:04:49.808" v="1652" actId="700"/>
          <ac:spMkLst>
            <pc:docMk/>
            <pc:sldMk cId="3550649324" sldId="405"/>
            <ac:spMk id="5" creationId="{00BECDCA-185E-F4C1-6E80-079D8E1B8AFC}"/>
          </ac:spMkLst>
        </pc:spChg>
        <pc:spChg chg="add del mod">
          <ac:chgData name="Joanna Enns" userId="e545c526-4049-4e40-8e46-e8268b71ff0a" providerId="ADAL" clId="{23BB4EDC-57DB-6940-AD70-C41AF3182097}" dt="2023-10-16T18:51:45.156" v="130" actId="478"/>
          <ac:spMkLst>
            <pc:docMk/>
            <pc:sldMk cId="3550649324" sldId="405"/>
            <ac:spMk id="5" creationId="{6B69440E-DED6-D2E1-9C0E-A67F3D5EFDA4}"/>
          </ac:spMkLst>
        </pc:spChg>
        <pc:spChg chg="add del mod ord">
          <ac:chgData name="Joanna Enns" userId="e545c526-4049-4e40-8e46-e8268b71ff0a" providerId="ADAL" clId="{23BB4EDC-57DB-6940-AD70-C41AF3182097}" dt="2023-10-17T00:04:49.808" v="1652" actId="700"/>
          <ac:spMkLst>
            <pc:docMk/>
            <pc:sldMk cId="3550649324" sldId="405"/>
            <ac:spMk id="6" creationId="{F8C9D8B2-75C4-7D2A-0CAB-72E61B14E0FD}"/>
          </ac:spMkLst>
        </pc:spChg>
        <pc:spChg chg="add del mod ord">
          <ac:chgData name="Joanna Enns" userId="e545c526-4049-4e40-8e46-e8268b71ff0a" providerId="ADAL" clId="{23BB4EDC-57DB-6940-AD70-C41AF3182097}" dt="2023-10-17T00:04:49.808" v="1652" actId="700"/>
          <ac:spMkLst>
            <pc:docMk/>
            <pc:sldMk cId="3550649324" sldId="405"/>
            <ac:spMk id="7" creationId="{ADFCF590-F0EA-80BB-65D8-111B4B9E9B3C}"/>
          </ac:spMkLst>
        </pc:spChg>
        <pc:cxnChg chg="mod">
          <ac:chgData name="Joanna Enns" userId="e545c526-4049-4e40-8e46-e8268b71ff0a" providerId="ADAL" clId="{23BB4EDC-57DB-6940-AD70-C41AF3182097}" dt="2023-10-17T00:04:48.048" v="1649" actId="1076"/>
          <ac:cxnSpMkLst>
            <pc:docMk/>
            <pc:sldMk cId="3550649324" sldId="405"/>
            <ac:cxnSpMk id="4" creationId="{0291C637-BC3E-C841-9C84-F564DAC6354B}"/>
          </ac:cxnSpMkLst>
        </pc:cxnChg>
      </pc:sldChg>
      <pc:sldChg chg="del">
        <pc:chgData name="Joanna Enns" userId="e545c526-4049-4e40-8e46-e8268b71ff0a" providerId="ADAL" clId="{23BB4EDC-57DB-6940-AD70-C41AF3182097}" dt="2023-10-16T18:51:26.042" v="127" actId="2696"/>
        <pc:sldMkLst>
          <pc:docMk/>
          <pc:sldMk cId="1813752426" sldId="426"/>
        </pc:sldMkLst>
      </pc:sldChg>
      <pc:sldChg chg="del">
        <pc:chgData name="Joanna Enns" userId="e545c526-4049-4e40-8e46-e8268b71ff0a" providerId="ADAL" clId="{23BB4EDC-57DB-6940-AD70-C41AF3182097}" dt="2023-10-16T18:51:20.208" v="120" actId="2696"/>
        <pc:sldMkLst>
          <pc:docMk/>
          <pc:sldMk cId="2648575177" sldId="427"/>
        </pc:sldMkLst>
      </pc:sldChg>
      <pc:sldChg chg="addSp delSp modSp del mod">
        <pc:chgData name="Joanna Enns" userId="e545c526-4049-4e40-8e46-e8268b71ff0a" providerId="ADAL" clId="{23BB4EDC-57DB-6940-AD70-C41AF3182097}" dt="2023-10-17T00:00:23.180" v="1617" actId="2696"/>
        <pc:sldMkLst>
          <pc:docMk/>
          <pc:sldMk cId="100823908" sldId="428"/>
        </pc:sldMkLst>
        <pc:spChg chg="add mod">
          <ac:chgData name="Joanna Enns" userId="e545c526-4049-4e40-8e46-e8268b71ff0a" providerId="ADAL" clId="{23BB4EDC-57DB-6940-AD70-C41AF3182097}" dt="2023-10-16T18:49:14.603" v="100" actId="207"/>
          <ac:spMkLst>
            <pc:docMk/>
            <pc:sldMk cId="100823908" sldId="428"/>
            <ac:spMk id="2" creationId="{18FAA2D3-AC4B-CEC5-5A3E-C35B3740F218}"/>
          </ac:spMkLst>
        </pc:spChg>
        <pc:spChg chg="del">
          <ac:chgData name="Joanna Enns" userId="e545c526-4049-4e40-8e46-e8268b71ff0a" providerId="ADAL" clId="{23BB4EDC-57DB-6940-AD70-C41AF3182097}" dt="2023-10-16T18:49:10.256" v="99" actId="478"/>
          <ac:spMkLst>
            <pc:docMk/>
            <pc:sldMk cId="100823908" sldId="428"/>
            <ac:spMk id="5" creationId="{4BA35B12-A370-D84D-B032-D7691187FD9F}"/>
          </ac:spMkLst>
        </pc:spChg>
      </pc:sldChg>
      <pc:sldChg chg="addSp delSp modSp del mod ord">
        <pc:chgData name="Joanna Enns" userId="e545c526-4049-4e40-8e46-e8268b71ff0a" providerId="ADAL" clId="{23BB4EDC-57DB-6940-AD70-C41AF3182097}" dt="2023-10-16T23:51:09.692" v="1580" actId="2696"/>
        <pc:sldMkLst>
          <pc:docMk/>
          <pc:sldMk cId="2347043197" sldId="429"/>
        </pc:sldMkLst>
        <pc:spChg chg="add mod">
          <ac:chgData name="Joanna Enns" userId="e545c526-4049-4e40-8e46-e8268b71ff0a" providerId="ADAL" clId="{23BB4EDC-57DB-6940-AD70-C41AF3182097}" dt="2023-10-16T18:48:33.664" v="92" actId="207"/>
          <ac:spMkLst>
            <pc:docMk/>
            <pc:sldMk cId="2347043197" sldId="429"/>
            <ac:spMk id="2" creationId="{F0905A8F-3FD7-076B-19C0-0BECEDDC4464}"/>
          </ac:spMkLst>
        </pc:spChg>
        <pc:spChg chg="del">
          <ac:chgData name="Joanna Enns" userId="e545c526-4049-4e40-8e46-e8268b71ff0a" providerId="ADAL" clId="{23BB4EDC-57DB-6940-AD70-C41AF3182097}" dt="2023-10-16T18:48:29.993" v="91" actId="478"/>
          <ac:spMkLst>
            <pc:docMk/>
            <pc:sldMk cId="2347043197" sldId="429"/>
            <ac:spMk id="5" creationId="{4BA35B12-A370-D84D-B032-D7691187FD9F}"/>
          </ac:spMkLst>
        </pc:spChg>
      </pc:sldChg>
      <pc:sldChg chg="addSp delSp modSp del mod">
        <pc:chgData name="Joanna Enns" userId="e545c526-4049-4e40-8e46-e8268b71ff0a" providerId="ADAL" clId="{23BB4EDC-57DB-6940-AD70-C41AF3182097}" dt="2023-10-16T23:53:14.918" v="1595" actId="2696"/>
        <pc:sldMkLst>
          <pc:docMk/>
          <pc:sldMk cId="3564129442" sldId="430"/>
        </pc:sldMkLst>
        <pc:spChg chg="add mod">
          <ac:chgData name="Joanna Enns" userId="e545c526-4049-4e40-8e46-e8268b71ff0a" providerId="ADAL" clId="{23BB4EDC-57DB-6940-AD70-C41AF3182097}" dt="2023-10-16T18:48:14.603" v="88" actId="207"/>
          <ac:spMkLst>
            <pc:docMk/>
            <pc:sldMk cId="3564129442" sldId="430"/>
            <ac:spMk id="2" creationId="{355A8ABE-AE33-5CB3-F218-9AFA918AD387}"/>
          </ac:spMkLst>
        </pc:spChg>
        <pc:spChg chg="add del">
          <ac:chgData name="Joanna Enns" userId="e545c526-4049-4e40-8e46-e8268b71ff0a" providerId="ADAL" clId="{23BB4EDC-57DB-6940-AD70-C41AF3182097}" dt="2023-10-16T18:48:07.848" v="87" actId="478"/>
          <ac:spMkLst>
            <pc:docMk/>
            <pc:sldMk cId="3564129442" sldId="430"/>
            <ac:spMk id="5" creationId="{4BA35B12-A370-D84D-B032-D7691187FD9F}"/>
          </ac:spMkLst>
        </pc:spChg>
      </pc:sldChg>
      <pc:sldChg chg="addSp delSp modSp del mod">
        <pc:chgData name="Joanna Enns" userId="e545c526-4049-4e40-8e46-e8268b71ff0a" providerId="ADAL" clId="{23BB4EDC-57DB-6940-AD70-C41AF3182097}" dt="2023-10-17T00:00:21.866" v="1616" actId="2696"/>
        <pc:sldMkLst>
          <pc:docMk/>
          <pc:sldMk cId="3278972567" sldId="431"/>
        </pc:sldMkLst>
        <pc:spChg chg="add mod">
          <ac:chgData name="Joanna Enns" userId="e545c526-4049-4e40-8e46-e8268b71ff0a" providerId="ADAL" clId="{23BB4EDC-57DB-6940-AD70-C41AF3182097}" dt="2023-10-16T18:47:51.745" v="80" actId="207"/>
          <ac:spMkLst>
            <pc:docMk/>
            <pc:sldMk cId="3278972567" sldId="431"/>
            <ac:spMk id="2" creationId="{295E1D7C-53AA-BDB2-0A73-E57DC375BDDE}"/>
          </ac:spMkLst>
        </pc:spChg>
        <pc:spChg chg="del">
          <ac:chgData name="Joanna Enns" userId="e545c526-4049-4e40-8e46-e8268b71ff0a" providerId="ADAL" clId="{23BB4EDC-57DB-6940-AD70-C41AF3182097}" dt="2023-10-16T18:47:46.711" v="79" actId="478"/>
          <ac:spMkLst>
            <pc:docMk/>
            <pc:sldMk cId="3278972567" sldId="431"/>
            <ac:spMk id="5" creationId="{4BA35B12-A370-D84D-B032-D7691187FD9F}"/>
          </ac:spMkLst>
        </pc:spChg>
      </pc:sldChg>
      <pc:sldChg chg="addSp delSp modSp del mod modClrScheme chgLayout">
        <pc:chgData name="Joanna Enns" userId="e545c526-4049-4e40-8e46-e8268b71ff0a" providerId="ADAL" clId="{23BB4EDC-57DB-6940-AD70-C41AF3182097}" dt="2023-10-17T00:20:05.956" v="1924" actId="2696"/>
        <pc:sldMkLst>
          <pc:docMk/>
          <pc:sldMk cId="1575641742" sldId="433"/>
        </pc:sldMkLst>
        <pc:spChg chg="add mod">
          <ac:chgData name="Joanna Enns" userId="e545c526-4049-4e40-8e46-e8268b71ff0a" providerId="ADAL" clId="{23BB4EDC-57DB-6940-AD70-C41AF3182097}" dt="2023-10-17T00:05:51.254" v="1660" actId="1076"/>
          <ac:spMkLst>
            <pc:docMk/>
            <pc:sldMk cId="1575641742" sldId="433"/>
            <ac:spMk id="2" creationId="{4D9D110E-14D9-9619-02B7-00479EE43C40}"/>
          </ac:spMkLst>
        </pc:spChg>
        <pc:spChg chg="add del mod ord">
          <ac:chgData name="Joanna Enns" userId="e545c526-4049-4e40-8e46-e8268b71ff0a" providerId="ADAL" clId="{23BB4EDC-57DB-6940-AD70-C41AF3182097}" dt="2023-10-17T00:03:12.322" v="1635" actId="700"/>
          <ac:spMkLst>
            <pc:docMk/>
            <pc:sldMk cId="1575641742" sldId="433"/>
            <ac:spMk id="3" creationId="{20834726-4B4D-D431-3870-8553F29772A6}"/>
          </ac:spMkLst>
        </pc:spChg>
        <pc:spChg chg="add del mod ord">
          <ac:chgData name="Joanna Enns" userId="e545c526-4049-4e40-8e46-e8268b71ff0a" providerId="ADAL" clId="{23BB4EDC-57DB-6940-AD70-C41AF3182097}" dt="2023-10-17T00:03:12.322" v="1635" actId="700"/>
          <ac:spMkLst>
            <pc:docMk/>
            <pc:sldMk cId="1575641742" sldId="433"/>
            <ac:spMk id="4" creationId="{4C08BDD4-1092-73AC-412E-43CAAC3AC52A}"/>
          </ac:spMkLst>
        </pc:spChg>
        <pc:spChg chg="del">
          <ac:chgData name="Joanna Enns" userId="e545c526-4049-4e40-8e46-e8268b71ff0a" providerId="ADAL" clId="{23BB4EDC-57DB-6940-AD70-C41AF3182097}" dt="2023-10-16T18:49:26.222" v="103" actId="478"/>
          <ac:spMkLst>
            <pc:docMk/>
            <pc:sldMk cId="1575641742" sldId="433"/>
            <ac:spMk id="5" creationId="{4BA35B12-A370-D84D-B032-D7691187FD9F}"/>
          </ac:spMkLst>
        </pc:spChg>
        <pc:spChg chg="add del mod ord">
          <ac:chgData name="Joanna Enns" userId="e545c526-4049-4e40-8e46-e8268b71ff0a" providerId="ADAL" clId="{23BB4EDC-57DB-6940-AD70-C41AF3182097}" dt="2023-10-17T00:03:12.322" v="1635" actId="700"/>
          <ac:spMkLst>
            <pc:docMk/>
            <pc:sldMk cId="1575641742" sldId="433"/>
            <ac:spMk id="5" creationId="{85F028ED-A363-7177-68C0-B24727EAA5F4}"/>
          </ac:spMkLst>
        </pc:spChg>
        <pc:spChg chg="add del">
          <ac:chgData name="Joanna Enns" userId="e545c526-4049-4e40-8e46-e8268b71ff0a" providerId="ADAL" clId="{23BB4EDC-57DB-6940-AD70-C41AF3182097}" dt="2023-10-17T00:03:03.605" v="1630" actId="478"/>
          <ac:spMkLst>
            <pc:docMk/>
            <pc:sldMk cId="1575641742" sldId="433"/>
            <ac:spMk id="11" creationId="{D3317237-80EB-4648-A345-765F7C7C8D5F}"/>
          </ac:spMkLst>
        </pc:spChg>
        <pc:picChg chg="add del">
          <ac:chgData name="Joanna Enns" userId="e545c526-4049-4e40-8e46-e8268b71ff0a" providerId="ADAL" clId="{23BB4EDC-57DB-6940-AD70-C41AF3182097}" dt="2023-10-17T00:03:12.050" v="1634" actId="478"/>
          <ac:picMkLst>
            <pc:docMk/>
            <pc:sldMk cId="1575641742" sldId="433"/>
            <ac:picMk id="7" creationId="{0FA7CCC7-10C4-8044-8F96-974652155A96}"/>
          </ac:picMkLst>
        </pc:picChg>
        <pc:cxnChg chg="mod">
          <ac:chgData name="Joanna Enns" userId="e545c526-4049-4e40-8e46-e8268b71ff0a" providerId="ADAL" clId="{23BB4EDC-57DB-6940-AD70-C41AF3182097}" dt="2023-10-17T00:19:09.831" v="1917" actId="1582"/>
          <ac:cxnSpMkLst>
            <pc:docMk/>
            <pc:sldMk cId="1575641742" sldId="433"/>
            <ac:cxnSpMk id="8" creationId="{024C6BC1-B4E1-6743-865F-8AB9A3A9B886}"/>
          </ac:cxnSpMkLst>
        </pc:cxnChg>
      </pc:sldChg>
      <pc:sldChg chg="add del">
        <pc:chgData name="Joanna Enns" userId="e545c526-4049-4e40-8e46-e8268b71ff0a" providerId="ADAL" clId="{23BB4EDC-57DB-6940-AD70-C41AF3182097}" dt="2023-10-16T18:51:25.201" v="126" actId="2696"/>
        <pc:sldMkLst>
          <pc:docMk/>
          <pc:sldMk cId="2132073716" sldId="434"/>
        </pc:sldMkLst>
      </pc:sldChg>
      <pc:sldChg chg="del">
        <pc:chgData name="Joanna Enns" userId="e545c526-4049-4e40-8e46-e8268b71ff0a" providerId="ADAL" clId="{23BB4EDC-57DB-6940-AD70-C41AF3182097}" dt="2023-10-16T18:51:20.700" v="121" actId="2696"/>
        <pc:sldMkLst>
          <pc:docMk/>
          <pc:sldMk cId="318329775" sldId="435"/>
        </pc:sldMkLst>
      </pc:sldChg>
      <pc:sldChg chg="del">
        <pc:chgData name="Joanna Enns" userId="e545c526-4049-4e40-8e46-e8268b71ff0a" providerId="ADAL" clId="{23BB4EDC-57DB-6940-AD70-C41AF3182097}" dt="2023-10-16T18:51:26.393" v="128" actId="2696"/>
        <pc:sldMkLst>
          <pc:docMk/>
          <pc:sldMk cId="975186129" sldId="437"/>
        </pc:sldMkLst>
      </pc:sldChg>
      <pc:sldChg chg="del">
        <pc:chgData name="Joanna Enns" userId="e545c526-4049-4e40-8e46-e8268b71ff0a" providerId="ADAL" clId="{23BB4EDC-57DB-6940-AD70-C41AF3182097}" dt="2023-10-16T18:51:13.539" v="113" actId="2696"/>
        <pc:sldMkLst>
          <pc:docMk/>
          <pc:sldMk cId="3377910109" sldId="438"/>
        </pc:sldMkLst>
      </pc:sldChg>
      <pc:sldChg chg="del">
        <pc:chgData name="Joanna Enns" userId="e545c526-4049-4e40-8e46-e8268b71ff0a" providerId="ADAL" clId="{23BB4EDC-57DB-6940-AD70-C41AF3182097}" dt="2023-10-16T18:51:15.473" v="117" actId="2696"/>
        <pc:sldMkLst>
          <pc:docMk/>
          <pc:sldMk cId="2256823153" sldId="439"/>
        </pc:sldMkLst>
      </pc:sldChg>
      <pc:sldChg chg="del">
        <pc:chgData name="Joanna Enns" userId="e545c526-4049-4e40-8e46-e8268b71ff0a" providerId="ADAL" clId="{23BB4EDC-57DB-6940-AD70-C41AF3182097}" dt="2023-10-16T18:51:18.002" v="119" actId="2696"/>
        <pc:sldMkLst>
          <pc:docMk/>
          <pc:sldMk cId="4136988764" sldId="442"/>
        </pc:sldMkLst>
      </pc:sldChg>
      <pc:sldChg chg="addSp delSp modSp del mod">
        <pc:chgData name="Joanna Enns" userId="e545c526-4049-4e40-8e46-e8268b71ff0a" providerId="ADAL" clId="{23BB4EDC-57DB-6940-AD70-C41AF3182097}" dt="2023-10-17T00:00:20.049" v="1615" actId="2696"/>
        <pc:sldMkLst>
          <pc:docMk/>
          <pc:sldMk cId="1776938426" sldId="443"/>
        </pc:sldMkLst>
        <pc:spChg chg="add del mod">
          <ac:chgData name="Joanna Enns" userId="e545c526-4049-4e40-8e46-e8268b71ff0a" providerId="ADAL" clId="{23BB4EDC-57DB-6940-AD70-C41AF3182097}" dt="2023-10-16T18:47:27.153" v="76" actId="478"/>
          <ac:spMkLst>
            <pc:docMk/>
            <pc:sldMk cId="1776938426" sldId="443"/>
            <ac:spMk id="2" creationId="{EA70BD6F-52A6-74A4-94B3-90A6FE276C03}"/>
          </ac:spMkLst>
        </pc:spChg>
        <pc:spChg chg="mod">
          <ac:chgData name="Joanna Enns" userId="e545c526-4049-4e40-8e46-e8268b71ff0a" providerId="ADAL" clId="{23BB4EDC-57DB-6940-AD70-C41AF3182097}" dt="2023-10-16T18:47:25.935" v="75"/>
          <ac:spMkLst>
            <pc:docMk/>
            <pc:sldMk cId="1776938426" sldId="443"/>
            <ac:spMk id="5" creationId="{4BA35B12-A370-D84D-B032-D7691187FD9F}"/>
          </ac:spMkLst>
        </pc:spChg>
      </pc:sldChg>
      <pc:sldChg chg="addSp delSp modSp del mod">
        <pc:chgData name="Joanna Enns" userId="e545c526-4049-4e40-8e46-e8268b71ff0a" providerId="ADAL" clId="{23BB4EDC-57DB-6940-AD70-C41AF3182097}" dt="2023-10-16T23:53:14.926" v="1596" actId="2696"/>
        <pc:sldMkLst>
          <pc:docMk/>
          <pc:sldMk cId="1292439384" sldId="444"/>
        </pc:sldMkLst>
        <pc:spChg chg="add mod">
          <ac:chgData name="Joanna Enns" userId="e545c526-4049-4e40-8e46-e8268b71ff0a" providerId="ADAL" clId="{23BB4EDC-57DB-6940-AD70-C41AF3182097}" dt="2023-10-16T18:48:52.835" v="96" actId="207"/>
          <ac:spMkLst>
            <pc:docMk/>
            <pc:sldMk cId="1292439384" sldId="444"/>
            <ac:spMk id="2" creationId="{A90D0DD2-A63D-091F-79DD-76B2EB4AA994}"/>
          </ac:spMkLst>
        </pc:spChg>
        <pc:spChg chg="del">
          <ac:chgData name="Joanna Enns" userId="e545c526-4049-4e40-8e46-e8268b71ff0a" providerId="ADAL" clId="{23BB4EDC-57DB-6940-AD70-C41AF3182097}" dt="2023-10-16T18:48:44.941" v="95" actId="478"/>
          <ac:spMkLst>
            <pc:docMk/>
            <pc:sldMk cId="1292439384" sldId="444"/>
            <ac:spMk id="5" creationId="{4BA35B12-A370-D84D-B032-D7691187FD9F}"/>
          </ac:spMkLst>
        </pc:spChg>
      </pc:sldChg>
      <pc:sldChg chg="del">
        <pc:chgData name="Joanna Enns" userId="e545c526-4049-4e40-8e46-e8268b71ff0a" providerId="ADAL" clId="{23BB4EDC-57DB-6940-AD70-C41AF3182097}" dt="2023-10-16T18:51:13.553" v="115" actId="2696"/>
        <pc:sldMkLst>
          <pc:docMk/>
          <pc:sldMk cId="4290283932" sldId="445"/>
        </pc:sldMkLst>
      </pc:sldChg>
      <pc:sldChg chg="del">
        <pc:chgData name="Joanna Enns" userId="e545c526-4049-4e40-8e46-e8268b71ff0a" providerId="ADAL" clId="{23BB4EDC-57DB-6940-AD70-C41AF3182097}" dt="2023-10-16T18:51:13.566" v="116" actId="2696"/>
        <pc:sldMkLst>
          <pc:docMk/>
          <pc:sldMk cId="3744849818" sldId="446"/>
        </pc:sldMkLst>
      </pc:sldChg>
      <pc:sldChg chg="del">
        <pc:chgData name="Joanna Enns" userId="e545c526-4049-4e40-8e46-e8268b71ff0a" providerId="ADAL" clId="{23BB4EDC-57DB-6940-AD70-C41AF3182097}" dt="2023-10-16T18:51:17.514" v="118" actId="2696"/>
        <pc:sldMkLst>
          <pc:docMk/>
          <pc:sldMk cId="699695900" sldId="447"/>
        </pc:sldMkLst>
      </pc:sldChg>
      <pc:sldChg chg="del">
        <pc:chgData name="Joanna Enns" userId="e545c526-4049-4e40-8e46-e8268b71ff0a" providerId="ADAL" clId="{23BB4EDC-57DB-6940-AD70-C41AF3182097}" dt="2023-10-16T18:51:21.323" v="122" actId="2696"/>
        <pc:sldMkLst>
          <pc:docMk/>
          <pc:sldMk cId="2889815807" sldId="448"/>
        </pc:sldMkLst>
      </pc:sldChg>
      <pc:sldChg chg="addSp delSp modSp del mod chgLayout">
        <pc:chgData name="Joanna Enns" userId="e545c526-4049-4e40-8e46-e8268b71ff0a" providerId="ADAL" clId="{23BB4EDC-57DB-6940-AD70-C41AF3182097}" dt="2023-10-16T18:51:13.547" v="114" actId="2696"/>
        <pc:sldMkLst>
          <pc:docMk/>
          <pc:sldMk cId="3276035571" sldId="449"/>
        </pc:sldMkLst>
        <pc:spChg chg="del">
          <ac:chgData name="Joanna Enns" userId="e545c526-4049-4e40-8e46-e8268b71ff0a" providerId="ADAL" clId="{23BB4EDC-57DB-6940-AD70-C41AF3182097}" dt="2023-10-16T18:45:05.780" v="60" actId="700"/>
          <ac:spMkLst>
            <pc:docMk/>
            <pc:sldMk cId="3276035571" sldId="449"/>
            <ac:spMk id="2" creationId="{0E385684-47FD-DC8D-76CF-E7BE823591A3}"/>
          </ac:spMkLst>
        </pc:spChg>
        <pc:spChg chg="del mod ord">
          <ac:chgData name="Joanna Enns" userId="e545c526-4049-4e40-8e46-e8268b71ff0a" providerId="ADAL" clId="{23BB4EDC-57DB-6940-AD70-C41AF3182097}" dt="2023-10-16T18:45:16.470" v="61" actId="478"/>
          <ac:spMkLst>
            <pc:docMk/>
            <pc:sldMk cId="3276035571" sldId="449"/>
            <ac:spMk id="3" creationId="{840732C3-D593-380F-DF48-08B369CF96F4}"/>
          </ac:spMkLst>
        </pc:spChg>
        <pc:spChg chg="add mod ord">
          <ac:chgData name="Joanna Enns" userId="e545c526-4049-4e40-8e46-e8268b71ff0a" providerId="ADAL" clId="{23BB4EDC-57DB-6940-AD70-C41AF3182097}" dt="2023-10-16T18:45:05.780" v="60" actId="700"/>
          <ac:spMkLst>
            <pc:docMk/>
            <pc:sldMk cId="3276035571" sldId="449"/>
            <ac:spMk id="4" creationId="{7721BF96-CF1C-2CC9-ECED-953796CC881B}"/>
          </ac:spMkLst>
        </pc:spChg>
        <pc:spChg chg="add mod ord">
          <ac:chgData name="Joanna Enns" userId="e545c526-4049-4e40-8e46-e8268b71ff0a" providerId="ADAL" clId="{23BB4EDC-57DB-6940-AD70-C41AF3182097}" dt="2023-10-16T18:45:05.780" v="60" actId="700"/>
          <ac:spMkLst>
            <pc:docMk/>
            <pc:sldMk cId="3276035571" sldId="449"/>
            <ac:spMk id="5" creationId="{DDB70B55-393E-6697-DC1A-7BB7BCF0A350}"/>
          </ac:spMkLst>
        </pc:spChg>
        <pc:spChg chg="add mod ord">
          <ac:chgData name="Joanna Enns" userId="e545c526-4049-4e40-8e46-e8268b71ff0a" providerId="ADAL" clId="{23BB4EDC-57DB-6940-AD70-C41AF3182097}" dt="2023-10-16T18:45:05.780" v="60" actId="700"/>
          <ac:spMkLst>
            <pc:docMk/>
            <pc:sldMk cId="3276035571" sldId="449"/>
            <ac:spMk id="6" creationId="{2EFC8D07-1C0E-E011-5F02-0A86D14BF372}"/>
          </ac:spMkLst>
        </pc:spChg>
        <pc:spChg chg="add mod ord">
          <ac:chgData name="Joanna Enns" userId="e545c526-4049-4e40-8e46-e8268b71ff0a" providerId="ADAL" clId="{23BB4EDC-57DB-6940-AD70-C41AF3182097}" dt="2023-10-16T18:45:05.780" v="60" actId="700"/>
          <ac:spMkLst>
            <pc:docMk/>
            <pc:sldMk cId="3276035571" sldId="449"/>
            <ac:spMk id="7" creationId="{76FE32AC-E0EA-6FE3-8D9E-3E2B938DF0CA}"/>
          </ac:spMkLst>
        </pc:spChg>
        <pc:spChg chg="add mod">
          <ac:chgData name="Joanna Enns" userId="e545c526-4049-4e40-8e46-e8268b71ff0a" providerId="ADAL" clId="{23BB4EDC-57DB-6940-AD70-C41AF3182097}" dt="2023-10-16T18:45:16.470" v="61" actId="478"/>
          <ac:spMkLst>
            <pc:docMk/>
            <pc:sldMk cId="3276035571" sldId="449"/>
            <ac:spMk id="9" creationId="{FE77A9AA-1960-A9AD-D610-1E87F24FF7AA}"/>
          </ac:spMkLst>
        </pc:spChg>
      </pc:sldChg>
      <pc:sldChg chg="addSp delSp modSp new del mod modClrScheme chgLayout">
        <pc:chgData name="Joanna Enns" userId="e545c526-4049-4e40-8e46-e8268b71ff0a" providerId="ADAL" clId="{23BB4EDC-57DB-6940-AD70-C41AF3182097}" dt="2023-10-17T00:00:59.080" v="1618" actId="2696"/>
        <pc:sldMkLst>
          <pc:docMk/>
          <pc:sldMk cId="1089532076" sldId="450"/>
        </pc:sldMkLst>
        <pc:spChg chg="del mod ord">
          <ac:chgData name="Joanna Enns" userId="e545c526-4049-4e40-8e46-e8268b71ff0a" providerId="ADAL" clId="{23BB4EDC-57DB-6940-AD70-C41AF3182097}" dt="2023-10-16T18:59:27.554" v="242" actId="478"/>
          <ac:spMkLst>
            <pc:docMk/>
            <pc:sldMk cId="1089532076" sldId="450"/>
            <ac:spMk id="2" creationId="{EA27B5D1-7DC8-D936-F240-BC2688CCC692}"/>
          </ac:spMkLst>
        </pc:spChg>
        <pc:spChg chg="del">
          <ac:chgData name="Joanna Enns" userId="e545c526-4049-4e40-8e46-e8268b71ff0a" providerId="ADAL" clId="{23BB4EDC-57DB-6940-AD70-C41AF3182097}" dt="2023-10-16T18:59:08.864" v="237" actId="700"/>
          <ac:spMkLst>
            <pc:docMk/>
            <pc:sldMk cId="1089532076" sldId="450"/>
            <ac:spMk id="3" creationId="{2B467A7B-CF38-3BE7-F7C0-6A287A650116}"/>
          </ac:spMkLst>
        </pc:spChg>
        <pc:spChg chg="del mod ord">
          <ac:chgData name="Joanna Enns" userId="e545c526-4049-4e40-8e46-e8268b71ff0a" providerId="ADAL" clId="{23BB4EDC-57DB-6940-AD70-C41AF3182097}" dt="2023-10-16T18:59:31.687" v="244" actId="478"/>
          <ac:spMkLst>
            <pc:docMk/>
            <pc:sldMk cId="1089532076" sldId="450"/>
            <ac:spMk id="4" creationId="{BA2D3599-C340-8E72-561C-C286DEF58C27}"/>
          </ac:spMkLst>
        </pc:spChg>
        <pc:spChg chg="del">
          <ac:chgData name="Joanna Enns" userId="e545c526-4049-4e40-8e46-e8268b71ff0a" providerId="ADAL" clId="{23BB4EDC-57DB-6940-AD70-C41AF3182097}" dt="2023-10-16T18:59:08.864" v="237" actId="700"/>
          <ac:spMkLst>
            <pc:docMk/>
            <pc:sldMk cId="1089532076" sldId="450"/>
            <ac:spMk id="5" creationId="{5B268CFF-5601-0DD2-C1D4-33364E98DD52}"/>
          </ac:spMkLst>
        </pc:spChg>
        <pc:spChg chg="del mod ord">
          <ac:chgData name="Joanna Enns" userId="e545c526-4049-4e40-8e46-e8268b71ff0a" providerId="ADAL" clId="{23BB4EDC-57DB-6940-AD70-C41AF3182097}" dt="2023-10-16T18:59:28.731" v="243" actId="478"/>
          <ac:spMkLst>
            <pc:docMk/>
            <pc:sldMk cId="1089532076" sldId="450"/>
            <ac:spMk id="6" creationId="{83D00FAF-29F4-97FB-B31D-F4976BB07F4D}"/>
          </ac:spMkLst>
        </pc:spChg>
        <pc:spChg chg="add del mod ord">
          <ac:chgData name="Joanna Enns" userId="e545c526-4049-4e40-8e46-e8268b71ff0a" providerId="ADAL" clId="{23BB4EDC-57DB-6940-AD70-C41AF3182097}" dt="2023-10-16T18:59:19.496" v="238" actId="700"/>
          <ac:spMkLst>
            <pc:docMk/>
            <pc:sldMk cId="1089532076" sldId="450"/>
            <ac:spMk id="8" creationId="{F0B2D400-2471-E3CF-2775-CEE752C41200}"/>
          </ac:spMkLst>
        </pc:spChg>
        <pc:spChg chg="add del mod ord">
          <ac:chgData name="Joanna Enns" userId="e545c526-4049-4e40-8e46-e8268b71ff0a" providerId="ADAL" clId="{23BB4EDC-57DB-6940-AD70-C41AF3182097}" dt="2023-10-16T19:06:03.493" v="311" actId="700"/>
          <ac:spMkLst>
            <pc:docMk/>
            <pc:sldMk cId="1089532076" sldId="450"/>
            <ac:spMk id="9" creationId="{09F1BEF6-ED28-2406-6A2F-D5D1C13B0A54}"/>
          </ac:spMkLst>
        </pc:spChg>
        <pc:spChg chg="add del mod ord">
          <ac:chgData name="Joanna Enns" userId="e545c526-4049-4e40-8e46-e8268b71ff0a" providerId="ADAL" clId="{23BB4EDC-57DB-6940-AD70-C41AF3182097}" dt="2023-10-16T19:06:03.493" v="311" actId="700"/>
          <ac:spMkLst>
            <pc:docMk/>
            <pc:sldMk cId="1089532076" sldId="450"/>
            <ac:spMk id="11" creationId="{E00ECABE-762A-E241-4BC1-DAA5FECF520E}"/>
          </ac:spMkLst>
        </pc:spChg>
        <pc:spChg chg="add mod ord">
          <ac:chgData name="Joanna Enns" userId="e545c526-4049-4e40-8e46-e8268b71ff0a" providerId="ADAL" clId="{23BB4EDC-57DB-6940-AD70-C41AF3182097}" dt="2023-10-16T19:15:49.911" v="463" actId="700"/>
          <ac:spMkLst>
            <pc:docMk/>
            <pc:sldMk cId="1089532076" sldId="450"/>
            <ac:spMk id="12" creationId="{A6EE8B2B-6887-CCBA-01DA-7599DCC59861}"/>
          </ac:spMkLst>
        </pc:spChg>
        <pc:spChg chg="add del mod ord">
          <ac:chgData name="Joanna Enns" userId="e545c526-4049-4e40-8e46-e8268b71ff0a" providerId="ADAL" clId="{23BB4EDC-57DB-6940-AD70-C41AF3182097}" dt="2023-10-16T19:07:49.623" v="457" actId="26606"/>
          <ac:spMkLst>
            <pc:docMk/>
            <pc:sldMk cId="1089532076" sldId="450"/>
            <ac:spMk id="13" creationId="{9DFD6F91-F641-2F89-5DB2-5D4294D3B076}"/>
          </ac:spMkLst>
        </pc:spChg>
        <pc:spChg chg="add mod ord">
          <ac:chgData name="Joanna Enns" userId="e545c526-4049-4e40-8e46-e8268b71ff0a" providerId="ADAL" clId="{23BB4EDC-57DB-6940-AD70-C41AF3182097}" dt="2023-10-16T19:15:49.911" v="463" actId="700"/>
          <ac:spMkLst>
            <pc:docMk/>
            <pc:sldMk cId="1089532076" sldId="450"/>
            <ac:spMk id="14" creationId="{85C78707-C8FC-D648-9F72-933622359AB4}"/>
          </ac:spMkLst>
        </pc:spChg>
        <pc:spChg chg="add del mod ord">
          <ac:chgData name="Joanna Enns" userId="e545c526-4049-4e40-8e46-e8268b71ff0a" providerId="ADAL" clId="{23BB4EDC-57DB-6940-AD70-C41AF3182097}" dt="2023-10-16T19:15:49.911" v="463" actId="700"/>
          <ac:spMkLst>
            <pc:docMk/>
            <pc:sldMk cId="1089532076" sldId="450"/>
            <ac:spMk id="15" creationId="{04367579-4DD5-5860-12D3-42A5384B5913}"/>
          </ac:spMkLst>
        </pc:spChg>
        <pc:spChg chg="add del mod ord">
          <ac:chgData name="Joanna Enns" userId="e545c526-4049-4e40-8e46-e8268b71ff0a" providerId="ADAL" clId="{23BB4EDC-57DB-6940-AD70-C41AF3182097}" dt="2023-10-16T19:15:49.911" v="463" actId="700"/>
          <ac:spMkLst>
            <pc:docMk/>
            <pc:sldMk cId="1089532076" sldId="450"/>
            <ac:spMk id="17" creationId="{204DAAD3-1B0F-909E-9660-8BB29024E007}"/>
          </ac:spMkLst>
        </pc:spChg>
        <pc:spChg chg="add del mod">
          <ac:chgData name="Joanna Enns" userId="e545c526-4049-4e40-8e46-e8268b71ff0a" providerId="ADAL" clId="{23BB4EDC-57DB-6940-AD70-C41AF3182097}" dt="2023-10-16T19:07:49.598" v="456" actId="26606"/>
          <ac:spMkLst>
            <pc:docMk/>
            <pc:sldMk cId="1089532076" sldId="450"/>
            <ac:spMk id="20" creationId="{D4512B4A-9371-9914-B504-115AF638AEB5}"/>
          </ac:spMkLst>
        </pc:spChg>
        <pc:picChg chg="add del mod">
          <ac:chgData name="Joanna Enns" userId="e545c526-4049-4e40-8e46-e8268b71ff0a" providerId="ADAL" clId="{23BB4EDC-57DB-6940-AD70-C41AF3182097}" dt="2023-10-16T18:59:22.454" v="239" actId="478"/>
          <ac:picMkLst>
            <pc:docMk/>
            <pc:sldMk cId="1089532076" sldId="450"/>
            <ac:picMk id="7" creationId="{40F22416-C040-08C9-79AC-3AB327EADE66}"/>
          </ac:picMkLst>
        </pc:picChg>
        <pc:picChg chg="add del">
          <ac:chgData name="Joanna Enns" userId="e545c526-4049-4e40-8e46-e8268b71ff0a" providerId="ADAL" clId="{23BB4EDC-57DB-6940-AD70-C41AF3182097}" dt="2023-10-16T19:07:47.517" v="454" actId="26606"/>
          <ac:picMkLst>
            <pc:docMk/>
            <pc:sldMk cId="1089532076" sldId="450"/>
            <ac:picMk id="16" creationId="{1F2DBF09-4E18-BE20-A86F-F764635E185F}"/>
          </ac:picMkLst>
        </pc:picChg>
        <pc:picChg chg="add del">
          <ac:chgData name="Joanna Enns" userId="e545c526-4049-4e40-8e46-e8268b71ff0a" providerId="ADAL" clId="{23BB4EDC-57DB-6940-AD70-C41AF3182097}" dt="2023-10-16T19:07:49.598" v="456" actId="26606"/>
          <ac:picMkLst>
            <pc:docMk/>
            <pc:sldMk cId="1089532076" sldId="450"/>
            <ac:picMk id="18" creationId="{DC8C2786-843D-BD37-BCB1-C3FABFDC912F}"/>
          </ac:picMkLst>
        </pc:picChg>
        <pc:picChg chg="add mod">
          <ac:chgData name="Joanna Enns" userId="e545c526-4049-4e40-8e46-e8268b71ff0a" providerId="ADAL" clId="{23BB4EDC-57DB-6940-AD70-C41AF3182097}" dt="2023-10-16T19:15:44.753" v="461" actId="1076"/>
          <ac:picMkLst>
            <pc:docMk/>
            <pc:sldMk cId="1089532076" sldId="450"/>
            <ac:picMk id="22" creationId="{1F2DBF09-4E18-BE20-A86F-F764635E185F}"/>
          </ac:picMkLst>
        </pc:picChg>
      </pc:sldChg>
      <pc:sldChg chg="delSp modSp new add del mod">
        <pc:chgData name="Joanna Enns" userId="e545c526-4049-4e40-8e46-e8268b71ff0a" providerId="ADAL" clId="{23BB4EDC-57DB-6940-AD70-C41AF3182097}" dt="2023-10-17T00:05:27.728" v="1657" actId="2696"/>
        <pc:sldMkLst>
          <pc:docMk/>
          <pc:sldMk cId="3351356172" sldId="451"/>
        </pc:sldMkLst>
        <pc:spChg chg="del mod">
          <ac:chgData name="Joanna Enns" userId="e545c526-4049-4e40-8e46-e8268b71ff0a" providerId="ADAL" clId="{23BB4EDC-57DB-6940-AD70-C41AF3182097}" dt="2023-10-17T00:05:18.972" v="1655" actId="478"/>
          <ac:spMkLst>
            <pc:docMk/>
            <pc:sldMk cId="3351356172" sldId="451"/>
            <ac:spMk id="5" creationId="{75638B92-9388-2CE4-049B-832A0F33E586}"/>
          </ac:spMkLst>
        </pc:spChg>
      </pc:sldChg>
      <pc:sldChg chg="addSp delSp modSp new del mod ord modClrScheme chgLayout">
        <pc:chgData name="Joanna Enns" userId="e545c526-4049-4e40-8e46-e8268b71ff0a" providerId="ADAL" clId="{23BB4EDC-57DB-6940-AD70-C41AF3182097}" dt="2023-10-20T22:04:00.575" v="11931" actId="2696"/>
        <pc:sldMkLst>
          <pc:docMk/>
          <pc:sldMk cId="3117866543" sldId="452"/>
        </pc:sldMkLst>
        <pc:spChg chg="add del mod ord">
          <ac:chgData name="Joanna Enns" userId="e545c526-4049-4e40-8e46-e8268b71ff0a" providerId="ADAL" clId="{23BB4EDC-57DB-6940-AD70-C41AF3182097}" dt="2023-10-16T23:31:18.734" v="1514" actId="700"/>
          <ac:spMkLst>
            <pc:docMk/>
            <pc:sldMk cId="3117866543" sldId="452"/>
            <ac:spMk id="2" creationId="{1EFDC9ED-2E71-39FB-C489-9A50CEEA04F2}"/>
          </ac:spMkLst>
        </pc:spChg>
        <pc:spChg chg="del mod ord">
          <ac:chgData name="Joanna Enns" userId="e545c526-4049-4e40-8e46-e8268b71ff0a" providerId="ADAL" clId="{23BB4EDC-57DB-6940-AD70-C41AF3182097}" dt="2023-10-16T23:19:15.863" v="1393" actId="700"/>
          <ac:spMkLst>
            <pc:docMk/>
            <pc:sldMk cId="3117866543" sldId="452"/>
            <ac:spMk id="2" creationId="{9B2DEFDC-F428-09EE-56AD-92C2238A289B}"/>
          </ac:spMkLst>
        </pc:spChg>
        <pc:spChg chg="del mod ord">
          <ac:chgData name="Joanna Enns" userId="e545c526-4049-4e40-8e46-e8268b71ff0a" providerId="ADAL" clId="{23BB4EDC-57DB-6940-AD70-C41AF3182097}" dt="2023-10-16T23:44:44.755" v="1531" actId="478"/>
          <ac:spMkLst>
            <pc:docMk/>
            <pc:sldMk cId="3117866543" sldId="452"/>
            <ac:spMk id="3" creationId="{5100C764-3EC0-70E5-F97E-38C1BC640646}"/>
          </ac:spMkLst>
        </pc:spChg>
        <pc:spChg chg="del mod ord">
          <ac:chgData name="Joanna Enns" userId="e545c526-4049-4e40-8e46-e8268b71ff0a" providerId="ADAL" clId="{23BB4EDC-57DB-6940-AD70-C41AF3182097}" dt="2023-10-16T23:44:42.088" v="1530" actId="478"/>
          <ac:spMkLst>
            <pc:docMk/>
            <pc:sldMk cId="3117866543" sldId="452"/>
            <ac:spMk id="4" creationId="{884AB03E-328F-5FD3-CFC0-85D82CFDE25E}"/>
          </ac:spMkLst>
        </pc:spChg>
        <pc:spChg chg="del mod ord">
          <ac:chgData name="Joanna Enns" userId="e545c526-4049-4e40-8e46-e8268b71ff0a" providerId="ADAL" clId="{23BB4EDC-57DB-6940-AD70-C41AF3182097}" dt="2023-10-16T23:43:56.202" v="1529" actId="478"/>
          <ac:spMkLst>
            <pc:docMk/>
            <pc:sldMk cId="3117866543" sldId="452"/>
            <ac:spMk id="5" creationId="{00887486-93C2-35DB-5619-EB19A66AF854}"/>
          </ac:spMkLst>
        </pc:spChg>
        <pc:spChg chg="add del mod ord">
          <ac:chgData name="Joanna Enns" userId="e545c526-4049-4e40-8e46-e8268b71ff0a" providerId="ADAL" clId="{23BB4EDC-57DB-6940-AD70-C41AF3182097}" dt="2023-10-16T23:19:17.581" v="1394" actId="700"/>
          <ac:spMkLst>
            <pc:docMk/>
            <pc:sldMk cId="3117866543" sldId="452"/>
            <ac:spMk id="6" creationId="{BFE2C530-62DE-CCD1-BF5E-F4E6281A50C1}"/>
          </ac:spMkLst>
        </pc:spChg>
        <pc:spChg chg="add del mod ord">
          <ac:chgData name="Joanna Enns" userId="e545c526-4049-4e40-8e46-e8268b71ff0a" providerId="ADAL" clId="{23BB4EDC-57DB-6940-AD70-C41AF3182097}" dt="2023-10-16T23:36:44.454" v="1519" actId="931"/>
          <ac:spMkLst>
            <pc:docMk/>
            <pc:sldMk cId="3117866543" sldId="452"/>
            <ac:spMk id="7" creationId="{82278EC4-C449-D9D7-416F-AE62300C9D33}"/>
          </ac:spMkLst>
        </pc:spChg>
        <pc:spChg chg="add del mod">
          <ac:chgData name="Joanna Enns" userId="e545c526-4049-4e40-8e46-e8268b71ff0a" providerId="ADAL" clId="{23BB4EDC-57DB-6940-AD70-C41AF3182097}" dt="2023-10-16T23:43:45.118" v="1528" actId="478"/>
          <ac:spMkLst>
            <pc:docMk/>
            <pc:sldMk cId="3117866543" sldId="452"/>
            <ac:spMk id="9" creationId="{2460F5DC-1625-94CF-72B5-013B31D68EA3}"/>
          </ac:spMkLst>
        </pc:spChg>
        <pc:spChg chg="add mod">
          <ac:chgData name="Joanna Enns" userId="e545c526-4049-4e40-8e46-e8268b71ff0a" providerId="ADAL" clId="{23BB4EDC-57DB-6940-AD70-C41AF3182097}" dt="2023-10-16T23:44:42.088" v="1530" actId="478"/>
          <ac:spMkLst>
            <pc:docMk/>
            <pc:sldMk cId="3117866543" sldId="452"/>
            <ac:spMk id="11" creationId="{2432AAAE-3E30-6BEE-70AA-1F6345EF08CA}"/>
          </ac:spMkLst>
        </pc:spChg>
        <pc:spChg chg="add mod">
          <ac:chgData name="Joanna Enns" userId="e545c526-4049-4e40-8e46-e8268b71ff0a" providerId="ADAL" clId="{23BB4EDC-57DB-6940-AD70-C41AF3182097}" dt="2023-10-16T23:44:44.755" v="1531" actId="478"/>
          <ac:spMkLst>
            <pc:docMk/>
            <pc:sldMk cId="3117866543" sldId="452"/>
            <ac:spMk id="13" creationId="{B738E195-AA63-9FE1-B820-81B5BEAC746D}"/>
          </ac:spMkLst>
        </pc:spChg>
        <pc:spChg chg="add del mod">
          <ac:chgData name="Joanna Enns" userId="e545c526-4049-4e40-8e46-e8268b71ff0a" providerId="ADAL" clId="{23BB4EDC-57DB-6940-AD70-C41AF3182097}" dt="2023-10-20T19:20:38.132" v="11706" actId="1076"/>
          <ac:spMkLst>
            <pc:docMk/>
            <pc:sldMk cId="3117866543" sldId="452"/>
            <ac:spMk id="15" creationId="{20AD9DCE-342C-86DD-C192-449FC9F08CA1}"/>
          </ac:spMkLst>
        </pc:spChg>
        <pc:spChg chg="add del mod">
          <ac:chgData name="Joanna Enns" userId="e545c526-4049-4e40-8e46-e8268b71ff0a" providerId="ADAL" clId="{23BB4EDC-57DB-6940-AD70-C41AF3182097}" dt="2023-10-17T00:02:44.310" v="1625"/>
          <ac:spMkLst>
            <pc:docMk/>
            <pc:sldMk cId="3117866543" sldId="452"/>
            <ac:spMk id="16" creationId="{E6934C3D-8989-5C8A-02B0-39A208922DFB}"/>
          </ac:spMkLst>
        </pc:spChg>
        <pc:picChg chg="add del mod">
          <ac:chgData name="Joanna Enns" userId="e545c526-4049-4e40-8e46-e8268b71ff0a" providerId="ADAL" clId="{23BB4EDC-57DB-6940-AD70-C41AF3182097}" dt="2023-10-20T21:58:25.965" v="11749" actId="478"/>
          <ac:picMkLst>
            <pc:docMk/>
            <pc:sldMk cId="3117866543" sldId="452"/>
            <ac:picMk id="2" creationId="{4B737190-1499-F3AA-CB07-99EB13FF6DDA}"/>
          </ac:picMkLst>
        </pc:picChg>
        <pc:picChg chg="add mod">
          <ac:chgData name="Joanna Enns" userId="e545c526-4049-4e40-8e46-e8268b71ff0a" providerId="ADAL" clId="{23BB4EDC-57DB-6940-AD70-C41AF3182097}" dt="2023-10-20T21:58:26.640" v="11750"/>
          <ac:picMkLst>
            <pc:docMk/>
            <pc:sldMk cId="3117866543" sldId="452"/>
            <ac:picMk id="3" creationId="{50E5A0BD-1109-ED94-A00E-3A998018EDE4}"/>
          </ac:picMkLst>
        </pc:picChg>
        <pc:picChg chg="add mod modCrop">
          <ac:chgData name="Joanna Enns" userId="e545c526-4049-4e40-8e46-e8268b71ff0a" providerId="ADAL" clId="{23BB4EDC-57DB-6940-AD70-C41AF3182097}" dt="2023-10-20T22:03:24.655" v="11927" actId="18131"/>
          <ac:picMkLst>
            <pc:docMk/>
            <pc:sldMk cId="3117866543" sldId="452"/>
            <ac:picMk id="8" creationId="{263BB552-2D52-9615-0D49-383AF20DAFB1}"/>
          </ac:picMkLst>
        </pc:picChg>
        <pc:picChg chg="add del mod">
          <ac:chgData name="Joanna Enns" userId="e545c526-4049-4e40-8e46-e8268b71ff0a" providerId="ADAL" clId="{23BB4EDC-57DB-6940-AD70-C41AF3182097}" dt="2023-10-19T16:58:53.436" v="5535" actId="478"/>
          <ac:picMkLst>
            <pc:docMk/>
            <pc:sldMk cId="3117866543" sldId="452"/>
            <ac:picMk id="14" creationId="{9582E7B1-FC1C-8D08-F6EC-D73C68A5A8F3}"/>
          </ac:picMkLst>
        </pc:picChg>
      </pc:sldChg>
      <pc:sldChg chg="modSp new del mod">
        <pc:chgData name="Joanna Enns" userId="e545c526-4049-4e40-8e46-e8268b71ff0a" providerId="ADAL" clId="{23BB4EDC-57DB-6940-AD70-C41AF3182097}" dt="2023-10-16T21:18:16.854" v="1062" actId="2696"/>
        <pc:sldMkLst>
          <pc:docMk/>
          <pc:sldMk cId="3287885044" sldId="452"/>
        </pc:sldMkLst>
        <pc:spChg chg="mod">
          <ac:chgData name="Joanna Enns" userId="e545c526-4049-4e40-8e46-e8268b71ff0a" providerId="ADAL" clId="{23BB4EDC-57DB-6940-AD70-C41AF3182097}" dt="2023-10-16T21:13:19.045" v="988" actId="20577"/>
          <ac:spMkLst>
            <pc:docMk/>
            <pc:sldMk cId="3287885044" sldId="452"/>
            <ac:spMk id="5" creationId="{E99BB9B5-0B54-DD41-DD00-3A3FE5B312EA}"/>
          </ac:spMkLst>
        </pc:spChg>
        <pc:spChg chg="mod">
          <ac:chgData name="Joanna Enns" userId="e545c526-4049-4e40-8e46-e8268b71ff0a" providerId="ADAL" clId="{23BB4EDC-57DB-6940-AD70-C41AF3182097}" dt="2023-10-16T21:13:20.310" v="999" actId="20577"/>
          <ac:spMkLst>
            <pc:docMk/>
            <pc:sldMk cId="3287885044" sldId="452"/>
            <ac:spMk id="7" creationId="{16FF99AE-5D1C-D0AB-8C1F-F7BB723976AB}"/>
          </ac:spMkLst>
        </pc:spChg>
      </pc:sldChg>
      <pc:sldChg chg="modSp new del mod ord">
        <pc:chgData name="Joanna Enns" userId="e545c526-4049-4e40-8e46-e8268b71ff0a" providerId="ADAL" clId="{23BB4EDC-57DB-6940-AD70-C41AF3182097}" dt="2023-10-16T21:28:26.337" v="1314" actId="2696"/>
        <pc:sldMkLst>
          <pc:docMk/>
          <pc:sldMk cId="1002602914" sldId="453"/>
        </pc:sldMkLst>
        <pc:spChg chg="mod">
          <ac:chgData name="Joanna Enns" userId="e545c526-4049-4e40-8e46-e8268b71ff0a" providerId="ADAL" clId="{23BB4EDC-57DB-6940-AD70-C41AF3182097}" dt="2023-10-16T21:22:48.148" v="1207" actId="14100"/>
          <ac:spMkLst>
            <pc:docMk/>
            <pc:sldMk cId="1002602914" sldId="453"/>
            <ac:spMk id="3" creationId="{8CCC6767-F5AF-2A14-9B52-BA092C288635}"/>
          </ac:spMkLst>
        </pc:spChg>
        <pc:spChg chg="mod">
          <ac:chgData name="Joanna Enns" userId="e545c526-4049-4e40-8e46-e8268b71ff0a" providerId="ADAL" clId="{23BB4EDC-57DB-6940-AD70-C41AF3182097}" dt="2023-10-16T21:22:52.355" v="1208" actId="1076"/>
          <ac:spMkLst>
            <pc:docMk/>
            <pc:sldMk cId="1002602914" sldId="453"/>
            <ac:spMk id="4" creationId="{FD6AA045-EC10-B691-D716-71AAA1F03E76}"/>
          </ac:spMkLst>
        </pc:spChg>
      </pc:sldChg>
      <pc:sldChg chg="new del">
        <pc:chgData name="Joanna Enns" userId="e545c526-4049-4e40-8e46-e8268b71ff0a" providerId="ADAL" clId="{23BB4EDC-57DB-6940-AD70-C41AF3182097}" dt="2023-10-17T00:05:41.788" v="1658" actId="2696"/>
        <pc:sldMkLst>
          <pc:docMk/>
          <pc:sldMk cId="1846336072" sldId="453"/>
        </pc:sldMkLst>
      </pc:sldChg>
      <pc:sldChg chg="new del">
        <pc:chgData name="Joanna Enns" userId="e545c526-4049-4e40-8e46-e8268b71ff0a" providerId="ADAL" clId="{23BB4EDC-57DB-6940-AD70-C41AF3182097}" dt="2023-10-16T23:30:56.840" v="1510" actId="680"/>
        <pc:sldMkLst>
          <pc:docMk/>
          <pc:sldMk cId="286985002" sldId="454"/>
        </pc:sldMkLst>
      </pc:sldChg>
      <pc:sldChg chg="addSp delSp modSp add del mod ord">
        <pc:chgData name="Joanna Enns" userId="e545c526-4049-4e40-8e46-e8268b71ff0a" providerId="ADAL" clId="{23BB4EDC-57DB-6940-AD70-C41AF3182097}" dt="2023-10-20T22:04:00.578" v="11933" actId="2696"/>
        <pc:sldMkLst>
          <pc:docMk/>
          <pc:sldMk cId="1922176838" sldId="454"/>
        </pc:sldMkLst>
        <pc:spChg chg="mod">
          <ac:chgData name="Joanna Enns" userId="e545c526-4049-4e40-8e46-e8268b71ff0a" providerId="ADAL" clId="{23BB4EDC-57DB-6940-AD70-C41AF3182097}" dt="2023-10-16T23:53:04.211" v="1594" actId="207"/>
          <ac:spMkLst>
            <pc:docMk/>
            <pc:sldMk cId="1922176838" sldId="454"/>
            <ac:spMk id="11" creationId="{2432AAAE-3E30-6BEE-70AA-1F6345EF08CA}"/>
          </ac:spMkLst>
        </pc:spChg>
        <pc:spChg chg="mod">
          <ac:chgData name="Joanna Enns" userId="e545c526-4049-4e40-8e46-e8268b71ff0a" providerId="ADAL" clId="{23BB4EDC-57DB-6940-AD70-C41AF3182097}" dt="2023-10-16T23:53:00.115" v="1593" actId="207"/>
          <ac:spMkLst>
            <pc:docMk/>
            <pc:sldMk cId="1922176838" sldId="454"/>
            <ac:spMk id="13" creationId="{B738E195-AA63-9FE1-B820-81B5BEAC746D}"/>
          </ac:spMkLst>
        </pc:spChg>
        <pc:spChg chg="mod">
          <ac:chgData name="Joanna Enns" userId="e545c526-4049-4e40-8e46-e8268b71ff0a" providerId="ADAL" clId="{23BB4EDC-57DB-6940-AD70-C41AF3182097}" dt="2023-10-16T23:52:16.450" v="1586" actId="207"/>
          <ac:spMkLst>
            <pc:docMk/>
            <pc:sldMk cId="1922176838" sldId="454"/>
            <ac:spMk id="15" creationId="{20AD9DCE-342C-86DD-C192-449FC9F08CA1}"/>
          </ac:spMkLst>
        </pc:spChg>
        <pc:picChg chg="add del mod">
          <ac:chgData name="Joanna Enns" userId="e545c526-4049-4e40-8e46-e8268b71ff0a" providerId="ADAL" clId="{23BB4EDC-57DB-6940-AD70-C41AF3182097}" dt="2023-10-16T23:52:36.218" v="1590" actId="21"/>
          <ac:picMkLst>
            <pc:docMk/>
            <pc:sldMk cId="1922176838" sldId="454"/>
            <ac:picMk id="2" creationId="{99D9035C-04C3-71CC-25AF-45A4138C3664}"/>
          </ac:picMkLst>
        </pc:picChg>
        <pc:picChg chg="add del mod">
          <ac:chgData name="Joanna Enns" userId="e545c526-4049-4e40-8e46-e8268b71ff0a" providerId="ADAL" clId="{23BB4EDC-57DB-6940-AD70-C41AF3182097}" dt="2023-10-19T16:59:19.900" v="5546" actId="478"/>
          <ac:picMkLst>
            <pc:docMk/>
            <pc:sldMk cId="1922176838" sldId="454"/>
            <ac:picMk id="2" creationId="{DB192BD4-1639-FE51-6207-0C7FA65786F6}"/>
          </ac:picMkLst>
        </pc:picChg>
        <pc:picChg chg="add mod">
          <ac:chgData name="Joanna Enns" userId="e545c526-4049-4e40-8e46-e8268b71ff0a" providerId="ADAL" clId="{23BB4EDC-57DB-6940-AD70-C41AF3182097}" dt="2023-10-19T16:59:11.275" v="5544" actId="1036"/>
          <ac:picMkLst>
            <pc:docMk/>
            <pc:sldMk cId="1922176838" sldId="454"/>
            <ac:picMk id="3" creationId="{AE7D8B36-2CD3-84B0-B128-E32EC469DF03}"/>
          </ac:picMkLst>
        </pc:picChg>
        <pc:picChg chg="mod modCrop">
          <ac:chgData name="Joanna Enns" userId="e545c526-4049-4e40-8e46-e8268b71ff0a" providerId="ADAL" clId="{23BB4EDC-57DB-6940-AD70-C41AF3182097}" dt="2023-10-16T23:49:47.706" v="1566" actId="18131"/>
          <ac:picMkLst>
            <pc:docMk/>
            <pc:sldMk cId="1922176838" sldId="454"/>
            <ac:picMk id="8" creationId="{263BB552-2D52-9615-0D49-383AF20DAFB1}"/>
          </ac:picMkLst>
        </pc:picChg>
        <pc:picChg chg="del">
          <ac:chgData name="Joanna Enns" userId="e545c526-4049-4e40-8e46-e8268b71ff0a" providerId="ADAL" clId="{23BB4EDC-57DB-6940-AD70-C41AF3182097}" dt="2023-10-16T23:52:37.435" v="1591" actId="478"/>
          <ac:picMkLst>
            <pc:docMk/>
            <pc:sldMk cId="1922176838" sldId="454"/>
            <ac:picMk id="14" creationId="{9582E7B1-FC1C-8D08-F6EC-D73C68A5A8F3}"/>
          </ac:picMkLst>
        </pc:picChg>
      </pc:sldChg>
      <pc:sldChg chg="new del">
        <pc:chgData name="Joanna Enns" userId="e545c526-4049-4e40-8e46-e8268b71ff0a" providerId="ADAL" clId="{23BB4EDC-57DB-6940-AD70-C41AF3182097}" dt="2023-10-16T23:31:03.228" v="1512" actId="680"/>
        <pc:sldMkLst>
          <pc:docMk/>
          <pc:sldMk cId="2822344311" sldId="454"/>
        </pc:sldMkLst>
      </pc:sldChg>
      <pc:sldChg chg="addSp delSp modSp add del mod">
        <pc:chgData name="Joanna Enns" userId="e545c526-4049-4e40-8e46-e8268b71ff0a" providerId="ADAL" clId="{23BB4EDC-57DB-6940-AD70-C41AF3182097}" dt="2023-10-20T22:04:00.573" v="11930" actId="2696"/>
        <pc:sldMkLst>
          <pc:docMk/>
          <pc:sldMk cId="3486604054" sldId="455"/>
        </pc:sldMkLst>
        <pc:spChg chg="mod">
          <ac:chgData name="Joanna Enns" userId="e545c526-4049-4e40-8e46-e8268b71ff0a" providerId="ADAL" clId="{23BB4EDC-57DB-6940-AD70-C41AF3182097}" dt="2023-10-20T19:20:36.793" v="11705" actId="1076"/>
          <ac:spMkLst>
            <pc:docMk/>
            <pc:sldMk cId="3486604054" sldId="455"/>
            <ac:spMk id="15" creationId="{20AD9DCE-342C-86DD-C192-449FC9F08CA1}"/>
          </ac:spMkLst>
        </pc:spChg>
        <pc:picChg chg="add del mod">
          <ac:chgData name="Joanna Enns" userId="e545c526-4049-4e40-8e46-e8268b71ff0a" providerId="ADAL" clId="{23BB4EDC-57DB-6940-AD70-C41AF3182097}" dt="2023-10-20T21:58:28.211" v="11751" actId="478"/>
          <ac:picMkLst>
            <pc:docMk/>
            <pc:sldMk cId="3486604054" sldId="455"/>
            <ac:picMk id="2" creationId="{B1EAF3C9-8C84-11B3-11F8-6929D93936EA}"/>
          </ac:picMkLst>
        </pc:picChg>
        <pc:picChg chg="add mod">
          <ac:chgData name="Joanna Enns" userId="e545c526-4049-4e40-8e46-e8268b71ff0a" providerId="ADAL" clId="{23BB4EDC-57DB-6940-AD70-C41AF3182097}" dt="2023-10-20T21:58:28.875" v="11752"/>
          <ac:picMkLst>
            <pc:docMk/>
            <pc:sldMk cId="3486604054" sldId="455"/>
            <ac:picMk id="3" creationId="{40A95382-BC58-3F59-083C-7671BA740289}"/>
          </ac:picMkLst>
        </pc:picChg>
        <pc:picChg chg="mod">
          <ac:chgData name="Joanna Enns" userId="e545c526-4049-4e40-8e46-e8268b71ff0a" providerId="ADAL" clId="{23BB4EDC-57DB-6940-AD70-C41AF3182097}" dt="2023-10-16T23:51:43.269" v="1583" actId="14826"/>
          <ac:picMkLst>
            <pc:docMk/>
            <pc:sldMk cId="3486604054" sldId="455"/>
            <ac:picMk id="8" creationId="{263BB552-2D52-9615-0D49-383AF20DAFB1}"/>
          </ac:picMkLst>
        </pc:picChg>
        <pc:picChg chg="del">
          <ac:chgData name="Joanna Enns" userId="e545c526-4049-4e40-8e46-e8268b71ff0a" providerId="ADAL" clId="{23BB4EDC-57DB-6940-AD70-C41AF3182097}" dt="2023-10-19T16:58:56.180" v="5537" actId="478"/>
          <ac:picMkLst>
            <pc:docMk/>
            <pc:sldMk cId="3486604054" sldId="455"/>
            <ac:picMk id="14" creationId="{9582E7B1-FC1C-8D08-F6EC-D73C68A5A8F3}"/>
          </ac:picMkLst>
        </pc:picChg>
      </pc:sldChg>
      <pc:sldChg chg="modSp add del mod ord">
        <pc:chgData name="Joanna Enns" userId="e545c526-4049-4e40-8e46-e8268b71ff0a" providerId="ADAL" clId="{23BB4EDC-57DB-6940-AD70-C41AF3182097}" dt="2023-10-16T23:58:52.802" v="1610" actId="2696"/>
        <pc:sldMkLst>
          <pc:docMk/>
          <pc:sldMk cId="1341161661" sldId="456"/>
        </pc:sldMkLst>
        <pc:spChg chg="mod">
          <ac:chgData name="Joanna Enns" userId="e545c526-4049-4e40-8e46-e8268b71ff0a" providerId="ADAL" clId="{23BB4EDC-57DB-6940-AD70-C41AF3182097}" dt="2023-10-16T23:56:45.885" v="1599" actId="207"/>
          <ac:spMkLst>
            <pc:docMk/>
            <pc:sldMk cId="1341161661" sldId="456"/>
            <ac:spMk id="15" creationId="{20AD9DCE-342C-86DD-C192-449FC9F08CA1}"/>
          </ac:spMkLst>
        </pc:spChg>
        <pc:picChg chg="mod modCrop">
          <ac:chgData name="Joanna Enns" userId="e545c526-4049-4e40-8e46-e8268b71ff0a" providerId="ADAL" clId="{23BB4EDC-57DB-6940-AD70-C41AF3182097}" dt="2023-10-16T23:57:17.487" v="1602" actId="18131"/>
          <ac:picMkLst>
            <pc:docMk/>
            <pc:sldMk cId="1341161661" sldId="456"/>
            <ac:picMk id="8" creationId="{263BB552-2D52-9615-0D49-383AF20DAFB1}"/>
          </ac:picMkLst>
        </pc:picChg>
      </pc:sldChg>
      <pc:sldChg chg="addSp delSp modSp add del mod">
        <pc:chgData name="Joanna Enns" userId="e545c526-4049-4e40-8e46-e8268b71ff0a" providerId="ADAL" clId="{23BB4EDC-57DB-6940-AD70-C41AF3182097}" dt="2023-10-20T22:04:00.571" v="11929" actId="2696"/>
        <pc:sldMkLst>
          <pc:docMk/>
          <pc:sldMk cId="3377641745" sldId="457"/>
        </pc:sldMkLst>
        <pc:spChg chg="add del mod">
          <ac:chgData name="Joanna Enns" userId="e545c526-4049-4e40-8e46-e8268b71ff0a" providerId="ADAL" clId="{23BB4EDC-57DB-6940-AD70-C41AF3182097}" dt="2023-10-19T22:08:58.244" v="10773" actId="478"/>
          <ac:spMkLst>
            <pc:docMk/>
            <pc:sldMk cId="3377641745" sldId="457"/>
            <ac:spMk id="4" creationId="{87D56C93-625B-A3B4-69BE-EA227B7EDA98}"/>
          </ac:spMkLst>
        </pc:spChg>
        <pc:spChg chg="mod">
          <ac:chgData name="Joanna Enns" userId="e545c526-4049-4e40-8e46-e8268b71ff0a" providerId="ADAL" clId="{23BB4EDC-57DB-6940-AD70-C41AF3182097}" dt="2023-10-17T00:03:48.993" v="1640" actId="207"/>
          <ac:spMkLst>
            <pc:docMk/>
            <pc:sldMk cId="3377641745" sldId="457"/>
            <ac:spMk id="15" creationId="{20AD9DCE-342C-86DD-C192-449FC9F08CA1}"/>
          </ac:spMkLst>
        </pc:spChg>
        <pc:picChg chg="add mod">
          <ac:chgData name="Joanna Enns" userId="e545c526-4049-4e40-8e46-e8268b71ff0a" providerId="ADAL" clId="{23BB4EDC-57DB-6940-AD70-C41AF3182097}" dt="2023-10-19T16:59:23.118" v="5548"/>
          <ac:picMkLst>
            <pc:docMk/>
            <pc:sldMk cId="3377641745" sldId="457"/>
            <ac:picMk id="2" creationId="{12EA9211-A82A-9C15-A76A-2DD095EF86B1}"/>
          </ac:picMkLst>
        </pc:picChg>
        <pc:picChg chg="del">
          <ac:chgData name="Joanna Enns" userId="e545c526-4049-4e40-8e46-e8268b71ff0a" providerId="ADAL" clId="{23BB4EDC-57DB-6940-AD70-C41AF3182097}" dt="2023-10-19T16:59:22.193" v="5547" actId="478"/>
          <ac:picMkLst>
            <pc:docMk/>
            <pc:sldMk cId="3377641745" sldId="457"/>
            <ac:picMk id="3" creationId="{AE7D8B36-2CD3-84B0-B128-E32EC469DF03}"/>
          </ac:picMkLst>
        </pc:picChg>
        <pc:picChg chg="add del mod">
          <ac:chgData name="Joanna Enns" userId="e545c526-4049-4e40-8e46-e8268b71ff0a" providerId="ADAL" clId="{23BB4EDC-57DB-6940-AD70-C41AF3182097}" dt="2023-10-19T22:08:43.031" v="10768"/>
          <ac:picMkLst>
            <pc:docMk/>
            <pc:sldMk cId="3377641745" sldId="457"/>
            <ac:picMk id="5" creationId="{78ACB993-3C47-2B4E-09A9-44577746D770}"/>
          </ac:picMkLst>
        </pc:picChg>
        <pc:picChg chg="add del mod">
          <ac:chgData name="Joanna Enns" userId="e545c526-4049-4e40-8e46-e8268b71ff0a" providerId="ADAL" clId="{23BB4EDC-57DB-6940-AD70-C41AF3182097}" dt="2023-10-19T22:08:56.945" v="10771"/>
          <ac:picMkLst>
            <pc:docMk/>
            <pc:sldMk cId="3377641745" sldId="457"/>
            <ac:picMk id="6" creationId="{ADA33280-AEF7-F6C4-53EC-EB35EDF5B6B8}"/>
          </ac:picMkLst>
        </pc:picChg>
        <pc:picChg chg="add del mod modCrop">
          <ac:chgData name="Joanna Enns" userId="e545c526-4049-4e40-8e46-e8268b71ff0a" providerId="ADAL" clId="{23BB4EDC-57DB-6940-AD70-C41AF3182097}" dt="2023-10-19T22:08:58.244" v="10773" actId="478"/>
          <ac:picMkLst>
            <pc:docMk/>
            <pc:sldMk cId="3377641745" sldId="457"/>
            <ac:picMk id="8" creationId="{263BB552-2D52-9615-0D49-383AF20DAFB1}"/>
          </ac:picMkLst>
        </pc:picChg>
      </pc:sldChg>
      <pc:sldChg chg="new del">
        <pc:chgData name="Joanna Enns" userId="e545c526-4049-4e40-8e46-e8268b71ff0a" providerId="ADAL" clId="{23BB4EDC-57DB-6940-AD70-C41AF3182097}" dt="2023-10-19T22:29:31.642" v="11670" actId="2696"/>
        <pc:sldMkLst>
          <pc:docMk/>
          <pc:sldMk cId="1882112905" sldId="458"/>
        </pc:sldMkLst>
      </pc:sldChg>
      <pc:sldChg chg="delSp modSp new del mod">
        <pc:chgData name="Joanna Enns" userId="e545c526-4049-4e40-8e46-e8268b71ff0a" providerId="ADAL" clId="{23BB4EDC-57DB-6940-AD70-C41AF3182097}" dt="2023-10-17T00:16:01.181" v="1904" actId="2696"/>
        <pc:sldMkLst>
          <pc:docMk/>
          <pc:sldMk cId="840725167" sldId="459"/>
        </pc:sldMkLst>
        <pc:spChg chg="del mod">
          <ac:chgData name="Joanna Enns" userId="e545c526-4049-4e40-8e46-e8268b71ff0a" providerId="ADAL" clId="{23BB4EDC-57DB-6940-AD70-C41AF3182097}" dt="2023-10-17T00:11:56.769" v="1670" actId="478"/>
          <ac:spMkLst>
            <pc:docMk/>
            <pc:sldMk cId="840725167" sldId="459"/>
            <ac:spMk id="5" creationId="{C8AEEBC9-18FC-A761-9324-20A93BFAA3DC}"/>
          </ac:spMkLst>
        </pc:spChg>
      </pc:sldChg>
      <pc:sldChg chg="addSp delSp modSp add mod ord chgLayout">
        <pc:chgData name="Joanna Enns" userId="e545c526-4049-4e40-8e46-e8268b71ff0a" providerId="ADAL" clId="{23BB4EDC-57DB-6940-AD70-C41AF3182097}" dt="2023-11-08T21:34:24.810" v="13837" actId="20577"/>
        <pc:sldMkLst>
          <pc:docMk/>
          <pc:sldMk cId="2168293439" sldId="459"/>
        </pc:sldMkLst>
        <pc:spChg chg="add del mod">
          <ac:chgData name="Joanna Enns" userId="e545c526-4049-4e40-8e46-e8268b71ff0a" providerId="ADAL" clId="{23BB4EDC-57DB-6940-AD70-C41AF3182097}" dt="2023-10-20T21:57:39.657" v="11744" actId="478"/>
          <ac:spMkLst>
            <pc:docMk/>
            <pc:sldMk cId="2168293439" sldId="459"/>
            <ac:spMk id="3" creationId="{0C09B60D-181D-0481-F408-A640CBB13CE4}"/>
          </ac:spMkLst>
        </pc:spChg>
        <pc:spChg chg="add del mod">
          <ac:chgData name="Joanna Enns" userId="e545c526-4049-4e40-8e46-e8268b71ff0a" providerId="ADAL" clId="{23BB4EDC-57DB-6940-AD70-C41AF3182097}" dt="2023-10-19T16:58:12.357" v="5532" actId="478"/>
          <ac:spMkLst>
            <pc:docMk/>
            <pc:sldMk cId="2168293439" sldId="459"/>
            <ac:spMk id="5" creationId="{16525B51-C145-7722-6A49-A8E5D9CDBEF1}"/>
          </ac:spMkLst>
        </pc:spChg>
        <pc:spChg chg="add del mod">
          <ac:chgData name="Joanna Enns" userId="e545c526-4049-4e40-8e46-e8268b71ff0a" providerId="ADAL" clId="{23BB4EDC-57DB-6940-AD70-C41AF3182097}" dt="2023-10-19T21:46:47.026" v="10762" actId="478"/>
          <ac:spMkLst>
            <pc:docMk/>
            <pc:sldMk cId="2168293439" sldId="459"/>
            <ac:spMk id="6" creationId="{0CD083AD-9C33-C808-32F5-1F69CDE9350B}"/>
          </ac:spMkLst>
        </pc:spChg>
        <pc:spChg chg="add del mod">
          <ac:chgData name="Joanna Enns" userId="e545c526-4049-4e40-8e46-e8268b71ff0a" providerId="ADAL" clId="{23BB4EDC-57DB-6940-AD70-C41AF3182097}" dt="2023-10-19T22:14:33.067" v="10783" actId="478"/>
          <ac:spMkLst>
            <pc:docMk/>
            <pc:sldMk cId="2168293439" sldId="459"/>
            <ac:spMk id="10" creationId="{3A34496D-A14A-0B99-C32A-7A38785ED296}"/>
          </ac:spMkLst>
        </pc:spChg>
        <pc:spChg chg="mod ord">
          <ac:chgData name="Joanna Enns" userId="e545c526-4049-4e40-8e46-e8268b71ff0a" providerId="ADAL" clId="{23BB4EDC-57DB-6940-AD70-C41AF3182097}" dt="2023-10-20T22:09:57.266" v="12181" actId="700"/>
          <ac:spMkLst>
            <pc:docMk/>
            <pc:sldMk cId="2168293439" sldId="459"/>
            <ac:spMk id="11" creationId="{2432AAAE-3E30-6BEE-70AA-1F6345EF08CA}"/>
          </ac:spMkLst>
        </pc:spChg>
        <pc:spChg chg="mod ord">
          <ac:chgData name="Joanna Enns" userId="e545c526-4049-4e40-8e46-e8268b71ff0a" providerId="ADAL" clId="{23BB4EDC-57DB-6940-AD70-C41AF3182097}" dt="2023-11-08T21:34:24.810" v="13837" actId="20577"/>
          <ac:spMkLst>
            <pc:docMk/>
            <pc:sldMk cId="2168293439" sldId="459"/>
            <ac:spMk id="13" creationId="{B738E195-AA63-9FE1-B820-81B5BEAC746D}"/>
          </ac:spMkLst>
        </pc:spChg>
        <pc:spChg chg="add del mod">
          <ac:chgData name="Joanna Enns" userId="e545c526-4049-4e40-8e46-e8268b71ff0a" providerId="ADAL" clId="{23BB4EDC-57DB-6940-AD70-C41AF3182097}" dt="2023-10-17T00:19:37.232" v="1921" actId="478"/>
          <ac:spMkLst>
            <pc:docMk/>
            <pc:sldMk cId="2168293439" sldId="459"/>
            <ac:spMk id="15" creationId="{20AD9DCE-342C-86DD-C192-449FC9F08CA1}"/>
          </ac:spMkLst>
        </pc:spChg>
        <pc:picChg chg="add del mod">
          <ac:chgData name="Joanna Enns" userId="e545c526-4049-4e40-8e46-e8268b71ff0a" providerId="ADAL" clId="{23BB4EDC-57DB-6940-AD70-C41AF3182097}" dt="2023-10-19T21:46:41.425" v="10758"/>
          <ac:picMkLst>
            <pc:docMk/>
            <pc:sldMk cId="2168293439" sldId="459"/>
            <ac:picMk id="4" creationId="{8FBBE1CF-3E98-26D7-BAD6-0729206AA70D}"/>
          </ac:picMkLst>
        </pc:picChg>
        <pc:picChg chg="add del mod">
          <ac:chgData name="Joanna Enns" userId="e545c526-4049-4e40-8e46-e8268b71ff0a" providerId="ADAL" clId="{23BB4EDC-57DB-6940-AD70-C41AF3182097}" dt="2023-10-19T21:46:44.333" v="10761"/>
          <ac:picMkLst>
            <pc:docMk/>
            <pc:sldMk cId="2168293439" sldId="459"/>
            <ac:picMk id="7" creationId="{22E1F87C-A7D0-46D7-D1AA-768CAB22DF20}"/>
          </ac:picMkLst>
        </pc:picChg>
        <pc:picChg chg="add del mod ord modCrop">
          <ac:chgData name="Joanna Enns" userId="e545c526-4049-4e40-8e46-e8268b71ff0a" providerId="ADAL" clId="{23BB4EDC-57DB-6940-AD70-C41AF3182097}" dt="2023-11-02T18:07:24.965" v="12746" actId="18131"/>
          <ac:picMkLst>
            <pc:docMk/>
            <pc:sldMk cId="2168293439" sldId="459"/>
            <ac:picMk id="8" creationId="{263BB552-2D52-9615-0D49-383AF20DAFB1}"/>
          </ac:picMkLst>
        </pc:picChg>
        <pc:picChg chg="del mod">
          <ac:chgData name="Joanna Enns" userId="e545c526-4049-4e40-8e46-e8268b71ff0a" providerId="ADAL" clId="{23BB4EDC-57DB-6940-AD70-C41AF3182097}" dt="2023-10-20T21:57:35.631" v="11743" actId="478"/>
          <ac:picMkLst>
            <pc:docMk/>
            <pc:sldMk cId="2168293439" sldId="459"/>
            <ac:picMk id="14" creationId="{9582E7B1-FC1C-8D08-F6EC-D73C68A5A8F3}"/>
          </ac:picMkLst>
        </pc:picChg>
        <pc:cxnChg chg="add mod">
          <ac:chgData name="Joanna Enns" userId="e545c526-4049-4e40-8e46-e8268b71ff0a" providerId="ADAL" clId="{23BB4EDC-57DB-6940-AD70-C41AF3182097}" dt="2023-10-17T00:19:21.686" v="1918"/>
          <ac:cxnSpMkLst>
            <pc:docMk/>
            <pc:sldMk cId="2168293439" sldId="459"/>
            <ac:cxnSpMk id="2" creationId="{CE32127E-393B-6CE4-78AC-494A2ADFF232}"/>
          </ac:cxnSpMkLst>
        </pc:cxnChg>
      </pc:sldChg>
      <pc:sldChg chg="addSp delSp modSp add del mod modClrScheme chgLayout">
        <pc:chgData name="Joanna Enns" userId="e545c526-4049-4e40-8e46-e8268b71ff0a" providerId="ADAL" clId="{23BB4EDC-57DB-6940-AD70-C41AF3182097}" dt="2023-10-20T22:04:00.561" v="11928" actId="2696"/>
        <pc:sldMkLst>
          <pc:docMk/>
          <pc:sldMk cId="3813698998" sldId="460"/>
        </pc:sldMkLst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2" creationId="{9B179EF5-B560-2489-28F8-7242CB096873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4" creationId="{448B946C-3A40-1788-B4D8-DAB2D9A5032A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5" creationId="{387D955E-5440-5E28-1BAF-9498559CF184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6" creationId="{5D4BBAAB-61E0-DA14-757B-1BDA57BA4255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7" creationId="{0897C971-881B-B3DF-EDD9-B988B4E77FD5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9" creationId="{A8973035-DA6F-C2AF-C0C1-7A1575FE8B00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10" creationId="{B818C3D6-9E11-E378-2B86-942EBB751C3F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11" creationId="{2432AAAE-3E30-6BEE-70AA-1F6345EF08CA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12" creationId="{C7DE6984-2E93-A237-0BC1-73230004C99C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13" creationId="{B738E195-AA63-9FE1-B820-81B5BEAC746D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14" creationId="{3BA13E15-B430-9CD3-E7D6-AD8CC5ED8F8E}"/>
          </ac:spMkLst>
        </pc:spChg>
        <pc:spChg chg="mod">
          <ac:chgData name="Joanna Enns" userId="e545c526-4049-4e40-8e46-e8268b71ff0a" providerId="ADAL" clId="{23BB4EDC-57DB-6940-AD70-C41AF3182097}" dt="2023-10-19T16:59:49.895" v="5552" actId="207"/>
          <ac:spMkLst>
            <pc:docMk/>
            <pc:sldMk cId="3813698998" sldId="460"/>
            <ac:spMk id="15" creationId="{20AD9DCE-342C-86DD-C192-449FC9F08CA1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16" creationId="{F0761934-2015-AA55-7A23-9CE7C0FA907E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17" creationId="{6E23569A-3F3D-923A-3079-F63C3748596B}"/>
          </ac:spMkLst>
        </pc:spChg>
        <pc:spChg chg="add del mod ord">
          <ac:chgData name="Joanna Enns" userId="e545c526-4049-4e40-8e46-e8268b71ff0a" providerId="ADAL" clId="{23BB4EDC-57DB-6940-AD70-C41AF3182097}" dt="2023-10-17T18:37:29.765" v="3087" actId="700"/>
          <ac:spMkLst>
            <pc:docMk/>
            <pc:sldMk cId="3813698998" sldId="460"/>
            <ac:spMk id="18" creationId="{A5FCA854-C87E-A3E0-9935-8864A15276F8}"/>
          </ac:spMkLst>
        </pc:spChg>
        <pc:picChg chg="add mod">
          <ac:chgData name="Joanna Enns" userId="e545c526-4049-4e40-8e46-e8268b71ff0a" providerId="ADAL" clId="{23BB4EDC-57DB-6940-AD70-C41AF3182097}" dt="2023-10-19T16:59:24.913" v="5550"/>
          <ac:picMkLst>
            <pc:docMk/>
            <pc:sldMk cId="3813698998" sldId="460"/>
            <ac:picMk id="2" creationId="{0EDFF42F-0D0C-6715-0458-B14F10361962}"/>
          </ac:picMkLst>
        </pc:picChg>
        <pc:picChg chg="del">
          <ac:chgData name="Joanna Enns" userId="e545c526-4049-4e40-8e46-e8268b71ff0a" providerId="ADAL" clId="{23BB4EDC-57DB-6940-AD70-C41AF3182097}" dt="2023-10-19T16:59:24.657" v="5549" actId="478"/>
          <ac:picMkLst>
            <pc:docMk/>
            <pc:sldMk cId="3813698998" sldId="460"/>
            <ac:picMk id="3" creationId="{AE7D8B36-2CD3-84B0-B128-E32EC469DF03}"/>
          </ac:picMkLst>
        </pc:picChg>
        <pc:picChg chg="mod ord">
          <ac:chgData name="Joanna Enns" userId="e545c526-4049-4e40-8e46-e8268b71ff0a" providerId="ADAL" clId="{23BB4EDC-57DB-6940-AD70-C41AF3182097}" dt="2023-10-17T18:37:29.765" v="3087" actId="700"/>
          <ac:picMkLst>
            <pc:docMk/>
            <pc:sldMk cId="3813698998" sldId="460"/>
            <ac:picMk id="8" creationId="{263BB552-2D52-9615-0D49-383AF20DAFB1}"/>
          </ac:picMkLst>
        </pc:picChg>
      </pc:sldChg>
      <pc:sldChg chg="addSp delSp modSp new del mod modClrScheme chgLayout">
        <pc:chgData name="Joanna Enns" userId="e545c526-4049-4e40-8e46-e8268b71ff0a" providerId="ADAL" clId="{23BB4EDC-57DB-6940-AD70-C41AF3182097}" dt="2023-10-19T22:29:29.424" v="11669" actId="2696"/>
        <pc:sldMkLst>
          <pc:docMk/>
          <pc:sldMk cId="4256257907" sldId="461"/>
        </pc:sldMkLst>
        <pc:spChg chg="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2" creationId="{C87334C3-47F8-B375-DCC3-B67B24BA16C4}"/>
          </ac:spMkLst>
        </pc:spChg>
        <pc:spChg chg="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3" creationId="{1634361D-62EB-5C09-7E36-B6EF731EC9BD}"/>
          </ac:spMkLst>
        </pc:spChg>
        <pc:spChg chg="del">
          <ac:chgData name="Joanna Enns" userId="e545c526-4049-4e40-8e46-e8268b71ff0a" providerId="ADAL" clId="{23BB4EDC-57DB-6940-AD70-C41AF3182097}" dt="2023-10-17T18:37:43.370" v="3089" actId="931"/>
          <ac:spMkLst>
            <pc:docMk/>
            <pc:sldMk cId="4256257907" sldId="461"/>
            <ac:spMk id="4" creationId="{0FFC7360-B021-0CEC-2BAD-87B9A3346B93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4" creationId="{26B2D432-FA38-584E-8FE0-8CAAE89305FC}"/>
          </ac:spMkLst>
        </pc:spChg>
        <pc:spChg chg="add del">
          <ac:chgData name="Joanna Enns" userId="e545c526-4049-4e40-8e46-e8268b71ff0a" providerId="ADAL" clId="{23BB4EDC-57DB-6940-AD70-C41AF3182097}" dt="2023-10-19T00:19:30.907" v="4819" actId="700"/>
          <ac:spMkLst>
            <pc:docMk/>
            <pc:sldMk cId="4256257907" sldId="461"/>
            <ac:spMk id="5" creationId="{FD2CDFA4-23AC-F405-FE9F-8D90144EBB4C}"/>
          </ac:spMkLst>
        </pc:spChg>
        <pc:spChg chg="del mod">
          <ac:chgData name="Joanna Enns" userId="e545c526-4049-4e40-8e46-e8268b71ff0a" providerId="ADAL" clId="{23BB4EDC-57DB-6940-AD70-C41AF3182097}" dt="2023-10-17T18:37:49.130" v="3090" actId="931"/>
          <ac:spMkLst>
            <pc:docMk/>
            <pc:sldMk cId="4256257907" sldId="461"/>
            <ac:spMk id="6" creationId="{62F5DCDF-351D-E156-D767-83F1157E62FC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6" creationId="{C3021142-C77B-65A5-3C6D-D92DC5089460}"/>
          </ac:spMkLst>
        </pc:spChg>
        <pc:spChg chg="add del">
          <ac:chgData name="Joanna Enns" userId="e545c526-4049-4e40-8e46-e8268b71ff0a" providerId="ADAL" clId="{23BB4EDC-57DB-6940-AD70-C41AF3182097}" dt="2023-10-19T00:19:30.907" v="4819" actId="700"/>
          <ac:spMkLst>
            <pc:docMk/>
            <pc:sldMk cId="4256257907" sldId="461"/>
            <ac:spMk id="7" creationId="{33078152-736A-9485-3079-B96F4E663927}"/>
          </ac:spMkLst>
        </pc:spChg>
        <pc:spChg chg="del mod">
          <ac:chgData name="Joanna Enns" userId="e545c526-4049-4e40-8e46-e8268b71ff0a" providerId="ADAL" clId="{23BB4EDC-57DB-6940-AD70-C41AF3182097}" dt="2023-10-17T18:37:55.664" v="3091" actId="931"/>
          <ac:spMkLst>
            <pc:docMk/>
            <pc:sldMk cId="4256257907" sldId="461"/>
            <ac:spMk id="8" creationId="{5E602B0D-7F16-440B-4C51-6084EC910958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8" creationId="{F33B9BC4-89B2-9A5A-4FD7-2CE373262186}"/>
          </ac:spMkLst>
        </pc:spChg>
        <pc:spChg chg="add del">
          <ac:chgData name="Joanna Enns" userId="e545c526-4049-4e40-8e46-e8268b71ff0a" providerId="ADAL" clId="{23BB4EDC-57DB-6940-AD70-C41AF3182097}" dt="2023-10-19T00:19:30.907" v="4819" actId="700"/>
          <ac:spMkLst>
            <pc:docMk/>
            <pc:sldMk cId="4256257907" sldId="461"/>
            <ac:spMk id="9" creationId="{E5CD74AD-4893-543C-D7DC-536331825BDD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10" creationId="{A2BCB70A-11C1-C83E-2241-CA298E54D796}"/>
          </ac:spMkLst>
        </pc:spChg>
        <pc:spChg chg="del mod">
          <ac:chgData name="Joanna Enns" userId="e545c526-4049-4e40-8e46-e8268b71ff0a" providerId="ADAL" clId="{23BB4EDC-57DB-6940-AD70-C41AF3182097}" dt="2023-10-17T18:38:01.186" v="3092" actId="931"/>
          <ac:spMkLst>
            <pc:docMk/>
            <pc:sldMk cId="4256257907" sldId="461"/>
            <ac:spMk id="10" creationId="{E8A9ED24-C48E-9D17-E4D7-E10777B3ADA8}"/>
          </ac:spMkLst>
        </pc:spChg>
        <pc:spChg chg="add del">
          <ac:chgData name="Joanna Enns" userId="e545c526-4049-4e40-8e46-e8268b71ff0a" providerId="ADAL" clId="{23BB4EDC-57DB-6940-AD70-C41AF3182097}" dt="2023-10-19T00:19:30.907" v="4819" actId="700"/>
          <ac:spMkLst>
            <pc:docMk/>
            <pc:sldMk cId="4256257907" sldId="461"/>
            <ac:spMk id="11" creationId="{8EBD4A54-5B02-85D5-6BD8-7BE375B68BD5}"/>
          </ac:spMkLst>
        </pc:spChg>
        <pc:spChg chg="del mod">
          <ac:chgData name="Joanna Enns" userId="e545c526-4049-4e40-8e46-e8268b71ff0a" providerId="ADAL" clId="{23BB4EDC-57DB-6940-AD70-C41AF3182097}" dt="2023-10-17T18:38:05.526" v="3093" actId="931"/>
          <ac:spMkLst>
            <pc:docMk/>
            <pc:sldMk cId="4256257907" sldId="461"/>
            <ac:spMk id="12" creationId="{9AD0E1BA-E3E1-7BF3-271E-24F4D117B809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12" creationId="{C4174B59-0689-C38A-5674-74E68E8D0A64}"/>
          </ac:spMkLst>
        </pc:spChg>
        <pc:spChg chg="add del">
          <ac:chgData name="Joanna Enns" userId="e545c526-4049-4e40-8e46-e8268b71ff0a" providerId="ADAL" clId="{23BB4EDC-57DB-6940-AD70-C41AF3182097}" dt="2023-10-19T00:19:30.907" v="4819" actId="700"/>
          <ac:spMkLst>
            <pc:docMk/>
            <pc:sldMk cId="4256257907" sldId="461"/>
            <ac:spMk id="13" creationId="{B425BA70-E022-F755-7241-A314371E56CC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14" creationId="{6AB0C5D3-9EDF-9DF6-9173-9EAC35EBAC2B}"/>
          </ac:spMkLst>
        </pc:spChg>
        <pc:spChg chg="del mod">
          <ac:chgData name="Joanna Enns" userId="e545c526-4049-4e40-8e46-e8268b71ff0a" providerId="ADAL" clId="{23BB4EDC-57DB-6940-AD70-C41AF3182097}" dt="2023-10-17T18:38:11.602" v="3094" actId="931"/>
          <ac:spMkLst>
            <pc:docMk/>
            <pc:sldMk cId="4256257907" sldId="461"/>
            <ac:spMk id="14" creationId="{D0DCC107-DAB9-F5B2-5647-1A2C17B84012}"/>
          </ac:spMkLst>
        </pc:spChg>
        <pc:spChg chg="add del">
          <ac:chgData name="Joanna Enns" userId="e545c526-4049-4e40-8e46-e8268b71ff0a" providerId="ADAL" clId="{23BB4EDC-57DB-6940-AD70-C41AF3182097}" dt="2023-10-19T00:19:30.907" v="4819" actId="700"/>
          <ac:spMkLst>
            <pc:docMk/>
            <pc:sldMk cId="4256257907" sldId="461"/>
            <ac:spMk id="15" creationId="{9AF73110-8557-A912-388C-E485E8EF6B32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16" creationId="{8FB3ECA9-1DD4-A09C-A0F9-24138175F0DA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18" creationId="{BF0A088D-DF46-6C7C-31B2-E5A0CDD990DB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20" creationId="{88883AFB-7F24-CA58-7FB5-22EF4D9F9735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22" creationId="{3A4EFA3F-3A3D-BB7C-4D18-14FD78F03226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24" creationId="{D0A69F40-D282-2360-64B7-BB2412B73B7D}"/>
          </ac:spMkLst>
        </pc:spChg>
        <pc:spChg chg="add del mod ord">
          <ac:chgData name="Joanna Enns" userId="e545c526-4049-4e40-8e46-e8268b71ff0a" providerId="ADAL" clId="{23BB4EDC-57DB-6940-AD70-C41AF3182097}" dt="2023-10-19T00:19:38.044" v="4824" actId="700"/>
          <ac:spMkLst>
            <pc:docMk/>
            <pc:sldMk cId="4256257907" sldId="461"/>
            <ac:spMk id="26" creationId="{9C5E281E-DA30-3344-B5FD-39765AA502C6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28" creationId="{F6DD92F0-AF44-08D4-5E51-AA313D276B1C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29" creationId="{BFEA06FF-0A93-91A2-36D3-E24AB4D7BD94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0" creationId="{DD29D030-7183-536D-C5FB-22C5B70A6C7A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1" creationId="{3069B054-269E-CF3C-E99D-447047E5C11D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2" creationId="{0D6B8679-D637-6B72-0601-D2932735423A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3" creationId="{3C282D2A-F202-0F71-0C86-99266F9561F9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4" creationId="{77669DCE-E2C5-8296-3A92-2A325EE19787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5" creationId="{3D9B984E-EBD2-76BF-732F-D6526B49B7AA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6" creationId="{AE6F1839-658E-D4C7-4980-0FF9B1C146AA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7" creationId="{961F81C5-8D0F-1304-3753-85C2540F0599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8" creationId="{76C4AE67-AB80-E447-1550-DFF66BDEB29E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39" creationId="{5BBAF69D-299F-F684-20CE-8BECC02ED8DD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40" creationId="{FC970FEE-A49B-DC4C-DE43-DAB8EE979A91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41" creationId="{9E5A9DD8-1DBD-59A6-4325-C3F242A5569C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42" creationId="{181C772F-818F-1519-39EF-EC5B0C9AF52F}"/>
          </ac:spMkLst>
        </pc:spChg>
        <pc:spChg chg="add del mod ord">
          <ac:chgData name="Joanna Enns" userId="e545c526-4049-4e40-8e46-e8268b71ff0a" providerId="ADAL" clId="{23BB4EDC-57DB-6940-AD70-C41AF3182097}" dt="2023-10-19T00:49:23.478" v="5365" actId="700"/>
          <ac:spMkLst>
            <pc:docMk/>
            <pc:sldMk cId="4256257907" sldId="461"/>
            <ac:spMk id="43" creationId="{69709E9C-0365-D2ED-C4D9-1ABDBD6811E6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44" creationId="{E75280A1-E5B1-B712-A67A-C12EF9DDEC83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46" creationId="{A5F80462-A3B5-229D-D018-6C3FA15F74F2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47" creationId="{D0AF749E-5680-0B8A-BB4A-CA325477F842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48" creationId="{1DABC298-629E-DB4F-A3FB-DBEDBB069A8C}"/>
          </ac:spMkLst>
        </pc:spChg>
        <pc:spChg chg="add del mod">
          <ac:chgData name="Joanna Enns" userId="e545c526-4049-4e40-8e46-e8268b71ff0a" providerId="ADAL" clId="{23BB4EDC-57DB-6940-AD70-C41AF3182097}" dt="2023-10-19T00:19:10.530" v="4808" actId="26606"/>
          <ac:spMkLst>
            <pc:docMk/>
            <pc:sldMk cId="4256257907" sldId="461"/>
            <ac:spMk id="49" creationId="{10A7DFF3-FECA-6214-9F68-E01B9F7FA908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50" creationId="{EC763696-6AF8-09E4-9A6F-49A4FD358CCF}"/>
          </ac:spMkLst>
        </pc:spChg>
        <pc:spChg chg="add del mod">
          <ac:chgData name="Joanna Enns" userId="e545c526-4049-4e40-8e46-e8268b71ff0a" providerId="ADAL" clId="{23BB4EDC-57DB-6940-AD70-C41AF3182097}" dt="2023-10-19T00:19:12.001" v="4810" actId="26606"/>
          <ac:spMkLst>
            <pc:docMk/>
            <pc:sldMk cId="4256257907" sldId="461"/>
            <ac:spMk id="52" creationId="{D36C2B20-1288-93C0-A06E-E1747A198876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53" creationId="{F83A854A-0058-8806-A7BD-7630BB05CCB5}"/>
          </ac:spMkLst>
        </pc:spChg>
        <pc:spChg chg="add del mod">
          <ac:chgData name="Joanna Enns" userId="e545c526-4049-4e40-8e46-e8268b71ff0a" providerId="ADAL" clId="{23BB4EDC-57DB-6940-AD70-C41AF3182097}" dt="2023-10-19T00:19:16.114" v="4812" actId="26606"/>
          <ac:spMkLst>
            <pc:docMk/>
            <pc:sldMk cId="4256257907" sldId="461"/>
            <ac:spMk id="55" creationId="{FCF04A63-319D-084C-B0EA-BD7FDA5AB08F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56" creationId="{30316C45-0E6D-A23D-D418-89D0325D3D88}"/>
          </ac:spMkLst>
        </pc:spChg>
        <pc:spChg chg="add del mod ord">
          <ac:chgData name="Joanna Enns" userId="e545c526-4049-4e40-8e46-e8268b71ff0a" providerId="ADAL" clId="{23BB4EDC-57DB-6940-AD70-C41AF3182097}" dt="2023-10-19T00:19:24.417" v="4816" actId="26606"/>
          <ac:spMkLst>
            <pc:docMk/>
            <pc:sldMk cId="4256257907" sldId="461"/>
            <ac:spMk id="58" creationId="{10A7DFF3-FECA-6214-9F68-E01B9F7FA908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59" creationId="{D92CC433-DE7E-6ADE-2FCB-8F5DEC3EB52A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60" creationId="{9E1CDDA3-55EC-D63E-864F-551C6A3A973C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61" creationId="{4ADA6A30-AD94-13B7-B082-9FFD70927808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62" creationId="{FEAFF30E-E0E2-4DC9-FCFB-E6F68C7DBA6C}"/>
          </ac:spMkLst>
        </pc:spChg>
        <pc:spChg chg="add del mod ord">
          <ac:chgData name="Joanna Enns" userId="e545c526-4049-4e40-8e46-e8268b71ff0a" providerId="ADAL" clId="{23BB4EDC-57DB-6940-AD70-C41AF3182097}" dt="2023-10-19T00:19:23.975" v="4815" actId="700"/>
          <ac:spMkLst>
            <pc:docMk/>
            <pc:sldMk cId="4256257907" sldId="461"/>
            <ac:spMk id="63" creationId="{EDAA9DFE-9537-4038-8B1C-794012B169C6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64" creationId="{3A47A214-CE70-A3F7-45AB-A6D281EBC290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65" creationId="{499DB151-412F-1EF0-CE7C-67478412A3AB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66" creationId="{9A2A65FC-55D1-1D94-247F-E89DAD11817F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67" creationId="{935DDE0F-DEED-1013-6A36-B00431B6043F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68" creationId="{57FCB3C4-E9B1-1A5B-8693-34CF5C71A55D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69" creationId="{880D1682-6347-6041-D54E-B815C17D5B3F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0" creationId="{1D78EF40-9B65-CBA9-B2D7-BE5CDFA3FD07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1" creationId="{EC598A1F-EB65-98E2-BC02-6030906D291A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2" creationId="{212FC5A9-7ACA-F7CB-5851-D461FB7A815C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3" creationId="{51ABBD61-EDC6-0156-3EDB-A02AA37E2902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4" creationId="{1BA1D055-6908-2896-8CFE-80D10D82C5CC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5" creationId="{3D9F63AF-F494-F60C-4AFA-0645608BC5B4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6" creationId="{E3FAE5B7-0F85-C77B-BA79-C825E8BDDDD2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7" creationId="{9944A351-2647-16E6-99F9-9D139EBB0A4C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8" creationId="{F950E36A-B17D-A37F-C529-A93AD8FB96E0}"/>
          </ac:spMkLst>
        </pc:spChg>
        <pc:spChg chg="add del mod ord">
          <ac:chgData name="Joanna Enns" userId="e545c526-4049-4e40-8e46-e8268b71ff0a" providerId="ADAL" clId="{23BB4EDC-57DB-6940-AD70-C41AF3182097}" dt="2023-10-19T00:49:27.176" v="5366" actId="700"/>
          <ac:spMkLst>
            <pc:docMk/>
            <pc:sldMk cId="4256257907" sldId="461"/>
            <ac:spMk id="79" creationId="{7E00AB66-93BF-A4F1-6452-C91084040695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0" creationId="{EE282C63-AB6B-BEB2-66CD-D2632EFDBFDE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1" creationId="{E6DAFB8A-2677-C6FF-076F-E7780ECB96C4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2" creationId="{4CC265B5-D95D-D168-9AEA-2259490D498E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3" creationId="{C69C97BD-6C9E-2187-3318-6CF6F1E33A39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4" creationId="{0F752FC1-367D-16DA-FDFD-5809767BC1FF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5" creationId="{715EB1DA-0E01-D0C3-98EE-D08D77E6B508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6" creationId="{81A22102-9B47-C0A4-EE74-C51575844CFD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7" creationId="{0F7274CA-4F61-319D-E4A0-50592EF27247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8" creationId="{C45D03DA-4F54-8E96-38CF-D2AD2E64D45E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89" creationId="{9376425C-ADDE-94B2-9E2C-03B237EEE697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90" creationId="{798C81DE-05FD-2468-58DE-0AEB606976F1}"/>
          </ac:spMkLst>
        </pc:spChg>
        <pc:spChg chg="add del mod ord">
          <ac:chgData name="Joanna Enns" userId="e545c526-4049-4e40-8e46-e8268b71ff0a" providerId="ADAL" clId="{23BB4EDC-57DB-6940-AD70-C41AF3182097}" dt="2023-10-19T00:49:31.030" v="5367" actId="700"/>
          <ac:spMkLst>
            <pc:docMk/>
            <pc:sldMk cId="4256257907" sldId="461"/>
            <ac:spMk id="91" creationId="{10FAC4C0-BC62-99CF-BDF9-B2A75C63561F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92" creationId="{B5F4A7B3-912A-0BC7-2D9C-13773D40F6B6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93" creationId="{1F3054D3-7ACC-BAAD-0778-0BF1C50F5CB1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94" creationId="{68B4FEC5-0CC8-7422-E759-DEA0B7A614E5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95" creationId="{FC1F2103-25A5-5990-365E-A21856BD6BCE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96" creationId="{B902FBDE-3670-A6B1-8899-76D46E136AE5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97" creationId="{54C2A0F4-6946-574D-7601-1CEA75E912E4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98" creationId="{E7E04E90-4B99-572B-3733-26BE4D978292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99" creationId="{77EE7EDF-816E-EB7B-1476-428EF7A46933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100" creationId="{D66E7B12-59EF-013F-7881-2F99A786B48D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101" creationId="{3AA0EADD-CD4D-A336-C4E5-36A5D325D302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102" creationId="{09F0F801-9BCB-C6FB-3590-C50ADC00734B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103" creationId="{0580A198-68D9-C55E-CBBC-6EC44C1997CB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104" creationId="{E2951059-8233-74A0-DF6E-7530E107D9F6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105" creationId="{C39A5921-51D6-9247-BC3C-CCD8173CD766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106" creationId="{65213AB9-29B6-50D4-3CBE-F133C39E6F16}"/>
          </ac:spMkLst>
        </pc:spChg>
        <pc:spChg chg="add del mod ord">
          <ac:chgData name="Joanna Enns" userId="e545c526-4049-4e40-8e46-e8268b71ff0a" providerId="ADAL" clId="{23BB4EDC-57DB-6940-AD70-C41AF3182097}" dt="2023-10-19T00:49:33.906" v="5368" actId="700"/>
          <ac:spMkLst>
            <pc:docMk/>
            <pc:sldMk cId="4256257907" sldId="461"/>
            <ac:spMk id="107" creationId="{F7C2D99B-C550-7CFC-AAEF-902B6D710F0D}"/>
          </ac:spMkLst>
        </pc:spChg>
        <pc:spChg chg="add del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08" creationId="{B5D02ACA-5079-2F96-89CE-E1389383F5C2}"/>
          </ac:spMkLst>
        </pc:spChg>
        <pc:spChg chg="add del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09" creationId="{5A6C707D-2C64-3D4E-0B70-43600DE8C923}"/>
          </ac:spMkLst>
        </pc:spChg>
        <pc:spChg chg="add del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0" creationId="{87A5D336-2F88-F782-113C-8101C44D61EB}"/>
          </ac:spMkLst>
        </pc:spChg>
        <pc:spChg chg="add del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1" creationId="{CFAA50EA-3007-1670-68E4-6B12C9C11B2C}"/>
          </ac:spMkLst>
        </pc:spChg>
        <pc:spChg chg="add del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2" creationId="{7F82B6CF-6819-E923-0368-6140FFBF8B1B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3" creationId="{6329673F-7B68-5078-FA1B-D9C1AB15404F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4" creationId="{294EFB1F-3CF7-BF29-D342-90A2CFED4F3C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5" creationId="{DD0154DC-B21E-9FFD-A3F3-73A928D4CB39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6" creationId="{AD3831A1-AA3A-623D-105A-17F85E233626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7" creationId="{19ED6DE7-CFCD-80F1-C137-23527383F071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8" creationId="{6A3AB4BA-B23C-1080-87E6-FD732E9506C4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19" creationId="{B4F9E5F8-21C4-8761-4F28-FA118D1AC2FA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20" creationId="{D2449B91-3A4D-4620-7F8D-0F4D52CA0667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21" creationId="{1A649456-BCCA-45E6-8591-0DDA06CA08F7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22" creationId="{5459C3F1-2D11-A73E-586F-DFA42249739C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23" creationId="{7831F6B1-C8F5-F9A0-DEAF-0A2FD7F6A265}"/>
          </ac:spMkLst>
        </pc:spChg>
        <pc:spChg chg="add mod ord">
          <ac:chgData name="Joanna Enns" userId="e545c526-4049-4e40-8e46-e8268b71ff0a" providerId="ADAL" clId="{23BB4EDC-57DB-6940-AD70-C41AF3182097}" dt="2023-10-19T00:49:37.152" v="5369" actId="700"/>
          <ac:spMkLst>
            <pc:docMk/>
            <pc:sldMk cId="4256257907" sldId="461"/>
            <ac:spMk id="124" creationId="{E4B976A0-3232-0997-2FCD-6F873EB6D004}"/>
          </ac:spMkLst>
        </pc:spChg>
        <pc:picChg chg="add del mod">
          <ac:chgData name="Joanna Enns" userId="e545c526-4049-4e40-8e46-e8268b71ff0a" providerId="ADAL" clId="{23BB4EDC-57DB-6940-AD70-C41AF3182097}" dt="2023-10-19T00:18:48.272" v="4804" actId="478"/>
          <ac:picMkLst>
            <pc:docMk/>
            <pc:sldMk cId="4256257907" sldId="461"/>
            <ac:picMk id="17" creationId="{032299E8-87D6-1BE4-D263-8E554C22EF61}"/>
          </ac:picMkLst>
        </pc:picChg>
        <pc:picChg chg="add del mod">
          <ac:chgData name="Joanna Enns" userId="e545c526-4049-4e40-8e46-e8268b71ff0a" providerId="ADAL" clId="{23BB4EDC-57DB-6940-AD70-C41AF3182097}" dt="2023-10-19T00:18:47.210" v="4803" actId="478"/>
          <ac:picMkLst>
            <pc:docMk/>
            <pc:sldMk cId="4256257907" sldId="461"/>
            <ac:picMk id="19" creationId="{904C9102-7638-D011-9357-46AC0F85A729}"/>
          </ac:picMkLst>
        </pc:picChg>
        <pc:picChg chg="add del mod">
          <ac:chgData name="Joanna Enns" userId="e545c526-4049-4e40-8e46-e8268b71ff0a" providerId="ADAL" clId="{23BB4EDC-57DB-6940-AD70-C41AF3182097}" dt="2023-10-19T00:18:46.377" v="4802" actId="478"/>
          <ac:picMkLst>
            <pc:docMk/>
            <pc:sldMk cId="4256257907" sldId="461"/>
            <ac:picMk id="21" creationId="{A5E9053A-AC09-148C-31E0-7F2424B473B2}"/>
          </ac:picMkLst>
        </pc:picChg>
        <pc:picChg chg="add del mod">
          <ac:chgData name="Joanna Enns" userId="e545c526-4049-4e40-8e46-e8268b71ff0a" providerId="ADAL" clId="{23BB4EDC-57DB-6940-AD70-C41AF3182097}" dt="2023-10-19T00:18:44.171" v="4801" actId="478"/>
          <ac:picMkLst>
            <pc:docMk/>
            <pc:sldMk cId="4256257907" sldId="461"/>
            <ac:picMk id="23" creationId="{FADF3AF3-B855-3B3E-6855-54F986B1C545}"/>
          </ac:picMkLst>
        </pc:picChg>
        <pc:picChg chg="add del mod">
          <ac:chgData name="Joanna Enns" userId="e545c526-4049-4e40-8e46-e8268b71ff0a" providerId="ADAL" clId="{23BB4EDC-57DB-6940-AD70-C41AF3182097}" dt="2023-10-19T00:18:43.036" v="4800" actId="478"/>
          <ac:picMkLst>
            <pc:docMk/>
            <pc:sldMk cId="4256257907" sldId="461"/>
            <ac:picMk id="25" creationId="{A83D939C-5AD8-9FC8-ABD5-B4BBA6F942F1}"/>
          </ac:picMkLst>
        </pc:picChg>
        <pc:picChg chg="add del mod">
          <ac:chgData name="Joanna Enns" userId="e545c526-4049-4e40-8e46-e8268b71ff0a" providerId="ADAL" clId="{23BB4EDC-57DB-6940-AD70-C41AF3182097}" dt="2023-10-19T00:18:41.203" v="4799" actId="478"/>
          <ac:picMkLst>
            <pc:docMk/>
            <pc:sldMk cId="4256257907" sldId="461"/>
            <ac:picMk id="27" creationId="{6032B4E5-2DE2-DAB5-394D-72F56FCA3EAD}"/>
          </ac:picMkLst>
        </pc:picChg>
        <pc:picChg chg="add del">
          <ac:chgData name="Joanna Enns" userId="e545c526-4049-4e40-8e46-e8268b71ff0a" providerId="ADAL" clId="{23BB4EDC-57DB-6940-AD70-C41AF3182097}" dt="2023-10-19T00:19:10.530" v="4808" actId="26606"/>
          <ac:picMkLst>
            <pc:docMk/>
            <pc:sldMk cId="4256257907" sldId="461"/>
            <ac:picMk id="45" creationId="{F7C3C988-C4A6-6BF9-5DF6-0CF4FF16662E}"/>
          </ac:picMkLst>
        </pc:picChg>
        <pc:picChg chg="add del">
          <ac:chgData name="Joanna Enns" userId="e545c526-4049-4e40-8e46-e8268b71ff0a" providerId="ADAL" clId="{23BB4EDC-57DB-6940-AD70-C41AF3182097}" dt="2023-10-19T00:19:12.001" v="4810" actId="26606"/>
          <ac:picMkLst>
            <pc:docMk/>
            <pc:sldMk cId="4256257907" sldId="461"/>
            <ac:picMk id="51" creationId="{A9C83041-907F-5BED-8E98-59649D315386}"/>
          </ac:picMkLst>
        </pc:picChg>
        <pc:picChg chg="add del">
          <ac:chgData name="Joanna Enns" userId="e545c526-4049-4e40-8e46-e8268b71ff0a" providerId="ADAL" clId="{23BB4EDC-57DB-6940-AD70-C41AF3182097}" dt="2023-10-19T00:19:16.114" v="4812" actId="26606"/>
          <ac:picMkLst>
            <pc:docMk/>
            <pc:sldMk cId="4256257907" sldId="461"/>
            <ac:picMk id="54" creationId="{B9E42DF4-0825-1468-7B93-ACAB9E578CCA}"/>
          </ac:picMkLst>
        </pc:picChg>
        <pc:picChg chg="add del">
          <ac:chgData name="Joanna Enns" userId="e545c526-4049-4e40-8e46-e8268b71ff0a" providerId="ADAL" clId="{23BB4EDC-57DB-6940-AD70-C41AF3182097}" dt="2023-10-19T00:19:24.417" v="4816" actId="26606"/>
          <ac:picMkLst>
            <pc:docMk/>
            <pc:sldMk cId="4256257907" sldId="461"/>
            <ac:picMk id="57" creationId="{F7C3C988-C4A6-6BF9-5DF6-0CF4FF16662E}"/>
          </ac:picMkLst>
        </pc:picChg>
      </pc:sldChg>
      <pc:sldChg chg="addSp delSp modSp new del mod">
        <pc:chgData name="Joanna Enns" userId="e545c526-4049-4e40-8e46-e8268b71ff0a" providerId="ADAL" clId="{23BB4EDC-57DB-6940-AD70-C41AF3182097}" dt="2023-10-19T22:29:29.422" v="11668" actId="2696"/>
        <pc:sldMkLst>
          <pc:docMk/>
          <pc:sldMk cId="2702601650" sldId="462"/>
        </pc:sldMkLst>
        <pc:spChg chg="mod">
          <ac:chgData name="Joanna Enns" userId="e545c526-4049-4e40-8e46-e8268b71ff0a" providerId="ADAL" clId="{23BB4EDC-57DB-6940-AD70-C41AF3182097}" dt="2023-10-19T00:46:57.564" v="5350" actId="27636"/>
          <ac:spMkLst>
            <pc:docMk/>
            <pc:sldMk cId="2702601650" sldId="462"/>
            <ac:spMk id="2" creationId="{CDF3B937-15EB-22A5-D22F-0C7DBED0F951}"/>
          </ac:spMkLst>
        </pc:spChg>
        <pc:spChg chg="mod">
          <ac:chgData name="Joanna Enns" userId="e545c526-4049-4e40-8e46-e8268b71ff0a" providerId="ADAL" clId="{23BB4EDC-57DB-6940-AD70-C41AF3182097}" dt="2023-10-19T00:24:06.355" v="5050" actId="20577"/>
          <ac:spMkLst>
            <pc:docMk/>
            <pc:sldMk cId="2702601650" sldId="462"/>
            <ac:spMk id="3" creationId="{F7F62E15-EE76-E242-AF66-525E65C92E51}"/>
          </ac:spMkLst>
        </pc:spChg>
        <pc:spChg chg="del">
          <ac:chgData name="Joanna Enns" userId="e545c526-4049-4e40-8e46-e8268b71ff0a" providerId="ADAL" clId="{23BB4EDC-57DB-6940-AD70-C41AF3182097}" dt="2023-10-19T00:23:19.626" v="4830" actId="931"/>
          <ac:spMkLst>
            <pc:docMk/>
            <pc:sldMk cId="2702601650" sldId="462"/>
            <ac:spMk id="5" creationId="{2DD0D729-E18A-763F-AE81-4CF228E8DAEB}"/>
          </ac:spMkLst>
        </pc:spChg>
        <pc:picChg chg="add mod">
          <ac:chgData name="Joanna Enns" userId="e545c526-4049-4e40-8e46-e8268b71ff0a" providerId="ADAL" clId="{23BB4EDC-57DB-6940-AD70-C41AF3182097}" dt="2023-10-19T00:23:19.626" v="4830" actId="931"/>
          <ac:picMkLst>
            <pc:docMk/>
            <pc:sldMk cId="2702601650" sldId="462"/>
            <ac:picMk id="7" creationId="{E131B230-C03A-558B-F70D-722798EFFE68}"/>
          </ac:picMkLst>
        </pc:picChg>
      </pc:sldChg>
      <pc:sldChg chg="delSp new del mod ord modClrScheme chgLayout">
        <pc:chgData name="Joanna Enns" userId="e545c526-4049-4e40-8e46-e8268b71ff0a" providerId="ADAL" clId="{23BB4EDC-57DB-6940-AD70-C41AF3182097}" dt="2023-10-19T17:02:32.535" v="5559" actId="2696"/>
        <pc:sldMkLst>
          <pc:docMk/>
          <pc:sldMk cId="1918949058" sldId="463"/>
        </pc:sldMkLst>
        <pc:spChg chg="del">
          <ac:chgData name="Joanna Enns" userId="e545c526-4049-4e40-8e46-e8268b71ff0a" providerId="ADAL" clId="{23BB4EDC-57DB-6940-AD70-C41AF3182097}" dt="2023-10-19T17:02:10.585" v="5555" actId="700"/>
          <ac:spMkLst>
            <pc:docMk/>
            <pc:sldMk cId="1918949058" sldId="463"/>
            <ac:spMk id="2" creationId="{5C835CDE-B652-B21D-9CDF-BDB55D7FEC13}"/>
          </ac:spMkLst>
        </pc:spChg>
        <pc:spChg chg="del">
          <ac:chgData name="Joanna Enns" userId="e545c526-4049-4e40-8e46-e8268b71ff0a" providerId="ADAL" clId="{23BB4EDC-57DB-6940-AD70-C41AF3182097}" dt="2023-10-19T17:02:10.585" v="5555" actId="700"/>
          <ac:spMkLst>
            <pc:docMk/>
            <pc:sldMk cId="1918949058" sldId="463"/>
            <ac:spMk id="3" creationId="{EB26BA09-B63D-D1D1-DEE4-F20181E80BFE}"/>
          </ac:spMkLst>
        </pc:spChg>
        <pc:spChg chg="del">
          <ac:chgData name="Joanna Enns" userId="e545c526-4049-4e40-8e46-e8268b71ff0a" providerId="ADAL" clId="{23BB4EDC-57DB-6940-AD70-C41AF3182097}" dt="2023-10-19T17:02:10.585" v="5555" actId="700"/>
          <ac:spMkLst>
            <pc:docMk/>
            <pc:sldMk cId="1918949058" sldId="463"/>
            <ac:spMk id="4" creationId="{476ED72D-19EE-7EB5-100E-0D9D2D4BAE74}"/>
          </ac:spMkLst>
        </pc:spChg>
      </pc:sldChg>
      <pc:sldChg chg="new del ord">
        <pc:chgData name="Joanna Enns" userId="e545c526-4049-4e40-8e46-e8268b71ff0a" providerId="ADAL" clId="{23BB4EDC-57DB-6940-AD70-C41AF3182097}" dt="2023-10-19T17:03:12.498" v="5565" actId="2696"/>
        <pc:sldMkLst>
          <pc:docMk/>
          <pc:sldMk cId="3958630217" sldId="463"/>
        </pc:sldMkLst>
      </pc:sldChg>
      <pc:sldChg chg="new del">
        <pc:chgData name="Joanna Enns" userId="e545c526-4049-4e40-8e46-e8268b71ff0a" providerId="ADAL" clId="{23BB4EDC-57DB-6940-AD70-C41AF3182097}" dt="2023-10-19T17:02:34.723" v="5561" actId="2696"/>
        <pc:sldMkLst>
          <pc:docMk/>
          <pc:sldMk cId="109576189" sldId="464"/>
        </pc:sldMkLst>
      </pc:sldChg>
      <pc:sldChg chg="addSp delSp modSp new mod modClrScheme chgLayout">
        <pc:chgData name="Joanna Enns" userId="e545c526-4049-4e40-8e46-e8268b71ff0a" providerId="ADAL" clId="{23BB4EDC-57DB-6940-AD70-C41AF3182097}" dt="2023-11-07T01:21:04.993" v="13749" actId="20577"/>
        <pc:sldMkLst>
          <pc:docMk/>
          <pc:sldMk cId="561363335" sldId="464"/>
        </pc:sldMkLst>
        <pc:spChg chg="mod ord">
          <ac:chgData name="Joanna Enns" userId="e545c526-4049-4e40-8e46-e8268b71ff0a" providerId="ADAL" clId="{23BB4EDC-57DB-6940-AD70-C41AF3182097}" dt="2023-11-07T01:21:04.993" v="13749" actId="20577"/>
          <ac:spMkLst>
            <pc:docMk/>
            <pc:sldMk cId="561363335" sldId="464"/>
            <ac:spMk id="2" creationId="{28F0D6E2-49DA-AB0A-3043-34A38F59D30A}"/>
          </ac:spMkLst>
        </pc:spChg>
        <pc:spChg chg="mod ord">
          <ac:chgData name="Joanna Enns" userId="e545c526-4049-4e40-8e46-e8268b71ff0a" providerId="ADAL" clId="{23BB4EDC-57DB-6940-AD70-C41AF3182097}" dt="2023-10-19T18:42:54.483" v="10278" actId="700"/>
          <ac:spMkLst>
            <pc:docMk/>
            <pc:sldMk cId="561363335" sldId="464"/>
            <ac:spMk id="3" creationId="{CE888B67-5958-F959-7C48-C8D9BB2DEC4A}"/>
          </ac:spMkLst>
        </pc:spChg>
        <pc:spChg chg="mod ord">
          <ac:chgData name="Joanna Enns" userId="e545c526-4049-4e40-8e46-e8268b71ff0a" providerId="ADAL" clId="{23BB4EDC-57DB-6940-AD70-C41AF3182097}" dt="2023-11-02T18:23:19.803" v="12971" actId="20577"/>
          <ac:spMkLst>
            <pc:docMk/>
            <pc:sldMk cId="561363335" sldId="464"/>
            <ac:spMk id="4" creationId="{24111B90-2B85-CBC9-7EF1-04A7C39CA3AB}"/>
          </ac:spMkLst>
        </pc:spChg>
        <pc:spChg chg="add del mod ord">
          <ac:chgData name="Joanna Enns" userId="e545c526-4049-4e40-8e46-e8268b71ff0a" providerId="ADAL" clId="{23BB4EDC-57DB-6940-AD70-C41AF3182097}" dt="2023-10-19T18:37:50.442" v="10041" actId="478"/>
          <ac:spMkLst>
            <pc:docMk/>
            <pc:sldMk cId="561363335" sldId="464"/>
            <ac:spMk id="5" creationId="{83419BAC-5B05-275A-BD4C-9F4376BDEE71}"/>
          </ac:spMkLst>
        </pc:spChg>
        <pc:spChg chg="add mod">
          <ac:chgData name="Joanna Enns" userId="e545c526-4049-4e40-8e46-e8268b71ff0a" providerId="ADAL" clId="{23BB4EDC-57DB-6940-AD70-C41AF3182097}" dt="2023-11-02T18:19:14.467" v="12865" actId="1076"/>
          <ac:spMkLst>
            <pc:docMk/>
            <pc:sldMk cId="561363335" sldId="464"/>
            <ac:spMk id="5" creationId="{AE19BB6A-CCD1-B936-2A61-FC3B7CB17FA2}"/>
          </ac:spMkLst>
        </pc:spChg>
        <pc:spChg chg="add mod">
          <ac:chgData name="Joanna Enns" userId="e545c526-4049-4e40-8e46-e8268b71ff0a" providerId="ADAL" clId="{23BB4EDC-57DB-6940-AD70-C41AF3182097}" dt="2023-11-07T01:17:51.901" v="13717" actId="1076"/>
          <ac:spMkLst>
            <pc:docMk/>
            <pc:sldMk cId="561363335" sldId="464"/>
            <ac:spMk id="6" creationId="{8E486F0A-9112-F013-DBEF-E6CC6C4B4436}"/>
          </ac:spMkLst>
        </pc:spChg>
        <pc:spChg chg="add del mod">
          <ac:chgData name="Joanna Enns" userId="e545c526-4049-4e40-8e46-e8268b71ff0a" providerId="ADAL" clId="{23BB4EDC-57DB-6940-AD70-C41AF3182097}" dt="2023-10-19T18:23:06.175" v="9561" actId="478"/>
          <ac:spMkLst>
            <pc:docMk/>
            <pc:sldMk cId="561363335" sldId="464"/>
            <ac:spMk id="6" creationId="{A0DA4153-F09E-740A-B89C-6BFD931DE853}"/>
          </ac:spMkLst>
        </pc:spChg>
        <pc:spChg chg="add del mod">
          <ac:chgData name="Joanna Enns" userId="e545c526-4049-4e40-8e46-e8268b71ff0a" providerId="ADAL" clId="{23BB4EDC-57DB-6940-AD70-C41AF3182097}" dt="2023-10-19T18:23:06.175" v="9561" actId="478"/>
          <ac:spMkLst>
            <pc:docMk/>
            <pc:sldMk cId="561363335" sldId="464"/>
            <ac:spMk id="7" creationId="{5F430A97-92FA-3C60-B73A-F3C0A4F34366}"/>
          </ac:spMkLst>
        </pc:spChg>
        <pc:spChg chg="add del mod">
          <ac:chgData name="Joanna Enns" userId="e545c526-4049-4e40-8e46-e8268b71ff0a" providerId="ADAL" clId="{23BB4EDC-57DB-6940-AD70-C41AF3182097}" dt="2023-10-19T18:23:06.175" v="9561" actId="478"/>
          <ac:spMkLst>
            <pc:docMk/>
            <pc:sldMk cId="561363335" sldId="464"/>
            <ac:spMk id="8" creationId="{36038616-7B52-0384-250B-C8B4F0F87F84}"/>
          </ac:spMkLst>
        </pc:spChg>
        <pc:spChg chg="add del mod">
          <ac:chgData name="Joanna Enns" userId="e545c526-4049-4e40-8e46-e8268b71ff0a" providerId="ADAL" clId="{23BB4EDC-57DB-6940-AD70-C41AF3182097}" dt="2023-10-19T18:23:06.175" v="9561" actId="478"/>
          <ac:spMkLst>
            <pc:docMk/>
            <pc:sldMk cId="561363335" sldId="464"/>
            <ac:spMk id="9" creationId="{35EA4172-DB0D-88CF-750C-F28E876D13AB}"/>
          </ac:spMkLst>
        </pc:spChg>
        <pc:spChg chg="add del mod">
          <ac:chgData name="Joanna Enns" userId="e545c526-4049-4e40-8e46-e8268b71ff0a" providerId="ADAL" clId="{23BB4EDC-57DB-6940-AD70-C41AF3182097}" dt="2023-10-19T18:23:06.175" v="9561" actId="478"/>
          <ac:spMkLst>
            <pc:docMk/>
            <pc:sldMk cId="561363335" sldId="464"/>
            <ac:spMk id="10" creationId="{4D42CE4D-DB60-E56F-1C1F-80FEFEA75668}"/>
          </ac:spMkLst>
        </pc:spChg>
        <pc:spChg chg="add del mod">
          <ac:chgData name="Joanna Enns" userId="e545c526-4049-4e40-8e46-e8268b71ff0a" providerId="ADAL" clId="{23BB4EDC-57DB-6940-AD70-C41AF3182097}" dt="2023-10-19T18:23:06.175" v="9561" actId="478"/>
          <ac:spMkLst>
            <pc:docMk/>
            <pc:sldMk cId="561363335" sldId="464"/>
            <ac:spMk id="11" creationId="{F76B50FD-805F-8AD7-0C92-AD021575F8E3}"/>
          </ac:spMkLst>
        </pc:spChg>
        <pc:spChg chg="add del mod">
          <ac:chgData name="Joanna Enns" userId="e545c526-4049-4e40-8e46-e8268b71ff0a" providerId="ADAL" clId="{23BB4EDC-57DB-6940-AD70-C41AF3182097}" dt="2023-10-19T18:21:25.229" v="9502" actId="478"/>
          <ac:spMkLst>
            <pc:docMk/>
            <pc:sldMk cId="561363335" sldId="464"/>
            <ac:spMk id="12" creationId="{97E2D77A-7685-5D02-CBDD-524B23C6D39D}"/>
          </ac:spMkLst>
        </pc:spChg>
        <pc:spChg chg="add mod">
          <ac:chgData name="Joanna Enns" userId="e545c526-4049-4e40-8e46-e8268b71ff0a" providerId="ADAL" clId="{23BB4EDC-57DB-6940-AD70-C41AF3182097}" dt="2023-11-02T18:58:50.060" v="13456" actId="20577"/>
          <ac:spMkLst>
            <pc:docMk/>
            <pc:sldMk cId="561363335" sldId="464"/>
            <ac:spMk id="13" creationId="{FEB15669-DD2D-F410-6006-144FABE6144E}"/>
          </ac:spMkLst>
        </pc:spChg>
        <pc:spChg chg="add mod">
          <ac:chgData name="Joanna Enns" userId="e545c526-4049-4e40-8e46-e8268b71ff0a" providerId="ADAL" clId="{23BB4EDC-57DB-6940-AD70-C41AF3182097}" dt="2023-10-19T18:21:37.771" v="9511" actId="571"/>
          <ac:spMkLst>
            <pc:docMk/>
            <pc:sldMk cId="561363335" sldId="464"/>
            <ac:spMk id="14" creationId="{E7F6DC4F-1202-DB3E-589F-C6855A793717}"/>
          </ac:spMkLst>
        </pc:spChg>
        <pc:spChg chg="add mod">
          <ac:chgData name="Joanna Enns" userId="e545c526-4049-4e40-8e46-e8268b71ff0a" providerId="ADAL" clId="{23BB4EDC-57DB-6940-AD70-C41AF3182097}" dt="2023-10-19T18:21:36.792" v="9510" actId="571"/>
          <ac:spMkLst>
            <pc:docMk/>
            <pc:sldMk cId="561363335" sldId="464"/>
            <ac:spMk id="15" creationId="{B25919C5-8C20-CCD7-7E16-93521F236FE2}"/>
          </ac:spMkLst>
        </pc:spChg>
        <pc:spChg chg="add mod">
          <ac:chgData name="Joanna Enns" userId="e545c526-4049-4e40-8e46-e8268b71ff0a" providerId="ADAL" clId="{23BB4EDC-57DB-6940-AD70-C41AF3182097}" dt="2023-10-19T18:21:35.175" v="9509" actId="571"/>
          <ac:spMkLst>
            <pc:docMk/>
            <pc:sldMk cId="561363335" sldId="464"/>
            <ac:spMk id="16" creationId="{E2472B9F-7900-D36E-8FA4-B12E2413A377}"/>
          </ac:spMkLst>
        </pc:spChg>
        <pc:spChg chg="add mod">
          <ac:chgData name="Joanna Enns" userId="e545c526-4049-4e40-8e46-e8268b71ff0a" providerId="ADAL" clId="{23BB4EDC-57DB-6940-AD70-C41AF3182097}" dt="2023-10-19T18:21:34.184" v="9508" actId="571"/>
          <ac:spMkLst>
            <pc:docMk/>
            <pc:sldMk cId="561363335" sldId="464"/>
            <ac:spMk id="17" creationId="{8441F30E-56FF-566A-5CCA-CCEBBF8926DC}"/>
          </ac:spMkLst>
        </pc:spChg>
        <pc:spChg chg="add mod">
          <ac:chgData name="Joanna Enns" userId="e545c526-4049-4e40-8e46-e8268b71ff0a" providerId="ADAL" clId="{23BB4EDC-57DB-6940-AD70-C41AF3182097}" dt="2023-11-02T18:58:54.534" v="13458" actId="20577"/>
          <ac:spMkLst>
            <pc:docMk/>
            <pc:sldMk cId="561363335" sldId="464"/>
            <ac:spMk id="18" creationId="{7B801A1F-F9A2-1818-9A41-D8E90EF8BDFA}"/>
          </ac:spMkLst>
        </pc:spChg>
        <pc:spChg chg="add mod">
          <ac:chgData name="Joanna Enns" userId="e545c526-4049-4e40-8e46-e8268b71ff0a" providerId="ADAL" clId="{23BB4EDC-57DB-6940-AD70-C41AF3182097}" dt="2023-11-02T18:58:55.573" v="13459"/>
          <ac:spMkLst>
            <pc:docMk/>
            <pc:sldMk cId="561363335" sldId="464"/>
            <ac:spMk id="19" creationId="{75B67319-80B7-E23B-A0E9-A605F444A7F5}"/>
          </ac:spMkLst>
        </pc:spChg>
        <pc:spChg chg="add mod">
          <ac:chgData name="Joanna Enns" userId="e545c526-4049-4e40-8e46-e8268b71ff0a" providerId="ADAL" clId="{23BB4EDC-57DB-6940-AD70-C41AF3182097}" dt="2023-11-02T18:59:01.976" v="13472" actId="20577"/>
          <ac:spMkLst>
            <pc:docMk/>
            <pc:sldMk cId="561363335" sldId="464"/>
            <ac:spMk id="20" creationId="{7AFEAB74-E39C-4525-9EED-8E035F142067}"/>
          </ac:spMkLst>
        </pc:spChg>
        <pc:spChg chg="add mod">
          <ac:chgData name="Joanna Enns" userId="e545c526-4049-4e40-8e46-e8268b71ff0a" providerId="ADAL" clId="{23BB4EDC-57DB-6940-AD70-C41AF3182097}" dt="2023-11-02T18:59:07.485" v="13473"/>
          <ac:spMkLst>
            <pc:docMk/>
            <pc:sldMk cId="561363335" sldId="464"/>
            <ac:spMk id="21" creationId="{C6D7D0AA-ABF3-553D-F7FA-C0972218B473}"/>
          </ac:spMkLst>
        </pc:spChg>
        <pc:spChg chg="add mod">
          <ac:chgData name="Joanna Enns" userId="e545c526-4049-4e40-8e46-e8268b71ff0a" providerId="ADAL" clId="{23BB4EDC-57DB-6940-AD70-C41AF3182097}" dt="2023-11-02T18:59:08.238" v="13474"/>
          <ac:spMkLst>
            <pc:docMk/>
            <pc:sldMk cId="561363335" sldId="464"/>
            <ac:spMk id="22" creationId="{DD63E6DF-8EDC-E84E-C1B8-E7703D050E1D}"/>
          </ac:spMkLst>
        </pc:spChg>
        <pc:spChg chg="add del mod ord">
          <ac:chgData name="Joanna Enns" userId="e545c526-4049-4e40-8e46-e8268b71ff0a" providerId="ADAL" clId="{23BB4EDC-57DB-6940-AD70-C41AF3182097}" dt="2023-10-19T18:40:06.150" v="10143" actId="700"/>
          <ac:spMkLst>
            <pc:docMk/>
            <pc:sldMk cId="561363335" sldId="464"/>
            <ac:spMk id="25" creationId="{B637E825-8EE0-0CDF-880D-AB23C2DED8D1}"/>
          </ac:spMkLst>
        </pc:spChg>
        <pc:spChg chg="add mod ord">
          <ac:chgData name="Joanna Enns" userId="e545c526-4049-4e40-8e46-e8268b71ff0a" providerId="ADAL" clId="{23BB4EDC-57DB-6940-AD70-C41AF3182097}" dt="2023-11-02T18:22:15.572" v="12969" actId="20577"/>
          <ac:spMkLst>
            <pc:docMk/>
            <pc:sldMk cId="561363335" sldId="464"/>
            <ac:spMk id="26" creationId="{2A5A85B0-D7D7-A106-6483-C2831DDAF003}"/>
          </ac:spMkLst>
        </pc:spChg>
        <pc:spChg chg="add del mod ord">
          <ac:chgData name="Joanna Enns" userId="e545c526-4049-4e40-8e46-e8268b71ff0a" providerId="ADAL" clId="{23BB4EDC-57DB-6940-AD70-C41AF3182097}" dt="2023-10-19T18:42:54.483" v="10278" actId="700"/>
          <ac:spMkLst>
            <pc:docMk/>
            <pc:sldMk cId="561363335" sldId="464"/>
            <ac:spMk id="27" creationId="{9AE9F166-FD92-6238-37CF-F7D1E4C65775}"/>
          </ac:spMkLst>
        </pc:spChg>
        <pc:spChg chg="add mod">
          <ac:chgData name="Joanna Enns" userId="e545c526-4049-4e40-8e46-e8268b71ff0a" providerId="ADAL" clId="{23BB4EDC-57DB-6940-AD70-C41AF3182097}" dt="2023-11-02T18:19:27.769" v="12866" actId="1076"/>
          <ac:spMkLst>
            <pc:docMk/>
            <pc:sldMk cId="561363335" sldId="464"/>
            <ac:spMk id="28" creationId="{C7FC1FD8-B2FA-1B09-E7CD-741E43CC415F}"/>
          </ac:spMkLst>
        </pc:spChg>
        <pc:spChg chg="add mod">
          <ac:chgData name="Joanna Enns" userId="e545c526-4049-4e40-8e46-e8268b71ff0a" providerId="ADAL" clId="{23BB4EDC-57DB-6940-AD70-C41AF3182097}" dt="2023-11-02T18:19:27.769" v="12866" actId="1076"/>
          <ac:spMkLst>
            <pc:docMk/>
            <pc:sldMk cId="561363335" sldId="464"/>
            <ac:spMk id="29" creationId="{79F225B6-A3BA-1D06-4A65-0974EC7B2F5A}"/>
          </ac:spMkLst>
        </pc:spChg>
        <pc:spChg chg="add mod">
          <ac:chgData name="Joanna Enns" userId="e545c526-4049-4e40-8e46-e8268b71ff0a" providerId="ADAL" clId="{23BB4EDC-57DB-6940-AD70-C41AF3182097}" dt="2023-11-02T18:19:27.769" v="12866" actId="1076"/>
          <ac:spMkLst>
            <pc:docMk/>
            <pc:sldMk cId="561363335" sldId="464"/>
            <ac:spMk id="30" creationId="{A2831280-2F2D-E0C6-443B-BC12938FCE54}"/>
          </ac:spMkLst>
        </pc:spChg>
        <pc:spChg chg="add mod">
          <ac:chgData name="Joanna Enns" userId="e545c526-4049-4e40-8e46-e8268b71ff0a" providerId="ADAL" clId="{23BB4EDC-57DB-6940-AD70-C41AF3182097}" dt="2023-11-02T18:19:27.769" v="12866" actId="1076"/>
          <ac:spMkLst>
            <pc:docMk/>
            <pc:sldMk cId="561363335" sldId="464"/>
            <ac:spMk id="31" creationId="{73DB2CC2-6D8A-0297-48BA-D2E17D9105DE}"/>
          </ac:spMkLst>
        </pc:spChg>
        <pc:spChg chg="add mod">
          <ac:chgData name="Joanna Enns" userId="e545c526-4049-4e40-8e46-e8268b71ff0a" providerId="ADAL" clId="{23BB4EDC-57DB-6940-AD70-C41AF3182097}" dt="2023-11-02T18:19:27.769" v="12866" actId="1076"/>
          <ac:spMkLst>
            <pc:docMk/>
            <pc:sldMk cId="561363335" sldId="464"/>
            <ac:spMk id="32" creationId="{DA8E6EEB-8CFD-54AA-C05E-3C1FB69EAB87}"/>
          </ac:spMkLst>
        </pc:spChg>
        <pc:spChg chg="add mod">
          <ac:chgData name="Joanna Enns" userId="e545c526-4049-4e40-8e46-e8268b71ff0a" providerId="ADAL" clId="{23BB4EDC-57DB-6940-AD70-C41AF3182097}" dt="2023-11-02T18:19:27.769" v="12866" actId="1076"/>
          <ac:spMkLst>
            <pc:docMk/>
            <pc:sldMk cId="561363335" sldId="464"/>
            <ac:spMk id="33" creationId="{EE34E34C-F530-CC54-6893-49BC2AB916EB}"/>
          </ac:spMkLst>
        </pc:spChg>
        <pc:spChg chg="add mod">
          <ac:chgData name="Joanna Enns" userId="e545c526-4049-4e40-8e46-e8268b71ff0a" providerId="ADAL" clId="{23BB4EDC-57DB-6940-AD70-C41AF3182097}" dt="2023-11-02T18:19:27.769" v="12866" actId="1076"/>
          <ac:spMkLst>
            <pc:docMk/>
            <pc:sldMk cId="561363335" sldId="464"/>
            <ac:spMk id="34" creationId="{2817A845-9E73-3D11-3BAF-17643EFACDA1}"/>
          </ac:spMkLst>
        </pc:spChg>
        <pc:spChg chg="add mod">
          <ac:chgData name="Joanna Enns" userId="e545c526-4049-4e40-8e46-e8268b71ff0a" providerId="ADAL" clId="{23BB4EDC-57DB-6940-AD70-C41AF3182097}" dt="2023-11-02T18:19:27.769" v="12866" actId="1076"/>
          <ac:spMkLst>
            <pc:docMk/>
            <pc:sldMk cId="561363335" sldId="464"/>
            <ac:spMk id="35" creationId="{4C30D97F-F422-0526-0108-D7E8E6338E5D}"/>
          </ac:spMkLst>
        </pc:spChg>
        <pc:cxnChg chg="add del">
          <ac:chgData name="Joanna Enns" userId="e545c526-4049-4e40-8e46-e8268b71ff0a" providerId="ADAL" clId="{23BB4EDC-57DB-6940-AD70-C41AF3182097}" dt="2023-10-19T18:33:18.169" v="9953" actId="478"/>
          <ac:cxnSpMkLst>
            <pc:docMk/>
            <pc:sldMk cId="561363335" sldId="464"/>
            <ac:cxnSpMk id="24" creationId="{2A03E837-F9C9-0E94-D3D4-276B9651C76B}"/>
          </ac:cxnSpMkLst>
        </pc:cxnChg>
        <pc:cxnChg chg="add del mod">
          <ac:chgData name="Joanna Enns" userId="e545c526-4049-4e40-8e46-e8268b71ff0a" providerId="ADAL" clId="{23BB4EDC-57DB-6940-AD70-C41AF3182097}" dt="2023-10-19T18:56:18.979" v="10655" actId="478"/>
          <ac:cxnSpMkLst>
            <pc:docMk/>
            <pc:sldMk cId="561363335" sldId="464"/>
            <ac:cxnSpMk id="37" creationId="{4057FE41-BCC5-148A-3210-8C51641F532F}"/>
          </ac:cxnSpMkLst>
        </pc:cxnChg>
        <pc:cxnChg chg="add del mod">
          <ac:chgData name="Joanna Enns" userId="e545c526-4049-4e40-8e46-e8268b71ff0a" providerId="ADAL" clId="{23BB4EDC-57DB-6940-AD70-C41AF3182097}" dt="2023-10-19T18:56:20.850" v="10656" actId="478"/>
          <ac:cxnSpMkLst>
            <pc:docMk/>
            <pc:sldMk cId="561363335" sldId="464"/>
            <ac:cxnSpMk id="39" creationId="{075A174B-9A7B-2C2C-3FC9-9892C04A8352}"/>
          </ac:cxnSpMkLst>
        </pc:cxnChg>
      </pc:sldChg>
      <pc:sldChg chg="addSp delSp modSp add mod modClrScheme chgLayout">
        <pc:chgData name="Joanna Enns" userId="e545c526-4049-4e40-8e46-e8268b71ff0a" providerId="ADAL" clId="{23BB4EDC-57DB-6940-AD70-C41AF3182097}" dt="2023-11-10T00:26:47.251" v="14005" actId="20577"/>
        <pc:sldMkLst>
          <pc:docMk/>
          <pc:sldMk cId="1278277633" sldId="465"/>
        </pc:sldMkLst>
        <pc:spChg chg="mod ord">
          <ac:chgData name="Joanna Enns" userId="e545c526-4049-4e40-8e46-e8268b71ff0a" providerId="ADAL" clId="{23BB4EDC-57DB-6940-AD70-C41AF3182097}" dt="2023-10-20T22:01:41.482" v="11921" actId="20577"/>
          <ac:spMkLst>
            <pc:docMk/>
            <pc:sldMk cId="1278277633" sldId="465"/>
            <ac:spMk id="2" creationId="{28F0D6E2-49DA-AB0A-3043-34A38F59D30A}"/>
          </ac:spMkLst>
        </pc:spChg>
        <pc:spChg chg="mod ord">
          <ac:chgData name="Joanna Enns" userId="e545c526-4049-4e40-8e46-e8268b71ff0a" providerId="ADAL" clId="{23BB4EDC-57DB-6940-AD70-C41AF3182097}" dt="2023-10-19T18:14:21.186" v="9389" actId="700"/>
          <ac:spMkLst>
            <pc:docMk/>
            <pc:sldMk cId="1278277633" sldId="465"/>
            <ac:spMk id="3" creationId="{CE888B67-5958-F959-7C48-C8D9BB2DEC4A}"/>
          </ac:spMkLst>
        </pc:spChg>
        <pc:spChg chg="mod ord">
          <ac:chgData name="Joanna Enns" userId="e545c526-4049-4e40-8e46-e8268b71ff0a" providerId="ADAL" clId="{23BB4EDC-57DB-6940-AD70-C41AF3182097}" dt="2023-10-19T22:09:49.835" v="10780" actId="5793"/>
          <ac:spMkLst>
            <pc:docMk/>
            <pc:sldMk cId="1278277633" sldId="465"/>
            <ac:spMk id="4" creationId="{24111B90-2B85-CBC9-7EF1-04A7C39CA3AB}"/>
          </ac:spMkLst>
        </pc:spChg>
        <pc:spChg chg="mod ord">
          <ac:chgData name="Joanna Enns" userId="e545c526-4049-4e40-8e46-e8268b71ff0a" providerId="ADAL" clId="{23BB4EDC-57DB-6940-AD70-C41AF3182097}" dt="2023-11-10T00:26:47.251" v="14005" actId="20577"/>
          <ac:spMkLst>
            <pc:docMk/>
            <pc:sldMk cId="1278277633" sldId="465"/>
            <ac:spMk id="5" creationId="{83419BAC-5B05-275A-BD4C-9F4376BDEE71}"/>
          </ac:spMkLst>
        </pc:spChg>
        <pc:spChg chg="add mod">
          <ac:chgData name="Joanna Enns" userId="e545c526-4049-4e40-8e46-e8268b71ff0a" providerId="ADAL" clId="{23BB4EDC-57DB-6940-AD70-C41AF3182097}" dt="2023-10-20T19:14:23.431" v="11674" actId="1076"/>
          <ac:spMkLst>
            <pc:docMk/>
            <pc:sldMk cId="1278277633" sldId="465"/>
            <ac:spMk id="6" creationId="{55E0C767-5CC3-68F6-E024-7473584DE372}"/>
          </ac:spMkLst>
        </pc:spChg>
        <pc:spChg chg="add mod ord">
          <ac:chgData name="Joanna Enns" userId="e545c526-4049-4e40-8e46-e8268b71ff0a" providerId="ADAL" clId="{23BB4EDC-57DB-6940-AD70-C41AF3182097}" dt="2023-10-19T18:48:10.497" v="10529" actId="948"/>
          <ac:spMkLst>
            <pc:docMk/>
            <pc:sldMk cId="1278277633" sldId="465"/>
            <ac:spMk id="7" creationId="{72122C9E-2662-09A0-5D77-0BFB3CCDD735}"/>
          </ac:spMkLst>
        </pc:spChg>
        <pc:spChg chg="add del mod">
          <ac:chgData name="Joanna Enns" userId="e545c526-4049-4e40-8e46-e8268b71ff0a" providerId="ADAL" clId="{23BB4EDC-57DB-6940-AD70-C41AF3182097}" dt="2023-10-19T18:49:48.996" v="10578" actId="478"/>
          <ac:spMkLst>
            <pc:docMk/>
            <pc:sldMk cId="1278277633" sldId="465"/>
            <ac:spMk id="8" creationId="{23AD86D4-E119-8486-1CD9-48D920D30835}"/>
          </ac:spMkLst>
        </pc:spChg>
        <pc:spChg chg="add del mod">
          <ac:chgData name="Joanna Enns" userId="e545c526-4049-4e40-8e46-e8268b71ff0a" providerId="ADAL" clId="{23BB4EDC-57DB-6940-AD70-C41AF3182097}" dt="2023-10-20T19:14:22.611" v="11673" actId="767"/>
          <ac:spMkLst>
            <pc:docMk/>
            <pc:sldMk cId="1278277633" sldId="465"/>
            <ac:spMk id="8" creationId="{66189022-AE18-A91C-6423-9789ABC45C3E}"/>
          </ac:spMkLst>
        </pc:spChg>
      </pc:sldChg>
      <pc:sldChg chg="new del">
        <pc:chgData name="Joanna Enns" userId="e545c526-4049-4e40-8e46-e8268b71ff0a" providerId="ADAL" clId="{23BB4EDC-57DB-6940-AD70-C41AF3182097}" dt="2023-10-19T17:02:34.716" v="5560" actId="2696"/>
        <pc:sldMkLst>
          <pc:docMk/>
          <pc:sldMk cId="2129840527" sldId="465"/>
        </pc:sldMkLst>
      </pc:sldChg>
      <pc:sldChg chg="new del">
        <pc:chgData name="Joanna Enns" userId="e545c526-4049-4e40-8e46-e8268b71ff0a" providerId="ADAL" clId="{23BB4EDC-57DB-6940-AD70-C41AF3182097}" dt="2023-10-19T18:40:00.421" v="10140" actId="680"/>
        <pc:sldMkLst>
          <pc:docMk/>
          <pc:sldMk cId="275884919" sldId="466"/>
        </pc:sldMkLst>
      </pc:sldChg>
      <pc:sldChg chg="addSp delSp modSp new mod ord modClrScheme chgLayout">
        <pc:chgData name="Joanna Enns" userId="e545c526-4049-4e40-8e46-e8268b71ff0a" providerId="ADAL" clId="{23BB4EDC-57DB-6940-AD70-C41AF3182097}" dt="2023-11-16T21:59:57.839" v="14434" actId="27636"/>
        <pc:sldMkLst>
          <pc:docMk/>
          <pc:sldMk cId="1463288660" sldId="466"/>
        </pc:sldMkLst>
        <pc:spChg chg="add del mod ord">
          <ac:chgData name="Joanna Enns" userId="e545c526-4049-4e40-8e46-e8268b71ff0a" providerId="ADAL" clId="{23BB4EDC-57DB-6940-AD70-C41AF3182097}" dt="2023-10-20T23:03:46.250" v="12439" actId="700"/>
          <ac:spMkLst>
            <pc:docMk/>
            <pc:sldMk cId="1463288660" sldId="466"/>
            <ac:spMk id="2" creationId="{B056307B-130E-A9A4-11FF-583D6202C96D}"/>
          </ac:spMkLst>
        </pc:spChg>
        <pc:spChg chg="add del mod ord">
          <ac:chgData name="Joanna Enns" userId="e545c526-4049-4e40-8e46-e8268b71ff0a" providerId="ADAL" clId="{23BB4EDC-57DB-6940-AD70-C41AF3182097}" dt="2023-10-20T22:31:37.926" v="12344" actId="700"/>
          <ac:spMkLst>
            <pc:docMk/>
            <pc:sldMk cId="1463288660" sldId="466"/>
            <ac:spMk id="2" creationId="{D832662C-B232-716F-C32C-5CA1C240AF48}"/>
          </ac:spMkLst>
        </pc:spChg>
        <pc:spChg chg="del">
          <ac:chgData name="Joanna Enns" userId="e545c526-4049-4e40-8e46-e8268b71ff0a" providerId="ADAL" clId="{23BB4EDC-57DB-6940-AD70-C41AF3182097}" dt="2023-10-19T22:22:17.990" v="11493" actId="931"/>
          <ac:spMkLst>
            <pc:docMk/>
            <pc:sldMk cId="1463288660" sldId="466"/>
            <ac:spMk id="2" creationId="{EA3DF4D5-4111-7DA3-B53B-2DBB57A1F5F9}"/>
          </ac:spMkLst>
        </pc:spChg>
        <pc:spChg chg="mod ord">
          <ac:chgData name="Joanna Enns" userId="e545c526-4049-4e40-8e46-e8268b71ff0a" providerId="ADAL" clId="{23BB4EDC-57DB-6940-AD70-C41AF3182097}" dt="2023-10-20T23:03:53.005" v="12440" actId="700"/>
          <ac:spMkLst>
            <pc:docMk/>
            <pc:sldMk cId="1463288660" sldId="466"/>
            <ac:spMk id="3" creationId="{9CAD5130-1260-33EB-0A4E-3AD0061482F8}"/>
          </ac:spMkLst>
        </pc:spChg>
        <pc:spChg chg="mod ord">
          <ac:chgData name="Joanna Enns" userId="e545c526-4049-4e40-8e46-e8268b71ff0a" providerId="ADAL" clId="{23BB4EDC-57DB-6940-AD70-C41AF3182097}" dt="2023-10-20T23:15:00.697" v="12482" actId="20577"/>
          <ac:spMkLst>
            <pc:docMk/>
            <pc:sldMk cId="1463288660" sldId="466"/>
            <ac:spMk id="4" creationId="{DC1E86BE-6CED-BBA6-2D66-36CB492E40CF}"/>
          </ac:spMkLst>
        </pc:spChg>
        <pc:spChg chg="mod ord">
          <ac:chgData name="Joanna Enns" userId="e545c526-4049-4e40-8e46-e8268b71ff0a" providerId="ADAL" clId="{23BB4EDC-57DB-6940-AD70-C41AF3182097}" dt="2023-10-20T23:08:46.378" v="12459" actId="1076"/>
          <ac:spMkLst>
            <pc:docMk/>
            <pc:sldMk cId="1463288660" sldId="466"/>
            <ac:spMk id="5" creationId="{7D8DED0B-8E0F-5A16-15F9-675169450005}"/>
          </ac:spMkLst>
        </pc:spChg>
        <pc:spChg chg="add mod ord">
          <ac:chgData name="Joanna Enns" userId="e545c526-4049-4e40-8e46-e8268b71ff0a" providerId="ADAL" clId="{23BB4EDC-57DB-6940-AD70-C41AF3182097}" dt="2023-11-16T21:59:57.839" v="14434" actId="27636"/>
          <ac:spMkLst>
            <pc:docMk/>
            <pc:sldMk cId="1463288660" sldId="466"/>
            <ac:spMk id="6" creationId="{445E98F4-1D1C-939F-1F9D-4DA0C8FD10C6}"/>
          </ac:spMkLst>
        </pc:spChg>
        <pc:picChg chg="add mod ord modCrop">
          <ac:chgData name="Joanna Enns" userId="e545c526-4049-4e40-8e46-e8268b71ff0a" providerId="ADAL" clId="{23BB4EDC-57DB-6940-AD70-C41AF3182097}" dt="2023-10-20T23:15:01.402" v="12483" actId="14826"/>
          <ac:picMkLst>
            <pc:docMk/>
            <pc:sldMk cId="1463288660" sldId="466"/>
            <ac:picMk id="7" creationId="{DDBB29D8-9F73-622C-8E2F-196746CC9A15}"/>
          </ac:picMkLst>
        </pc:picChg>
      </pc:sldChg>
      <pc:sldChg chg="addSp delSp modSp new del mod">
        <pc:chgData name="Joanna Enns" userId="e545c526-4049-4e40-8e46-e8268b71ff0a" providerId="ADAL" clId="{23BB4EDC-57DB-6940-AD70-C41AF3182097}" dt="2023-10-20T22:30:15.584" v="12332" actId="2696"/>
        <pc:sldMkLst>
          <pc:docMk/>
          <pc:sldMk cId="1356600255" sldId="467"/>
        </pc:sldMkLst>
        <pc:spChg chg="mod">
          <ac:chgData name="Joanna Enns" userId="e545c526-4049-4e40-8e46-e8268b71ff0a" providerId="ADAL" clId="{23BB4EDC-57DB-6940-AD70-C41AF3182097}" dt="2023-10-20T22:06:14.616" v="12097" actId="20577"/>
          <ac:spMkLst>
            <pc:docMk/>
            <pc:sldMk cId="1356600255" sldId="467"/>
            <ac:spMk id="3" creationId="{C545A223-1431-B9EC-28F2-72B290FD25B3}"/>
          </ac:spMkLst>
        </pc:spChg>
        <pc:spChg chg="add del">
          <ac:chgData name="Joanna Enns" userId="e545c526-4049-4e40-8e46-e8268b71ff0a" providerId="ADAL" clId="{23BB4EDC-57DB-6940-AD70-C41AF3182097}" dt="2023-10-20T19:17:50.159" v="11687" actId="478"/>
          <ac:spMkLst>
            <pc:docMk/>
            <pc:sldMk cId="1356600255" sldId="467"/>
            <ac:spMk id="4" creationId="{60959AC4-6E8F-7BC7-9612-D3894344D8A2}"/>
          </ac:spMkLst>
        </pc:spChg>
        <pc:spChg chg="add del">
          <ac:chgData name="Joanna Enns" userId="e545c526-4049-4e40-8e46-e8268b71ff0a" providerId="ADAL" clId="{23BB4EDC-57DB-6940-AD70-C41AF3182097}" dt="2023-10-20T19:17:50.159" v="11687" actId="478"/>
          <ac:spMkLst>
            <pc:docMk/>
            <pc:sldMk cId="1356600255" sldId="467"/>
            <ac:spMk id="5" creationId="{000B7BA5-088D-E0B6-1DB0-2F7BEC004EB9}"/>
          </ac:spMkLst>
        </pc:spChg>
        <pc:spChg chg="mod">
          <ac:chgData name="Joanna Enns" userId="e545c526-4049-4e40-8e46-e8268b71ff0a" providerId="ADAL" clId="{23BB4EDC-57DB-6940-AD70-C41AF3182097}" dt="2023-10-20T19:17:49.341" v="11686" actId="1076"/>
          <ac:spMkLst>
            <pc:docMk/>
            <pc:sldMk cId="1356600255" sldId="467"/>
            <ac:spMk id="6" creationId="{EEB67066-DD10-2632-E2CA-06857EB3C9C0}"/>
          </ac:spMkLst>
        </pc:spChg>
        <pc:spChg chg="add del">
          <ac:chgData name="Joanna Enns" userId="e545c526-4049-4e40-8e46-e8268b71ff0a" providerId="ADAL" clId="{23BB4EDC-57DB-6940-AD70-C41AF3182097}" dt="2023-10-20T19:17:50.159" v="11687" actId="478"/>
          <ac:spMkLst>
            <pc:docMk/>
            <pc:sldMk cId="1356600255" sldId="467"/>
            <ac:spMk id="7" creationId="{CB5E8CA4-C920-5C9C-E14D-3E7D8A78D90E}"/>
          </ac:spMkLst>
        </pc:spChg>
        <pc:spChg chg="del mod">
          <ac:chgData name="Joanna Enns" userId="e545c526-4049-4e40-8e46-e8268b71ff0a" providerId="ADAL" clId="{23BB4EDC-57DB-6940-AD70-C41AF3182097}" dt="2023-10-20T19:22:35.550" v="11712" actId="931"/>
          <ac:spMkLst>
            <pc:docMk/>
            <pc:sldMk cId="1356600255" sldId="467"/>
            <ac:spMk id="8" creationId="{FF35F66C-5283-9B0F-549D-96EBCBD771A9}"/>
          </ac:spMkLst>
        </pc:spChg>
        <pc:spChg chg="mod">
          <ac:chgData name="Joanna Enns" userId="e545c526-4049-4e40-8e46-e8268b71ff0a" providerId="ADAL" clId="{23BB4EDC-57DB-6940-AD70-C41AF3182097}" dt="2023-10-20T19:17:49.341" v="11686" actId="1076"/>
          <ac:spMkLst>
            <pc:docMk/>
            <pc:sldMk cId="1356600255" sldId="467"/>
            <ac:spMk id="9" creationId="{ECBE2CB4-C2D0-B2CA-FE01-0C9E2A6FE3EC}"/>
          </ac:spMkLst>
        </pc:spChg>
        <pc:spChg chg="add del">
          <ac:chgData name="Joanna Enns" userId="e545c526-4049-4e40-8e46-e8268b71ff0a" providerId="ADAL" clId="{23BB4EDC-57DB-6940-AD70-C41AF3182097}" dt="2023-10-20T19:17:50.159" v="11687" actId="478"/>
          <ac:spMkLst>
            <pc:docMk/>
            <pc:sldMk cId="1356600255" sldId="467"/>
            <ac:spMk id="10" creationId="{A5372389-B1FB-F164-B108-6D06E35C3733}"/>
          </ac:spMkLst>
        </pc:spChg>
        <pc:spChg chg="add del">
          <ac:chgData name="Joanna Enns" userId="e545c526-4049-4e40-8e46-e8268b71ff0a" providerId="ADAL" clId="{23BB4EDC-57DB-6940-AD70-C41AF3182097}" dt="2023-10-20T19:17:50.159" v="11687" actId="478"/>
          <ac:spMkLst>
            <pc:docMk/>
            <pc:sldMk cId="1356600255" sldId="467"/>
            <ac:spMk id="11" creationId="{F4FC59A2-A56B-88DF-3409-F0C9A40BE7B6}"/>
          </ac:spMkLst>
        </pc:spChg>
        <pc:spChg chg="mod">
          <ac:chgData name="Joanna Enns" userId="e545c526-4049-4e40-8e46-e8268b71ff0a" providerId="ADAL" clId="{23BB4EDC-57DB-6940-AD70-C41AF3182097}" dt="2023-10-20T19:17:49.341" v="11686" actId="1076"/>
          <ac:spMkLst>
            <pc:docMk/>
            <pc:sldMk cId="1356600255" sldId="467"/>
            <ac:spMk id="12" creationId="{EB3D3A87-1F6B-0AE6-30BD-124BA84E40B8}"/>
          </ac:spMkLst>
        </pc:spChg>
        <pc:spChg chg="mod">
          <ac:chgData name="Joanna Enns" userId="e545c526-4049-4e40-8e46-e8268b71ff0a" providerId="ADAL" clId="{23BB4EDC-57DB-6940-AD70-C41AF3182097}" dt="2023-10-20T19:17:49.341" v="11686" actId="1076"/>
          <ac:spMkLst>
            <pc:docMk/>
            <pc:sldMk cId="1356600255" sldId="467"/>
            <ac:spMk id="13" creationId="{4A96942F-5682-0030-CDE4-8A832EEA46EE}"/>
          </ac:spMkLst>
        </pc:spChg>
        <pc:spChg chg="add del">
          <ac:chgData name="Joanna Enns" userId="e545c526-4049-4e40-8e46-e8268b71ff0a" providerId="ADAL" clId="{23BB4EDC-57DB-6940-AD70-C41AF3182097}" dt="2023-10-20T19:17:50.159" v="11687" actId="478"/>
          <ac:spMkLst>
            <pc:docMk/>
            <pc:sldMk cId="1356600255" sldId="467"/>
            <ac:spMk id="14" creationId="{EB5F1DAB-63B1-E0A5-6F81-AC0827E5F762}"/>
          </ac:spMkLst>
        </pc:spChg>
        <pc:spChg chg="mod">
          <ac:chgData name="Joanna Enns" userId="e545c526-4049-4e40-8e46-e8268b71ff0a" providerId="ADAL" clId="{23BB4EDC-57DB-6940-AD70-C41AF3182097}" dt="2023-10-20T19:17:49.341" v="11686" actId="1076"/>
          <ac:spMkLst>
            <pc:docMk/>
            <pc:sldMk cId="1356600255" sldId="467"/>
            <ac:spMk id="15" creationId="{26352A09-7794-02D2-7509-9ACB8BC063F9}"/>
          </ac:spMkLst>
        </pc:spChg>
        <pc:picChg chg="add mod modCrop">
          <ac:chgData name="Joanna Enns" userId="e545c526-4049-4e40-8e46-e8268b71ff0a" providerId="ADAL" clId="{23BB4EDC-57DB-6940-AD70-C41AF3182097}" dt="2023-10-20T19:22:43.739" v="11713" actId="18131"/>
          <ac:picMkLst>
            <pc:docMk/>
            <pc:sldMk cId="1356600255" sldId="467"/>
            <ac:picMk id="17" creationId="{42F87836-636D-5D27-2CDB-7BCDA6F0DB62}"/>
          </ac:picMkLst>
        </pc:picChg>
      </pc:sldChg>
      <pc:sldChg chg="new del">
        <pc:chgData name="Joanna Enns" userId="e545c526-4049-4e40-8e46-e8268b71ff0a" providerId="ADAL" clId="{23BB4EDC-57DB-6940-AD70-C41AF3182097}" dt="2023-10-20T19:21:35.909" v="11710" actId="2696"/>
        <pc:sldMkLst>
          <pc:docMk/>
          <pc:sldMk cId="1625535445" sldId="468"/>
        </pc:sldMkLst>
      </pc:sldChg>
      <pc:sldChg chg="new del">
        <pc:chgData name="Joanna Enns" userId="e545c526-4049-4e40-8e46-e8268b71ff0a" providerId="ADAL" clId="{23BB4EDC-57DB-6940-AD70-C41AF3182097}" dt="2023-10-20T22:11:36.674" v="12255" actId="2696"/>
        <pc:sldMkLst>
          <pc:docMk/>
          <pc:sldMk cId="2903866672" sldId="468"/>
        </pc:sldMkLst>
      </pc:sldChg>
      <pc:sldChg chg="addSp delSp modSp new mod modClrScheme chgLayout">
        <pc:chgData name="Joanna Enns" userId="e545c526-4049-4e40-8e46-e8268b71ff0a" providerId="ADAL" clId="{23BB4EDC-57DB-6940-AD70-C41AF3182097}" dt="2023-11-16T21:59:57.831" v="14433" actId="27636"/>
        <pc:sldMkLst>
          <pc:docMk/>
          <pc:sldMk cId="2051116476" sldId="469"/>
        </pc:sldMkLst>
        <pc:spChg chg="add del mod ord">
          <ac:chgData name="Joanna Enns" userId="e545c526-4049-4e40-8e46-e8268b71ff0a" providerId="ADAL" clId="{23BB4EDC-57DB-6940-AD70-C41AF3182097}" dt="2023-11-16T21:59:57.831" v="14433" actId="27636"/>
          <ac:spMkLst>
            <pc:docMk/>
            <pc:sldMk cId="2051116476" sldId="469"/>
            <ac:spMk id="2" creationId="{18859235-D522-9DEB-A9BE-80AE8BBEB08F}"/>
          </ac:spMkLst>
        </pc:spChg>
        <pc:spChg chg="del">
          <ac:chgData name="Joanna Enns" userId="e545c526-4049-4e40-8e46-e8268b71ff0a" providerId="ADAL" clId="{23BB4EDC-57DB-6940-AD70-C41AF3182097}" dt="2023-10-20T22:06:56.516" v="12115" actId="931"/>
          <ac:spMkLst>
            <pc:docMk/>
            <pc:sldMk cId="2051116476" sldId="469"/>
            <ac:spMk id="2" creationId="{C32D8565-4512-3262-3A43-7AE199FC8FA9}"/>
          </ac:spMkLst>
        </pc:spChg>
        <pc:spChg chg="mod ord">
          <ac:chgData name="Joanna Enns" userId="e545c526-4049-4e40-8e46-e8268b71ff0a" providerId="ADAL" clId="{23BB4EDC-57DB-6940-AD70-C41AF3182097}" dt="2023-10-20T23:21:56.608" v="12489" actId="700"/>
          <ac:spMkLst>
            <pc:docMk/>
            <pc:sldMk cId="2051116476" sldId="469"/>
            <ac:spMk id="3" creationId="{0DCBD596-5C75-7CC1-B2FB-1A3C78EF1085}"/>
          </ac:spMkLst>
        </pc:spChg>
        <pc:spChg chg="mod ord">
          <ac:chgData name="Joanna Enns" userId="e545c526-4049-4e40-8e46-e8268b71ff0a" providerId="ADAL" clId="{23BB4EDC-57DB-6940-AD70-C41AF3182097}" dt="2023-10-20T23:21:56.608" v="12489" actId="700"/>
          <ac:spMkLst>
            <pc:docMk/>
            <pc:sldMk cId="2051116476" sldId="469"/>
            <ac:spMk id="4" creationId="{B5D4300F-A87E-A99C-92C3-2F81110A60FC}"/>
          </ac:spMkLst>
        </pc:spChg>
        <pc:spChg chg="mod ord">
          <ac:chgData name="Joanna Enns" userId="e545c526-4049-4e40-8e46-e8268b71ff0a" providerId="ADAL" clId="{23BB4EDC-57DB-6940-AD70-C41AF3182097}" dt="2023-10-20T23:21:56.608" v="12489" actId="700"/>
          <ac:spMkLst>
            <pc:docMk/>
            <pc:sldMk cId="2051116476" sldId="469"/>
            <ac:spMk id="5" creationId="{CBDB75C2-0A07-889D-AA41-44CDEF02C8CD}"/>
          </ac:spMkLst>
        </pc:spChg>
        <pc:spChg chg="add del mod ord">
          <ac:chgData name="Joanna Enns" userId="e545c526-4049-4e40-8e46-e8268b71ff0a" providerId="ADAL" clId="{23BB4EDC-57DB-6940-AD70-C41AF3182097}" dt="2023-10-20T23:21:56.608" v="12489" actId="700"/>
          <ac:spMkLst>
            <pc:docMk/>
            <pc:sldMk cId="2051116476" sldId="469"/>
            <ac:spMk id="6" creationId="{9B686636-9A29-7EB9-5B7B-5373FE566783}"/>
          </ac:spMkLst>
        </pc:spChg>
        <pc:spChg chg="add del mod ord">
          <ac:chgData name="Joanna Enns" userId="e545c526-4049-4e40-8e46-e8268b71ff0a" providerId="ADAL" clId="{23BB4EDC-57DB-6940-AD70-C41AF3182097}" dt="2023-10-20T23:21:55.868" v="12488" actId="700"/>
          <ac:spMkLst>
            <pc:docMk/>
            <pc:sldMk cId="2051116476" sldId="469"/>
            <ac:spMk id="8" creationId="{02BD941A-DB4B-97CF-A1B9-167B65650028}"/>
          </ac:spMkLst>
        </pc:spChg>
        <pc:spChg chg="add del mod ord">
          <ac:chgData name="Joanna Enns" userId="e545c526-4049-4e40-8e46-e8268b71ff0a" providerId="ADAL" clId="{23BB4EDC-57DB-6940-AD70-C41AF3182097}" dt="2023-10-20T23:21:55.868" v="12488" actId="700"/>
          <ac:spMkLst>
            <pc:docMk/>
            <pc:sldMk cId="2051116476" sldId="469"/>
            <ac:spMk id="9" creationId="{802A7B48-ECE9-F5F9-27DD-C9BC0CECFE46}"/>
          </ac:spMkLst>
        </pc:spChg>
        <pc:picChg chg="add mod ord">
          <ac:chgData name="Joanna Enns" userId="e545c526-4049-4e40-8e46-e8268b71ff0a" providerId="ADAL" clId="{23BB4EDC-57DB-6940-AD70-C41AF3182097}" dt="2023-10-20T23:21:56.608" v="12489" actId="700"/>
          <ac:picMkLst>
            <pc:docMk/>
            <pc:sldMk cId="2051116476" sldId="469"/>
            <ac:picMk id="7" creationId="{4319580E-CE12-38CA-420E-2A81629F5031}"/>
          </ac:picMkLst>
        </pc:picChg>
      </pc:sldChg>
      <pc:sldChg chg="new del">
        <pc:chgData name="Joanna Enns" userId="e545c526-4049-4e40-8e46-e8268b71ff0a" providerId="ADAL" clId="{23BB4EDC-57DB-6940-AD70-C41AF3182097}" dt="2023-10-20T19:21:35.903" v="11709" actId="2696"/>
        <pc:sldMkLst>
          <pc:docMk/>
          <pc:sldMk cId="3113252573" sldId="469"/>
        </pc:sldMkLst>
      </pc:sldChg>
      <pc:sldChg chg="addSp delSp modSp new del mod ord">
        <pc:chgData name="Joanna Enns" userId="e545c526-4049-4e40-8e46-e8268b71ff0a" providerId="ADAL" clId="{23BB4EDC-57DB-6940-AD70-C41AF3182097}" dt="2023-10-20T22:04:00.576" v="11932" actId="2696"/>
        <pc:sldMkLst>
          <pc:docMk/>
          <pc:sldMk cId="3958933380" sldId="469"/>
        </pc:sldMkLst>
        <pc:spChg chg="del">
          <ac:chgData name="Joanna Enns" userId="e545c526-4049-4e40-8e46-e8268b71ff0a" providerId="ADAL" clId="{23BB4EDC-57DB-6940-AD70-C41AF3182097}" dt="2023-10-20T22:01:58.808" v="11922" actId="931"/>
          <ac:spMkLst>
            <pc:docMk/>
            <pc:sldMk cId="3958933380" sldId="469"/>
            <ac:spMk id="2" creationId="{BAB86996-6473-D2B9-6986-B49B68C923B0}"/>
          </ac:spMkLst>
        </pc:spChg>
        <pc:spChg chg="add mod">
          <ac:chgData name="Joanna Enns" userId="e545c526-4049-4e40-8e46-e8268b71ff0a" providerId="ADAL" clId="{23BB4EDC-57DB-6940-AD70-C41AF3182097}" dt="2023-10-20T21:58:42.881" v="11753" actId="207"/>
          <ac:spMkLst>
            <pc:docMk/>
            <pc:sldMk cId="3958933380" sldId="469"/>
            <ac:spMk id="6" creationId="{4B0B1557-D989-6D9B-AA0F-D8F845D96560}"/>
          </ac:spMkLst>
        </pc:spChg>
        <pc:picChg chg="add del mod">
          <ac:chgData name="Joanna Enns" userId="e545c526-4049-4e40-8e46-e8268b71ff0a" providerId="ADAL" clId="{23BB4EDC-57DB-6940-AD70-C41AF3182097}" dt="2023-10-20T21:57:32.441" v="11742" actId="478"/>
          <ac:picMkLst>
            <pc:docMk/>
            <pc:sldMk cId="3958933380" sldId="469"/>
            <ac:picMk id="5" creationId="{6C84499D-A3E2-D34F-9853-9524F46E0E9C}"/>
          </ac:picMkLst>
        </pc:picChg>
        <pc:picChg chg="add del mod">
          <ac:chgData name="Joanna Enns" userId="e545c526-4049-4e40-8e46-e8268b71ff0a" providerId="ADAL" clId="{23BB4EDC-57DB-6940-AD70-C41AF3182097}" dt="2023-10-20T21:58:23.587" v="11747" actId="478"/>
          <ac:picMkLst>
            <pc:docMk/>
            <pc:sldMk cId="3958933380" sldId="469"/>
            <ac:picMk id="7" creationId="{B8630162-C11E-6E32-ADC2-46FD9CABC7C2}"/>
          </ac:picMkLst>
        </pc:picChg>
        <pc:picChg chg="add mod">
          <ac:chgData name="Joanna Enns" userId="e545c526-4049-4e40-8e46-e8268b71ff0a" providerId="ADAL" clId="{23BB4EDC-57DB-6940-AD70-C41AF3182097}" dt="2023-10-20T21:58:24.409" v="11748"/>
          <ac:picMkLst>
            <pc:docMk/>
            <pc:sldMk cId="3958933380" sldId="469"/>
            <ac:picMk id="8" creationId="{51CB2B66-CB9B-A9A5-F46D-7D84FA60347C}"/>
          </ac:picMkLst>
        </pc:picChg>
        <pc:picChg chg="add mod">
          <ac:chgData name="Joanna Enns" userId="e545c526-4049-4e40-8e46-e8268b71ff0a" providerId="ADAL" clId="{23BB4EDC-57DB-6940-AD70-C41AF3182097}" dt="2023-10-20T22:01:58.808" v="11922" actId="931"/>
          <ac:picMkLst>
            <pc:docMk/>
            <pc:sldMk cId="3958933380" sldId="469"/>
            <ac:picMk id="10" creationId="{C004B6AC-6360-A60A-8D5B-7606DE8C19C0}"/>
          </ac:picMkLst>
        </pc:picChg>
      </pc:sldChg>
      <pc:sldChg chg="addSp delSp modSp new del mod modClrScheme chgLayout">
        <pc:chgData name="Joanna Enns" userId="e545c526-4049-4e40-8e46-e8268b71ff0a" providerId="ADAL" clId="{23BB4EDC-57DB-6940-AD70-C41AF3182097}" dt="2023-10-31T00:20:43.045" v="12496" actId="2696"/>
        <pc:sldMkLst>
          <pc:docMk/>
          <pc:sldMk cId="292469525" sldId="470"/>
        </pc:sldMkLst>
        <pc:spChg chg="del mod ord">
          <ac:chgData name="Joanna Enns" userId="e545c526-4049-4e40-8e46-e8268b71ff0a" providerId="ADAL" clId="{23BB4EDC-57DB-6940-AD70-C41AF3182097}" dt="2023-10-31T00:19:59.970" v="12491" actId="700"/>
          <ac:spMkLst>
            <pc:docMk/>
            <pc:sldMk cId="292469525" sldId="470"/>
            <ac:spMk id="2" creationId="{AF9243E1-9DA1-BBAB-90E0-8636F2C94348}"/>
          </ac:spMkLst>
        </pc:spChg>
        <pc:spChg chg="del">
          <ac:chgData name="Joanna Enns" userId="e545c526-4049-4e40-8e46-e8268b71ff0a" providerId="ADAL" clId="{23BB4EDC-57DB-6940-AD70-C41AF3182097}" dt="2023-10-31T00:19:59.970" v="12491" actId="700"/>
          <ac:spMkLst>
            <pc:docMk/>
            <pc:sldMk cId="292469525" sldId="470"/>
            <ac:spMk id="3" creationId="{04C20E0A-652D-0507-BE77-01FB6281208B}"/>
          </ac:spMkLst>
        </pc:spChg>
        <pc:spChg chg="del mod ord">
          <ac:chgData name="Joanna Enns" userId="e545c526-4049-4e40-8e46-e8268b71ff0a" providerId="ADAL" clId="{23BB4EDC-57DB-6940-AD70-C41AF3182097}" dt="2023-10-31T00:19:59.970" v="12491" actId="700"/>
          <ac:spMkLst>
            <pc:docMk/>
            <pc:sldMk cId="292469525" sldId="470"/>
            <ac:spMk id="4" creationId="{3518A80D-3B24-8280-659D-2D405F5FF857}"/>
          </ac:spMkLst>
        </pc:spChg>
        <pc:spChg chg="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5" creationId="{FD43BF4B-BB2D-68CF-6152-01CFC218B10E}"/>
          </ac:spMkLst>
        </pc:spChg>
        <pc:spChg chg="del mod ord">
          <ac:chgData name="Joanna Enns" userId="e545c526-4049-4e40-8e46-e8268b71ff0a" providerId="ADAL" clId="{23BB4EDC-57DB-6940-AD70-C41AF3182097}" dt="2023-10-31T00:19:59.970" v="12491" actId="700"/>
          <ac:spMkLst>
            <pc:docMk/>
            <pc:sldMk cId="292469525" sldId="470"/>
            <ac:spMk id="6" creationId="{EAD3EFAF-2C75-A8F6-332C-342A58F62668}"/>
          </ac:spMkLst>
        </pc:spChg>
        <pc:spChg chg="add del mod ord">
          <ac:chgData name="Joanna Enns" userId="e545c526-4049-4e40-8e46-e8268b71ff0a" providerId="ADAL" clId="{23BB4EDC-57DB-6940-AD70-C41AF3182097}" dt="2023-10-31T00:20:23.369" v="12493" actId="700"/>
          <ac:spMkLst>
            <pc:docMk/>
            <pc:sldMk cId="292469525" sldId="470"/>
            <ac:spMk id="7" creationId="{846169EA-700A-4089-BABF-CB1AD31D2CAD}"/>
          </ac:spMkLst>
        </pc:spChg>
        <pc:spChg chg="add del mod ord">
          <ac:chgData name="Joanna Enns" userId="e545c526-4049-4e40-8e46-e8268b71ff0a" providerId="ADAL" clId="{23BB4EDC-57DB-6940-AD70-C41AF3182097}" dt="2023-10-31T00:20:23.369" v="12493" actId="700"/>
          <ac:spMkLst>
            <pc:docMk/>
            <pc:sldMk cId="292469525" sldId="470"/>
            <ac:spMk id="8" creationId="{0380C320-6A30-2118-BFA3-6139B822BF25}"/>
          </ac:spMkLst>
        </pc:spChg>
        <pc:spChg chg="add del mod ord">
          <ac:chgData name="Joanna Enns" userId="e545c526-4049-4e40-8e46-e8268b71ff0a" providerId="ADAL" clId="{23BB4EDC-57DB-6940-AD70-C41AF3182097}" dt="2023-10-31T00:20:23.369" v="12493" actId="700"/>
          <ac:spMkLst>
            <pc:docMk/>
            <pc:sldMk cId="292469525" sldId="470"/>
            <ac:spMk id="9" creationId="{F97984AA-E47A-C3D1-14BD-4396D757A998}"/>
          </ac:spMkLst>
        </pc:spChg>
        <pc:spChg chg="add del mod ord">
          <ac:chgData name="Joanna Enns" userId="e545c526-4049-4e40-8e46-e8268b71ff0a" providerId="ADAL" clId="{23BB4EDC-57DB-6940-AD70-C41AF3182097}" dt="2023-10-31T00:20:23.369" v="12493" actId="700"/>
          <ac:spMkLst>
            <pc:docMk/>
            <pc:sldMk cId="292469525" sldId="470"/>
            <ac:spMk id="10" creationId="{E2BDE15C-8608-AFF4-5E7D-206A32AD3CD6}"/>
          </ac:spMkLst>
        </pc:spChg>
        <pc:spChg chg="add del mod ord">
          <ac:chgData name="Joanna Enns" userId="e545c526-4049-4e40-8e46-e8268b71ff0a" providerId="ADAL" clId="{23BB4EDC-57DB-6940-AD70-C41AF3182097}" dt="2023-10-31T00:20:26.257" v="12494" actId="700"/>
          <ac:spMkLst>
            <pc:docMk/>
            <pc:sldMk cId="292469525" sldId="470"/>
            <ac:spMk id="11" creationId="{4A4DB9AA-17AF-DAF3-7299-B246B6832DCD}"/>
          </ac:spMkLst>
        </pc:spChg>
        <pc:spChg chg="add del mod ord">
          <ac:chgData name="Joanna Enns" userId="e545c526-4049-4e40-8e46-e8268b71ff0a" providerId="ADAL" clId="{23BB4EDC-57DB-6940-AD70-C41AF3182097}" dt="2023-10-31T00:20:26.257" v="12494" actId="700"/>
          <ac:spMkLst>
            <pc:docMk/>
            <pc:sldMk cId="292469525" sldId="470"/>
            <ac:spMk id="12" creationId="{53B8DD2B-D287-BAC2-39B0-73F539A44317}"/>
          </ac:spMkLst>
        </pc:spChg>
        <pc:spChg chg="add del mod ord">
          <ac:chgData name="Joanna Enns" userId="e545c526-4049-4e40-8e46-e8268b71ff0a" providerId="ADAL" clId="{23BB4EDC-57DB-6940-AD70-C41AF3182097}" dt="2023-10-31T00:20:26.257" v="12494" actId="700"/>
          <ac:spMkLst>
            <pc:docMk/>
            <pc:sldMk cId="292469525" sldId="470"/>
            <ac:spMk id="13" creationId="{90F0EB56-7DF8-96E0-0A69-73B395FA63AF}"/>
          </ac:spMkLst>
        </pc:spChg>
        <pc:spChg chg="add del mod ord">
          <ac:chgData name="Joanna Enns" userId="e545c526-4049-4e40-8e46-e8268b71ff0a" providerId="ADAL" clId="{23BB4EDC-57DB-6940-AD70-C41AF3182097}" dt="2023-10-31T00:20:26.257" v="12494" actId="700"/>
          <ac:spMkLst>
            <pc:docMk/>
            <pc:sldMk cId="292469525" sldId="470"/>
            <ac:spMk id="14" creationId="{E5A865AA-5933-9E57-CA39-B1E598BE4404}"/>
          </ac:spMkLst>
        </pc:spChg>
        <pc:spChg chg="add del mod ord">
          <ac:chgData name="Joanna Enns" userId="e545c526-4049-4e40-8e46-e8268b71ff0a" providerId="ADAL" clId="{23BB4EDC-57DB-6940-AD70-C41AF3182097}" dt="2023-10-31T00:20:26.257" v="12494" actId="700"/>
          <ac:spMkLst>
            <pc:docMk/>
            <pc:sldMk cId="292469525" sldId="470"/>
            <ac:spMk id="15" creationId="{6DC9E7A0-0B0F-C473-1985-7668F71DBC28}"/>
          </ac:spMkLst>
        </pc:spChg>
        <pc:spChg chg="add del mod ord">
          <ac:chgData name="Joanna Enns" userId="e545c526-4049-4e40-8e46-e8268b71ff0a" providerId="ADAL" clId="{23BB4EDC-57DB-6940-AD70-C41AF3182097}" dt="2023-10-31T00:20:26.257" v="12494" actId="700"/>
          <ac:spMkLst>
            <pc:docMk/>
            <pc:sldMk cId="292469525" sldId="470"/>
            <ac:spMk id="16" creationId="{442F0990-7076-74F5-00E7-D0BB8F75F449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17" creationId="{E28637BF-7F49-AD35-C390-0BA1C2E37B02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18" creationId="{E361EE98-65CF-ABE8-86E5-C9B15BC460F6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19" creationId="{A0FB80B4-F9D4-9AC1-8713-34F0505D6869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0" creationId="{548AC0C3-8812-634F-3560-47D80AFA9CA4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1" creationId="{02538B9D-A58F-1C52-5738-87B28201DFF1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2" creationId="{67F91914-DD0E-E60B-15F1-A2A938CECA77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3" creationId="{7B373EFE-D42E-9A93-BCAD-43E55E7936B9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4" creationId="{08FF6C40-F416-F71E-3B91-14DFD5735F7B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5" creationId="{F1BC8E9A-86C5-95A4-73C0-33E120C61F21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6" creationId="{E1F29894-298C-0B16-2058-88554801BA6A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7" creationId="{0E739699-9C4D-3532-2A72-5529F64625C5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8" creationId="{E77BBC6E-C0D5-B4CB-19FF-89C4BEF00E8A}"/>
          </ac:spMkLst>
        </pc:spChg>
        <pc:spChg chg="add del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29" creationId="{921C28A9-0522-B526-C44B-52C206E2698C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0" creationId="{4B39F04B-9C2F-E4DA-54A6-1597DF5243C9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1" creationId="{F54227FC-BE3C-5E80-408C-0883E0FA4D4A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2" creationId="{0A9D5375-215A-F219-4FAC-CC04946F7905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3" creationId="{7BF02677-D2F7-3EBC-2044-A20F1EF39D75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4" creationId="{91F1033D-E7DC-86AD-8F9B-2C16C17C8128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5" creationId="{F61574DE-499F-91E7-FB2B-C31C9F95EA80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6" creationId="{6BFFBB40-2ACE-D2FC-A06F-BAB51DD038BB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7" creationId="{2730496C-1C27-4B10-0854-A190B4C6FFA2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8" creationId="{F1FF5631-6E21-3CED-B6DA-AD59C000EBA3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39" creationId="{F6FAE07B-1ED8-5BCD-E818-54988FF2F2F6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40" creationId="{B497095C-2D59-52A4-0104-5DB1AEB58419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41" creationId="{C59C0C30-F91A-70F2-750B-027AC72D9A7E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42" creationId="{D8F14414-2A7D-8E0B-E328-49BB7AE11B3D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43" creationId="{8CC2AF06-7A3D-B4BA-9C3F-CB4773D09AB4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44" creationId="{47C87DA5-1C63-E5DE-5688-E4BFE7DFBAC9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45" creationId="{0509BA92-2894-B6A6-11A9-7F7943697BF6}"/>
          </ac:spMkLst>
        </pc:spChg>
        <pc:spChg chg="add mod ord">
          <ac:chgData name="Joanna Enns" userId="e545c526-4049-4e40-8e46-e8268b71ff0a" providerId="ADAL" clId="{23BB4EDC-57DB-6940-AD70-C41AF3182097}" dt="2023-10-31T00:20:34.420" v="12495" actId="700"/>
          <ac:spMkLst>
            <pc:docMk/>
            <pc:sldMk cId="292469525" sldId="470"/>
            <ac:spMk id="46" creationId="{92DD684A-B9BF-9766-B662-28455A582B23}"/>
          </ac:spMkLst>
        </pc:spChg>
      </pc:sldChg>
      <pc:sldChg chg="addSp delSp modSp new del mod chgLayout">
        <pc:chgData name="Joanna Enns" userId="e545c526-4049-4e40-8e46-e8268b71ff0a" providerId="ADAL" clId="{23BB4EDC-57DB-6940-AD70-C41AF3182097}" dt="2023-10-20T22:30:10.526" v="12331" actId="2696"/>
        <pc:sldMkLst>
          <pc:docMk/>
          <pc:sldMk cId="1068562259" sldId="470"/>
        </pc:sldMkLst>
        <pc:spChg chg="del">
          <ac:chgData name="Joanna Enns" userId="e545c526-4049-4e40-8e46-e8268b71ff0a" providerId="ADAL" clId="{23BB4EDC-57DB-6940-AD70-C41AF3182097}" dt="2023-10-20T22:26:28.193" v="12310" actId="931"/>
          <ac:spMkLst>
            <pc:docMk/>
            <pc:sldMk cId="1068562259" sldId="470"/>
            <ac:spMk id="2" creationId="{E62DF9F1-E989-29A8-4DC8-E0F6022818B8}"/>
          </ac:spMkLst>
        </pc:spChg>
        <pc:spChg chg="mod ord">
          <ac:chgData name="Joanna Enns" userId="e545c526-4049-4e40-8e46-e8268b71ff0a" providerId="ADAL" clId="{23BB4EDC-57DB-6940-AD70-C41AF3182097}" dt="2023-10-20T22:29:57.639" v="12330" actId="700"/>
          <ac:spMkLst>
            <pc:docMk/>
            <pc:sldMk cId="1068562259" sldId="470"/>
            <ac:spMk id="3" creationId="{45E16530-28F1-B547-0136-5FCFA17C968C}"/>
          </ac:spMkLst>
        </pc:spChg>
        <pc:spChg chg="del">
          <ac:chgData name="Joanna Enns" userId="e545c526-4049-4e40-8e46-e8268b71ff0a" providerId="ADAL" clId="{23BB4EDC-57DB-6940-AD70-C41AF3182097}" dt="2023-10-20T22:27:04.654" v="12317" actId="700"/>
          <ac:spMkLst>
            <pc:docMk/>
            <pc:sldMk cId="1068562259" sldId="470"/>
            <ac:spMk id="4" creationId="{30B44073-7D5B-9725-82BF-5FA899B4156A}"/>
          </ac:spMkLst>
        </pc:spChg>
        <pc:spChg chg="del">
          <ac:chgData name="Joanna Enns" userId="e545c526-4049-4e40-8e46-e8268b71ff0a" providerId="ADAL" clId="{23BB4EDC-57DB-6940-AD70-C41AF3182097}" dt="2023-10-20T22:27:04.654" v="12317" actId="700"/>
          <ac:spMkLst>
            <pc:docMk/>
            <pc:sldMk cId="1068562259" sldId="470"/>
            <ac:spMk id="5" creationId="{C0262115-6F41-B9E2-1441-F25433128CD9}"/>
          </ac:spMkLst>
        </pc:spChg>
        <pc:spChg chg="add del mod ord">
          <ac:chgData name="Joanna Enns" userId="e545c526-4049-4e40-8e46-e8268b71ff0a" providerId="ADAL" clId="{23BB4EDC-57DB-6940-AD70-C41AF3182097}" dt="2023-10-20T22:29:57.639" v="12330" actId="700"/>
          <ac:spMkLst>
            <pc:docMk/>
            <pc:sldMk cId="1068562259" sldId="470"/>
            <ac:spMk id="8" creationId="{7631C969-DA2B-5D65-0562-D2442FB2122D}"/>
          </ac:spMkLst>
        </pc:spChg>
        <pc:spChg chg="add del mod ord">
          <ac:chgData name="Joanna Enns" userId="e545c526-4049-4e40-8e46-e8268b71ff0a" providerId="ADAL" clId="{23BB4EDC-57DB-6940-AD70-C41AF3182097}" dt="2023-10-20T22:29:57.639" v="12330" actId="700"/>
          <ac:spMkLst>
            <pc:docMk/>
            <pc:sldMk cId="1068562259" sldId="470"/>
            <ac:spMk id="9" creationId="{9D7D1D48-0F7B-09EF-2DC5-C574BDD0D6A0}"/>
          </ac:spMkLst>
        </pc:spChg>
        <pc:spChg chg="add del mod">
          <ac:chgData name="Joanna Enns" userId="e545c526-4049-4e40-8e46-e8268b71ff0a" providerId="ADAL" clId="{23BB4EDC-57DB-6940-AD70-C41AF3182097}" dt="2023-10-20T22:29:34.314" v="12326" actId="931"/>
          <ac:spMkLst>
            <pc:docMk/>
            <pc:sldMk cId="1068562259" sldId="470"/>
            <ac:spMk id="12" creationId="{4089C9F6-7233-03AC-11A2-A2CA8D8A6F30}"/>
          </ac:spMkLst>
        </pc:spChg>
        <pc:spChg chg="add mod ord">
          <ac:chgData name="Joanna Enns" userId="e545c526-4049-4e40-8e46-e8268b71ff0a" providerId="ADAL" clId="{23BB4EDC-57DB-6940-AD70-C41AF3182097}" dt="2023-10-20T22:29:57.639" v="12330" actId="700"/>
          <ac:spMkLst>
            <pc:docMk/>
            <pc:sldMk cId="1068562259" sldId="470"/>
            <ac:spMk id="15" creationId="{2FCD6EFE-D598-19FE-7DFE-E7BFA03C5859}"/>
          </ac:spMkLst>
        </pc:spChg>
        <pc:spChg chg="add mod ord">
          <ac:chgData name="Joanna Enns" userId="e545c526-4049-4e40-8e46-e8268b71ff0a" providerId="ADAL" clId="{23BB4EDC-57DB-6940-AD70-C41AF3182097}" dt="2023-10-20T22:29:57.639" v="12330" actId="700"/>
          <ac:spMkLst>
            <pc:docMk/>
            <pc:sldMk cId="1068562259" sldId="470"/>
            <ac:spMk id="16" creationId="{9EECCBF2-8C1A-3D64-B87A-5C437F7B330E}"/>
          </ac:spMkLst>
        </pc:spChg>
        <pc:picChg chg="add del mod ord">
          <ac:chgData name="Joanna Enns" userId="e545c526-4049-4e40-8e46-e8268b71ff0a" providerId="ADAL" clId="{23BB4EDC-57DB-6940-AD70-C41AF3182097}" dt="2023-10-20T22:29:18.548" v="12325" actId="478"/>
          <ac:picMkLst>
            <pc:docMk/>
            <pc:sldMk cId="1068562259" sldId="470"/>
            <ac:picMk id="7" creationId="{CCE7E95A-D73E-A03B-BB96-972E351A5F95}"/>
          </ac:picMkLst>
        </pc:picChg>
        <pc:picChg chg="add del mod">
          <ac:chgData name="Joanna Enns" userId="e545c526-4049-4e40-8e46-e8268b71ff0a" providerId="ADAL" clId="{23BB4EDC-57DB-6940-AD70-C41AF3182097}" dt="2023-10-20T22:28:12.083" v="12319"/>
          <ac:picMkLst>
            <pc:docMk/>
            <pc:sldMk cId="1068562259" sldId="470"/>
            <ac:picMk id="10" creationId="{0AE3938F-0BEB-00FF-B984-DB573AAAA487}"/>
          </ac:picMkLst>
        </pc:picChg>
        <pc:picChg chg="add mod ord">
          <ac:chgData name="Joanna Enns" userId="e545c526-4049-4e40-8e46-e8268b71ff0a" providerId="ADAL" clId="{23BB4EDC-57DB-6940-AD70-C41AF3182097}" dt="2023-10-20T22:29:57.639" v="12330" actId="700"/>
          <ac:picMkLst>
            <pc:docMk/>
            <pc:sldMk cId="1068562259" sldId="470"/>
            <ac:picMk id="14" creationId="{A88D8CEA-FECE-9011-FB19-7F590D4E7B2E}"/>
          </ac:picMkLst>
        </pc:picChg>
      </pc:sldChg>
      <pc:sldChg chg="addSp delSp modSp new del mod modClrScheme chgLayout">
        <pc:chgData name="Joanna Enns" userId="e545c526-4049-4e40-8e46-e8268b71ff0a" providerId="ADAL" clId="{23BB4EDC-57DB-6940-AD70-C41AF3182097}" dt="2023-11-14T18:49:06.940" v="14014" actId="2696"/>
        <pc:sldMkLst>
          <pc:docMk/>
          <pc:sldMk cId="1279349749" sldId="470"/>
        </pc:sldMkLst>
        <pc:spChg chg="add mod ord">
          <ac:chgData name="Joanna Enns" userId="e545c526-4049-4e40-8e46-e8268b71ff0a" providerId="ADAL" clId="{23BB4EDC-57DB-6940-AD70-C41AF3182097}" dt="2023-11-07T00:57:42.010" v="13712" actId="700"/>
          <ac:spMkLst>
            <pc:docMk/>
            <pc:sldMk cId="1279349749" sldId="470"/>
            <ac:spMk id="2" creationId="{72EB0095-221C-F227-479F-16CF63B5DEEA}"/>
          </ac:spMkLst>
        </pc:spChg>
        <pc:spChg chg="del">
          <ac:chgData name="Joanna Enns" userId="e545c526-4049-4e40-8e46-e8268b71ff0a" providerId="ADAL" clId="{23BB4EDC-57DB-6940-AD70-C41AF3182097}" dt="2023-11-02T18:44:26.248" v="13324" actId="700"/>
          <ac:spMkLst>
            <pc:docMk/>
            <pc:sldMk cId="1279349749" sldId="470"/>
            <ac:spMk id="2" creationId="{78B38F6D-C957-BDAD-82B8-B61B0369533D}"/>
          </ac:spMkLst>
        </pc:spChg>
        <pc:spChg chg="del mod ord">
          <ac:chgData name="Joanna Enns" userId="e545c526-4049-4e40-8e46-e8268b71ff0a" providerId="ADAL" clId="{23BB4EDC-57DB-6940-AD70-C41AF3182097}" dt="2023-11-02T18:44:26.248" v="13324" actId="700"/>
          <ac:spMkLst>
            <pc:docMk/>
            <pc:sldMk cId="1279349749" sldId="470"/>
            <ac:spMk id="3" creationId="{665B581B-E499-D44F-1445-ACFF15E6AA06}"/>
          </ac:spMkLst>
        </pc:spChg>
        <pc:spChg chg="add mod ord">
          <ac:chgData name="Joanna Enns" userId="e545c526-4049-4e40-8e46-e8268b71ff0a" providerId="ADAL" clId="{23BB4EDC-57DB-6940-AD70-C41AF3182097}" dt="2023-11-07T00:57:42.010" v="13712" actId="700"/>
          <ac:spMkLst>
            <pc:docMk/>
            <pc:sldMk cId="1279349749" sldId="470"/>
            <ac:spMk id="3" creationId="{B3E7427C-3A0C-BB5D-6F47-7E4D8F6DC1BF}"/>
          </ac:spMkLst>
        </pc:spChg>
        <pc:spChg chg="add mod ord">
          <ac:chgData name="Joanna Enns" userId="e545c526-4049-4e40-8e46-e8268b71ff0a" providerId="ADAL" clId="{23BB4EDC-57DB-6940-AD70-C41AF3182097}" dt="2023-11-07T00:57:42.010" v="13712" actId="700"/>
          <ac:spMkLst>
            <pc:docMk/>
            <pc:sldMk cId="1279349749" sldId="470"/>
            <ac:spMk id="4" creationId="{A649655D-02B8-90D6-5BB2-0B82EC3F3C8F}"/>
          </ac:spMkLst>
        </pc:spChg>
        <pc:spChg chg="del mod ord">
          <ac:chgData name="Joanna Enns" userId="e545c526-4049-4e40-8e46-e8268b71ff0a" providerId="ADAL" clId="{23BB4EDC-57DB-6940-AD70-C41AF3182097}" dt="2023-11-02T18:44:26.248" v="13324" actId="700"/>
          <ac:spMkLst>
            <pc:docMk/>
            <pc:sldMk cId="1279349749" sldId="470"/>
            <ac:spMk id="4" creationId="{A8395E5E-388A-B0AF-103B-24FAE31C8CBE}"/>
          </ac:spMkLst>
        </pc:spChg>
        <pc:spChg chg="mod ord">
          <ac:chgData name="Joanna Enns" userId="e545c526-4049-4e40-8e46-e8268b71ff0a" providerId="ADAL" clId="{23BB4EDC-57DB-6940-AD70-C41AF3182097}" dt="2023-11-07T00:57:42.010" v="13712" actId="700"/>
          <ac:spMkLst>
            <pc:docMk/>
            <pc:sldMk cId="1279349749" sldId="470"/>
            <ac:spMk id="5" creationId="{AFF68A19-CC88-CA0F-E62D-037650B071F5}"/>
          </ac:spMkLst>
        </pc:spChg>
        <pc:spChg chg="del mod ord">
          <ac:chgData name="Joanna Enns" userId="e545c526-4049-4e40-8e46-e8268b71ff0a" providerId="ADAL" clId="{23BB4EDC-57DB-6940-AD70-C41AF3182097}" dt="2023-11-02T18:44:26.248" v="13324" actId="700"/>
          <ac:spMkLst>
            <pc:docMk/>
            <pc:sldMk cId="1279349749" sldId="470"/>
            <ac:spMk id="6" creationId="{907F2C98-0213-640F-1D1A-2FD83781A000}"/>
          </ac:spMkLst>
        </pc:spChg>
        <pc:spChg chg="add del mod ord">
          <ac:chgData name="Joanna Enns" userId="e545c526-4049-4e40-8e46-e8268b71ff0a" providerId="ADAL" clId="{23BB4EDC-57DB-6940-AD70-C41AF3182097}" dt="2023-11-07T00:57:42.010" v="13712" actId="700"/>
          <ac:spMkLst>
            <pc:docMk/>
            <pc:sldMk cId="1279349749" sldId="470"/>
            <ac:spMk id="7" creationId="{1F108BE2-8514-C1C6-5B5A-5F8E256A8BDF}"/>
          </ac:spMkLst>
        </pc:spChg>
        <pc:spChg chg="add mod ord">
          <ac:chgData name="Joanna Enns" userId="e545c526-4049-4e40-8e46-e8268b71ff0a" providerId="ADAL" clId="{23BB4EDC-57DB-6940-AD70-C41AF3182097}" dt="2023-11-07T00:57:42.010" v="13712" actId="700"/>
          <ac:spMkLst>
            <pc:docMk/>
            <pc:sldMk cId="1279349749" sldId="470"/>
            <ac:spMk id="8" creationId="{C5AC14EE-FD1F-DB75-D194-8E245597BF5B}"/>
          </ac:spMkLst>
        </pc:spChg>
        <pc:spChg chg="add del mod ord">
          <ac:chgData name="Joanna Enns" userId="e545c526-4049-4e40-8e46-e8268b71ff0a" providerId="ADAL" clId="{23BB4EDC-57DB-6940-AD70-C41AF3182097}" dt="2023-11-07T00:57:42.010" v="13712" actId="700"/>
          <ac:spMkLst>
            <pc:docMk/>
            <pc:sldMk cId="1279349749" sldId="470"/>
            <ac:spMk id="9" creationId="{E8995A1C-4879-6AB2-1702-EC57C92B2109}"/>
          </ac:spMkLst>
        </pc:spChg>
        <pc:spChg chg="add del mod ord">
          <ac:chgData name="Joanna Enns" userId="e545c526-4049-4e40-8e46-e8268b71ff0a" providerId="ADAL" clId="{23BB4EDC-57DB-6940-AD70-C41AF3182097}" dt="2023-11-07T00:57:42.010" v="13712" actId="700"/>
          <ac:spMkLst>
            <pc:docMk/>
            <pc:sldMk cId="1279349749" sldId="470"/>
            <ac:spMk id="10" creationId="{E51EBF5C-098D-C3B7-4492-95FAE56D2B6F}"/>
          </ac:spMkLst>
        </pc:spChg>
        <pc:spChg chg="add del mod ord">
          <ac:chgData name="Joanna Enns" userId="e545c526-4049-4e40-8e46-e8268b71ff0a" providerId="ADAL" clId="{23BB4EDC-57DB-6940-AD70-C41AF3182097}" dt="2023-11-07T00:57:42.010" v="13712" actId="700"/>
          <ac:spMkLst>
            <pc:docMk/>
            <pc:sldMk cId="1279349749" sldId="470"/>
            <ac:spMk id="11" creationId="{FB714376-8296-C592-CFC8-4C49A6452498}"/>
          </ac:spMkLst>
        </pc:spChg>
      </pc:sldChg>
      <pc:sldChg chg="new del">
        <pc:chgData name="Joanna Enns" userId="e545c526-4049-4e40-8e46-e8268b71ff0a" providerId="ADAL" clId="{23BB4EDC-57DB-6940-AD70-C41AF3182097}" dt="2023-10-20T22:31:22.433" v="12336" actId="680"/>
        <pc:sldMkLst>
          <pc:docMk/>
          <pc:sldMk cId="2072736776" sldId="470"/>
        </pc:sldMkLst>
      </pc:sldChg>
      <pc:sldChg chg="addSp delSp modSp new del mod modClrScheme chgLayout">
        <pc:chgData name="Joanna Enns" userId="e545c526-4049-4e40-8e46-e8268b71ff0a" providerId="ADAL" clId="{23BB4EDC-57DB-6940-AD70-C41AF3182097}" dt="2023-10-20T19:21:35.896" v="11708" actId="2696"/>
        <pc:sldMkLst>
          <pc:docMk/>
          <pc:sldMk cId="2312015818" sldId="470"/>
        </pc:sldMkLst>
        <pc:spChg chg="del mod ord">
          <ac:chgData name="Joanna Enns" userId="e545c526-4049-4e40-8e46-e8268b71ff0a" providerId="ADAL" clId="{23BB4EDC-57DB-6940-AD70-C41AF3182097}" dt="2023-10-20T19:18:46.447" v="11691" actId="700"/>
          <ac:spMkLst>
            <pc:docMk/>
            <pc:sldMk cId="2312015818" sldId="470"/>
            <ac:spMk id="2" creationId="{349237D4-FD86-ADBA-561E-B360F5A0040F}"/>
          </ac:spMkLst>
        </pc:spChg>
        <pc:spChg chg="del mod ord">
          <ac:chgData name="Joanna Enns" userId="e545c526-4049-4e40-8e46-e8268b71ff0a" providerId="ADAL" clId="{23BB4EDC-57DB-6940-AD70-C41AF3182097}" dt="2023-10-20T19:18:46.447" v="11691" actId="700"/>
          <ac:spMkLst>
            <pc:docMk/>
            <pc:sldMk cId="2312015818" sldId="470"/>
            <ac:spMk id="3" creationId="{699B82BE-5454-2E71-53A0-16B4583BFDFE}"/>
          </ac:spMkLst>
        </pc:spChg>
        <pc:spChg chg="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4" creationId="{06EF4D38-0C53-273E-5634-4F94349AC961}"/>
          </ac:spMkLst>
        </pc:spChg>
        <pc:spChg chg="del mod ord">
          <ac:chgData name="Joanna Enns" userId="e545c526-4049-4e40-8e46-e8268b71ff0a" providerId="ADAL" clId="{23BB4EDC-57DB-6940-AD70-C41AF3182097}" dt="2023-10-20T19:18:46.447" v="11691" actId="700"/>
          <ac:spMkLst>
            <pc:docMk/>
            <pc:sldMk cId="2312015818" sldId="470"/>
            <ac:spMk id="5" creationId="{4002F4DC-4655-7C12-BA6E-6C0D7D6DF0E3}"/>
          </ac:spMkLst>
        </pc:spChg>
        <pc:spChg chg="del mod ord">
          <ac:chgData name="Joanna Enns" userId="e545c526-4049-4e40-8e46-e8268b71ff0a" providerId="ADAL" clId="{23BB4EDC-57DB-6940-AD70-C41AF3182097}" dt="2023-10-20T19:18:46.447" v="11691" actId="700"/>
          <ac:spMkLst>
            <pc:docMk/>
            <pc:sldMk cId="2312015818" sldId="470"/>
            <ac:spMk id="6" creationId="{6C7EBBF8-6B55-DD53-DFDD-D244DA554AAA}"/>
          </ac:spMkLst>
        </pc:spChg>
        <pc:spChg chg="add del mod ord">
          <ac:chgData name="Joanna Enns" userId="e545c526-4049-4e40-8e46-e8268b71ff0a" providerId="ADAL" clId="{23BB4EDC-57DB-6940-AD70-C41AF3182097}" dt="2023-10-20T19:18:48.464" v="11692" actId="700"/>
          <ac:spMkLst>
            <pc:docMk/>
            <pc:sldMk cId="2312015818" sldId="470"/>
            <ac:spMk id="7" creationId="{C5100665-7B08-8DB4-BA1B-53E62DA98BAD}"/>
          </ac:spMkLst>
        </pc:spChg>
        <pc:spChg chg="add del mod ord">
          <ac:chgData name="Joanna Enns" userId="e545c526-4049-4e40-8e46-e8268b71ff0a" providerId="ADAL" clId="{23BB4EDC-57DB-6940-AD70-C41AF3182097}" dt="2023-10-20T19:18:48.464" v="11692" actId="700"/>
          <ac:spMkLst>
            <pc:docMk/>
            <pc:sldMk cId="2312015818" sldId="470"/>
            <ac:spMk id="8" creationId="{4145E42B-11C9-A1D5-D780-695C59A878D0}"/>
          </ac:spMkLst>
        </pc:spChg>
        <pc:spChg chg="add del mod ord">
          <ac:chgData name="Joanna Enns" userId="e545c526-4049-4e40-8e46-e8268b71ff0a" providerId="ADAL" clId="{23BB4EDC-57DB-6940-AD70-C41AF3182097}" dt="2023-10-20T19:18:48.464" v="11692" actId="700"/>
          <ac:spMkLst>
            <pc:docMk/>
            <pc:sldMk cId="2312015818" sldId="470"/>
            <ac:spMk id="9" creationId="{8850D112-2FCE-913B-4F8C-BC525AEB633A}"/>
          </ac:spMkLst>
        </pc:spChg>
        <pc:spChg chg="add del mod ord">
          <ac:chgData name="Joanna Enns" userId="e545c526-4049-4e40-8e46-e8268b71ff0a" providerId="ADAL" clId="{23BB4EDC-57DB-6940-AD70-C41AF3182097}" dt="2023-10-20T19:18:48.464" v="11692" actId="700"/>
          <ac:spMkLst>
            <pc:docMk/>
            <pc:sldMk cId="2312015818" sldId="470"/>
            <ac:spMk id="10" creationId="{4E9772A1-3E3C-04A9-C373-BC0312CB71BF}"/>
          </ac:spMkLst>
        </pc:spChg>
        <pc:spChg chg="add del mod ord">
          <ac:chgData name="Joanna Enns" userId="e545c526-4049-4e40-8e46-e8268b71ff0a" providerId="ADAL" clId="{23BB4EDC-57DB-6940-AD70-C41AF3182097}" dt="2023-10-20T19:18:48.464" v="11692" actId="700"/>
          <ac:spMkLst>
            <pc:docMk/>
            <pc:sldMk cId="2312015818" sldId="470"/>
            <ac:spMk id="11" creationId="{AFB2CAC4-B59F-F791-B5D5-95C19F163DD7}"/>
          </ac:spMkLst>
        </pc:spChg>
        <pc:spChg chg="add del mod ord">
          <ac:chgData name="Joanna Enns" userId="e545c526-4049-4e40-8e46-e8268b71ff0a" providerId="ADAL" clId="{23BB4EDC-57DB-6940-AD70-C41AF3182097}" dt="2023-10-20T19:18:55.193" v="11693" actId="700"/>
          <ac:spMkLst>
            <pc:docMk/>
            <pc:sldMk cId="2312015818" sldId="470"/>
            <ac:spMk id="12" creationId="{BA00A4AA-44DE-6B14-7254-B7A4C2709FF4}"/>
          </ac:spMkLst>
        </pc:spChg>
        <pc:spChg chg="add del mod ord">
          <ac:chgData name="Joanna Enns" userId="e545c526-4049-4e40-8e46-e8268b71ff0a" providerId="ADAL" clId="{23BB4EDC-57DB-6940-AD70-C41AF3182097}" dt="2023-10-20T19:18:55.193" v="11693" actId="700"/>
          <ac:spMkLst>
            <pc:docMk/>
            <pc:sldMk cId="2312015818" sldId="470"/>
            <ac:spMk id="13" creationId="{F36D5A6D-1561-66E4-5BBA-1198FD412AB9}"/>
          </ac:spMkLst>
        </pc:spChg>
        <pc:spChg chg="add del mod ord">
          <ac:chgData name="Joanna Enns" userId="e545c526-4049-4e40-8e46-e8268b71ff0a" providerId="ADAL" clId="{23BB4EDC-57DB-6940-AD70-C41AF3182097}" dt="2023-10-20T19:18:55.193" v="11693" actId="700"/>
          <ac:spMkLst>
            <pc:docMk/>
            <pc:sldMk cId="2312015818" sldId="470"/>
            <ac:spMk id="14" creationId="{95571F63-B6DA-3ABB-BCFF-6EFA1B8811D5}"/>
          </ac:spMkLst>
        </pc:spChg>
        <pc:spChg chg="add del mod ord">
          <ac:chgData name="Joanna Enns" userId="e545c526-4049-4e40-8e46-e8268b71ff0a" providerId="ADAL" clId="{23BB4EDC-57DB-6940-AD70-C41AF3182097}" dt="2023-10-20T19:18:55.193" v="11693" actId="700"/>
          <ac:spMkLst>
            <pc:docMk/>
            <pc:sldMk cId="2312015818" sldId="470"/>
            <ac:spMk id="15" creationId="{6B2D289C-5F7A-E54D-1750-0D144399601F}"/>
          </ac:spMkLst>
        </pc:spChg>
        <pc:spChg chg="add del mod ord">
          <ac:chgData name="Joanna Enns" userId="e545c526-4049-4e40-8e46-e8268b71ff0a" providerId="ADAL" clId="{23BB4EDC-57DB-6940-AD70-C41AF3182097}" dt="2023-10-20T19:18:55.193" v="11693" actId="700"/>
          <ac:spMkLst>
            <pc:docMk/>
            <pc:sldMk cId="2312015818" sldId="470"/>
            <ac:spMk id="16" creationId="{BA55D90F-110D-9495-6207-82BF403998CF}"/>
          </ac:spMkLst>
        </pc:spChg>
        <pc:spChg chg="add del mod ord">
          <ac:chgData name="Joanna Enns" userId="e545c526-4049-4e40-8e46-e8268b71ff0a" providerId="ADAL" clId="{23BB4EDC-57DB-6940-AD70-C41AF3182097}" dt="2023-10-20T19:18:55.193" v="11693" actId="700"/>
          <ac:spMkLst>
            <pc:docMk/>
            <pc:sldMk cId="2312015818" sldId="470"/>
            <ac:spMk id="17" creationId="{01AA2141-F5E9-2AA7-95E0-4BA8D38081F8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18" creationId="{C7456768-3A2B-ABE7-8753-5E91F9404573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19" creationId="{9D24F85B-DBB2-95EA-DA96-CB05ECBBEE70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0" creationId="{FF82E14D-D755-8AF5-0F82-E5C58BB3B82E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1" creationId="{B2CF646B-CD6B-FB4F-9995-2D0007E256A7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2" creationId="{1DB239F4-8F8E-E9DE-E29A-697A06928CEB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3" creationId="{0FDDBCEA-5819-25F8-A2E5-28956752BB0E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4" creationId="{769A1A9B-CF3F-FC7A-6545-BB56E5DD7338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5" creationId="{4D956C00-9678-AD61-C46B-78A0E2BB5BFF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6" creationId="{ADAB92B5-EEBC-481A-4FFB-8B742E73602A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7" creationId="{A717DD20-7496-D11D-5FF8-C98FE6B6BDB3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8" creationId="{7D32A763-D348-2342-00FC-42B6C06D5A14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29" creationId="{664883D5-2F56-CE15-3D8E-ED5A5D4797EF}"/>
          </ac:spMkLst>
        </pc:spChg>
        <pc:spChg chg="add del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30" creationId="{7BF07F76-3369-545A-3F24-6F64A8971392}"/>
          </ac:spMkLst>
        </pc:spChg>
        <pc:spChg chg="add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31" creationId="{AA658BEB-068D-C2F5-928E-E8A8DF6DF3E2}"/>
          </ac:spMkLst>
        </pc:spChg>
        <pc:spChg chg="add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32" creationId="{A5AF7BFD-82BD-540D-1FA9-F801A98C307B}"/>
          </ac:spMkLst>
        </pc:spChg>
        <pc:spChg chg="add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33" creationId="{19D2B42C-8E90-D17B-B9EF-EE311061EFA2}"/>
          </ac:spMkLst>
        </pc:spChg>
        <pc:spChg chg="add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34" creationId="{4CA83BFF-3A59-4163-0076-1530F2372F30}"/>
          </ac:spMkLst>
        </pc:spChg>
        <pc:spChg chg="add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35" creationId="{40F2465D-1F90-2622-8DC1-FD36A8B9116A}"/>
          </ac:spMkLst>
        </pc:spChg>
        <pc:spChg chg="add mod ord">
          <ac:chgData name="Joanna Enns" userId="e545c526-4049-4e40-8e46-e8268b71ff0a" providerId="ADAL" clId="{23BB4EDC-57DB-6940-AD70-C41AF3182097}" dt="2023-10-20T19:19:11.197" v="11694" actId="700"/>
          <ac:spMkLst>
            <pc:docMk/>
            <pc:sldMk cId="2312015818" sldId="470"/>
            <ac:spMk id="36" creationId="{5C679CDB-3978-BEF5-3A62-DA1F4F1238FC}"/>
          </ac:spMkLst>
        </pc:spChg>
      </pc:sldChg>
      <pc:sldChg chg="new del">
        <pc:chgData name="Joanna Enns" userId="e545c526-4049-4e40-8e46-e8268b71ff0a" providerId="ADAL" clId="{23BB4EDC-57DB-6940-AD70-C41AF3182097}" dt="2023-10-20T22:34:33.508" v="12359" actId="2696"/>
        <pc:sldMkLst>
          <pc:docMk/>
          <pc:sldMk cId="3265592196" sldId="470"/>
        </pc:sldMkLst>
      </pc:sldChg>
      <pc:sldChg chg="addSp delSp modSp new mod modClrScheme chgLayout">
        <pc:chgData name="Joanna Enns" userId="e545c526-4049-4e40-8e46-e8268b71ff0a" providerId="ADAL" clId="{23BB4EDC-57DB-6940-AD70-C41AF3182097}" dt="2023-11-16T21:59:57.822" v="14432" actId="27636"/>
        <pc:sldMkLst>
          <pc:docMk/>
          <pc:sldMk cId="3605789301" sldId="470"/>
        </pc:sldMkLst>
        <pc:spChg chg="del mod ord">
          <ac:chgData name="Joanna Enns" userId="e545c526-4049-4e40-8e46-e8268b71ff0a" providerId="ADAL" clId="{23BB4EDC-57DB-6940-AD70-C41AF3182097}" dt="2023-11-16T19:25:05.194" v="14111" actId="478"/>
          <ac:spMkLst>
            <pc:docMk/>
            <pc:sldMk cId="3605789301" sldId="470"/>
            <ac:spMk id="2" creationId="{37C94C96-DF88-7E62-7514-A68CDF75BB7E}"/>
          </ac:spMkLst>
        </pc:spChg>
        <pc:spChg chg="del">
          <ac:chgData name="Joanna Enns" userId="e545c526-4049-4e40-8e46-e8268b71ff0a" providerId="ADAL" clId="{23BB4EDC-57DB-6940-AD70-C41AF3182097}" dt="2023-11-16T19:24:59.707" v="14110" actId="700"/>
          <ac:spMkLst>
            <pc:docMk/>
            <pc:sldMk cId="3605789301" sldId="470"/>
            <ac:spMk id="3" creationId="{49B77A99-F4CA-3898-36C7-31AB047FC3B2}"/>
          </ac:spMkLst>
        </pc:spChg>
        <pc:spChg chg="del">
          <ac:chgData name="Joanna Enns" userId="e545c526-4049-4e40-8e46-e8268b71ff0a" providerId="ADAL" clId="{23BB4EDC-57DB-6940-AD70-C41AF3182097}" dt="2023-11-16T19:24:59.707" v="14110" actId="700"/>
          <ac:spMkLst>
            <pc:docMk/>
            <pc:sldMk cId="3605789301" sldId="470"/>
            <ac:spMk id="4" creationId="{51A6D9FE-5F25-98C1-8B86-62A31F5FF8C1}"/>
          </ac:spMkLst>
        </pc:spChg>
        <pc:spChg chg="del">
          <ac:chgData name="Joanna Enns" userId="e545c526-4049-4e40-8e46-e8268b71ff0a" providerId="ADAL" clId="{23BB4EDC-57DB-6940-AD70-C41AF3182097}" dt="2023-11-16T19:24:59.707" v="14110" actId="700"/>
          <ac:spMkLst>
            <pc:docMk/>
            <pc:sldMk cId="3605789301" sldId="470"/>
            <ac:spMk id="5" creationId="{E3A2D53F-E57D-6FC5-C5C1-83EF54F1565D}"/>
          </ac:spMkLst>
        </pc:spChg>
        <pc:spChg chg="mod ord">
          <ac:chgData name="Joanna Enns" userId="e545c526-4049-4e40-8e46-e8268b71ff0a" providerId="ADAL" clId="{23BB4EDC-57DB-6940-AD70-C41AF3182097}" dt="2023-11-16T19:29:57.330" v="14176" actId="26606"/>
          <ac:spMkLst>
            <pc:docMk/>
            <pc:sldMk cId="3605789301" sldId="470"/>
            <ac:spMk id="6" creationId="{3A54990A-8CE6-E12B-7822-796A1FCBABC1}"/>
          </ac:spMkLst>
        </pc:spChg>
        <pc:spChg chg="add del mod ord">
          <ac:chgData name="Joanna Enns" userId="e545c526-4049-4e40-8e46-e8268b71ff0a" providerId="ADAL" clId="{23BB4EDC-57DB-6940-AD70-C41AF3182097}" dt="2023-11-16T19:26:49.240" v="14157" actId="931"/>
          <ac:spMkLst>
            <pc:docMk/>
            <pc:sldMk cId="3605789301" sldId="470"/>
            <ac:spMk id="7" creationId="{2E42FD9D-190A-3214-6B2B-B1259DA7F6CB}"/>
          </ac:spMkLst>
        </pc:spChg>
        <pc:spChg chg="add del mod ord">
          <ac:chgData name="Joanna Enns" userId="e545c526-4049-4e40-8e46-e8268b71ff0a" providerId="ADAL" clId="{23BB4EDC-57DB-6940-AD70-C41AF3182097}" dt="2023-11-16T19:29:57.330" v="14176" actId="26606"/>
          <ac:spMkLst>
            <pc:docMk/>
            <pc:sldMk cId="3605789301" sldId="470"/>
            <ac:spMk id="8" creationId="{366B9891-B447-CCDB-E678-1849D8E46064}"/>
          </ac:spMkLst>
        </pc:spChg>
        <pc:spChg chg="add del mod ord">
          <ac:chgData name="Joanna Enns" userId="e545c526-4049-4e40-8e46-e8268b71ff0a" providerId="ADAL" clId="{23BB4EDC-57DB-6940-AD70-C41AF3182097}" dt="2023-11-16T19:27:48.589" v="14163" actId="931"/>
          <ac:spMkLst>
            <pc:docMk/>
            <pc:sldMk cId="3605789301" sldId="470"/>
            <ac:spMk id="9" creationId="{49A13506-E26A-CF68-C4AD-075548920504}"/>
          </ac:spMkLst>
        </pc:spChg>
        <pc:spChg chg="add del mod ord">
          <ac:chgData name="Joanna Enns" userId="e545c526-4049-4e40-8e46-e8268b71ff0a" providerId="ADAL" clId="{23BB4EDC-57DB-6940-AD70-C41AF3182097}" dt="2023-11-16T19:27:55.848" v="14166" actId="931"/>
          <ac:spMkLst>
            <pc:docMk/>
            <pc:sldMk cId="3605789301" sldId="470"/>
            <ac:spMk id="10" creationId="{13AD70B7-7ACF-C8AF-4C31-72FF4F0CACB2}"/>
          </ac:spMkLst>
        </pc:spChg>
        <pc:spChg chg="add del mod ord">
          <ac:chgData name="Joanna Enns" userId="e545c526-4049-4e40-8e46-e8268b71ff0a" providerId="ADAL" clId="{23BB4EDC-57DB-6940-AD70-C41AF3182097}" dt="2023-11-16T19:28:06.707" v="14169" actId="931"/>
          <ac:spMkLst>
            <pc:docMk/>
            <pc:sldMk cId="3605789301" sldId="470"/>
            <ac:spMk id="11" creationId="{A5AFC687-6EA2-95CF-B567-71DE92434F0D}"/>
          </ac:spMkLst>
        </pc:spChg>
        <pc:spChg chg="add del mod ord">
          <ac:chgData name="Joanna Enns" userId="e545c526-4049-4e40-8e46-e8268b71ff0a" providerId="ADAL" clId="{23BB4EDC-57DB-6940-AD70-C41AF3182097}" dt="2023-11-16T19:30:27.611" v="14181" actId="931"/>
          <ac:spMkLst>
            <pc:docMk/>
            <pc:sldMk cId="3605789301" sldId="470"/>
            <ac:spMk id="12" creationId="{F569F343-A729-E788-B222-08FC36264D6E}"/>
          </ac:spMkLst>
        </pc:spChg>
        <pc:spChg chg="add del mod ord">
          <ac:chgData name="Joanna Enns" userId="e545c526-4049-4e40-8e46-e8268b71ff0a" providerId="ADAL" clId="{23BB4EDC-57DB-6940-AD70-C41AF3182097}" dt="2023-11-16T19:31:24.606" v="14187" actId="931"/>
          <ac:spMkLst>
            <pc:docMk/>
            <pc:sldMk cId="3605789301" sldId="470"/>
            <ac:spMk id="13" creationId="{156AF725-6F27-1FDD-AE89-0218335FA313}"/>
          </ac:spMkLst>
        </pc:spChg>
        <pc:spChg chg="add del mod ord">
          <ac:chgData name="Joanna Enns" userId="e545c526-4049-4e40-8e46-e8268b71ff0a" providerId="ADAL" clId="{23BB4EDC-57DB-6940-AD70-C41AF3182097}" dt="2023-11-16T19:31:23.994" v="14186" actId="931"/>
          <ac:spMkLst>
            <pc:docMk/>
            <pc:sldMk cId="3605789301" sldId="470"/>
            <ac:spMk id="14" creationId="{9A73CE06-AD07-38E4-4E76-ECE560C6424A}"/>
          </ac:spMkLst>
        </pc:spChg>
        <pc:spChg chg="add del mod ord">
          <ac:chgData name="Joanna Enns" userId="e545c526-4049-4e40-8e46-e8268b71ff0a" providerId="ADAL" clId="{23BB4EDC-57DB-6940-AD70-C41AF3182097}" dt="2023-11-16T19:31:23.541" v="14185" actId="931"/>
          <ac:spMkLst>
            <pc:docMk/>
            <pc:sldMk cId="3605789301" sldId="470"/>
            <ac:spMk id="15" creationId="{81E61A0C-16BD-6940-94F7-C1B4BB0B6DA4}"/>
          </ac:spMkLst>
        </pc:spChg>
        <pc:spChg chg="add del mod ord">
          <ac:chgData name="Joanna Enns" userId="e545c526-4049-4e40-8e46-e8268b71ff0a" providerId="ADAL" clId="{23BB4EDC-57DB-6940-AD70-C41AF3182097}" dt="2023-11-16T19:29:57.330" v="14176" actId="26606"/>
          <ac:spMkLst>
            <pc:docMk/>
            <pc:sldMk cId="3605789301" sldId="470"/>
            <ac:spMk id="16" creationId="{3B179F0B-96EF-156C-E136-4489CBAA6F81}"/>
          </ac:spMkLst>
        </pc:spChg>
        <pc:spChg chg="add mod ord">
          <ac:chgData name="Joanna Enns" userId="e545c526-4049-4e40-8e46-e8268b71ff0a" providerId="ADAL" clId="{23BB4EDC-57DB-6940-AD70-C41AF3182097}" dt="2023-11-16T19:39:49.943" v="14275" actId="27636"/>
          <ac:spMkLst>
            <pc:docMk/>
            <pc:sldMk cId="3605789301" sldId="470"/>
            <ac:spMk id="17" creationId="{9DA3440D-7C4E-A866-A6F3-820223821976}"/>
          </ac:spMkLst>
        </pc:spChg>
        <pc:spChg chg="add del mod ord">
          <ac:chgData name="Joanna Enns" userId="e545c526-4049-4e40-8e46-e8268b71ff0a" providerId="ADAL" clId="{23BB4EDC-57DB-6940-AD70-C41AF3182097}" dt="2023-11-16T21:59:57.819" v="14431" actId="27636"/>
          <ac:spMkLst>
            <pc:docMk/>
            <pc:sldMk cId="3605789301" sldId="470"/>
            <ac:spMk id="18" creationId="{CCC4C39C-5494-EB7F-AA3C-660606B4365E}"/>
          </ac:spMkLst>
        </pc:spChg>
        <pc:spChg chg="add del mod ord">
          <ac:chgData name="Joanna Enns" userId="e545c526-4049-4e40-8e46-e8268b71ff0a" providerId="ADAL" clId="{23BB4EDC-57DB-6940-AD70-C41AF3182097}" dt="2023-11-16T21:59:57.822" v="14432" actId="27636"/>
          <ac:spMkLst>
            <pc:docMk/>
            <pc:sldMk cId="3605789301" sldId="470"/>
            <ac:spMk id="19" creationId="{E4FEBD1D-B108-8D1E-5E6B-9B6AFD83BE04}"/>
          </ac:spMkLst>
        </pc:spChg>
        <pc:spChg chg="add del mod ord">
          <ac:chgData name="Joanna Enns" userId="e545c526-4049-4e40-8e46-e8268b71ff0a" providerId="ADAL" clId="{23BB4EDC-57DB-6940-AD70-C41AF3182097}" dt="2023-11-16T19:37:55.873" v="14257" actId="207"/>
          <ac:spMkLst>
            <pc:docMk/>
            <pc:sldMk cId="3605789301" sldId="470"/>
            <ac:spMk id="20" creationId="{019A58D6-845E-CA31-49D7-541ADEA78C22}"/>
          </ac:spMkLst>
        </pc:spChg>
        <pc:spChg chg="add del mod ord">
          <ac:chgData name="Joanna Enns" userId="e545c526-4049-4e40-8e46-e8268b71ff0a" providerId="ADAL" clId="{23BB4EDC-57DB-6940-AD70-C41AF3182097}" dt="2023-11-16T19:37:55.873" v="14257" actId="207"/>
          <ac:spMkLst>
            <pc:docMk/>
            <pc:sldMk cId="3605789301" sldId="470"/>
            <ac:spMk id="21" creationId="{110B1575-7CB5-23CA-917C-793644EC0D7D}"/>
          </ac:spMkLst>
        </pc:spChg>
        <pc:spChg chg="add del mod ord">
          <ac:chgData name="Joanna Enns" userId="e545c526-4049-4e40-8e46-e8268b71ff0a" providerId="ADAL" clId="{23BB4EDC-57DB-6940-AD70-C41AF3182097}" dt="2023-11-16T19:37:55.873" v="14257" actId="207"/>
          <ac:spMkLst>
            <pc:docMk/>
            <pc:sldMk cId="3605789301" sldId="470"/>
            <ac:spMk id="22" creationId="{1E3EEC81-F344-A72D-B8AF-45EB80E2CB0D}"/>
          </ac:spMkLst>
        </pc:spChg>
        <pc:spChg chg="add del mod ord">
          <ac:chgData name="Joanna Enns" userId="e545c526-4049-4e40-8e46-e8268b71ff0a" providerId="ADAL" clId="{23BB4EDC-57DB-6940-AD70-C41AF3182097}" dt="2023-11-16T19:37:55.873" v="14257" actId="207"/>
          <ac:spMkLst>
            <pc:docMk/>
            <pc:sldMk cId="3605789301" sldId="470"/>
            <ac:spMk id="23" creationId="{88B6A3F1-40DD-A0CF-2E9B-CEBA1329C7FF}"/>
          </ac:spMkLst>
        </pc:spChg>
        <pc:spChg chg="add del mod ord">
          <ac:chgData name="Joanna Enns" userId="e545c526-4049-4e40-8e46-e8268b71ff0a" providerId="ADAL" clId="{23BB4EDC-57DB-6940-AD70-C41AF3182097}" dt="2023-11-16T19:37:55.873" v="14257" actId="207"/>
          <ac:spMkLst>
            <pc:docMk/>
            <pc:sldMk cId="3605789301" sldId="470"/>
            <ac:spMk id="24" creationId="{134D79DB-B2C4-EA10-0688-8290D960C2F2}"/>
          </ac:spMkLst>
        </pc:spChg>
        <pc:spChg chg="add del mod ord">
          <ac:chgData name="Joanna Enns" userId="e545c526-4049-4e40-8e46-e8268b71ff0a" providerId="ADAL" clId="{23BB4EDC-57DB-6940-AD70-C41AF3182097}" dt="2023-11-16T19:37:55.873" v="14257" actId="207"/>
          <ac:spMkLst>
            <pc:docMk/>
            <pc:sldMk cId="3605789301" sldId="470"/>
            <ac:spMk id="25" creationId="{89038780-8972-AF8C-2C04-9E20E5742AC9}"/>
          </ac:spMkLst>
        </pc:spChg>
        <pc:spChg chg="add mod ord">
          <ac:chgData name="Joanna Enns" userId="e545c526-4049-4e40-8e46-e8268b71ff0a" providerId="ADAL" clId="{23BB4EDC-57DB-6940-AD70-C41AF3182097}" dt="2023-11-16T19:29:57.330" v="14176" actId="26606"/>
          <ac:spMkLst>
            <pc:docMk/>
            <pc:sldMk cId="3605789301" sldId="470"/>
            <ac:spMk id="27" creationId="{2B235009-B14D-501B-4142-1AA191E44FA0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40" creationId="{227C9F25-58AD-7AE4-3E6F-8C143DF465BA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42" creationId="{AE6F86DB-D43B-93F4-4360-AB84173AA187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44" creationId="{21A411AD-7263-11DE-EFE7-8B4DBC078766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46" creationId="{D8CFE7BA-3418-9D35-E4F2-EEE2306D7BC0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48" creationId="{5C94729D-E3AB-D43D-0616-0AC2B6D78964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50" creationId="{D5DEAF4B-9143-50F0-B10C-B8211D9B4829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52" creationId="{3B897ABC-0F60-CD89-C365-F3A863206EAC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54" creationId="{374E2877-BBDD-037A-0E6A-703BB3BAD429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56" creationId="{A04564E3-CB58-B9E9-8DB6-DE5ED044F16F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58" creationId="{04F88BA2-4AAF-21CB-47A0-12101DCE0920}"/>
          </ac:spMkLst>
        </pc:spChg>
        <pc:spChg chg="add del mod">
          <ac:chgData name="Joanna Enns" userId="e545c526-4049-4e40-8e46-e8268b71ff0a" providerId="ADAL" clId="{23BB4EDC-57DB-6940-AD70-C41AF3182097}" dt="2023-11-16T19:29:49.057" v="14174" actId="26606"/>
          <ac:spMkLst>
            <pc:docMk/>
            <pc:sldMk cId="3605789301" sldId="470"/>
            <ac:spMk id="60" creationId="{4A0B0E3C-A6B2-CF57-3F2C-D5BFC2230D72}"/>
          </ac:spMkLst>
        </pc:spChg>
        <pc:picChg chg="add mod ord modCrop">
          <ac:chgData name="Joanna Enns" userId="e545c526-4049-4e40-8e46-e8268b71ff0a" providerId="ADAL" clId="{23BB4EDC-57DB-6940-AD70-C41AF3182097}" dt="2023-11-16T19:37:54.225" v="14255" actId="732"/>
          <ac:picMkLst>
            <pc:docMk/>
            <pc:sldMk cId="3605789301" sldId="470"/>
            <ac:picMk id="29" creationId="{BB5549E4-84A3-469B-310D-2670B1DFFEAE}"/>
          </ac:picMkLst>
        </pc:picChg>
        <pc:picChg chg="add mod">
          <ac:chgData name="Joanna Enns" userId="e545c526-4049-4e40-8e46-e8268b71ff0a" providerId="ADAL" clId="{23BB4EDC-57DB-6940-AD70-C41AF3182097}" dt="2023-11-16T19:34:35.027" v="14243" actId="207"/>
          <ac:picMkLst>
            <pc:docMk/>
            <pc:sldMk cId="3605789301" sldId="470"/>
            <ac:picMk id="31" creationId="{90F3BD9C-4874-EBDD-39D7-0B166B3372EE}"/>
          </ac:picMkLst>
        </pc:picChg>
        <pc:picChg chg="add mod">
          <ac:chgData name="Joanna Enns" userId="e545c526-4049-4e40-8e46-e8268b71ff0a" providerId="ADAL" clId="{23BB4EDC-57DB-6940-AD70-C41AF3182097}" dt="2023-11-16T19:35:28.857" v="14245" actId="207"/>
          <ac:picMkLst>
            <pc:docMk/>
            <pc:sldMk cId="3605789301" sldId="470"/>
            <ac:picMk id="33" creationId="{3E350AC7-A3D5-62EC-3CDD-B40133AB7CC1}"/>
          </ac:picMkLst>
        </pc:picChg>
        <pc:picChg chg="add mod">
          <ac:chgData name="Joanna Enns" userId="e545c526-4049-4e40-8e46-e8268b71ff0a" providerId="ADAL" clId="{23BB4EDC-57DB-6940-AD70-C41AF3182097}" dt="2023-11-16T19:29:58.493" v="14180" actId="931"/>
          <ac:picMkLst>
            <pc:docMk/>
            <pc:sldMk cId="3605789301" sldId="470"/>
            <ac:picMk id="35" creationId="{6BB77D13-3E22-7BD9-9C3D-8C2BE5B8E02A}"/>
          </ac:picMkLst>
        </pc:picChg>
        <pc:picChg chg="add mod">
          <ac:chgData name="Joanna Enns" userId="e545c526-4049-4e40-8e46-e8268b71ff0a" providerId="ADAL" clId="{23BB4EDC-57DB-6940-AD70-C41AF3182097}" dt="2023-11-16T19:30:27.611" v="14181" actId="931"/>
          <ac:picMkLst>
            <pc:docMk/>
            <pc:sldMk cId="3605789301" sldId="470"/>
            <ac:picMk id="37" creationId="{66C25D5E-0AB9-205E-46C0-112A33D94566}"/>
          </ac:picMkLst>
        </pc:picChg>
        <pc:picChg chg="add del mod">
          <ac:chgData name="Joanna Enns" userId="e545c526-4049-4e40-8e46-e8268b71ff0a" providerId="ADAL" clId="{23BB4EDC-57DB-6940-AD70-C41AF3182097}" dt="2023-11-16T19:31:24.606" v="14187" actId="931"/>
          <ac:picMkLst>
            <pc:docMk/>
            <pc:sldMk cId="3605789301" sldId="470"/>
            <ac:picMk id="39" creationId="{D0613D07-4B16-175B-1D1A-BF8C726324BD}"/>
          </ac:picMkLst>
        </pc:picChg>
        <pc:picChg chg="add del mod">
          <ac:chgData name="Joanna Enns" userId="e545c526-4049-4e40-8e46-e8268b71ff0a" providerId="ADAL" clId="{23BB4EDC-57DB-6940-AD70-C41AF3182097}" dt="2023-11-16T19:31:23.994" v="14186" actId="931"/>
          <ac:picMkLst>
            <pc:docMk/>
            <pc:sldMk cId="3605789301" sldId="470"/>
            <ac:picMk id="43" creationId="{1B2E2E1C-21FB-DFFC-AA22-8AAD569D256B}"/>
          </ac:picMkLst>
        </pc:picChg>
        <pc:picChg chg="add del mod">
          <ac:chgData name="Joanna Enns" userId="e545c526-4049-4e40-8e46-e8268b71ff0a" providerId="ADAL" clId="{23BB4EDC-57DB-6940-AD70-C41AF3182097}" dt="2023-11-16T19:31:23.541" v="14185" actId="931"/>
          <ac:picMkLst>
            <pc:docMk/>
            <pc:sldMk cId="3605789301" sldId="470"/>
            <ac:picMk id="47" creationId="{65C6854C-883E-BF8A-6777-C804FE20E4FC}"/>
          </ac:picMkLst>
        </pc:picChg>
      </pc:sldChg>
      <pc:sldChg chg="addSp delSp modSp new del mod modClrScheme chgLayout">
        <pc:chgData name="Joanna Enns" userId="e545c526-4049-4e40-8e46-e8268b71ff0a" providerId="ADAL" clId="{23BB4EDC-57DB-6940-AD70-C41AF3182097}" dt="2023-11-07T00:26:41.394" v="13626" actId="2696"/>
        <pc:sldMkLst>
          <pc:docMk/>
          <pc:sldMk cId="1561024635" sldId="471"/>
        </pc:sldMkLst>
        <pc:spChg chg="del">
          <ac:chgData name="Joanna Enns" userId="e545c526-4049-4e40-8e46-e8268b71ff0a" providerId="ADAL" clId="{23BB4EDC-57DB-6940-AD70-C41AF3182097}" dt="2023-11-07T00:26:26.193" v="13625" actId="700"/>
          <ac:spMkLst>
            <pc:docMk/>
            <pc:sldMk cId="1561024635" sldId="471"/>
            <ac:spMk id="2" creationId="{4770809D-6FCC-6713-9868-2DF9DAFD718F}"/>
          </ac:spMkLst>
        </pc:spChg>
        <pc:spChg chg="mod ord">
          <ac:chgData name="Joanna Enns" userId="e545c526-4049-4e40-8e46-e8268b71ff0a" providerId="ADAL" clId="{23BB4EDC-57DB-6940-AD70-C41AF3182097}" dt="2023-11-07T00:26:26.193" v="13625" actId="700"/>
          <ac:spMkLst>
            <pc:docMk/>
            <pc:sldMk cId="1561024635" sldId="471"/>
            <ac:spMk id="3" creationId="{AF57E769-C683-65EE-2615-2F04EE7C9E9C}"/>
          </ac:spMkLst>
        </pc:spChg>
        <pc:spChg chg="del mod ord">
          <ac:chgData name="Joanna Enns" userId="e545c526-4049-4e40-8e46-e8268b71ff0a" providerId="ADAL" clId="{23BB4EDC-57DB-6940-AD70-C41AF3182097}" dt="2023-11-07T00:26:26.193" v="13625" actId="700"/>
          <ac:spMkLst>
            <pc:docMk/>
            <pc:sldMk cId="1561024635" sldId="471"/>
            <ac:spMk id="4" creationId="{5674E04E-1915-B71C-3FB7-4F08ACE3E6EB}"/>
          </ac:spMkLst>
        </pc:spChg>
        <pc:spChg chg="del">
          <ac:chgData name="Joanna Enns" userId="e545c526-4049-4e40-8e46-e8268b71ff0a" providerId="ADAL" clId="{23BB4EDC-57DB-6940-AD70-C41AF3182097}" dt="2023-11-07T00:26:26.193" v="13625" actId="700"/>
          <ac:spMkLst>
            <pc:docMk/>
            <pc:sldMk cId="1561024635" sldId="471"/>
            <ac:spMk id="5" creationId="{CF0815CE-32A0-BD6B-C855-86B7588EABB4}"/>
          </ac:spMkLst>
        </pc:spChg>
        <pc:spChg chg="del">
          <ac:chgData name="Joanna Enns" userId="e545c526-4049-4e40-8e46-e8268b71ff0a" providerId="ADAL" clId="{23BB4EDC-57DB-6940-AD70-C41AF3182097}" dt="2023-11-07T00:26:26.193" v="13625" actId="700"/>
          <ac:spMkLst>
            <pc:docMk/>
            <pc:sldMk cId="1561024635" sldId="471"/>
            <ac:spMk id="6" creationId="{B5106395-D0AC-9283-2262-76B263B4783E}"/>
          </ac:spMkLst>
        </pc:spChg>
        <pc:spChg chg="add mod ord">
          <ac:chgData name="Joanna Enns" userId="e545c526-4049-4e40-8e46-e8268b71ff0a" providerId="ADAL" clId="{23BB4EDC-57DB-6940-AD70-C41AF3182097}" dt="2023-11-07T00:26:26.193" v="13625" actId="700"/>
          <ac:spMkLst>
            <pc:docMk/>
            <pc:sldMk cId="1561024635" sldId="471"/>
            <ac:spMk id="7" creationId="{895AB331-90D0-6126-3779-C26BBF1C620B}"/>
          </ac:spMkLst>
        </pc:spChg>
        <pc:spChg chg="add mod ord">
          <ac:chgData name="Joanna Enns" userId="e545c526-4049-4e40-8e46-e8268b71ff0a" providerId="ADAL" clId="{23BB4EDC-57DB-6940-AD70-C41AF3182097}" dt="2023-11-07T00:26:26.193" v="13625" actId="700"/>
          <ac:spMkLst>
            <pc:docMk/>
            <pc:sldMk cId="1561024635" sldId="471"/>
            <ac:spMk id="8" creationId="{86C5BF4E-AA16-432C-880E-6D989F0DDD3F}"/>
          </ac:spMkLst>
        </pc:spChg>
      </pc:sldChg>
      <pc:sldChg chg="new del">
        <pc:chgData name="Joanna Enns" userId="e545c526-4049-4e40-8e46-e8268b71ff0a" providerId="ADAL" clId="{23BB4EDC-57DB-6940-AD70-C41AF3182097}" dt="2023-10-20T22:29:55.930" v="12329" actId="680"/>
        <pc:sldMkLst>
          <pc:docMk/>
          <pc:sldMk cId="1837476759" sldId="471"/>
        </pc:sldMkLst>
      </pc:sldChg>
      <pc:sldChg chg="new del">
        <pc:chgData name="Joanna Enns" userId="e545c526-4049-4e40-8e46-e8268b71ff0a" providerId="ADAL" clId="{23BB4EDC-57DB-6940-AD70-C41AF3182097}" dt="2023-11-07T00:07:10.445" v="13492" actId="680"/>
        <pc:sldMkLst>
          <pc:docMk/>
          <pc:sldMk cId="2047510647" sldId="471"/>
        </pc:sldMkLst>
      </pc:sldChg>
      <pc:sldChg chg="new del">
        <pc:chgData name="Joanna Enns" userId="e545c526-4049-4e40-8e46-e8268b71ff0a" providerId="ADAL" clId="{23BB4EDC-57DB-6940-AD70-C41AF3182097}" dt="2023-10-20T19:21:35.915" v="11711" actId="2696"/>
        <pc:sldMkLst>
          <pc:docMk/>
          <pc:sldMk cId="2809668679" sldId="471"/>
        </pc:sldMkLst>
      </pc:sldChg>
      <pc:sldChg chg="addSp delSp modSp new del mod delAnim modAnim">
        <pc:chgData name="Joanna Enns" userId="e545c526-4049-4e40-8e46-e8268b71ff0a" providerId="ADAL" clId="{23BB4EDC-57DB-6940-AD70-C41AF3182097}" dt="2023-11-14T18:49:12.542" v="14015" actId="2696"/>
        <pc:sldMkLst>
          <pc:docMk/>
          <pc:sldMk cId="3490740072" sldId="471"/>
        </pc:sldMkLst>
        <pc:spChg chg="del">
          <ac:chgData name="Joanna Enns" userId="e545c526-4049-4e40-8e46-e8268b71ff0a" providerId="ADAL" clId="{23BB4EDC-57DB-6940-AD70-C41AF3182097}" dt="2023-11-10T00:01:41.548" v="13881"/>
          <ac:spMkLst>
            <pc:docMk/>
            <pc:sldMk cId="3490740072" sldId="471"/>
            <ac:spMk id="3" creationId="{1DC11CDC-D135-8C37-684F-4FB7229553B7}"/>
          </ac:spMkLst>
        </pc:spChg>
        <pc:spChg chg="add mod">
          <ac:chgData name="Joanna Enns" userId="e545c526-4049-4e40-8e46-e8268b71ff0a" providerId="ADAL" clId="{23BB4EDC-57DB-6940-AD70-C41AF3182097}" dt="2023-11-10T00:02:31.457" v="13888" actId="478"/>
          <ac:spMkLst>
            <pc:docMk/>
            <pc:sldMk cId="3490740072" sldId="471"/>
            <ac:spMk id="6" creationId="{867FBAA7-3177-EB1B-1F94-D8B01B2B3F28}"/>
          </ac:spMkLst>
        </pc:spChg>
        <pc:picChg chg="add del mod modCrop">
          <ac:chgData name="Joanna Enns" userId="e545c526-4049-4e40-8e46-e8268b71ff0a" providerId="ADAL" clId="{23BB4EDC-57DB-6940-AD70-C41AF3182097}" dt="2023-11-10T00:02:31.457" v="13888" actId="478"/>
          <ac:picMkLst>
            <pc:docMk/>
            <pc:sldMk cId="3490740072" sldId="471"/>
            <ac:picMk id="4" creationId="{D088A10E-CD72-004C-C805-DFA0A6DC29D5}"/>
          </ac:picMkLst>
        </pc:picChg>
      </pc:sldChg>
      <pc:sldChg chg="addSp delSp modSp new del">
        <pc:chgData name="Joanna Enns" userId="e545c526-4049-4e40-8e46-e8268b71ff0a" providerId="ADAL" clId="{23BB4EDC-57DB-6940-AD70-C41AF3182097}" dt="2023-10-20T22:34:32.860" v="12358" actId="2696"/>
        <pc:sldMkLst>
          <pc:docMk/>
          <pc:sldMk cId="4061286021" sldId="471"/>
        </pc:sldMkLst>
        <pc:spChg chg="del">
          <ac:chgData name="Joanna Enns" userId="e545c526-4049-4e40-8e46-e8268b71ff0a" providerId="ADAL" clId="{23BB4EDC-57DB-6940-AD70-C41AF3182097}" dt="2023-10-20T22:34:16.597" v="12357" actId="931"/>
          <ac:spMkLst>
            <pc:docMk/>
            <pc:sldMk cId="4061286021" sldId="471"/>
            <ac:spMk id="2" creationId="{E117B583-F195-A723-52CA-01EB8AF87DAE}"/>
          </ac:spMkLst>
        </pc:spChg>
        <pc:picChg chg="add mod">
          <ac:chgData name="Joanna Enns" userId="e545c526-4049-4e40-8e46-e8268b71ff0a" providerId="ADAL" clId="{23BB4EDC-57DB-6940-AD70-C41AF3182097}" dt="2023-10-20T22:34:16.597" v="12357" actId="931"/>
          <ac:picMkLst>
            <pc:docMk/>
            <pc:sldMk cId="4061286021" sldId="471"/>
            <ac:picMk id="7" creationId="{19DC92D6-1A85-32B2-7E40-03AFDD0E2705}"/>
          </ac:picMkLst>
        </pc:picChg>
      </pc:sldChg>
      <pc:sldMasterChg chg="addSp delSp modSp mod addSldLayout delSldLayout modSldLayout sldLayoutOrd">
        <pc:chgData name="Joanna Enns" userId="e545c526-4049-4e40-8e46-e8268b71ff0a" providerId="ADAL" clId="{23BB4EDC-57DB-6940-AD70-C41AF3182097}" dt="2023-11-16T22:12:49.090" v="14654" actId="21"/>
        <pc:sldMasterMkLst>
          <pc:docMk/>
          <pc:sldMasterMk cId="39030012" sldId="2147483648"/>
        </pc:sldMasterMkLst>
        <pc:spChg chg="add mod">
          <ac:chgData name="Joanna Enns" userId="e545c526-4049-4e40-8e46-e8268b71ff0a" providerId="ADAL" clId="{23BB4EDC-57DB-6940-AD70-C41AF3182097}" dt="2023-11-16T22:02:07.617" v="14504" actId="14100"/>
          <ac:spMkLst>
            <pc:docMk/>
            <pc:sldMasterMk cId="39030012" sldId="2147483648"/>
            <ac:spMk id="2" creationId="{8DA191C2-620D-7711-41B6-01464E16A90A}"/>
          </ac:spMkLst>
        </pc:spChg>
        <pc:spChg chg="mod">
          <ac:chgData name="Joanna Enns" userId="e545c526-4049-4e40-8e46-e8268b71ff0a" providerId="ADAL" clId="{23BB4EDC-57DB-6940-AD70-C41AF3182097}" dt="2023-11-16T22:02:05.840" v="14502" actId="20577"/>
          <ac:spMkLst>
            <pc:docMk/>
            <pc:sldMasterMk cId="39030012" sldId="2147483648"/>
            <ac:spMk id="3" creationId="{E262CAAB-DEEE-0648-8CCD-DBD3FE62F758}"/>
          </ac:spMkLst>
        </pc:spChg>
        <pc:spChg chg="add del mod">
          <ac:chgData name="Joanna Enns" userId="e545c526-4049-4e40-8e46-e8268b71ff0a" providerId="ADAL" clId="{23BB4EDC-57DB-6940-AD70-C41AF3182097}" dt="2023-11-16T19:43:20.345" v="14288"/>
          <ac:spMkLst>
            <pc:docMk/>
            <pc:sldMasterMk cId="39030012" sldId="2147483648"/>
            <ac:spMk id="4" creationId="{0EC41B2C-BA89-4AF5-D4C9-E2E52E867D5D}"/>
          </ac:spMkLst>
        </pc:spChg>
        <pc:spChg chg="add del mod">
          <ac:chgData name="Joanna Enns" userId="e545c526-4049-4e40-8e46-e8268b71ff0a" providerId="ADAL" clId="{23BB4EDC-57DB-6940-AD70-C41AF3182097}" dt="2023-10-20T22:33:41.225" v="12354" actId="478"/>
          <ac:spMkLst>
            <pc:docMk/>
            <pc:sldMasterMk cId="39030012" sldId="2147483648"/>
            <ac:spMk id="4" creationId="{760ED2DE-E06F-9414-B7C1-1C0BA64C6CF8}"/>
          </ac:spMkLst>
        </pc:spChg>
        <pc:spChg chg="add del mod">
          <ac:chgData name="Joanna Enns" userId="e545c526-4049-4e40-8e46-e8268b71ff0a" providerId="ADAL" clId="{23BB4EDC-57DB-6940-AD70-C41AF3182097}" dt="2023-11-10T00:06:36.197" v="13893"/>
          <ac:spMkLst>
            <pc:docMk/>
            <pc:sldMasterMk cId="39030012" sldId="2147483648"/>
            <ac:spMk id="4" creationId="{D8CA4EBE-41E1-B419-D13B-6E85A88D9FC5}"/>
          </ac:spMkLst>
        </pc:spChg>
        <pc:spChg chg="add del mod">
          <ac:chgData name="Joanna Enns" userId="e545c526-4049-4e40-8e46-e8268b71ff0a" providerId="ADAL" clId="{23BB4EDC-57DB-6940-AD70-C41AF3182097}" dt="2023-10-16T19:27:11.700" v="483" actId="478"/>
          <ac:spMkLst>
            <pc:docMk/>
            <pc:sldMasterMk cId="39030012" sldId="2147483648"/>
            <ac:spMk id="4" creationId="{FB7627D7-6F8B-A3C4-FC5F-2315E2BA0B9F}"/>
          </ac:spMkLst>
        </pc:spChg>
        <pc:spChg chg="add del mod">
          <ac:chgData name="Joanna Enns" userId="e545c526-4049-4e40-8e46-e8268b71ff0a" providerId="ADAL" clId="{23BB4EDC-57DB-6940-AD70-C41AF3182097}" dt="2023-11-10T00:06:36.197" v="13893"/>
          <ac:spMkLst>
            <pc:docMk/>
            <pc:sldMasterMk cId="39030012" sldId="2147483648"/>
            <ac:spMk id="5" creationId="{BA279294-AF41-2154-A4CA-F90E137AA145}"/>
          </ac:spMkLst>
        </pc:spChg>
        <pc:spChg chg="add del mod">
          <ac:chgData name="Joanna Enns" userId="e545c526-4049-4e40-8e46-e8268b71ff0a" providerId="ADAL" clId="{23BB4EDC-57DB-6940-AD70-C41AF3182097}" dt="2023-10-16T19:28:21.290" v="489" actId="478"/>
          <ac:spMkLst>
            <pc:docMk/>
            <pc:sldMasterMk cId="39030012" sldId="2147483648"/>
            <ac:spMk id="5" creationId="{DFF3E8FE-CC9F-0472-11C8-0308B9070476}"/>
          </ac:spMkLst>
        </pc:spChg>
        <pc:spChg chg="del mod">
          <ac:chgData name="Joanna Enns" userId="e545c526-4049-4e40-8e46-e8268b71ff0a" providerId="ADAL" clId="{23BB4EDC-57DB-6940-AD70-C41AF3182097}" dt="2023-10-16T19:37:59.309" v="643" actId="478"/>
          <ac:spMkLst>
            <pc:docMk/>
            <pc:sldMasterMk cId="39030012" sldId="2147483648"/>
            <ac:spMk id="6" creationId="{00000000-0000-0000-0000-000000000000}"/>
          </ac:spMkLst>
        </pc:spChg>
        <pc:spChg chg="add del mod">
          <ac:chgData name="Joanna Enns" userId="e545c526-4049-4e40-8e46-e8268b71ff0a" providerId="ADAL" clId="{23BB4EDC-57DB-6940-AD70-C41AF3182097}" dt="2023-11-10T00:06:36.197" v="13893"/>
          <ac:spMkLst>
            <pc:docMk/>
            <pc:sldMasterMk cId="39030012" sldId="2147483648"/>
            <ac:spMk id="6" creationId="{84EDE8A1-1178-54CE-AFEA-95BD6DB08546}"/>
          </ac:spMkLst>
        </pc:spChg>
        <pc:spChg chg="add del mod">
          <ac:chgData name="Joanna Enns" userId="e545c526-4049-4e40-8e46-e8268b71ff0a" providerId="ADAL" clId="{23BB4EDC-57DB-6940-AD70-C41AF3182097}" dt="2023-11-10T00:06:39.298" v="13895"/>
          <ac:spMkLst>
            <pc:docMk/>
            <pc:sldMasterMk cId="39030012" sldId="2147483648"/>
            <ac:spMk id="7" creationId="{0818E74F-EB1B-73C2-A8B7-97AE3F7A8262}"/>
          </ac:spMkLst>
        </pc:spChg>
        <pc:spChg chg="add del mod">
          <ac:chgData name="Joanna Enns" userId="e545c526-4049-4e40-8e46-e8268b71ff0a" providerId="ADAL" clId="{23BB4EDC-57DB-6940-AD70-C41AF3182097}" dt="2023-10-16T23:20:01.013" v="1399" actId="478"/>
          <ac:spMkLst>
            <pc:docMk/>
            <pc:sldMasterMk cId="39030012" sldId="2147483648"/>
            <ac:spMk id="8" creationId="{6C046BDA-9F44-2A4E-4A11-0B2301DB6F1A}"/>
          </ac:spMkLst>
        </pc:spChg>
        <pc:spChg chg="add del mod">
          <ac:chgData name="Joanna Enns" userId="e545c526-4049-4e40-8e46-e8268b71ff0a" providerId="ADAL" clId="{23BB4EDC-57DB-6940-AD70-C41AF3182097}" dt="2023-11-10T00:06:39.298" v="13895"/>
          <ac:spMkLst>
            <pc:docMk/>
            <pc:sldMasterMk cId="39030012" sldId="2147483648"/>
            <ac:spMk id="8" creationId="{9C101856-46C6-CB8C-ADD2-4DD998A338ED}"/>
          </ac:spMkLst>
        </pc:spChg>
        <pc:spChg chg="add del mod">
          <ac:chgData name="Joanna Enns" userId="e545c526-4049-4e40-8e46-e8268b71ff0a" providerId="ADAL" clId="{23BB4EDC-57DB-6940-AD70-C41AF3182097}" dt="2023-11-10T00:06:39.298" v="13895"/>
          <ac:spMkLst>
            <pc:docMk/>
            <pc:sldMasterMk cId="39030012" sldId="2147483648"/>
            <ac:spMk id="9" creationId="{CAC50FBF-6521-A5F3-719F-3EDD5AB1903B}"/>
          </ac:spMkLst>
        </pc:spChg>
        <pc:spChg chg="add del mod">
          <ac:chgData name="Joanna Enns" userId="e545c526-4049-4e40-8e46-e8268b71ff0a" providerId="ADAL" clId="{23BB4EDC-57DB-6940-AD70-C41AF3182097}" dt="2023-11-10T00:18:17.605" v="13935" actId="478"/>
          <ac:spMkLst>
            <pc:docMk/>
            <pc:sldMasterMk cId="39030012" sldId="2147483648"/>
            <ac:spMk id="10" creationId="{8FF2A60F-D735-8F28-C1D8-CC08861D81AE}"/>
          </ac:spMkLst>
        </pc:spChg>
        <pc:spChg chg="add del mod">
          <ac:chgData name="Joanna Enns" userId="e545c526-4049-4e40-8e46-e8268b71ff0a" providerId="ADAL" clId="{23BB4EDC-57DB-6940-AD70-C41AF3182097}" dt="2023-11-14T18:47:14.397" v="14009" actId="478"/>
          <ac:spMkLst>
            <pc:docMk/>
            <pc:sldMasterMk cId="39030012" sldId="2147483648"/>
            <ac:spMk id="11" creationId="{9638BCBE-E78C-1A1E-421C-4C07ABB29228}"/>
          </ac:spMkLst>
        </pc:spChg>
        <pc:spChg chg="add del mod">
          <ac:chgData name="Joanna Enns" userId="e545c526-4049-4e40-8e46-e8268b71ff0a" providerId="ADAL" clId="{23BB4EDC-57DB-6940-AD70-C41AF3182097}" dt="2023-11-14T18:47:12.416" v="14008" actId="478"/>
          <ac:spMkLst>
            <pc:docMk/>
            <pc:sldMasterMk cId="39030012" sldId="2147483648"/>
            <ac:spMk id="12" creationId="{64C11CAE-D324-A79F-D330-2D55ECE796C8}"/>
          </ac:spMkLst>
        </pc:spChg>
        <pc:spChg chg="add del mod">
          <ac:chgData name="Joanna Enns" userId="e545c526-4049-4e40-8e46-e8268b71ff0a" providerId="ADAL" clId="{23BB4EDC-57DB-6940-AD70-C41AF3182097}" dt="2023-11-14T18:47:12.416" v="14008" actId="478"/>
          <ac:spMkLst>
            <pc:docMk/>
            <pc:sldMasterMk cId="39030012" sldId="2147483648"/>
            <ac:spMk id="13" creationId="{B20A0BDB-D032-9A91-E8FE-83A706740B1B}"/>
          </ac:spMkLst>
        </pc:spChg>
        <pc:spChg chg="add del mod">
          <ac:chgData name="Joanna Enns" userId="e545c526-4049-4e40-8e46-e8268b71ff0a" providerId="ADAL" clId="{23BB4EDC-57DB-6940-AD70-C41AF3182097}" dt="2023-11-14T18:47:11.104" v="14007" actId="478"/>
          <ac:spMkLst>
            <pc:docMk/>
            <pc:sldMasterMk cId="39030012" sldId="2147483648"/>
            <ac:spMk id="14" creationId="{2DBC00CE-0F20-4672-0E54-F9ED2781D178}"/>
          </ac:spMkLst>
        </pc:spChg>
        <pc:spChg chg="add del mod">
          <ac:chgData name="Joanna Enns" userId="e545c526-4049-4e40-8e46-e8268b71ff0a" providerId="ADAL" clId="{23BB4EDC-57DB-6940-AD70-C41AF3182097}" dt="2023-11-14T18:47:09.662" v="14006" actId="478"/>
          <ac:spMkLst>
            <pc:docMk/>
            <pc:sldMasterMk cId="39030012" sldId="2147483648"/>
            <ac:spMk id="15" creationId="{EE344865-9D21-CD22-869F-43E49707CF1F}"/>
          </ac:spMkLst>
        </pc:spChg>
        <pc:spChg chg="add del mod">
          <ac:chgData name="Joanna Enns" userId="e545c526-4049-4e40-8e46-e8268b71ff0a" providerId="ADAL" clId="{23BB4EDC-57DB-6940-AD70-C41AF3182097}" dt="2023-11-14T18:47:09.662" v="14006" actId="478"/>
          <ac:spMkLst>
            <pc:docMk/>
            <pc:sldMasterMk cId="39030012" sldId="2147483648"/>
            <ac:spMk id="16" creationId="{A4E7B279-C492-6AEA-F306-99D1296D4A2F}"/>
          </ac:spMkLst>
        </pc:spChg>
        <pc:picChg chg="add del mod">
          <ac:chgData name="Joanna Enns" userId="e545c526-4049-4e40-8e46-e8268b71ff0a" providerId="ADAL" clId="{23BB4EDC-57DB-6940-AD70-C41AF3182097}" dt="2023-10-20T22:33:41.225" v="12354" actId="478"/>
          <ac:picMkLst>
            <pc:docMk/>
            <pc:sldMasterMk cId="39030012" sldId="2147483648"/>
            <ac:picMk id="5" creationId="{489E88C4-7850-469B-43F7-CB398C1CD222}"/>
          </ac:picMkLst>
        </pc:picChg>
        <pc:picChg chg="add del mod">
          <ac:chgData name="Joanna Enns" userId="e545c526-4049-4e40-8e46-e8268b71ff0a" providerId="ADAL" clId="{23BB4EDC-57DB-6940-AD70-C41AF3182097}" dt="2023-10-16T19:37:59.309" v="643" actId="478"/>
          <ac:picMkLst>
            <pc:docMk/>
            <pc:sldMasterMk cId="39030012" sldId="2147483648"/>
            <ac:picMk id="7" creationId="{F4643796-EB1F-B578-68A1-6C93FDB5DBF8}"/>
          </ac:picMkLst>
        </pc:picChg>
        <pc:picChg chg="add del mod">
          <ac:chgData name="Joanna Enns" userId="e545c526-4049-4e40-8e46-e8268b71ff0a" providerId="ADAL" clId="{23BB4EDC-57DB-6940-AD70-C41AF3182097}" dt="2023-10-16T19:38:22.515" v="645" actId="478"/>
          <ac:picMkLst>
            <pc:docMk/>
            <pc:sldMasterMk cId="39030012" sldId="2147483648"/>
            <ac:picMk id="9" creationId="{96157622-76FE-DD8D-691F-E04CA708CEED}"/>
          </ac:picMkLst>
        </pc:picChg>
        <pc:sldLayoutChg chg="addSp delSp modSp del mod ord">
          <pc:chgData name="Joanna Enns" userId="e545c526-4049-4e40-8e46-e8268b71ff0a" providerId="ADAL" clId="{23BB4EDC-57DB-6940-AD70-C41AF3182097}" dt="2023-11-07T00:27:06.530" v="13627" actId="2696"/>
          <pc:sldLayoutMkLst>
            <pc:docMk/>
            <pc:sldMasterMk cId="39030012" sldId="2147483648"/>
            <pc:sldLayoutMk cId="1503720644" sldId="2147483649"/>
          </pc:sldLayoutMkLst>
          <pc:spChg chg="add del mod">
            <ac:chgData name="Joanna Enns" userId="e545c526-4049-4e40-8e46-e8268b71ff0a" providerId="ADAL" clId="{23BB4EDC-57DB-6940-AD70-C41AF3182097}" dt="2023-10-17T17:02:51.075" v="2229" actId="478"/>
            <ac:spMkLst>
              <pc:docMk/>
              <pc:sldMasterMk cId="39030012" sldId="2147483648"/>
              <pc:sldLayoutMk cId="1503720644" sldId="2147483649"/>
              <ac:spMk id="2" creationId="{15C18F2C-7FFF-2513-B30D-5086206C1E1C}"/>
            </ac:spMkLst>
          </pc:spChg>
          <pc:spChg chg="add del mod">
            <ac:chgData name="Joanna Enns" userId="e545c526-4049-4e40-8e46-e8268b71ff0a" providerId="ADAL" clId="{23BB4EDC-57DB-6940-AD70-C41AF3182097}" dt="2023-10-16T21:17:20.768" v="1059" actId="478"/>
            <ac:spMkLst>
              <pc:docMk/>
              <pc:sldMasterMk cId="39030012" sldId="2147483648"/>
              <pc:sldLayoutMk cId="1503720644" sldId="2147483649"/>
              <ac:spMk id="2" creationId="{35076E79-2DCE-4623-89F5-1325CC5FEAC0}"/>
            </ac:spMkLst>
          </pc:spChg>
          <pc:spChg chg="add del mod">
            <ac:chgData name="Joanna Enns" userId="e545c526-4049-4e40-8e46-e8268b71ff0a" providerId="ADAL" clId="{23BB4EDC-57DB-6940-AD70-C41AF3182097}" dt="2023-10-19T16:43:48.126" v="5419"/>
            <ac:spMkLst>
              <pc:docMk/>
              <pc:sldMasterMk cId="39030012" sldId="2147483648"/>
              <pc:sldLayoutMk cId="1503720644" sldId="2147483649"/>
              <ac:spMk id="2" creationId="{B254C527-3998-A29F-407C-6B74AFD068E8}"/>
            </ac:spMkLst>
          </pc:spChg>
          <pc:spChg chg="del mod">
            <ac:chgData name="Joanna Enns" userId="e545c526-4049-4e40-8e46-e8268b71ff0a" providerId="ADAL" clId="{23BB4EDC-57DB-6940-AD70-C41AF3182097}" dt="2023-10-16T21:17:02.448" v="1057" actId="478"/>
            <ac:spMkLst>
              <pc:docMk/>
              <pc:sldMasterMk cId="39030012" sldId="2147483648"/>
              <pc:sldLayoutMk cId="1503720644" sldId="2147483649"/>
              <ac:spMk id="11" creationId="{21D39FE9-7E1E-D247-8C95-9010E34F3407}"/>
            </ac:spMkLst>
          </pc:spChg>
          <pc:picChg chg="add del mod">
            <ac:chgData name="Joanna Enns" userId="e545c526-4049-4e40-8e46-e8268b71ff0a" providerId="ADAL" clId="{23BB4EDC-57DB-6940-AD70-C41AF3182097}" dt="2023-10-17T17:02:51.075" v="2229" actId="478"/>
            <ac:picMkLst>
              <pc:docMk/>
              <pc:sldMasterMk cId="39030012" sldId="2147483648"/>
              <pc:sldLayoutMk cId="1503720644" sldId="2147483649"/>
              <ac:picMk id="3" creationId="{2B62ADB9-3C51-6BAD-B821-55D6C1A65278}"/>
            </ac:picMkLst>
          </pc:picChg>
          <pc:picChg chg="add del mod">
            <ac:chgData name="Joanna Enns" userId="e545c526-4049-4e40-8e46-e8268b71ff0a" providerId="ADAL" clId="{23BB4EDC-57DB-6940-AD70-C41AF3182097}" dt="2023-10-16T21:17:18.756" v="1058" actId="478"/>
            <ac:picMkLst>
              <pc:docMk/>
              <pc:sldMasterMk cId="39030012" sldId="2147483648"/>
              <pc:sldLayoutMk cId="1503720644" sldId="2147483649"/>
              <ac:picMk id="3" creationId="{D6D87698-D2A2-B98B-D1A6-09533745B514}"/>
            </ac:picMkLst>
          </pc:picChg>
          <pc:picChg chg="add del mod">
            <ac:chgData name="Joanna Enns" userId="e545c526-4049-4e40-8e46-e8268b71ff0a" providerId="ADAL" clId="{23BB4EDC-57DB-6940-AD70-C41AF3182097}" dt="2023-10-19T16:43:48.126" v="5419"/>
            <ac:picMkLst>
              <pc:docMk/>
              <pc:sldMasterMk cId="39030012" sldId="2147483648"/>
              <pc:sldLayoutMk cId="1503720644" sldId="2147483649"/>
              <ac:picMk id="3" creationId="{DB2AD4D0-D93F-5032-D847-476DE70CCE2F}"/>
            </ac:picMkLst>
          </pc:picChg>
        </pc:sldLayoutChg>
        <pc:sldLayoutChg chg="addSp delSp modSp del mod ord">
          <pc:chgData name="Joanna Enns" userId="e545c526-4049-4e40-8e46-e8268b71ff0a" providerId="ADAL" clId="{23BB4EDC-57DB-6940-AD70-C41AF3182097}" dt="2023-10-19T00:43:50.534" v="5330" actId="2696"/>
          <pc:sldLayoutMkLst>
            <pc:docMk/>
            <pc:sldMasterMk cId="39030012" sldId="2147483648"/>
            <pc:sldLayoutMk cId="390582615" sldId="2147483650"/>
          </pc:sldLayoutMkLst>
          <pc:spChg chg="add mod">
            <ac:chgData name="Joanna Enns" userId="e545c526-4049-4e40-8e46-e8268b71ff0a" providerId="ADAL" clId="{23BB4EDC-57DB-6940-AD70-C41AF3182097}" dt="2023-10-17T18:42:31.574" v="3162" actId="14100"/>
            <ac:spMkLst>
              <pc:docMk/>
              <pc:sldMasterMk cId="39030012" sldId="2147483648"/>
              <pc:sldLayoutMk cId="390582615" sldId="2147483650"/>
              <ac:spMk id="2" creationId="{78512485-D696-5C3D-1DA2-7D7B847A4B3F}"/>
            </ac:spMkLst>
          </pc:spChg>
          <pc:spChg chg="del">
            <ac:chgData name="Joanna Enns" userId="e545c526-4049-4e40-8e46-e8268b71ff0a" providerId="ADAL" clId="{23BB4EDC-57DB-6940-AD70-C41AF3182097}" dt="2023-10-16T20:50:21.655" v="695" actId="478"/>
            <ac:spMkLst>
              <pc:docMk/>
              <pc:sldMasterMk cId="39030012" sldId="2147483648"/>
              <pc:sldLayoutMk cId="390582615" sldId="2147483650"/>
              <ac:spMk id="3" creationId="{00000000-0000-0000-0000-000000000000}"/>
            </ac:spMkLst>
          </pc:spChg>
          <pc:spChg chg="add mod">
            <ac:chgData name="Joanna Enns" userId="e545c526-4049-4e40-8e46-e8268b71ff0a" providerId="ADAL" clId="{23BB4EDC-57DB-6940-AD70-C41AF3182097}" dt="2023-10-18T22:42:56.591" v="3344"/>
            <ac:spMkLst>
              <pc:docMk/>
              <pc:sldMasterMk cId="39030012" sldId="2147483648"/>
              <pc:sldLayoutMk cId="390582615" sldId="2147483650"/>
              <ac:spMk id="3" creationId="{6267E460-3518-2E74-45DB-F272071BCDB5}"/>
            </ac:spMkLst>
          </pc:spChg>
          <pc:spChg chg="add del mod">
            <ac:chgData name="Joanna Enns" userId="e545c526-4049-4e40-8e46-e8268b71ff0a" providerId="ADAL" clId="{23BB4EDC-57DB-6940-AD70-C41AF3182097}" dt="2023-10-17T17:51:34.267" v="2785" actId="21"/>
            <ac:spMkLst>
              <pc:docMk/>
              <pc:sldMasterMk cId="39030012" sldId="2147483648"/>
              <pc:sldLayoutMk cId="390582615" sldId="2147483650"/>
              <ac:spMk id="3" creationId="{74BA5CF1-60C2-E4C5-364B-94FD482E35D7}"/>
            </ac:spMkLst>
          </pc:spChg>
          <pc:spChg chg="add del mod">
            <ac:chgData name="Joanna Enns" userId="e545c526-4049-4e40-8e46-e8268b71ff0a" providerId="ADAL" clId="{23BB4EDC-57DB-6940-AD70-C41AF3182097}" dt="2023-10-18T22:56:41.500" v="3553" actId="478"/>
            <ac:spMkLst>
              <pc:docMk/>
              <pc:sldMasterMk cId="39030012" sldId="2147483648"/>
              <pc:sldLayoutMk cId="390582615" sldId="2147483650"/>
              <ac:spMk id="4" creationId="{1AED9785-8D6D-7977-9AD2-7477CE5A2A14}"/>
            </ac:spMkLst>
          </pc:spChg>
          <pc:spChg chg="del mod">
            <ac:chgData name="Joanna Enns" userId="e545c526-4049-4e40-8e46-e8268b71ff0a" providerId="ADAL" clId="{23BB4EDC-57DB-6940-AD70-C41AF3182097}" dt="2023-10-17T17:51:20.650" v="2783" actId="478"/>
            <ac:spMkLst>
              <pc:docMk/>
              <pc:sldMasterMk cId="39030012" sldId="2147483648"/>
              <pc:sldLayoutMk cId="390582615" sldId="2147483650"/>
              <ac:spMk id="4" creationId="{EE374CC6-4198-D442-9476-30BDA067DE7B}"/>
            </ac:spMkLst>
          </pc:spChg>
          <pc:spChg chg="add del mod">
            <ac:chgData name="Joanna Enns" userId="e545c526-4049-4e40-8e46-e8268b71ff0a" providerId="ADAL" clId="{23BB4EDC-57DB-6940-AD70-C41AF3182097}" dt="2023-10-17T17:51:19.495" v="2782"/>
            <ac:spMkLst>
              <pc:docMk/>
              <pc:sldMasterMk cId="39030012" sldId="2147483648"/>
              <pc:sldLayoutMk cId="390582615" sldId="2147483650"/>
              <ac:spMk id="5" creationId="{8B74E248-A488-95B1-D5EB-3B79F24BD1FA}"/>
            </ac:spMkLst>
          </pc:spChg>
          <pc:spChg chg="add del mod">
            <ac:chgData name="Joanna Enns" userId="e545c526-4049-4e40-8e46-e8268b71ff0a" providerId="ADAL" clId="{23BB4EDC-57DB-6940-AD70-C41AF3182097}" dt="2023-10-18T23:08:18.630" v="3751" actId="478"/>
            <ac:spMkLst>
              <pc:docMk/>
              <pc:sldMasterMk cId="39030012" sldId="2147483648"/>
              <pc:sldLayoutMk cId="390582615" sldId="2147483650"/>
              <ac:spMk id="5" creationId="{F73F453C-37DF-3EDC-DCC3-23DC00F8375D}"/>
            </ac:spMkLst>
          </pc:spChg>
          <pc:spChg chg="del">
            <ac:chgData name="Joanna Enns" userId="e545c526-4049-4e40-8e46-e8268b71ff0a" providerId="ADAL" clId="{23BB4EDC-57DB-6940-AD70-C41AF3182097}" dt="2023-10-16T19:38:54.542" v="660" actId="478"/>
            <ac:spMkLst>
              <pc:docMk/>
              <pc:sldMasterMk cId="39030012" sldId="2147483648"/>
              <pc:sldLayoutMk cId="390582615" sldId="2147483650"/>
              <ac:spMk id="6" creationId="{2EAFD6CD-ACE5-5C44-8D7B-418A79B959BA}"/>
            </ac:spMkLst>
          </pc:spChg>
          <pc:spChg chg="add del mod">
            <ac:chgData name="Joanna Enns" userId="e545c526-4049-4e40-8e46-e8268b71ff0a" providerId="ADAL" clId="{23BB4EDC-57DB-6940-AD70-C41AF3182097}" dt="2023-10-18T22:42:56.305" v="3343" actId="478"/>
            <ac:spMkLst>
              <pc:docMk/>
              <pc:sldMasterMk cId="39030012" sldId="2147483648"/>
              <pc:sldLayoutMk cId="390582615" sldId="2147483650"/>
              <ac:spMk id="6" creationId="{8D9516B7-880B-FB32-2A91-8A41AB74646D}"/>
            </ac:spMkLst>
          </pc:spChg>
          <pc:spChg chg="add del mod">
            <ac:chgData name="Joanna Enns" userId="e545c526-4049-4e40-8e46-e8268b71ff0a" providerId="ADAL" clId="{23BB4EDC-57DB-6940-AD70-C41AF3182097}" dt="2023-10-18T23:08:18.630" v="3751" actId="478"/>
            <ac:spMkLst>
              <pc:docMk/>
              <pc:sldMasterMk cId="39030012" sldId="2147483648"/>
              <pc:sldLayoutMk cId="390582615" sldId="2147483650"/>
              <ac:spMk id="8" creationId="{287C2CCC-3174-A25B-8C03-56255693AB8B}"/>
            </ac:spMkLst>
          </pc:spChg>
          <pc:spChg chg="add del mod">
            <ac:chgData name="Joanna Enns" userId="e545c526-4049-4e40-8e46-e8268b71ff0a" providerId="ADAL" clId="{23BB4EDC-57DB-6940-AD70-C41AF3182097}" dt="2023-10-17T18:36:29.370" v="3083" actId="21"/>
            <ac:spMkLst>
              <pc:docMk/>
              <pc:sldMasterMk cId="39030012" sldId="2147483648"/>
              <pc:sldLayoutMk cId="390582615" sldId="2147483650"/>
              <ac:spMk id="8" creationId="{2E6A7128-5F5B-E54A-1E4C-69625C973477}"/>
            </ac:spMkLst>
          </pc:spChg>
          <pc:spChg chg="add del mod">
            <ac:chgData name="Joanna Enns" userId="e545c526-4049-4e40-8e46-e8268b71ff0a" providerId="ADAL" clId="{23BB4EDC-57DB-6940-AD70-C41AF3182097}" dt="2023-10-17T17:53:59.550" v="2821" actId="478"/>
            <ac:spMkLst>
              <pc:docMk/>
              <pc:sldMasterMk cId="39030012" sldId="2147483648"/>
              <pc:sldLayoutMk cId="390582615" sldId="2147483650"/>
              <ac:spMk id="10" creationId="{0C76EA3C-EFFE-F764-45AF-0A1DD6BD0489}"/>
            </ac:spMkLst>
          </pc:spChg>
          <pc:spChg chg="add del mod">
            <ac:chgData name="Joanna Enns" userId="e545c526-4049-4e40-8e46-e8268b71ff0a" providerId="ADAL" clId="{23BB4EDC-57DB-6940-AD70-C41AF3182097}" dt="2023-10-18T23:07:46.231" v="3745" actId="478"/>
            <ac:spMkLst>
              <pc:docMk/>
              <pc:sldMasterMk cId="39030012" sldId="2147483648"/>
              <pc:sldLayoutMk cId="390582615" sldId="2147483650"/>
              <ac:spMk id="10" creationId="{DD30D9F5-AACA-1CB7-34EA-6E08AE9A6B25}"/>
            </ac:spMkLst>
          </pc:spChg>
          <pc:spChg chg="add del">
            <ac:chgData name="Joanna Enns" userId="e545c526-4049-4e40-8e46-e8268b71ff0a" providerId="ADAL" clId="{23BB4EDC-57DB-6940-AD70-C41AF3182097}" dt="2023-10-16T20:50:27.195" v="696" actId="11529"/>
            <ac:spMkLst>
              <pc:docMk/>
              <pc:sldMasterMk cId="39030012" sldId="2147483648"/>
              <pc:sldLayoutMk cId="390582615" sldId="2147483650"/>
              <ac:spMk id="10" creationId="{DFACF426-0A3E-C5C4-FB18-E4FAB2B1502D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11" creationId="{03CC0786-001D-90D5-DDEB-6DE64D4AA84B}"/>
            </ac:spMkLst>
          </pc:spChg>
          <pc:spChg chg="add del mod">
            <ac:chgData name="Joanna Enns" userId="e545c526-4049-4e40-8e46-e8268b71ff0a" providerId="ADAL" clId="{23BB4EDC-57DB-6940-AD70-C41AF3182097}" dt="2023-10-16T21:03:49.143" v="856" actId="478"/>
            <ac:spMkLst>
              <pc:docMk/>
              <pc:sldMasterMk cId="39030012" sldId="2147483648"/>
              <pc:sldLayoutMk cId="390582615" sldId="2147483650"/>
              <ac:spMk id="11" creationId="{9D8A0E13-D33A-4AA8-D40F-E82E1C08003F}"/>
            </ac:spMkLst>
          </pc:spChg>
          <pc:spChg chg="add del mod">
            <ac:chgData name="Joanna Enns" userId="e545c526-4049-4e40-8e46-e8268b71ff0a" providerId="ADAL" clId="{23BB4EDC-57DB-6940-AD70-C41AF3182097}" dt="2023-10-18T22:58:57.472" v="3585" actId="478"/>
            <ac:spMkLst>
              <pc:docMk/>
              <pc:sldMasterMk cId="39030012" sldId="2147483648"/>
              <pc:sldLayoutMk cId="390582615" sldId="2147483650"/>
              <ac:spMk id="11" creationId="{B6ADA69F-8C45-7F34-4298-ACA7D4134912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12" creationId="{49DDB6A6-9F5B-00AA-F269-C484F695912E}"/>
            </ac:spMkLst>
          </pc:spChg>
          <pc:spChg chg="add mod">
            <ac:chgData name="Joanna Enns" userId="e545c526-4049-4e40-8e46-e8268b71ff0a" providerId="ADAL" clId="{23BB4EDC-57DB-6940-AD70-C41AF3182097}" dt="2023-10-18T22:57:46.558" v="3568" actId="571"/>
            <ac:spMkLst>
              <pc:docMk/>
              <pc:sldMasterMk cId="39030012" sldId="2147483648"/>
              <pc:sldLayoutMk cId="390582615" sldId="2147483650"/>
              <ac:spMk id="12" creationId="{BC2C1F07-C509-0F59-3ECA-47569C2FD965}"/>
            </ac:spMkLst>
          </pc:spChg>
          <pc:spChg chg="add del mod">
            <ac:chgData name="Joanna Enns" userId="e545c526-4049-4e40-8e46-e8268b71ff0a" providerId="ADAL" clId="{23BB4EDC-57DB-6940-AD70-C41AF3182097}" dt="2023-10-18T23:08:27.766" v="3755" actId="478"/>
            <ac:spMkLst>
              <pc:docMk/>
              <pc:sldMasterMk cId="39030012" sldId="2147483648"/>
              <pc:sldLayoutMk cId="390582615" sldId="2147483650"/>
              <ac:spMk id="13" creationId="{03ACAF30-2F3C-E045-C75C-5A744AF473B0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13" creationId="{591F949D-8E28-3A16-9898-5DAD76F5D43F}"/>
            </ac:spMkLst>
          </pc:spChg>
          <pc:spChg chg="add del mod">
            <ac:chgData name="Joanna Enns" userId="e545c526-4049-4e40-8e46-e8268b71ff0a" providerId="ADAL" clId="{23BB4EDC-57DB-6940-AD70-C41AF3182097}" dt="2023-10-16T21:12:38.783" v="966" actId="478"/>
            <ac:spMkLst>
              <pc:docMk/>
              <pc:sldMasterMk cId="39030012" sldId="2147483648"/>
              <pc:sldLayoutMk cId="390582615" sldId="2147483650"/>
              <ac:spMk id="13" creationId="{D98F53DB-39B3-B61B-FCE2-B5386020044C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14" creationId="{32ED1458-CDFE-5604-C61D-30499F64DF6E}"/>
            </ac:spMkLst>
          </pc:spChg>
          <pc:spChg chg="add del mod">
            <ac:chgData name="Joanna Enns" userId="e545c526-4049-4e40-8e46-e8268b71ff0a" providerId="ADAL" clId="{23BB4EDC-57DB-6940-AD70-C41AF3182097}" dt="2023-10-16T21:12:38.783" v="966" actId="478"/>
            <ac:spMkLst>
              <pc:docMk/>
              <pc:sldMasterMk cId="39030012" sldId="2147483648"/>
              <pc:sldLayoutMk cId="390582615" sldId="2147483650"/>
              <ac:spMk id="14" creationId="{566586C6-0739-DC92-189B-02999422A8E3}"/>
            </ac:spMkLst>
          </pc:spChg>
          <pc:spChg chg="add del mod">
            <ac:chgData name="Joanna Enns" userId="e545c526-4049-4e40-8e46-e8268b71ff0a" providerId="ADAL" clId="{23BB4EDC-57DB-6940-AD70-C41AF3182097}" dt="2023-10-18T23:03:52.971" v="3703" actId="478"/>
            <ac:spMkLst>
              <pc:docMk/>
              <pc:sldMasterMk cId="39030012" sldId="2147483648"/>
              <pc:sldLayoutMk cId="390582615" sldId="2147483650"/>
              <ac:spMk id="14" creationId="{A826201F-A973-4574-210C-966AA32A22DA}"/>
            </ac:spMkLst>
          </pc:spChg>
          <pc:spChg chg="add del mod">
            <ac:chgData name="Joanna Enns" userId="e545c526-4049-4e40-8e46-e8268b71ff0a" providerId="ADAL" clId="{23BB4EDC-57DB-6940-AD70-C41AF3182097}" dt="2023-10-16T21:12:18.533" v="962" actId="478"/>
            <ac:spMkLst>
              <pc:docMk/>
              <pc:sldMasterMk cId="39030012" sldId="2147483648"/>
              <pc:sldLayoutMk cId="390582615" sldId="2147483650"/>
              <ac:spMk id="15" creationId="{048B8CF6-D3A5-17B5-8009-CD4C7E698654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15" creationId="{68E47F88-D690-FB57-9CA0-DA523F3BADEB}"/>
            </ac:spMkLst>
          </pc:spChg>
          <pc:spChg chg="add del mod">
            <ac:chgData name="Joanna Enns" userId="e545c526-4049-4e40-8e46-e8268b71ff0a" providerId="ADAL" clId="{23BB4EDC-57DB-6940-AD70-C41AF3182097}" dt="2023-10-18T23:03:51.988" v="3702" actId="478"/>
            <ac:spMkLst>
              <pc:docMk/>
              <pc:sldMasterMk cId="39030012" sldId="2147483648"/>
              <pc:sldLayoutMk cId="390582615" sldId="2147483650"/>
              <ac:spMk id="15" creationId="{AA051564-FF08-7C8E-9CC1-D368770D2EDB}"/>
            </ac:spMkLst>
          </pc:spChg>
          <pc:spChg chg="add del mod">
            <ac:chgData name="Joanna Enns" userId="e545c526-4049-4e40-8e46-e8268b71ff0a" providerId="ADAL" clId="{23BB4EDC-57DB-6940-AD70-C41AF3182097}" dt="2023-10-16T21:12:18.533" v="962" actId="478"/>
            <ac:spMkLst>
              <pc:docMk/>
              <pc:sldMasterMk cId="39030012" sldId="2147483648"/>
              <pc:sldLayoutMk cId="390582615" sldId="2147483650"/>
              <ac:spMk id="16" creationId="{3C535DDA-B362-05FD-ABF4-20CED4E16CE1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16" creationId="{657E8A8E-7F01-77C7-DD34-F858FEAA3AE2}"/>
            </ac:spMkLst>
          </pc:spChg>
          <pc:spChg chg="add del mod">
            <ac:chgData name="Joanna Enns" userId="e545c526-4049-4e40-8e46-e8268b71ff0a" providerId="ADAL" clId="{23BB4EDC-57DB-6940-AD70-C41AF3182097}" dt="2023-10-18T22:59:25.094" v="3591" actId="478"/>
            <ac:spMkLst>
              <pc:docMk/>
              <pc:sldMasterMk cId="39030012" sldId="2147483648"/>
              <pc:sldLayoutMk cId="390582615" sldId="2147483650"/>
              <ac:spMk id="16" creationId="{A8E426FC-4EB4-C7FE-CF9D-D1273B5B8CBF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17" creationId="{55DDED6E-F591-464A-3883-0B29E411695D}"/>
            </ac:spMkLst>
          </pc:spChg>
          <pc:spChg chg="add del mod">
            <ac:chgData name="Joanna Enns" userId="e545c526-4049-4e40-8e46-e8268b71ff0a" providerId="ADAL" clId="{23BB4EDC-57DB-6940-AD70-C41AF3182097}" dt="2023-10-18T23:03:48.947" v="3701" actId="478"/>
            <ac:spMkLst>
              <pc:docMk/>
              <pc:sldMasterMk cId="39030012" sldId="2147483648"/>
              <pc:sldLayoutMk cId="390582615" sldId="2147483650"/>
              <ac:spMk id="17" creationId="{70FCB6D4-967C-82A9-A2A1-8350149BD45F}"/>
            </ac:spMkLst>
          </pc:spChg>
          <pc:spChg chg="add del mod">
            <ac:chgData name="Joanna Enns" userId="e545c526-4049-4e40-8e46-e8268b71ff0a" providerId="ADAL" clId="{23BB4EDC-57DB-6940-AD70-C41AF3182097}" dt="2023-10-16T21:12:18.533" v="962" actId="478"/>
            <ac:spMkLst>
              <pc:docMk/>
              <pc:sldMasterMk cId="39030012" sldId="2147483648"/>
              <pc:sldLayoutMk cId="390582615" sldId="2147483650"/>
              <ac:spMk id="17" creationId="{FCE07C30-8FEA-B6D7-F389-E2140F8AE1F4}"/>
            </ac:spMkLst>
          </pc:spChg>
          <pc:spChg chg="add del mod">
            <ac:chgData name="Joanna Enns" userId="e545c526-4049-4e40-8e46-e8268b71ff0a" providerId="ADAL" clId="{23BB4EDC-57DB-6940-AD70-C41AF3182097}" dt="2023-10-16T21:12:38.783" v="966" actId="478"/>
            <ac:spMkLst>
              <pc:docMk/>
              <pc:sldMasterMk cId="39030012" sldId="2147483648"/>
              <pc:sldLayoutMk cId="390582615" sldId="2147483650"/>
              <ac:spMk id="18" creationId="{597E4E54-59F8-6A1D-2FFD-E6D1CC9ECB79}"/>
            </ac:spMkLst>
          </pc:spChg>
          <pc:spChg chg="add del mod">
            <ac:chgData name="Joanna Enns" userId="e545c526-4049-4e40-8e46-e8268b71ff0a" providerId="ADAL" clId="{23BB4EDC-57DB-6940-AD70-C41AF3182097}" dt="2023-10-18T23:07:46.231" v="3745" actId="478"/>
            <ac:spMkLst>
              <pc:docMk/>
              <pc:sldMasterMk cId="39030012" sldId="2147483648"/>
              <pc:sldLayoutMk cId="390582615" sldId="2147483650"/>
              <ac:spMk id="18" creationId="{6185534F-C0B0-9E79-08EA-0BDC41742DD4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18" creationId="{B3C747FE-8F08-8AF2-8084-1E8FDB318B14}"/>
            </ac:spMkLst>
          </pc:spChg>
          <pc:spChg chg="add del mod">
            <ac:chgData name="Joanna Enns" userId="e545c526-4049-4e40-8e46-e8268b71ff0a" providerId="ADAL" clId="{23BB4EDC-57DB-6940-AD70-C41AF3182097}" dt="2023-10-16T21:12:18.533" v="962" actId="478"/>
            <ac:spMkLst>
              <pc:docMk/>
              <pc:sldMasterMk cId="39030012" sldId="2147483648"/>
              <pc:sldLayoutMk cId="390582615" sldId="2147483650"/>
              <ac:spMk id="19" creationId="{D00A84CE-0ED7-3D28-A34C-A35A34D44313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19" creationId="{DA855D36-3AAF-D5A9-C68A-F750C6857605}"/>
            </ac:spMkLst>
          </pc:spChg>
          <pc:spChg chg="add del mod">
            <ac:chgData name="Joanna Enns" userId="e545c526-4049-4e40-8e46-e8268b71ff0a" providerId="ADAL" clId="{23BB4EDC-57DB-6940-AD70-C41AF3182097}" dt="2023-10-18T23:07:46.231" v="3745" actId="478"/>
            <ac:spMkLst>
              <pc:docMk/>
              <pc:sldMasterMk cId="39030012" sldId="2147483648"/>
              <pc:sldLayoutMk cId="390582615" sldId="2147483650"/>
              <ac:spMk id="19" creationId="{DAEA36ED-5460-BD20-F3C5-EE3E17156AC8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20" creationId="{1124CE5A-9D17-5329-276E-DF03E6659CE3}"/>
            </ac:spMkLst>
          </pc:spChg>
          <pc:spChg chg="add del mod">
            <ac:chgData name="Joanna Enns" userId="e545c526-4049-4e40-8e46-e8268b71ff0a" providerId="ADAL" clId="{23BB4EDC-57DB-6940-AD70-C41AF3182097}" dt="2023-10-16T21:04:49.066" v="864" actId="478"/>
            <ac:spMkLst>
              <pc:docMk/>
              <pc:sldMasterMk cId="39030012" sldId="2147483648"/>
              <pc:sldLayoutMk cId="390582615" sldId="2147483650"/>
              <ac:spMk id="20" creationId="{21FCE8F5-FC9F-785B-9133-552E3A1EDDA5}"/>
            </ac:spMkLst>
          </pc:spChg>
          <pc:spChg chg="add del mod">
            <ac:chgData name="Joanna Enns" userId="e545c526-4049-4e40-8e46-e8268b71ff0a" providerId="ADAL" clId="{23BB4EDC-57DB-6940-AD70-C41AF3182097}" dt="2023-10-18T23:02:58.752" v="3694" actId="478"/>
            <ac:spMkLst>
              <pc:docMk/>
              <pc:sldMasterMk cId="39030012" sldId="2147483648"/>
              <pc:sldLayoutMk cId="390582615" sldId="2147483650"/>
              <ac:spMk id="20" creationId="{A28A0AC8-A1C5-051A-D1F8-041989678475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21" creationId="{B2E59D30-99FC-E7DC-E7A4-2338DDB25D4B}"/>
            </ac:spMkLst>
          </pc:spChg>
          <pc:spChg chg="add del mod">
            <ac:chgData name="Joanna Enns" userId="e545c526-4049-4e40-8e46-e8268b71ff0a" providerId="ADAL" clId="{23BB4EDC-57DB-6940-AD70-C41AF3182097}" dt="2023-10-18T23:02:55.223" v="3692" actId="478"/>
            <ac:spMkLst>
              <pc:docMk/>
              <pc:sldMasterMk cId="39030012" sldId="2147483648"/>
              <pc:sldLayoutMk cId="390582615" sldId="2147483650"/>
              <ac:spMk id="21" creationId="{CF24BFDE-6718-CACB-07B2-AF0FB3AC3B4F}"/>
            </ac:spMkLst>
          </pc:spChg>
          <pc:spChg chg="add mod">
            <ac:chgData name="Joanna Enns" userId="e545c526-4049-4e40-8e46-e8268b71ff0a" providerId="ADAL" clId="{23BB4EDC-57DB-6940-AD70-C41AF3182097}" dt="2023-10-19T00:10:20.540" v="4728" actId="404"/>
            <ac:spMkLst>
              <pc:docMk/>
              <pc:sldMasterMk cId="39030012" sldId="2147483648"/>
              <pc:sldLayoutMk cId="390582615" sldId="2147483650"/>
              <ac:spMk id="22" creationId="{17464888-E492-2B9E-D8BA-335599D0D422}"/>
            </ac:spMkLst>
          </pc:spChg>
          <pc:spChg chg="add del mod">
            <ac:chgData name="Joanna Enns" userId="e545c526-4049-4e40-8e46-e8268b71ff0a" providerId="ADAL" clId="{23BB4EDC-57DB-6940-AD70-C41AF3182097}" dt="2023-10-17T18:25:29.187" v="2981" actId="478"/>
            <ac:spMkLst>
              <pc:docMk/>
              <pc:sldMasterMk cId="39030012" sldId="2147483648"/>
              <pc:sldLayoutMk cId="390582615" sldId="2147483650"/>
              <ac:spMk id="22" creationId="{1BABE75F-7969-0B5E-F21F-2D34D884B034}"/>
            </ac:spMkLst>
          </pc:spChg>
          <pc:spChg chg="add del mod">
            <ac:chgData name="Joanna Enns" userId="e545c526-4049-4e40-8e46-e8268b71ff0a" providerId="ADAL" clId="{23BB4EDC-57DB-6940-AD70-C41AF3182097}" dt="2023-10-16T21:12:38.783" v="966" actId="478"/>
            <ac:spMkLst>
              <pc:docMk/>
              <pc:sldMasterMk cId="39030012" sldId="2147483648"/>
              <pc:sldLayoutMk cId="390582615" sldId="2147483650"/>
              <ac:spMk id="22" creationId="{F042401D-42D3-D96A-7792-32BC1EFDBBE3}"/>
            </ac:spMkLst>
          </pc:spChg>
          <pc:spChg chg="add del mod">
            <ac:chgData name="Joanna Enns" userId="e545c526-4049-4e40-8e46-e8268b71ff0a" providerId="ADAL" clId="{23BB4EDC-57DB-6940-AD70-C41AF3182097}" dt="2023-10-18T22:56:51.233" v="3555" actId="478"/>
            <ac:spMkLst>
              <pc:docMk/>
              <pc:sldMasterMk cId="39030012" sldId="2147483648"/>
              <pc:sldLayoutMk cId="390582615" sldId="2147483650"/>
              <ac:spMk id="23" creationId="{286CD7AB-BC40-297A-89DB-757D922BC664}"/>
            </ac:spMkLst>
          </pc:spChg>
          <pc:spChg chg="add del mod">
            <ac:chgData name="Joanna Enns" userId="e545c526-4049-4e40-8e46-e8268b71ff0a" providerId="ADAL" clId="{23BB4EDC-57DB-6940-AD70-C41AF3182097}" dt="2023-10-16T21:12:38.783" v="966" actId="478"/>
            <ac:spMkLst>
              <pc:docMk/>
              <pc:sldMasterMk cId="39030012" sldId="2147483648"/>
              <pc:sldLayoutMk cId="390582615" sldId="2147483650"/>
              <ac:spMk id="23" creationId="{7F5B7E3D-3DB5-5AEB-1299-8700FA0AA45E}"/>
            </ac:spMkLst>
          </pc:spChg>
          <pc:spChg chg="add del mod">
            <ac:chgData name="Joanna Enns" userId="e545c526-4049-4e40-8e46-e8268b71ff0a" providerId="ADAL" clId="{23BB4EDC-57DB-6940-AD70-C41AF3182097}" dt="2023-10-16T21:12:18.533" v="962" actId="478"/>
            <ac:spMkLst>
              <pc:docMk/>
              <pc:sldMasterMk cId="39030012" sldId="2147483648"/>
              <pc:sldLayoutMk cId="390582615" sldId="2147483650"/>
              <ac:spMk id="24" creationId="{1125EA16-5C69-9F4D-4D47-9038583DEC45}"/>
            </ac:spMkLst>
          </pc:spChg>
          <pc:spChg chg="add del mod">
            <ac:chgData name="Joanna Enns" userId="e545c526-4049-4e40-8e46-e8268b71ff0a" providerId="ADAL" clId="{23BB4EDC-57DB-6940-AD70-C41AF3182097}" dt="2023-10-17T18:27:14.034" v="3007" actId="478"/>
            <ac:spMkLst>
              <pc:docMk/>
              <pc:sldMasterMk cId="39030012" sldId="2147483648"/>
              <pc:sldLayoutMk cId="390582615" sldId="2147483650"/>
              <ac:spMk id="24" creationId="{30BEAC80-8589-1395-4DF9-198FCF6B3D5A}"/>
            </ac:spMkLst>
          </pc:spChg>
          <pc:spChg chg="add mod">
            <ac:chgData name="Joanna Enns" userId="e545c526-4049-4e40-8e46-e8268b71ff0a" providerId="ADAL" clId="{23BB4EDC-57DB-6940-AD70-C41AF3182097}" dt="2023-10-18T23:14:32.045" v="3907" actId="3064"/>
            <ac:spMkLst>
              <pc:docMk/>
              <pc:sldMasterMk cId="39030012" sldId="2147483648"/>
              <pc:sldLayoutMk cId="390582615" sldId="2147483650"/>
              <ac:spMk id="24" creationId="{EAED027C-55E6-E9AA-4650-220086F96C91}"/>
            </ac:spMkLst>
          </pc:spChg>
          <pc:spChg chg="add del mod">
            <ac:chgData name="Joanna Enns" userId="e545c526-4049-4e40-8e46-e8268b71ff0a" providerId="ADAL" clId="{23BB4EDC-57DB-6940-AD70-C41AF3182097}" dt="2023-10-17T18:27:14.034" v="3007" actId="478"/>
            <ac:spMkLst>
              <pc:docMk/>
              <pc:sldMasterMk cId="39030012" sldId="2147483648"/>
              <pc:sldLayoutMk cId="390582615" sldId="2147483650"/>
              <ac:spMk id="25" creationId="{105D799E-7CCD-C600-308F-6F26FF0A5DA6}"/>
            </ac:spMkLst>
          </pc:spChg>
          <pc:spChg chg="add del mod">
            <ac:chgData name="Joanna Enns" userId="e545c526-4049-4e40-8e46-e8268b71ff0a" providerId="ADAL" clId="{23BB4EDC-57DB-6940-AD70-C41AF3182097}" dt="2023-10-16T21:12:18.533" v="962" actId="478"/>
            <ac:spMkLst>
              <pc:docMk/>
              <pc:sldMasterMk cId="39030012" sldId="2147483648"/>
              <pc:sldLayoutMk cId="390582615" sldId="2147483650"/>
              <ac:spMk id="25" creationId="{D35DB302-5FD6-EED1-5C7E-DFDE6D7AED8F}"/>
            </ac:spMkLst>
          </pc:spChg>
          <pc:spChg chg="add mod">
            <ac:chgData name="Joanna Enns" userId="e545c526-4049-4e40-8e46-e8268b71ff0a" providerId="ADAL" clId="{23BB4EDC-57DB-6940-AD70-C41AF3182097}" dt="2023-10-19T00:10:20.540" v="4728" actId="404"/>
            <ac:spMkLst>
              <pc:docMk/>
              <pc:sldMasterMk cId="39030012" sldId="2147483648"/>
              <pc:sldLayoutMk cId="390582615" sldId="2147483650"/>
              <ac:spMk id="25" creationId="{FE87B075-0592-EAC4-A913-CE2CB56E26FC}"/>
            </ac:spMkLst>
          </pc:spChg>
          <pc:spChg chg="add del mod">
            <ac:chgData name="Joanna Enns" userId="e545c526-4049-4e40-8e46-e8268b71ff0a" providerId="ADAL" clId="{23BB4EDC-57DB-6940-AD70-C41AF3182097}" dt="2023-10-18T22:56:51.233" v="3555" actId="478"/>
            <ac:spMkLst>
              <pc:docMk/>
              <pc:sldMasterMk cId="39030012" sldId="2147483648"/>
              <pc:sldLayoutMk cId="390582615" sldId="2147483650"/>
              <ac:spMk id="26" creationId="{66F31BDC-C715-E3D2-B848-40524636654A}"/>
            </ac:spMkLst>
          </pc:spChg>
          <pc:spChg chg="add del mod">
            <ac:chgData name="Joanna Enns" userId="e545c526-4049-4e40-8e46-e8268b71ff0a" providerId="ADAL" clId="{23BB4EDC-57DB-6940-AD70-C41AF3182097}" dt="2023-10-16T21:12:18.533" v="962" actId="478"/>
            <ac:spMkLst>
              <pc:docMk/>
              <pc:sldMasterMk cId="39030012" sldId="2147483648"/>
              <pc:sldLayoutMk cId="390582615" sldId="2147483650"/>
              <ac:spMk id="26" creationId="{F6E93B7B-BB6E-E134-5BAC-9C737C7ADFB8}"/>
            </ac:spMkLst>
          </pc:spChg>
          <pc:spChg chg="add del mod">
            <ac:chgData name="Joanna Enns" userId="e545c526-4049-4e40-8e46-e8268b71ff0a" providerId="ADAL" clId="{23BB4EDC-57DB-6940-AD70-C41AF3182097}" dt="2023-10-17T18:27:14.034" v="3007" actId="478"/>
            <ac:spMkLst>
              <pc:docMk/>
              <pc:sldMasterMk cId="39030012" sldId="2147483648"/>
              <pc:sldLayoutMk cId="390582615" sldId="2147483650"/>
              <ac:spMk id="27" creationId="{23E585A1-666F-1B50-A85C-03FA5BE9E0AB}"/>
            </ac:spMkLst>
          </pc:spChg>
          <pc:spChg chg="add del mod">
            <ac:chgData name="Joanna Enns" userId="e545c526-4049-4e40-8e46-e8268b71ff0a" providerId="ADAL" clId="{23BB4EDC-57DB-6940-AD70-C41AF3182097}" dt="2023-10-16T21:12:38.783" v="966" actId="478"/>
            <ac:spMkLst>
              <pc:docMk/>
              <pc:sldMasterMk cId="39030012" sldId="2147483648"/>
              <pc:sldLayoutMk cId="390582615" sldId="2147483650"/>
              <ac:spMk id="27" creationId="{C5C14656-B6B7-09CD-8F09-7FE8B669398E}"/>
            </ac:spMkLst>
          </pc:spChg>
          <pc:spChg chg="add mod">
            <ac:chgData name="Joanna Enns" userId="e545c526-4049-4e40-8e46-e8268b71ff0a" providerId="ADAL" clId="{23BB4EDC-57DB-6940-AD70-C41AF3182097}" dt="2023-10-18T23:14:34.781" v="3909" actId="3064"/>
            <ac:spMkLst>
              <pc:docMk/>
              <pc:sldMasterMk cId="39030012" sldId="2147483648"/>
              <pc:sldLayoutMk cId="390582615" sldId="2147483650"/>
              <ac:spMk id="27" creationId="{D2501056-8C04-851D-B830-8AA123600558}"/>
            </ac:spMkLst>
          </pc:spChg>
          <pc:spChg chg="add del mod">
            <ac:chgData name="Joanna Enns" userId="e545c526-4049-4e40-8e46-e8268b71ff0a" providerId="ADAL" clId="{23BB4EDC-57DB-6940-AD70-C41AF3182097}" dt="2023-10-16T21:12:18.533" v="962" actId="478"/>
            <ac:spMkLst>
              <pc:docMk/>
              <pc:sldMasterMk cId="39030012" sldId="2147483648"/>
              <pc:sldLayoutMk cId="390582615" sldId="2147483650"/>
              <ac:spMk id="28" creationId="{1EFCBDE0-FA8D-7E6D-E0B0-22F8B53D9E5E}"/>
            </ac:spMkLst>
          </pc:spChg>
          <pc:spChg chg="add del mod">
            <ac:chgData name="Joanna Enns" userId="e545c526-4049-4e40-8e46-e8268b71ff0a" providerId="ADAL" clId="{23BB4EDC-57DB-6940-AD70-C41AF3182097}" dt="2023-10-17T18:27:14.034" v="3007" actId="478"/>
            <ac:spMkLst>
              <pc:docMk/>
              <pc:sldMasterMk cId="39030012" sldId="2147483648"/>
              <pc:sldLayoutMk cId="390582615" sldId="2147483650"/>
              <ac:spMk id="28" creationId="{991A2BC2-31F1-07EA-D789-45AA4DBBEE08}"/>
            </ac:spMkLst>
          </pc:spChg>
          <pc:spChg chg="add del mod">
            <ac:chgData name="Joanna Enns" userId="e545c526-4049-4e40-8e46-e8268b71ff0a" providerId="ADAL" clId="{23BB4EDC-57DB-6940-AD70-C41AF3182097}" dt="2023-10-18T23:03:47.403" v="3700" actId="478"/>
            <ac:spMkLst>
              <pc:docMk/>
              <pc:sldMasterMk cId="39030012" sldId="2147483648"/>
              <pc:sldLayoutMk cId="390582615" sldId="2147483650"/>
              <ac:spMk id="28" creationId="{AE4A35E3-D561-DA28-9CDF-3A6FAAE80516}"/>
            </ac:spMkLst>
          </pc:spChg>
          <pc:spChg chg="add del mod">
            <ac:chgData name="Joanna Enns" userId="e545c526-4049-4e40-8e46-e8268b71ff0a" providerId="ADAL" clId="{23BB4EDC-57DB-6940-AD70-C41AF3182097}" dt="2023-10-17T18:30:25.033" v="3045" actId="478"/>
            <ac:spMkLst>
              <pc:docMk/>
              <pc:sldMasterMk cId="39030012" sldId="2147483648"/>
              <pc:sldLayoutMk cId="390582615" sldId="2147483650"/>
              <ac:spMk id="29" creationId="{494694E9-94FF-662F-3275-D3B41F09DB53}"/>
            </ac:spMkLst>
          </pc:spChg>
          <pc:spChg chg="add del mod">
            <ac:chgData name="Joanna Enns" userId="e545c526-4049-4e40-8e46-e8268b71ff0a" providerId="ADAL" clId="{23BB4EDC-57DB-6940-AD70-C41AF3182097}" dt="2023-10-16T21:04:49.066" v="864" actId="478"/>
            <ac:spMkLst>
              <pc:docMk/>
              <pc:sldMasterMk cId="39030012" sldId="2147483648"/>
              <pc:sldLayoutMk cId="390582615" sldId="2147483650"/>
              <ac:spMk id="29" creationId="{54E066D2-4EE5-370E-4BD2-AFEED39987D5}"/>
            </ac:spMkLst>
          </pc:spChg>
          <pc:spChg chg="add del mod">
            <ac:chgData name="Joanna Enns" userId="e545c526-4049-4e40-8e46-e8268b71ff0a" providerId="ADAL" clId="{23BB4EDC-57DB-6940-AD70-C41AF3182097}" dt="2023-10-18T23:08:21.146" v="3752" actId="478"/>
            <ac:spMkLst>
              <pc:docMk/>
              <pc:sldMasterMk cId="39030012" sldId="2147483648"/>
              <pc:sldLayoutMk cId="390582615" sldId="2147483650"/>
              <ac:spMk id="29" creationId="{B794C319-C432-353E-B3D7-BD6534208BAF}"/>
            </ac:spMkLst>
          </pc:spChg>
          <pc:spChg chg="add del mod">
            <ac:chgData name="Joanna Enns" userId="e545c526-4049-4e40-8e46-e8268b71ff0a" providerId="ADAL" clId="{23BB4EDC-57DB-6940-AD70-C41AF3182097}" dt="2023-10-18T23:06:01.084" v="3723" actId="478"/>
            <ac:spMkLst>
              <pc:docMk/>
              <pc:sldMasterMk cId="39030012" sldId="2147483648"/>
              <pc:sldLayoutMk cId="390582615" sldId="2147483650"/>
              <ac:spMk id="30" creationId="{39333B18-BACF-78FB-7F31-41207F08F611}"/>
            </ac:spMkLst>
          </pc:spChg>
          <pc:spChg chg="add del mod">
            <ac:chgData name="Joanna Enns" userId="e545c526-4049-4e40-8e46-e8268b71ff0a" providerId="ADAL" clId="{23BB4EDC-57DB-6940-AD70-C41AF3182097}" dt="2023-10-17T18:25:54.110" v="2986" actId="478"/>
            <ac:spMkLst>
              <pc:docMk/>
              <pc:sldMasterMk cId="39030012" sldId="2147483648"/>
              <pc:sldLayoutMk cId="390582615" sldId="2147483650"/>
              <ac:spMk id="30" creationId="{602AB302-7119-ADC7-2E15-F0DFB8ABF982}"/>
            </ac:spMkLst>
          </pc:spChg>
          <pc:spChg chg="add del mod">
            <ac:chgData name="Joanna Enns" userId="e545c526-4049-4e40-8e46-e8268b71ff0a" providerId="ADAL" clId="{23BB4EDC-57DB-6940-AD70-C41AF3182097}" dt="2023-10-17T18:25:54.110" v="2986" actId="478"/>
            <ac:spMkLst>
              <pc:docMk/>
              <pc:sldMasterMk cId="39030012" sldId="2147483648"/>
              <pc:sldLayoutMk cId="390582615" sldId="2147483650"/>
              <ac:spMk id="31" creationId="{956004AE-C3DB-F00A-E158-049464B0BD73}"/>
            </ac:spMkLst>
          </pc:spChg>
          <pc:spChg chg="add del mod">
            <ac:chgData name="Joanna Enns" userId="e545c526-4049-4e40-8e46-e8268b71ff0a" providerId="ADAL" clId="{23BB4EDC-57DB-6940-AD70-C41AF3182097}" dt="2023-10-18T23:08:21.146" v="3752" actId="478"/>
            <ac:spMkLst>
              <pc:docMk/>
              <pc:sldMasterMk cId="39030012" sldId="2147483648"/>
              <pc:sldLayoutMk cId="390582615" sldId="2147483650"/>
              <ac:spMk id="31" creationId="{F5D4EFAB-FCE9-8D83-E9CA-68FC279AA7CB}"/>
            </ac:spMkLst>
          </pc:spChg>
          <pc:spChg chg="add del mod">
            <ac:chgData name="Joanna Enns" userId="e545c526-4049-4e40-8e46-e8268b71ff0a" providerId="ADAL" clId="{23BB4EDC-57DB-6940-AD70-C41AF3182097}" dt="2023-10-18T23:09:02.093" v="3771" actId="478"/>
            <ac:spMkLst>
              <pc:docMk/>
              <pc:sldMasterMk cId="39030012" sldId="2147483648"/>
              <pc:sldLayoutMk cId="390582615" sldId="2147483650"/>
              <ac:spMk id="32" creationId="{D4E2AE22-0121-A4CF-5D39-66F7EA8E85C7}"/>
            </ac:spMkLst>
          </pc:spChg>
          <pc:spChg chg="add del mod">
            <ac:chgData name="Joanna Enns" userId="e545c526-4049-4e40-8e46-e8268b71ff0a" providerId="ADAL" clId="{23BB4EDC-57DB-6940-AD70-C41AF3182097}" dt="2023-10-17T18:24:31.037" v="2971" actId="478"/>
            <ac:spMkLst>
              <pc:docMk/>
              <pc:sldMasterMk cId="39030012" sldId="2147483648"/>
              <pc:sldLayoutMk cId="390582615" sldId="2147483650"/>
              <ac:spMk id="32" creationId="{F2997CC9-81EE-D6AE-B858-D3799CC828B7}"/>
            </ac:spMkLst>
          </pc:spChg>
          <pc:spChg chg="add del mod">
            <ac:chgData name="Joanna Enns" userId="e545c526-4049-4e40-8e46-e8268b71ff0a" providerId="ADAL" clId="{23BB4EDC-57DB-6940-AD70-C41AF3182097}" dt="2023-10-17T18:24:31.037" v="2971" actId="478"/>
            <ac:spMkLst>
              <pc:docMk/>
              <pc:sldMasterMk cId="39030012" sldId="2147483648"/>
              <pc:sldLayoutMk cId="390582615" sldId="2147483650"/>
              <ac:spMk id="33" creationId="{7116EA6F-B8A4-A348-68E2-C8DA71DDE2EB}"/>
            </ac:spMkLst>
          </pc:spChg>
          <pc:spChg chg="add mod">
            <ac:chgData name="Joanna Enns" userId="e545c526-4049-4e40-8e46-e8268b71ff0a" providerId="ADAL" clId="{23BB4EDC-57DB-6940-AD70-C41AF3182097}" dt="2023-10-18T23:05:30.709" v="3715" actId="571"/>
            <ac:spMkLst>
              <pc:docMk/>
              <pc:sldMasterMk cId="39030012" sldId="2147483648"/>
              <pc:sldLayoutMk cId="390582615" sldId="2147483650"/>
              <ac:spMk id="33" creationId="{CDC50012-83D6-E7AB-C2F7-07D3DC8B925F}"/>
            </ac:spMkLst>
          </pc:spChg>
          <pc:spChg chg="add mod">
            <ac:chgData name="Joanna Enns" userId="e545c526-4049-4e40-8e46-e8268b71ff0a" providerId="ADAL" clId="{23BB4EDC-57DB-6940-AD70-C41AF3182097}" dt="2023-10-18T23:05:30.709" v="3715" actId="571"/>
            <ac:spMkLst>
              <pc:docMk/>
              <pc:sldMasterMk cId="39030012" sldId="2147483648"/>
              <pc:sldLayoutMk cId="390582615" sldId="2147483650"/>
              <ac:spMk id="34" creationId="{7EAEB787-DCD0-B904-16BA-0F4F778EAF92}"/>
            </ac:spMkLst>
          </pc:spChg>
          <pc:spChg chg="add del mod">
            <ac:chgData name="Joanna Enns" userId="e545c526-4049-4e40-8e46-e8268b71ff0a" providerId="ADAL" clId="{23BB4EDC-57DB-6940-AD70-C41AF3182097}" dt="2023-10-17T18:25:54.110" v="2986" actId="478"/>
            <ac:spMkLst>
              <pc:docMk/>
              <pc:sldMasterMk cId="39030012" sldId="2147483648"/>
              <pc:sldLayoutMk cId="390582615" sldId="2147483650"/>
              <ac:spMk id="34" creationId="{8F351637-CDF5-EEB1-4C55-FCA543472E45}"/>
            </ac:spMkLst>
          </pc:spChg>
          <pc:spChg chg="add del mod">
            <ac:chgData name="Joanna Enns" userId="e545c526-4049-4e40-8e46-e8268b71ff0a" providerId="ADAL" clId="{23BB4EDC-57DB-6940-AD70-C41AF3182097}" dt="2023-10-17T18:25:54.110" v="2986" actId="478"/>
            <ac:spMkLst>
              <pc:docMk/>
              <pc:sldMasterMk cId="39030012" sldId="2147483648"/>
              <pc:sldLayoutMk cId="390582615" sldId="2147483650"/>
              <ac:spMk id="35" creationId="{4923D567-BD55-4A2F-3166-10DF296F8FF0}"/>
            </ac:spMkLst>
          </pc:spChg>
          <pc:spChg chg="add del mod">
            <ac:chgData name="Joanna Enns" userId="e545c526-4049-4e40-8e46-e8268b71ff0a" providerId="ADAL" clId="{23BB4EDC-57DB-6940-AD70-C41AF3182097}" dt="2023-10-18T23:09:00.346" v="3768" actId="478"/>
            <ac:spMkLst>
              <pc:docMk/>
              <pc:sldMasterMk cId="39030012" sldId="2147483648"/>
              <pc:sldLayoutMk cId="390582615" sldId="2147483650"/>
              <ac:spMk id="35" creationId="{6E36BB30-DC1B-E890-61EA-DBE0ED139017}"/>
            </ac:spMkLst>
          </pc:spChg>
          <pc:spChg chg="add del mod">
            <ac:chgData name="Joanna Enns" userId="e545c526-4049-4e40-8e46-e8268b71ff0a" providerId="ADAL" clId="{23BB4EDC-57DB-6940-AD70-C41AF3182097}" dt="2023-10-18T23:08:59.832" v="3767" actId="478"/>
            <ac:spMkLst>
              <pc:docMk/>
              <pc:sldMasterMk cId="39030012" sldId="2147483648"/>
              <pc:sldLayoutMk cId="390582615" sldId="2147483650"/>
              <ac:spMk id="36" creationId="{593835EC-A4F6-D665-16C4-25EACE5B2684}"/>
            </ac:spMkLst>
          </pc:spChg>
          <pc:spChg chg="add del mod">
            <ac:chgData name="Joanna Enns" userId="e545c526-4049-4e40-8e46-e8268b71ff0a" providerId="ADAL" clId="{23BB4EDC-57DB-6940-AD70-C41AF3182097}" dt="2023-10-17T18:24:31.037" v="2971" actId="478"/>
            <ac:spMkLst>
              <pc:docMk/>
              <pc:sldMasterMk cId="39030012" sldId="2147483648"/>
              <pc:sldLayoutMk cId="390582615" sldId="2147483650"/>
              <ac:spMk id="36" creationId="{803E8C6E-48BE-E19A-1BEF-1F575C27BA13}"/>
            </ac:spMkLst>
          </pc:spChg>
          <pc:spChg chg="add del mod">
            <ac:chgData name="Joanna Enns" userId="e545c526-4049-4e40-8e46-e8268b71ff0a" providerId="ADAL" clId="{23BB4EDC-57DB-6940-AD70-C41AF3182097}" dt="2023-10-18T23:08:59.208" v="3766" actId="478"/>
            <ac:spMkLst>
              <pc:docMk/>
              <pc:sldMasterMk cId="39030012" sldId="2147483648"/>
              <pc:sldLayoutMk cId="390582615" sldId="2147483650"/>
              <ac:spMk id="37" creationId="{7C5C04D2-5594-341B-51B6-BDE679EE664E}"/>
            </ac:spMkLst>
          </pc:spChg>
          <pc:spChg chg="add del mod">
            <ac:chgData name="Joanna Enns" userId="e545c526-4049-4e40-8e46-e8268b71ff0a" providerId="ADAL" clId="{23BB4EDC-57DB-6940-AD70-C41AF3182097}" dt="2023-10-17T18:24:31.037" v="2971" actId="478"/>
            <ac:spMkLst>
              <pc:docMk/>
              <pc:sldMasterMk cId="39030012" sldId="2147483648"/>
              <pc:sldLayoutMk cId="390582615" sldId="2147483650"/>
              <ac:spMk id="37" creationId="{D4C64C51-CCB9-1504-324A-9F0FCBBA4E4B}"/>
            </ac:spMkLst>
          </pc:spChg>
          <pc:spChg chg="add del mod">
            <ac:chgData name="Joanna Enns" userId="e545c526-4049-4e40-8e46-e8268b71ff0a" providerId="ADAL" clId="{23BB4EDC-57DB-6940-AD70-C41AF3182097}" dt="2023-10-18T23:09:00.847" v="3769" actId="478"/>
            <ac:spMkLst>
              <pc:docMk/>
              <pc:sldMasterMk cId="39030012" sldId="2147483648"/>
              <pc:sldLayoutMk cId="390582615" sldId="2147483650"/>
              <ac:spMk id="38" creationId="{029889D4-4D08-F6B5-FC7D-1A92B2908D74}"/>
            </ac:spMkLst>
          </pc:spChg>
          <pc:spChg chg="add del mod">
            <ac:chgData name="Joanna Enns" userId="e545c526-4049-4e40-8e46-e8268b71ff0a" providerId="ADAL" clId="{23BB4EDC-57DB-6940-AD70-C41AF3182097}" dt="2023-10-17T18:25:54.110" v="2986" actId="478"/>
            <ac:spMkLst>
              <pc:docMk/>
              <pc:sldMasterMk cId="39030012" sldId="2147483648"/>
              <pc:sldLayoutMk cId="390582615" sldId="2147483650"/>
              <ac:spMk id="38" creationId="{39DC63AE-D522-8DE5-FFD8-059BC954AEE5}"/>
            </ac:spMkLst>
          </pc:spChg>
          <pc:spChg chg="add mod">
            <ac:chgData name="Joanna Enns" userId="e545c526-4049-4e40-8e46-e8268b71ff0a" providerId="ADAL" clId="{23BB4EDC-57DB-6940-AD70-C41AF3182097}" dt="2023-10-18T23:06:52.464" v="3736" actId="571"/>
            <ac:spMkLst>
              <pc:docMk/>
              <pc:sldMasterMk cId="39030012" sldId="2147483648"/>
              <pc:sldLayoutMk cId="390582615" sldId="2147483650"/>
              <ac:spMk id="39" creationId="{16D90993-03BC-A3BC-1E64-236382E6B72A}"/>
            </ac:spMkLst>
          </pc:spChg>
          <pc:spChg chg="add del mod">
            <ac:chgData name="Joanna Enns" userId="e545c526-4049-4e40-8e46-e8268b71ff0a" providerId="ADAL" clId="{23BB4EDC-57DB-6940-AD70-C41AF3182097}" dt="2023-10-17T18:25:54.110" v="2986" actId="478"/>
            <ac:spMkLst>
              <pc:docMk/>
              <pc:sldMasterMk cId="39030012" sldId="2147483648"/>
              <pc:sldLayoutMk cId="390582615" sldId="2147483650"/>
              <ac:spMk id="39" creationId="{D34CEDF9-DCFE-9466-21F0-CCD668E549D2}"/>
            </ac:spMkLst>
          </pc:spChg>
          <pc:spChg chg="add mod">
            <ac:chgData name="Joanna Enns" userId="e545c526-4049-4e40-8e46-e8268b71ff0a" providerId="ADAL" clId="{23BB4EDC-57DB-6940-AD70-C41AF3182097}" dt="2023-10-18T23:06:52.464" v="3736" actId="571"/>
            <ac:spMkLst>
              <pc:docMk/>
              <pc:sldMasterMk cId="39030012" sldId="2147483648"/>
              <pc:sldLayoutMk cId="390582615" sldId="2147483650"/>
              <ac:spMk id="40" creationId="{C211B18D-0D18-12AF-FD90-0D030F63D4BE}"/>
            </ac:spMkLst>
          </pc:spChg>
          <pc:spChg chg="add del mod">
            <ac:chgData name="Joanna Enns" userId="e545c526-4049-4e40-8e46-e8268b71ff0a" providerId="ADAL" clId="{23BB4EDC-57DB-6940-AD70-C41AF3182097}" dt="2023-10-17T18:24:31.037" v="2971" actId="478"/>
            <ac:spMkLst>
              <pc:docMk/>
              <pc:sldMasterMk cId="39030012" sldId="2147483648"/>
              <pc:sldLayoutMk cId="390582615" sldId="2147483650"/>
              <ac:spMk id="40" creationId="{EEED9189-1BB2-3344-EE57-3CF4C64DD9F4}"/>
            </ac:spMkLst>
          </pc:spChg>
          <pc:spChg chg="add del mod">
            <ac:chgData name="Joanna Enns" userId="e545c526-4049-4e40-8e46-e8268b71ff0a" providerId="ADAL" clId="{23BB4EDC-57DB-6940-AD70-C41AF3182097}" dt="2023-10-17T18:24:31.037" v="2971" actId="478"/>
            <ac:spMkLst>
              <pc:docMk/>
              <pc:sldMasterMk cId="39030012" sldId="2147483648"/>
              <pc:sldLayoutMk cId="390582615" sldId="2147483650"/>
              <ac:spMk id="41" creationId="{2E1D99E6-C0E3-AB4D-D2FF-69A1AA042102}"/>
            </ac:spMkLst>
          </pc:spChg>
          <pc:spChg chg="add mod">
            <ac:chgData name="Joanna Enns" userId="e545c526-4049-4e40-8e46-e8268b71ff0a" providerId="ADAL" clId="{23BB4EDC-57DB-6940-AD70-C41AF3182097}" dt="2023-10-18T23:06:51.575" v="3735" actId="571"/>
            <ac:spMkLst>
              <pc:docMk/>
              <pc:sldMasterMk cId="39030012" sldId="2147483648"/>
              <pc:sldLayoutMk cId="390582615" sldId="2147483650"/>
              <ac:spMk id="41" creationId="{A2E9B027-0D48-0DA5-421A-FC6B65CB9488}"/>
            </ac:spMkLst>
          </pc:spChg>
          <pc:spChg chg="add mod">
            <ac:chgData name="Joanna Enns" userId="e545c526-4049-4e40-8e46-e8268b71ff0a" providerId="ADAL" clId="{23BB4EDC-57DB-6940-AD70-C41AF3182097}" dt="2023-10-18T23:06:51.575" v="3735" actId="571"/>
            <ac:spMkLst>
              <pc:docMk/>
              <pc:sldMasterMk cId="39030012" sldId="2147483648"/>
              <pc:sldLayoutMk cId="390582615" sldId="2147483650"/>
              <ac:spMk id="42" creationId="{005DF391-3281-271E-F519-9AB5B8A5C813}"/>
            </ac:spMkLst>
          </pc:spChg>
          <pc:spChg chg="add del mod">
            <ac:chgData name="Joanna Enns" userId="e545c526-4049-4e40-8e46-e8268b71ff0a" providerId="ADAL" clId="{23BB4EDC-57DB-6940-AD70-C41AF3182097}" dt="2023-10-17T18:25:54.110" v="2986" actId="478"/>
            <ac:spMkLst>
              <pc:docMk/>
              <pc:sldMasterMk cId="39030012" sldId="2147483648"/>
              <pc:sldLayoutMk cId="390582615" sldId="2147483650"/>
              <ac:spMk id="42" creationId="{580EDCAE-AC28-9A49-9AB1-240F8D87AD26}"/>
            </ac:spMkLst>
          </pc:spChg>
          <pc:spChg chg="add del mod">
            <ac:chgData name="Joanna Enns" userId="e545c526-4049-4e40-8e46-e8268b71ff0a" providerId="ADAL" clId="{23BB4EDC-57DB-6940-AD70-C41AF3182097}" dt="2023-10-18T23:09:01.338" v="3770" actId="478"/>
            <ac:spMkLst>
              <pc:docMk/>
              <pc:sldMasterMk cId="39030012" sldId="2147483648"/>
              <pc:sldLayoutMk cId="390582615" sldId="2147483650"/>
              <ac:spMk id="43" creationId="{3A37DB98-BDFE-7E52-B8B5-93D49FD4D60A}"/>
            </ac:spMkLst>
          </pc:spChg>
          <pc:spChg chg="add del mod">
            <ac:chgData name="Joanna Enns" userId="e545c526-4049-4e40-8e46-e8268b71ff0a" providerId="ADAL" clId="{23BB4EDC-57DB-6940-AD70-C41AF3182097}" dt="2023-10-17T18:25:54.110" v="2986" actId="478"/>
            <ac:spMkLst>
              <pc:docMk/>
              <pc:sldMasterMk cId="39030012" sldId="2147483648"/>
              <pc:sldLayoutMk cId="390582615" sldId="2147483650"/>
              <ac:spMk id="43" creationId="{F1173DCE-C43B-6E3D-9D98-85617CFE3C55}"/>
            </ac:spMkLst>
          </pc:spChg>
          <pc:spChg chg="add del mod">
            <ac:chgData name="Joanna Enns" userId="e545c526-4049-4e40-8e46-e8268b71ff0a" providerId="ADAL" clId="{23BB4EDC-57DB-6940-AD70-C41AF3182097}" dt="2023-10-17T18:27:10.902" v="3006" actId="478"/>
            <ac:spMkLst>
              <pc:docMk/>
              <pc:sldMasterMk cId="39030012" sldId="2147483648"/>
              <pc:sldLayoutMk cId="390582615" sldId="2147483650"/>
              <ac:spMk id="44" creationId="{E97AB8CB-A590-888B-01BD-8517F63E641B}"/>
            </ac:spMkLst>
          </pc:spChg>
          <pc:spChg chg="add del mod">
            <ac:chgData name="Joanna Enns" userId="e545c526-4049-4e40-8e46-e8268b71ff0a" providerId="ADAL" clId="{23BB4EDC-57DB-6940-AD70-C41AF3182097}" dt="2023-10-19T00:10:20.540" v="4728" actId="404"/>
            <ac:spMkLst>
              <pc:docMk/>
              <pc:sldMasterMk cId="39030012" sldId="2147483648"/>
              <pc:sldLayoutMk cId="390582615" sldId="2147483650"/>
              <ac:spMk id="44" creationId="{EC05764C-CD86-BFF8-A2EB-02726EA5ABEC}"/>
            </ac:spMkLst>
          </pc:spChg>
          <pc:spChg chg="add mod">
            <ac:chgData name="Joanna Enns" userId="e545c526-4049-4e40-8e46-e8268b71ff0a" providerId="ADAL" clId="{23BB4EDC-57DB-6940-AD70-C41AF3182097}" dt="2023-10-17T18:28:45.143" v="3026" actId="571"/>
            <ac:spMkLst>
              <pc:docMk/>
              <pc:sldMasterMk cId="39030012" sldId="2147483648"/>
              <pc:sldLayoutMk cId="390582615" sldId="2147483650"/>
              <ac:spMk id="45" creationId="{79D09781-F547-A16B-1453-20D4C678B42A}"/>
            </ac:spMkLst>
          </pc:spChg>
          <pc:spChg chg="add mod">
            <ac:chgData name="Joanna Enns" userId="e545c526-4049-4e40-8e46-e8268b71ff0a" providerId="ADAL" clId="{23BB4EDC-57DB-6940-AD70-C41AF3182097}" dt="2023-10-18T23:14:32.045" v="3907" actId="3064"/>
            <ac:spMkLst>
              <pc:docMk/>
              <pc:sldMasterMk cId="39030012" sldId="2147483648"/>
              <pc:sldLayoutMk cId="390582615" sldId="2147483650"/>
              <ac:spMk id="45" creationId="{B471EF2E-5B8F-1C2E-D8F6-EDE0EC6B7027}"/>
            </ac:spMkLst>
          </pc:spChg>
          <pc:spChg chg="add mod">
            <ac:chgData name="Joanna Enns" userId="e545c526-4049-4e40-8e46-e8268b71ff0a" providerId="ADAL" clId="{23BB4EDC-57DB-6940-AD70-C41AF3182097}" dt="2023-10-17T18:28:45.143" v="3026" actId="571"/>
            <ac:spMkLst>
              <pc:docMk/>
              <pc:sldMasterMk cId="39030012" sldId="2147483648"/>
              <pc:sldLayoutMk cId="390582615" sldId="2147483650"/>
              <ac:spMk id="46" creationId="{B67E5CAA-295E-3BA3-87B5-2BF84C244598}"/>
            </ac:spMkLst>
          </pc:spChg>
          <pc:spChg chg="add mod">
            <ac:chgData name="Joanna Enns" userId="e545c526-4049-4e40-8e46-e8268b71ff0a" providerId="ADAL" clId="{23BB4EDC-57DB-6940-AD70-C41AF3182097}" dt="2023-10-19T00:10:20.540" v="4728" actId="404"/>
            <ac:spMkLst>
              <pc:docMk/>
              <pc:sldMasterMk cId="39030012" sldId="2147483648"/>
              <pc:sldLayoutMk cId="390582615" sldId="2147483650"/>
              <ac:spMk id="46" creationId="{D7241E86-E061-E7CF-5E36-84C42B99B3CC}"/>
            </ac:spMkLst>
          </pc:spChg>
          <pc:spChg chg="add mod">
            <ac:chgData name="Joanna Enns" userId="e545c526-4049-4e40-8e46-e8268b71ff0a" providerId="ADAL" clId="{23BB4EDC-57DB-6940-AD70-C41AF3182097}" dt="2023-10-18T23:14:32.045" v="3907" actId="3064"/>
            <ac:spMkLst>
              <pc:docMk/>
              <pc:sldMasterMk cId="39030012" sldId="2147483648"/>
              <pc:sldLayoutMk cId="390582615" sldId="2147483650"/>
              <ac:spMk id="47" creationId="{0971BAAB-3A0A-AF6E-F913-C5FDE9AFD0FA}"/>
            </ac:spMkLst>
          </pc:spChg>
          <pc:spChg chg="add del mod">
            <ac:chgData name="Joanna Enns" userId="e545c526-4049-4e40-8e46-e8268b71ff0a" providerId="ADAL" clId="{23BB4EDC-57DB-6940-AD70-C41AF3182097}" dt="2023-10-17T18:28:44.404" v="3025" actId="571"/>
            <ac:spMkLst>
              <pc:docMk/>
              <pc:sldMasterMk cId="39030012" sldId="2147483648"/>
              <pc:sldLayoutMk cId="390582615" sldId="2147483650"/>
              <ac:spMk id="47" creationId="{744E26B5-4CDA-431C-C858-3114715724F2}"/>
            </ac:spMkLst>
          </pc:spChg>
          <pc:spChg chg="add mod">
            <ac:chgData name="Joanna Enns" userId="e545c526-4049-4e40-8e46-e8268b71ff0a" providerId="ADAL" clId="{23BB4EDC-57DB-6940-AD70-C41AF3182097}" dt="2023-10-19T00:10:20.540" v="4728" actId="404"/>
            <ac:spMkLst>
              <pc:docMk/>
              <pc:sldMasterMk cId="39030012" sldId="2147483648"/>
              <pc:sldLayoutMk cId="390582615" sldId="2147483650"/>
              <ac:spMk id="48" creationId="{2379D9A1-913C-3102-A5BE-1F3923CB9E75}"/>
            </ac:spMkLst>
          </pc:spChg>
          <pc:spChg chg="add del mod">
            <ac:chgData name="Joanna Enns" userId="e545c526-4049-4e40-8e46-e8268b71ff0a" providerId="ADAL" clId="{23BB4EDC-57DB-6940-AD70-C41AF3182097}" dt="2023-10-17T18:28:44.404" v="3025" actId="571"/>
            <ac:spMkLst>
              <pc:docMk/>
              <pc:sldMasterMk cId="39030012" sldId="2147483648"/>
              <pc:sldLayoutMk cId="390582615" sldId="2147483650"/>
              <ac:spMk id="48" creationId="{BD346807-90A8-28FA-1185-6B7C2F1287C7}"/>
            </ac:spMkLst>
          </pc:spChg>
          <pc:spChg chg="add del mod">
            <ac:chgData name="Joanna Enns" userId="e545c526-4049-4e40-8e46-e8268b71ff0a" providerId="ADAL" clId="{23BB4EDC-57DB-6940-AD70-C41AF3182097}" dt="2023-10-18T22:57:13.580" v="3561" actId="478"/>
            <ac:spMkLst>
              <pc:docMk/>
              <pc:sldMasterMk cId="39030012" sldId="2147483648"/>
              <pc:sldLayoutMk cId="390582615" sldId="2147483650"/>
              <ac:spMk id="49" creationId="{246F7F6A-48ED-14C5-4E7E-792BD5004A06}"/>
            </ac:spMkLst>
          </pc:spChg>
          <pc:spChg chg="add del mod">
            <ac:chgData name="Joanna Enns" userId="e545c526-4049-4e40-8e46-e8268b71ff0a" providerId="ADAL" clId="{23BB4EDC-57DB-6940-AD70-C41AF3182097}" dt="2023-10-18T22:57:13.580" v="3561" actId="478"/>
            <ac:spMkLst>
              <pc:docMk/>
              <pc:sldMasterMk cId="39030012" sldId="2147483648"/>
              <pc:sldLayoutMk cId="390582615" sldId="2147483650"/>
              <ac:spMk id="50" creationId="{BC01574F-B76F-CE05-10AF-6E7D9A776734}"/>
            </ac:spMkLst>
          </pc:spChg>
          <pc:spChg chg="add del mod">
            <ac:chgData name="Joanna Enns" userId="e545c526-4049-4e40-8e46-e8268b71ff0a" providerId="ADAL" clId="{23BB4EDC-57DB-6940-AD70-C41AF3182097}" dt="2023-10-18T22:57:06.541" v="3559" actId="478"/>
            <ac:spMkLst>
              <pc:docMk/>
              <pc:sldMasterMk cId="39030012" sldId="2147483648"/>
              <pc:sldLayoutMk cId="390582615" sldId="2147483650"/>
              <ac:spMk id="51" creationId="{8507F9FD-7433-9A6B-969F-0CF8FAF9D1DC}"/>
            </ac:spMkLst>
          </pc:spChg>
          <pc:spChg chg="add del mod">
            <ac:chgData name="Joanna Enns" userId="e545c526-4049-4e40-8e46-e8268b71ff0a" providerId="ADAL" clId="{23BB4EDC-57DB-6940-AD70-C41AF3182097}" dt="2023-10-18T22:57:02.152" v="3557" actId="478"/>
            <ac:spMkLst>
              <pc:docMk/>
              <pc:sldMasterMk cId="39030012" sldId="2147483648"/>
              <pc:sldLayoutMk cId="390582615" sldId="2147483650"/>
              <ac:spMk id="52" creationId="{B6F20F1A-A156-3A9C-4AA4-9FE169FA396A}"/>
            </ac:spMkLst>
          </pc:spChg>
          <pc:spChg chg="add del mod">
            <ac:chgData name="Joanna Enns" userId="e545c526-4049-4e40-8e46-e8268b71ff0a" providerId="ADAL" clId="{23BB4EDC-57DB-6940-AD70-C41AF3182097}" dt="2023-10-17T18:31:24.763" v="3055" actId="478"/>
            <ac:spMkLst>
              <pc:docMk/>
              <pc:sldMasterMk cId="39030012" sldId="2147483648"/>
              <pc:sldLayoutMk cId="390582615" sldId="2147483650"/>
              <ac:spMk id="53" creationId="{79504724-6D61-9C59-7519-B939867AF1ED}"/>
            </ac:spMkLst>
          </pc:spChg>
          <pc:spChg chg="add mod">
            <ac:chgData name="Joanna Enns" userId="e545c526-4049-4e40-8e46-e8268b71ff0a" providerId="ADAL" clId="{23BB4EDC-57DB-6940-AD70-C41AF3182097}" dt="2023-10-18T23:14:32.045" v="3907" actId="3064"/>
            <ac:spMkLst>
              <pc:docMk/>
              <pc:sldMasterMk cId="39030012" sldId="2147483648"/>
              <pc:sldLayoutMk cId="390582615" sldId="2147483650"/>
              <ac:spMk id="53" creationId="{E7836ED6-6D57-368A-EB14-E37F0C701807}"/>
            </ac:spMkLst>
          </pc:spChg>
          <pc:spChg chg="add del mod">
            <ac:chgData name="Joanna Enns" userId="e545c526-4049-4e40-8e46-e8268b71ff0a" providerId="ADAL" clId="{23BB4EDC-57DB-6940-AD70-C41AF3182097}" dt="2023-10-17T18:31:24.763" v="3055" actId="478"/>
            <ac:spMkLst>
              <pc:docMk/>
              <pc:sldMasterMk cId="39030012" sldId="2147483648"/>
              <pc:sldLayoutMk cId="390582615" sldId="2147483650"/>
              <ac:spMk id="54" creationId="{01B613D4-96E3-67DA-B283-6599DA69C21C}"/>
            </ac:spMkLst>
          </pc:spChg>
          <pc:spChg chg="add mod">
            <ac:chgData name="Joanna Enns" userId="e545c526-4049-4e40-8e46-e8268b71ff0a" providerId="ADAL" clId="{23BB4EDC-57DB-6940-AD70-C41AF3182097}" dt="2023-10-19T00:10:20.540" v="4728" actId="404"/>
            <ac:spMkLst>
              <pc:docMk/>
              <pc:sldMasterMk cId="39030012" sldId="2147483648"/>
              <pc:sldLayoutMk cId="390582615" sldId="2147483650"/>
              <ac:spMk id="54" creationId="{D44A0847-D509-4564-013D-7FC55183E53A}"/>
            </ac:spMkLst>
          </pc:spChg>
          <pc:spChg chg="add del mod">
            <ac:chgData name="Joanna Enns" userId="e545c526-4049-4e40-8e46-e8268b71ff0a" providerId="ADAL" clId="{23BB4EDC-57DB-6940-AD70-C41AF3182097}" dt="2023-10-18T22:56:51.233" v="3555" actId="478"/>
            <ac:spMkLst>
              <pc:docMk/>
              <pc:sldMasterMk cId="39030012" sldId="2147483648"/>
              <pc:sldLayoutMk cId="390582615" sldId="2147483650"/>
              <ac:spMk id="55" creationId="{CD3E51B7-DE17-A9EC-2695-1740ABF111A1}"/>
            </ac:spMkLst>
          </pc:spChg>
          <pc:spChg chg="add del mod">
            <ac:chgData name="Joanna Enns" userId="e545c526-4049-4e40-8e46-e8268b71ff0a" providerId="ADAL" clId="{23BB4EDC-57DB-6940-AD70-C41AF3182097}" dt="2023-10-18T22:56:51.233" v="3555" actId="478"/>
            <ac:spMkLst>
              <pc:docMk/>
              <pc:sldMasterMk cId="39030012" sldId="2147483648"/>
              <pc:sldLayoutMk cId="390582615" sldId="2147483650"/>
              <ac:spMk id="56" creationId="{717D64CC-39E8-7360-7355-43526B8AC89A}"/>
            </ac:spMkLst>
          </pc:spChg>
          <pc:spChg chg="add del mod">
            <ac:chgData name="Joanna Enns" userId="e545c526-4049-4e40-8e46-e8268b71ff0a" providerId="ADAL" clId="{23BB4EDC-57DB-6940-AD70-C41AF3182097}" dt="2023-10-18T22:54:14.823" v="3534" actId="478"/>
            <ac:spMkLst>
              <pc:docMk/>
              <pc:sldMasterMk cId="39030012" sldId="2147483648"/>
              <pc:sldLayoutMk cId="390582615" sldId="2147483650"/>
              <ac:spMk id="57" creationId="{8FA68452-4B37-1E9C-34B6-0291C9AD435A}"/>
            </ac:spMkLst>
          </pc:spChg>
          <pc:spChg chg="add del mod">
            <ac:chgData name="Joanna Enns" userId="e545c526-4049-4e40-8e46-e8268b71ff0a" providerId="ADAL" clId="{23BB4EDC-57DB-6940-AD70-C41AF3182097}" dt="2023-10-18T22:54:14.823" v="3534" actId="478"/>
            <ac:spMkLst>
              <pc:docMk/>
              <pc:sldMasterMk cId="39030012" sldId="2147483648"/>
              <pc:sldLayoutMk cId="390582615" sldId="2147483650"/>
              <ac:spMk id="58" creationId="{559EFC14-8300-3062-9890-CBD02E45FBFE}"/>
            </ac:spMkLst>
          </pc:spChg>
          <pc:spChg chg="add del mod">
            <ac:chgData name="Joanna Enns" userId="e545c526-4049-4e40-8e46-e8268b71ff0a" providerId="ADAL" clId="{23BB4EDC-57DB-6940-AD70-C41AF3182097}" dt="2023-10-18T23:07:46.231" v="3745" actId="478"/>
            <ac:spMkLst>
              <pc:docMk/>
              <pc:sldMasterMk cId="39030012" sldId="2147483648"/>
              <pc:sldLayoutMk cId="390582615" sldId="2147483650"/>
              <ac:spMk id="59" creationId="{4D5BA0B3-440A-C63A-4A66-506FFE4F9971}"/>
            </ac:spMkLst>
          </pc:spChg>
          <pc:spChg chg="add del mod">
            <ac:chgData name="Joanna Enns" userId="e545c526-4049-4e40-8e46-e8268b71ff0a" providerId="ADAL" clId="{23BB4EDC-57DB-6940-AD70-C41AF3182097}" dt="2023-10-18T23:07:46.231" v="3745" actId="478"/>
            <ac:spMkLst>
              <pc:docMk/>
              <pc:sldMasterMk cId="39030012" sldId="2147483648"/>
              <pc:sldLayoutMk cId="390582615" sldId="2147483650"/>
              <ac:spMk id="60" creationId="{8BF0714B-ED21-FCB9-FB01-079BA80104CD}"/>
            </ac:spMkLst>
          </pc:spChg>
          <pc:spChg chg="add del mod">
            <ac:chgData name="Joanna Enns" userId="e545c526-4049-4e40-8e46-e8268b71ff0a" providerId="ADAL" clId="{23BB4EDC-57DB-6940-AD70-C41AF3182097}" dt="2023-10-17T18:43:22.308" v="3170" actId="21"/>
            <ac:spMkLst>
              <pc:docMk/>
              <pc:sldMasterMk cId="39030012" sldId="2147483648"/>
              <pc:sldLayoutMk cId="390582615" sldId="2147483650"/>
              <ac:spMk id="61" creationId="{0F65CCD2-D9A6-7B33-2764-F41FF67C08AE}"/>
            </ac:spMkLst>
          </pc:spChg>
          <pc:spChg chg="add mod">
            <ac:chgData name="Joanna Enns" userId="e545c526-4049-4e40-8e46-e8268b71ff0a" providerId="ADAL" clId="{23BB4EDC-57DB-6940-AD70-C41AF3182097}" dt="2023-10-18T23:14:32.045" v="3907" actId="3064"/>
            <ac:spMkLst>
              <pc:docMk/>
              <pc:sldMasterMk cId="39030012" sldId="2147483648"/>
              <pc:sldLayoutMk cId="390582615" sldId="2147483650"/>
              <ac:spMk id="61" creationId="{10FB1E9D-9CB1-A9BC-F74D-F0D069FB8F35}"/>
            </ac:spMkLst>
          </pc:spChg>
          <pc:spChg chg="add del mod">
            <ac:chgData name="Joanna Enns" userId="e545c526-4049-4e40-8e46-e8268b71ff0a" providerId="ADAL" clId="{23BB4EDC-57DB-6940-AD70-C41AF3182097}" dt="2023-10-18T23:09:41.800" v="3811" actId="478"/>
            <ac:spMkLst>
              <pc:docMk/>
              <pc:sldMasterMk cId="39030012" sldId="2147483648"/>
              <pc:sldLayoutMk cId="390582615" sldId="2147483650"/>
              <ac:spMk id="62" creationId="{BB553438-4A1A-7A4B-81B4-A04CC6B28975}"/>
            </ac:spMkLst>
          </pc:spChg>
          <pc:picChg chg="del">
            <ac:chgData name="Joanna Enns" userId="e545c526-4049-4e40-8e46-e8268b71ff0a" providerId="ADAL" clId="{23BB4EDC-57DB-6940-AD70-C41AF3182097}" dt="2023-10-16T19:38:55.435" v="661" actId="478"/>
            <ac:picMkLst>
              <pc:docMk/>
              <pc:sldMasterMk cId="39030012" sldId="2147483648"/>
              <pc:sldLayoutMk cId="390582615" sldId="2147483650"/>
              <ac:picMk id="8" creationId="{28337227-75B0-E04F-BC69-9CCD1D3099C6}"/>
            </ac:picMkLst>
          </pc:picChg>
          <pc:picChg chg="add mod">
            <ac:chgData name="Joanna Enns" userId="e545c526-4049-4e40-8e46-e8268b71ff0a" providerId="ADAL" clId="{23BB4EDC-57DB-6940-AD70-C41AF3182097}" dt="2023-10-17T18:41:35.952" v="3154" actId="1037"/>
            <ac:picMkLst>
              <pc:docMk/>
              <pc:sldMasterMk cId="39030012" sldId="2147483648"/>
              <pc:sldLayoutMk cId="390582615" sldId="2147483650"/>
              <ac:picMk id="9" creationId="{32EB7B89-0420-5DC7-954B-D6058E731ADC}"/>
            </ac:picMkLst>
          </pc:picChg>
          <pc:cxnChg chg="del">
            <ac:chgData name="Joanna Enns" userId="e545c526-4049-4e40-8e46-e8268b71ff0a" providerId="ADAL" clId="{23BB4EDC-57DB-6940-AD70-C41AF3182097}" dt="2023-10-16T18:54:41.172" v="193" actId="478"/>
            <ac:cxnSpMkLst>
              <pc:docMk/>
              <pc:sldMasterMk cId="39030012" sldId="2147483648"/>
              <pc:sldLayoutMk cId="390582615" sldId="2147483650"/>
              <ac:cxnSpMk id="5" creationId="{2C7D8183-BA85-4941-AEEF-68839CA8D1F9}"/>
            </ac:cxnSpMkLst>
          </pc:cxnChg>
        </pc:sldLayoutChg>
        <pc:sldLayoutChg chg="addSp delSp modSp add del mod ord">
          <pc:chgData name="Joanna Enns" userId="e545c526-4049-4e40-8e46-e8268b71ff0a" providerId="ADAL" clId="{23BB4EDC-57DB-6940-AD70-C41AF3182097}" dt="2023-11-16T22:06:50.512" v="14544" actId="14100"/>
          <pc:sldLayoutMkLst>
            <pc:docMk/>
            <pc:sldMasterMk cId="39030012" sldId="2147483648"/>
            <pc:sldLayoutMk cId="1836740701" sldId="2147483651"/>
          </pc:sldLayoutMkLst>
          <pc:spChg chg="add del mod">
            <ac:chgData name="Joanna Enns" userId="e545c526-4049-4e40-8e46-e8268b71ff0a" providerId="ADAL" clId="{23BB4EDC-57DB-6940-AD70-C41AF3182097}" dt="2023-10-18T23:19:22.057" v="4178"/>
            <ac:spMkLst>
              <pc:docMk/>
              <pc:sldMasterMk cId="39030012" sldId="2147483648"/>
              <pc:sldLayoutMk cId="1836740701" sldId="2147483651"/>
              <ac:spMk id="2" creationId="{388A5C5A-BB48-950D-457E-11312B2EFB83}"/>
            </ac:spMkLst>
          </pc:spChg>
          <pc:spChg chg="add del">
            <ac:chgData name="Joanna Enns" userId="e545c526-4049-4e40-8e46-e8268b71ff0a" providerId="ADAL" clId="{23BB4EDC-57DB-6940-AD70-C41AF3182097}" dt="2023-10-17T16:47:15.880" v="2000" actId="11529"/>
            <ac:spMkLst>
              <pc:docMk/>
              <pc:sldMasterMk cId="39030012" sldId="2147483648"/>
              <pc:sldLayoutMk cId="1836740701" sldId="2147483651"/>
              <ac:spMk id="2" creationId="{8AD22130-AD34-CCA8-3A99-7CF48DADC259}"/>
            </ac:spMkLst>
          </pc:spChg>
          <pc:spChg chg="add del">
            <ac:chgData name="Joanna Enns" userId="e545c526-4049-4e40-8e46-e8268b71ff0a" providerId="ADAL" clId="{23BB4EDC-57DB-6940-AD70-C41AF3182097}" dt="2023-10-16T21:00:31.723" v="789" actId="11529"/>
            <ac:spMkLst>
              <pc:docMk/>
              <pc:sldMasterMk cId="39030012" sldId="2147483648"/>
              <pc:sldLayoutMk cId="1836740701" sldId="2147483651"/>
              <ac:spMk id="2" creationId="{DB9C23DB-0065-77D8-6056-C756E68018E5}"/>
            </ac:spMkLst>
          </pc:spChg>
          <pc:spChg chg="add del mod">
            <ac:chgData name="Joanna Enns" userId="e545c526-4049-4e40-8e46-e8268b71ff0a" providerId="ADAL" clId="{23BB4EDC-57DB-6940-AD70-C41AF3182097}" dt="2023-10-16T21:00:55.137" v="793" actId="478"/>
            <ac:spMkLst>
              <pc:docMk/>
              <pc:sldMasterMk cId="39030012" sldId="2147483648"/>
              <pc:sldLayoutMk cId="1836740701" sldId="2147483651"/>
              <ac:spMk id="3" creationId="{0F8CDE27-2829-1F28-8860-00F201D83804}"/>
            </ac:spMkLst>
          </pc:spChg>
          <pc:spChg chg="add del mod">
            <ac:chgData name="Joanna Enns" userId="e545c526-4049-4e40-8e46-e8268b71ff0a" providerId="ADAL" clId="{23BB4EDC-57DB-6940-AD70-C41AF3182097}" dt="2023-11-16T22:06:50.512" v="14544" actId="14100"/>
            <ac:spMkLst>
              <pc:docMk/>
              <pc:sldMasterMk cId="39030012" sldId="2147483648"/>
              <pc:sldLayoutMk cId="1836740701" sldId="2147483651"/>
              <ac:spMk id="3" creationId="{40079DD0-06D9-7B1B-6CED-C69E38B23903}"/>
            </ac:spMkLst>
          </pc:spChg>
          <pc:spChg chg="add del mod">
            <ac:chgData name="Joanna Enns" userId="e545c526-4049-4e40-8e46-e8268b71ff0a" providerId="ADAL" clId="{23BB4EDC-57DB-6940-AD70-C41AF3182097}" dt="2023-10-17T17:40:37.973" v="2639" actId="478"/>
            <ac:spMkLst>
              <pc:docMk/>
              <pc:sldMasterMk cId="39030012" sldId="2147483648"/>
              <pc:sldLayoutMk cId="1836740701" sldId="2147483651"/>
              <ac:spMk id="4" creationId="{37C88E32-7AAE-6E7F-79EF-E171C39C7752}"/>
            </ac:spMkLst>
          </pc:spChg>
          <pc:spChg chg="add del mod">
            <ac:chgData name="Joanna Enns" userId="e545c526-4049-4e40-8e46-e8268b71ff0a" providerId="ADAL" clId="{23BB4EDC-57DB-6940-AD70-C41AF3182097}" dt="2023-11-16T22:06:48.183" v="14543" actId="14100"/>
            <ac:spMkLst>
              <pc:docMk/>
              <pc:sldMasterMk cId="39030012" sldId="2147483648"/>
              <pc:sldLayoutMk cId="1836740701" sldId="2147483651"/>
              <ac:spMk id="5" creationId="{4A139002-32E2-59BA-94CA-BDBA2E4B1390}"/>
            </ac:spMkLst>
          </pc:spChg>
          <pc:spChg chg="add mod">
            <ac:chgData name="Joanna Enns" userId="e545c526-4049-4e40-8e46-e8268b71ff0a" providerId="ADAL" clId="{23BB4EDC-57DB-6940-AD70-C41AF3182097}" dt="2023-10-18T23:27:52.125" v="4312"/>
            <ac:spMkLst>
              <pc:docMk/>
              <pc:sldMasterMk cId="39030012" sldId="2147483648"/>
              <pc:sldLayoutMk cId="1836740701" sldId="2147483651"/>
              <ac:spMk id="6" creationId="{6F97E887-C3C8-AFF0-1CD1-245D5B86E954}"/>
            </ac:spMkLst>
          </pc:spChg>
          <pc:spChg chg="add del">
            <ac:chgData name="Joanna Enns" userId="e545c526-4049-4e40-8e46-e8268b71ff0a" providerId="ADAL" clId="{23BB4EDC-57DB-6940-AD70-C41AF3182097}" dt="2023-10-18T23:27:51.813" v="4311" actId="478"/>
            <ac:spMkLst>
              <pc:docMk/>
              <pc:sldMasterMk cId="39030012" sldId="2147483648"/>
              <pc:sldLayoutMk cId="1836740701" sldId="2147483651"/>
              <ac:spMk id="7" creationId="{4A3FAFE8-F0ED-4148-8250-F5491CD75382}"/>
            </ac:spMkLst>
          </pc:spChg>
          <pc:spChg chg="add del mod">
            <ac:chgData name="Joanna Enns" userId="e545c526-4049-4e40-8e46-e8268b71ff0a" providerId="ADAL" clId="{23BB4EDC-57DB-6940-AD70-C41AF3182097}" dt="2023-10-19T00:45:06.673" v="5337"/>
            <ac:spMkLst>
              <pc:docMk/>
              <pc:sldMasterMk cId="39030012" sldId="2147483648"/>
              <pc:sldLayoutMk cId="1836740701" sldId="2147483651"/>
              <ac:spMk id="10" creationId="{2D9DAC69-40F6-C616-FE20-1E97B20D8313}"/>
            </ac:spMkLst>
          </pc:spChg>
          <pc:spChg chg="add del">
            <ac:chgData name="Joanna Enns" userId="e545c526-4049-4e40-8e46-e8268b71ff0a" providerId="ADAL" clId="{23BB4EDC-57DB-6940-AD70-C41AF3182097}" dt="2023-10-20T22:59:41.125" v="12411" actId="11529"/>
            <ac:spMkLst>
              <pc:docMk/>
              <pc:sldMasterMk cId="39030012" sldId="2147483648"/>
              <pc:sldLayoutMk cId="1836740701" sldId="2147483651"/>
              <ac:spMk id="10" creationId="{A75AD99C-B0F5-1C8F-E45A-7724861AFFD2}"/>
            </ac:spMkLst>
          </pc:spChg>
          <pc:spChg chg="add del mod">
            <ac:chgData name="Joanna Enns" userId="e545c526-4049-4e40-8e46-e8268b71ff0a" providerId="ADAL" clId="{23BB4EDC-57DB-6940-AD70-C41AF3182097}" dt="2023-10-20T23:02:06.693" v="12427" actId="1076"/>
            <ac:spMkLst>
              <pc:docMk/>
              <pc:sldMasterMk cId="39030012" sldId="2147483648"/>
              <pc:sldLayoutMk cId="1836740701" sldId="2147483651"/>
              <ac:spMk id="11" creationId="{8F39D1FA-22A0-F546-8332-88EEB79DE3AA}"/>
            </ac:spMkLst>
          </pc:spChg>
          <pc:spChg chg="add del mod">
            <ac:chgData name="Joanna Enns" userId="e545c526-4049-4e40-8e46-e8268b71ff0a" providerId="ADAL" clId="{23BB4EDC-57DB-6940-AD70-C41AF3182097}" dt="2023-10-20T23:02:21.881" v="12429" actId="21"/>
            <ac:spMkLst>
              <pc:docMk/>
              <pc:sldMasterMk cId="39030012" sldId="2147483648"/>
              <pc:sldLayoutMk cId="1836740701" sldId="2147483651"/>
              <ac:spMk id="12" creationId="{26A567E3-E05B-6217-8A47-A2BD6D37391B}"/>
            </ac:spMkLst>
          </pc:spChg>
          <pc:spChg chg="add del mod">
            <ac:chgData name="Joanna Enns" userId="e545c526-4049-4e40-8e46-e8268b71ff0a" providerId="ADAL" clId="{23BB4EDC-57DB-6940-AD70-C41AF3182097}" dt="2023-10-19T00:45:06.673" v="5337"/>
            <ac:spMkLst>
              <pc:docMk/>
              <pc:sldMasterMk cId="39030012" sldId="2147483648"/>
              <pc:sldLayoutMk cId="1836740701" sldId="2147483651"/>
              <ac:spMk id="12" creationId="{976C694F-2FDD-77C7-A1A6-FC8F66E4415B}"/>
            </ac:spMkLst>
          </pc:spChg>
          <pc:spChg chg="add del">
            <ac:chgData name="Joanna Enns" userId="e545c526-4049-4e40-8e46-e8268b71ff0a" providerId="ADAL" clId="{23BB4EDC-57DB-6940-AD70-C41AF3182097}" dt="2023-10-16T21:01:07.336" v="798" actId="478"/>
            <ac:spMkLst>
              <pc:docMk/>
              <pc:sldMasterMk cId="39030012" sldId="2147483648"/>
              <pc:sldLayoutMk cId="1836740701" sldId="2147483651"/>
              <ac:spMk id="13" creationId="{CBE6CF90-A6F2-6744-BBF4-285B664E8C35}"/>
            </ac:spMkLst>
          </pc:spChg>
          <pc:spChg chg="add del">
            <ac:chgData name="Joanna Enns" userId="e545c526-4049-4e40-8e46-e8268b71ff0a" providerId="ADAL" clId="{23BB4EDC-57DB-6940-AD70-C41AF3182097}" dt="2023-10-16T21:01:01.268" v="795" actId="478"/>
            <ac:spMkLst>
              <pc:docMk/>
              <pc:sldMasterMk cId="39030012" sldId="2147483648"/>
              <pc:sldLayoutMk cId="1836740701" sldId="2147483651"/>
              <ac:spMk id="26" creationId="{9829A1E1-30C3-5A4C-AB8F-CD0860B060FB}"/>
            </ac:spMkLst>
          </pc:spChg>
          <pc:spChg chg="add del">
            <ac:chgData name="Joanna Enns" userId="e545c526-4049-4e40-8e46-e8268b71ff0a" providerId="ADAL" clId="{23BB4EDC-57DB-6940-AD70-C41AF3182097}" dt="2023-10-16T21:00:58.306" v="794" actId="478"/>
            <ac:spMkLst>
              <pc:docMk/>
              <pc:sldMasterMk cId="39030012" sldId="2147483648"/>
              <pc:sldLayoutMk cId="1836740701" sldId="2147483651"/>
              <ac:spMk id="27" creationId="{945D34E9-F02A-4148-A562-94E2D162DC8A}"/>
            </ac:spMkLst>
          </pc:spChg>
          <pc:spChg chg="add del mod">
            <ac:chgData name="Joanna Enns" userId="e545c526-4049-4e40-8e46-e8268b71ff0a" providerId="ADAL" clId="{23BB4EDC-57DB-6940-AD70-C41AF3182097}" dt="2023-10-16T21:01:05.499" v="797" actId="478"/>
            <ac:spMkLst>
              <pc:docMk/>
              <pc:sldMasterMk cId="39030012" sldId="2147483648"/>
              <pc:sldLayoutMk cId="1836740701" sldId="2147483651"/>
              <ac:spMk id="28" creationId="{E2C56A8F-5AB1-454A-8B11-7B0721B30C86}"/>
            </ac:spMkLst>
          </pc:spChg>
          <pc:picChg chg="add del mod">
            <ac:chgData name="Joanna Enns" userId="e545c526-4049-4e40-8e46-e8268b71ff0a" providerId="ADAL" clId="{23BB4EDC-57DB-6940-AD70-C41AF3182097}" dt="2023-10-20T22:58:21.265" v="12410" actId="478"/>
            <ac:picMkLst>
              <pc:docMk/>
              <pc:sldMasterMk cId="39030012" sldId="2147483648"/>
              <pc:sldLayoutMk cId="1836740701" sldId="2147483651"/>
              <ac:picMk id="2" creationId="{3E90875D-B076-9829-293E-C0D65C71D682}"/>
            </ac:picMkLst>
          </pc:picChg>
          <pc:picChg chg="add del mod">
            <ac:chgData name="Joanna Enns" userId="e545c526-4049-4e40-8e46-e8268b71ff0a" providerId="ADAL" clId="{23BB4EDC-57DB-6940-AD70-C41AF3182097}" dt="2023-10-18T23:19:22.057" v="4178"/>
            <ac:picMkLst>
              <pc:docMk/>
              <pc:sldMasterMk cId="39030012" sldId="2147483648"/>
              <pc:sldLayoutMk cId="1836740701" sldId="2147483651"/>
              <ac:picMk id="4" creationId="{128DD3C7-6B04-F3AE-3444-DA636DF9F181}"/>
            </ac:picMkLst>
          </pc:picChg>
          <pc:picChg chg="add del mod">
            <ac:chgData name="Joanna Enns" userId="e545c526-4049-4e40-8e46-e8268b71ff0a" providerId="ADAL" clId="{23BB4EDC-57DB-6940-AD70-C41AF3182097}" dt="2023-10-20T22:56:25.356" v="12401"/>
            <ac:picMkLst>
              <pc:docMk/>
              <pc:sldMasterMk cId="39030012" sldId="2147483648"/>
              <pc:sldLayoutMk cId="1836740701" sldId="2147483651"/>
              <ac:picMk id="4" creationId="{1409DAFE-6075-F741-F0F4-9C152EB588DD}"/>
            </ac:picMkLst>
          </pc:picChg>
          <pc:picChg chg="add del mod">
            <ac:chgData name="Joanna Enns" userId="e545c526-4049-4e40-8e46-e8268b71ff0a" providerId="ADAL" clId="{23BB4EDC-57DB-6940-AD70-C41AF3182097}" dt="2023-10-20T22:57:28.270" v="12409" actId="478"/>
            <ac:picMkLst>
              <pc:docMk/>
              <pc:sldMasterMk cId="39030012" sldId="2147483648"/>
              <pc:sldLayoutMk cId="1836740701" sldId="2147483651"/>
              <ac:picMk id="8" creationId="{B7F83939-FA4B-17FB-438D-2A9BC87A09F5}"/>
            </ac:picMkLst>
          </pc:picChg>
          <pc:picChg chg="add del">
            <ac:chgData name="Joanna Enns" userId="e545c526-4049-4e40-8e46-e8268b71ff0a" providerId="ADAL" clId="{23BB4EDC-57DB-6940-AD70-C41AF3182097}" dt="2023-10-18T23:27:51.813" v="4311" actId="478"/>
            <ac:picMkLst>
              <pc:docMk/>
              <pc:sldMasterMk cId="39030012" sldId="2147483648"/>
              <pc:sldLayoutMk cId="1836740701" sldId="2147483651"/>
              <ac:picMk id="8" creationId="{CE7034F0-91F4-5845-A28F-E1B444155E56}"/>
            </ac:picMkLst>
          </pc:picChg>
          <pc:picChg chg="add mod">
            <ac:chgData name="Joanna Enns" userId="e545c526-4049-4e40-8e46-e8268b71ff0a" providerId="ADAL" clId="{23BB4EDC-57DB-6940-AD70-C41AF3182097}" dt="2023-10-20T22:56:21.013" v="12396" actId="1076"/>
            <ac:picMkLst>
              <pc:docMk/>
              <pc:sldMasterMk cId="39030012" sldId="2147483648"/>
              <pc:sldLayoutMk cId="1836740701" sldId="2147483651"/>
              <ac:picMk id="9" creationId="{4373EE56-3A4E-595E-D015-D04E561A70F1}"/>
            </ac:picMkLst>
          </pc:picChg>
          <pc:cxnChg chg="del">
            <ac:chgData name="Joanna Enns" userId="e545c526-4049-4e40-8e46-e8268b71ff0a" providerId="ADAL" clId="{23BB4EDC-57DB-6940-AD70-C41AF3182097}" dt="2023-10-16T18:54:55.073" v="198" actId="478"/>
            <ac:cxnSpMkLst>
              <pc:docMk/>
              <pc:sldMasterMk cId="39030012" sldId="2147483648"/>
              <pc:sldLayoutMk cId="1836740701" sldId="2147483651"/>
              <ac:cxnSpMk id="14" creationId="{0F441D84-B90B-C847-AA02-888F0A952AA9}"/>
            </ac:cxnSpMkLst>
          </pc:cxnChg>
        </pc:sldLayoutChg>
        <pc:sldLayoutChg chg="addSp delSp modSp mod ord">
          <pc:chgData name="Joanna Enns" userId="e545c526-4049-4e40-8e46-e8268b71ff0a" providerId="ADAL" clId="{23BB4EDC-57DB-6940-AD70-C41AF3182097}" dt="2023-11-16T22:06:06.265" v="14533" actId="1076"/>
          <pc:sldLayoutMkLst>
            <pc:docMk/>
            <pc:sldMasterMk cId="39030012" sldId="2147483648"/>
            <pc:sldLayoutMk cId="3750798525" sldId="2147483652"/>
          </pc:sldLayoutMkLst>
          <pc:spChg chg="add del mod">
            <ac:chgData name="Joanna Enns" userId="e545c526-4049-4e40-8e46-e8268b71ff0a" providerId="ADAL" clId="{23BB4EDC-57DB-6940-AD70-C41AF3182097}" dt="2023-11-10T00:19:24.515" v="13941" actId="21"/>
            <ac:spMkLst>
              <pc:docMk/>
              <pc:sldMasterMk cId="39030012" sldId="2147483648"/>
              <pc:sldLayoutMk cId="3750798525" sldId="2147483652"/>
              <ac:spMk id="2" creationId="{3179C5C2-15FC-50E7-50CE-73CB9DAA022B}"/>
            </ac:spMkLst>
          </pc:spChg>
          <pc:spChg chg="add del mod">
            <ac:chgData name="Joanna Enns" userId="e545c526-4049-4e40-8e46-e8268b71ff0a" providerId="ADAL" clId="{23BB4EDC-57DB-6940-AD70-C41AF3182097}" dt="2023-10-17T18:44:20.824" v="3181" actId="478"/>
            <ac:spMkLst>
              <pc:docMk/>
              <pc:sldMasterMk cId="39030012" sldId="2147483648"/>
              <pc:sldLayoutMk cId="3750798525" sldId="2147483652"/>
              <ac:spMk id="2" creationId="{54FE83CF-B98B-AA06-0B70-BA356B3EC0C6}"/>
            </ac:spMkLst>
          </pc:spChg>
          <pc:spChg chg="add del mod">
            <ac:chgData name="Joanna Enns" userId="e545c526-4049-4e40-8e46-e8268b71ff0a" providerId="ADAL" clId="{23BB4EDC-57DB-6940-AD70-C41AF3182097}" dt="2023-10-18T22:41:48.762" v="3334" actId="478"/>
            <ac:spMkLst>
              <pc:docMk/>
              <pc:sldMasterMk cId="39030012" sldId="2147483648"/>
              <pc:sldLayoutMk cId="3750798525" sldId="2147483652"/>
              <ac:spMk id="2" creationId="{FDD40993-145E-2A7B-76C6-87D05FD610A7}"/>
            </ac:spMkLst>
          </pc:spChg>
          <pc:spChg chg="del mod">
            <ac:chgData name="Joanna Enns" userId="e545c526-4049-4e40-8e46-e8268b71ff0a" providerId="ADAL" clId="{23BB4EDC-57DB-6940-AD70-C41AF3182097}" dt="2023-10-16T20:57:02.905" v="770" actId="478"/>
            <ac:spMkLst>
              <pc:docMk/>
              <pc:sldMasterMk cId="39030012" sldId="2147483648"/>
              <pc:sldLayoutMk cId="3750798525" sldId="2147483652"/>
              <ac:spMk id="3" creationId="{00000000-0000-0000-0000-000000000000}"/>
            </ac:spMkLst>
          </pc:spChg>
          <pc:spChg chg="add mod">
            <ac:chgData name="Joanna Enns" userId="e545c526-4049-4e40-8e46-e8268b71ff0a" providerId="ADAL" clId="{23BB4EDC-57DB-6940-AD70-C41AF3182097}" dt="2023-11-16T22:05:57.179" v="14530" actId="14100"/>
            <ac:spMkLst>
              <pc:docMk/>
              <pc:sldMasterMk cId="39030012" sldId="2147483648"/>
              <pc:sldLayoutMk cId="3750798525" sldId="2147483652"/>
              <ac:spMk id="3" creationId="{05B2FB1A-3260-9231-D0A6-7C9F0A223D86}"/>
            </ac:spMkLst>
          </pc:spChg>
          <pc:spChg chg="add del">
            <ac:chgData name="Joanna Enns" userId="e545c526-4049-4e40-8e46-e8268b71ff0a" providerId="ADAL" clId="{23BB4EDC-57DB-6940-AD70-C41AF3182097}" dt="2023-10-17T17:38:14.698" v="2611" actId="11529"/>
            <ac:spMkLst>
              <pc:docMk/>
              <pc:sldMasterMk cId="39030012" sldId="2147483648"/>
              <pc:sldLayoutMk cId="3750798525" sldId="2147483652"/>
              <ac:spMk id="3" creationId="{2CF96E58-ED4F-2C46-FF76-13DBF6D08A0D}"/>
            </ac:spMkLst>
          </pc:spChg>
          <pc:spChg chg="add del mod">
            <ac:chgData name="Joanna Enns" userId="e545c526-4049-4e40-8e46-e8268b71ff0a" providerId="ADAL" clId="{23BB4EDC-57DB-6940-AD70-C41AF3182097}" dt="2023-11-10T00:19:24.515" v="13941" actId="21"/>
            <ac:spMkLst>
              <pc:docMk/>
              <pc:sldMasterMk cId="39030012" sldId="2147483648"/>
              <pc:sldLayoutMk cId="3750798525" sldId="2147483652"/>
              <ac:spMk id="4" creationId="{6626F7D8-9EAA-79A6-02CD-CC27C43D96E5}"/>
            </ac:spMkLst>
          </pc:spChg>
          <pc:spChg chg="add del mod">
            <ac:chgData name="Joanna Enns" userId="e545c526-4049-4e40-8e46-e8268b71ff0a" providerId="ADAL" clId="{23BB4EDC-57DB-6940-AD70-C41AF3182097}" dt="2023-10-18T23:34:08.828" v="4351"/>
            <ac:spMkLst>
              <pc:docMk/>
              <pc:sldMasterMk cId="39030012" sldId="2147483648"/>
              <pc:sldLayoutMk cId="3750798525" sldId="2147483652"/>
              <ac:spMk id="4" creationId="{6C9BE4CE-D3A6-92B9-97A3-8BEEB640FCAB}"/>
            </ac:spMkLst>
          </pc:spChg>
          <pc:spChg chg="add del mod">
            <ac:chgData name="Joanna Enns" userId="e545c526-4049-4e40-8e46-e8268b71ff0a" providerId="ADAL" clId="{23BB4EDC-57DB-6940-AD70-C41AF3182097}" dt="2023-11-10T00:19:24.515" v="13941" actId="21"/>
            <ac:spMkLst>
              <pc:docMk/>
              <pc:sldMasterMk cId="39030012" sldId="2147483648"/>
              <pc:sldLayoutMk cId="3750798525" sldId="2147483652"/>
              <ac:spMk id="5" creationId="{2F5C6792-EF23-4FB8-D150-3F3EF8EE950E}"/>
            </ac:spMkLst>
          </pc:spChg>
          <pc:spChg chg="add mod">
            <ac:chgData name="Joanna Enns" userId="e545c526-4049-4e40-8e46-e8268b71ff0a" providerId="ADAL" clId="{23BB4EDC-57DB-6940-AD70-C41AF3182097}" dt="2023-10-18T23:33:25.621" v="4339" actId="571"/>
            <ac:spMkLst>
              <pc:docMk/>
              <pc:sldMasterMk cId="39030012" sldId="2147483648"/>
              <pc:sldLayoutMk cId="3750798525" sldId="2147483652"/>
              <ac:spMk id="5" creationId="{4A675669-45E2-40F7-A9C3-0095C587F187}"/>
            </ac:spMkLst>
          </pc:spChg>
          <pc:spChg chg="add del">
            <ac:chgData name="Joanna Enns" userId="e545c526-4049-4e40-8e46-e8268b71ff0a" providerId="ADAL" clId="{23BB4EDC-57DB-6940-AD70-C41AF3182097}" dt="2023-10-16T20:56:46.101" v="730" actId="11529"/>
            <ac:spMkLst>
              <pc:docMk/>
              <pc:sldMasterMk cId="39030012" sldId="2147483648"/>
              <pc:sldLayoutMk cId="3750798525" sldId="2147483652"/>
              <ac:spMk id="5" creationId="{534091D2-8B57-97F1-3B3F-A3A667B4CB5A}"/>
            </ac:spMkLst>
          </pc:spChg>
          <pc:spChg chg="add del mod">
            <ac:chgData name="Joanna Enns" userId="e545c526-4049-4e40-8e46-e8268b71ff0a" providerId="ADAL" clId="{23BB4EDC-57DB-6940-AD70-C41AF3182097}" dt="2023-10-17T17:38:22.428" v="2614" actId="478"/>
            <ac:spMkLst>
              <pc:docMk/>
              <pc:sldMasterMk cId="39030012" sldId="2147483648"/>
              <pc:sldLayoutMk cId="3750798525" sldId="2147483652"/>
              <ac:spMk id="5" creationId="{5410888B-9659-1183-5066-696E3FA8DA0D}"/>
            </ac:spMkLst>
          </pc:spChg>
          <pc:spChg chg="add mod">
            <ac:chgData name="Joanna Enns" userId="e545c526-4049-4e40-8e46-e8268b71ff0a" providerId="ADAL" clId="{23BB4EDC-57DB-6940-AD70-C41AF3182097}" dt="2023-11-16T22:05:51.791" v="14528" actId="14100"/>
            <ac:spMkLst>
              <pc:docMk/>
              <pc:sldMasterMk cId="39030012" sldId="2147483648"/>
              <pc:sldLayoutMk cId="3750798525" sldId="2147483652"/>
              <ac:spMk id="6" creationId="{3DB15ACA-C9FB-09DA-4544-B6AD93025B6E}"/>
            </ac:spMkLst>
          </pc:spChg>
          <pc:spChg chg="add del mod">
            <ac:chgData name="Joanna Enns" userId="e545c526-4049-4e40-8e46-e8268b71ff0a" providerId="ADAL" clId="{23BB4EDC-57DB-6940-AD70-C41AF3182097}" dt="2023-10-18T23:34:22.082" v="4355" actId="478"/>
            <ac:spMkLst>
              <pc:docMk/>
              <pc:sldMasterMk cId="39030012" sldId="2147483648"/>
              <pc:sldLayoutMk cId="3750798525" sldId="2147483652"/>
              <ac:spMk id="7" creationId="{1B75E4A9-DC2A-8D5E-5565-CE80BF8B8F4B}"/>
            </ac:spMkLst>
          </pc:spChg>
          <pc:spChg chg="add del mod">
            <ac:chgData name="Joanna Enns" userId="e545c526-4049-4e40-8e46-e8268b71ff0a" providerId="ADAL" clId="{23BB4EDC-57DB-6940-AD70-C41AF3182097}" dt="2023-11-10T00:19:24.515" v="13941" actId="21"/>
            <ac:spMkLst>
              <pc:docMk/>
              <pc:sldMasterMk cId="39030012" sldId="2147483648"/>
              <pc:sldLayoutMk cId="3750798525" sldId="2147483652"/>
              <ac:spMk id="7" creationId="{B3C0B19B-BF8F-09D8-CA4B-5AFB69E9E5A1}"/>
            </ac:spMkLst>
          </pc:spChg>
          <pc:spChg chg="del mod">
            <ac:chgData name="Joanna Enns" userId="e545c526-4049-4e40-8e46-e8268b71ff0a" providerId="ADAL" clId="{23BB4EDC-57DB-6940-AD70-C41AF3182097}" dt="2023-10-16T20:57:11.872" v="772" actId="478"/>
            <ac:spMkLst>
              <pc:docMk/>
              <pc:sldMasterMk cId="39030012" sldId="2147483648"/>
              <pc:sldLayoutMk cId="3750798525" sldId="2147483652"/>
              <ac:spMk id="8" creationId="{00000000-0000-0000-0000-000000000000}"/>
            </ac:spMkLst>
          </pc:spChg>
          <pc:spChg chg="add del mod">
            <ac:chgData name="Joanna Enns" userId="e545c526-4049-4e40-8e46-e8268b71ff0a" providerId="ADAL" clId="{23BB4EDC-57DB-6940-AD70-C41AF3182097}" dt="2023-11-10T00:19:24.515" v="13941" actId="21"/>
            <ac:spMkLst>
              <pc:docMk/>
              <pc:sldMasterMk cId="39030012" sldId="2147483648"/>
              <pc:sldLayoutMk cId="3750798525" sldId="2147483652"/>
              <ac:spMk id="8" creationId="{27314EC8-5BB9-50D8-DF3B-1FE0E56A411D}"/>
            </ac:spMkLst>
          </pc:spChg>
          <pc:spChg chg="add del mod">
            <ac:chgData name="Joanna Enns" userId="e545c526-4049-4e40-8e46-e8268b71ff0a" providerId="ADAL" clId="{23BB4EDC-57DB-6940-AD70-C41AF3182097}" dt="2023-10-18T23:41:57.511" v="4423" actId="21"/>
            <ac:spMkLst>
              <pc:docMk/>
              <pc:sldMasterMk cId="39030012" sldId="2147483648"/>
              <pc:sldLayoutMk cId="3750798525" sldId="2147483652"/>
              <ac:spMk id="8" creationId="{755E5F32-5D03-783A-00E8-7E5A4F8FABC3}"/>
            </ac:spMkLst>
          </pc:spChg>
          <pc:spChg chg="add del mod">
            <ac:chgData name="Joanna Enns" userId="e545c526-4049-4e40-8e46-e8268b71ff0a" providerId="ADAL" clId="{23BB4EDC-57DB-6940-AD70-C41AF3182097}" dt="2023-10-17T17:47:55.235" v="2749" actId="21"/>
            <ac:spMkLst>
              <pc:docMk/>
              <pc:sldMasterMk cId="39030012" sldId="2147483648"/>
              <pc:sldLayoutMk cId="3750798525" sldId="2147483652"/>
              <ac:spMk id="8" creationId="{E5C87B44-233E-2317-62DB-9E901E4A549F}"/>
            </ac:spMkLst>
          </pc:spChg>
          <pc:spChg chg="mod">
            <ac:chgData name="Joanna Enns" userId="e545c526-4049-4e40-8e46-e8268b71ff0a" providerId="ADAL" clId="{23BB4EDC-57DB-6940-AD70-C41AF3182097}" dt="2023-10-20T21:41:37.217" v="11720" actId="207"/>
            <ac:spMkLst>
              <pc:docMk/>
              <pc:sldMasterMk cId="39030012" sldId="2147483648"/>
              <pc:sldLayoutMk cId="3750798525" sldId="2147483652"/>
              <ac:spMk id="9" creationId="{0886C131-97B1-A54F-BE7D-B48A72C2C2FB}"/>
            </ac:spMkLst>
          </pc:spChg>
          <pc:spChg chg="add del mod">
            <ac:chgData name="Joanna Enns" userId="e545c526-4049-4e40-8e46-e8268b71ff0a" providerId="ADAL" clId="{23BB4EDC-57DB-6940-AD70-C41AF3182097}" dt="2023-10-17T17:52:42.894" v="2811" actId="21"/>
            <ac:spMkLst>
              <pc:docMk/>
              <pc:sldMasterMk cId="39030012" sldId="2147483648"/>
              <pc:sldLayoutMk cId="3750798525" sldId="2147483652"/>
              <ac:spMk id="10" creationId="{0C02C317-6CE6-24F8-E3E4-52A00FA7CE64}"/>
            </ac:spMkLst>
          </pc:spChg>
          <pc:spChg chg="add mod">
            <ac:chgData name="Joanna Enns" userId="e545c526-4049-4e40-8e46-e8268b71ff0a" providerId="ADAL" clId="{23BB4EDC-57DB-6940-AD70-C41AF3182097}" dt="2023-10-18T23:35:00.437" v="4364" actId="571"/>
            <ac:spMkLst>
              <pc:docMk/>
              <pc:sldMasterMk cId="39030012" sldId="2147483648"/>
              <pc:sldLayoutMk cId="3750798525" sldId="2147483652"/>
              <ac:spMk id="10" creationId="{3B5B1861-C926-4AC9-F73B-521460F7F2FB}"/>
            </ac:spMkLst>
          </pc:spChg>
          <pc:spChg chg="add del mod">
            <ac:chgData name="Joanna Enns" userId="e545c526-4049-4e40-8e46-e8268b71ff0a" providerId="ADAL" clId="{23BB4EDC-57DB-6940-AD70-C41AF3182097}" dt="2023-10-16T20:58:57.937" v="780" actId="478"/>
            <ac:spMkLst>
              <pc:docMk/>
              <pc:sldMasterMk cId="39030012" sldId="2147483648"/>
              <pc:sldLayoutMk cId="3750798525" sldId="2147483652"/>
              <ac:spMk id="10" creationId="{5425BC1F-2E1A-AC3E-22D6-CB58B35BAA09}"/>
            </ac:spMkLst>
          </pc:spChg>
          <pc:spChg chg="add del mod">
            <ac:chgData name="Joanna Enns" userId="e545c526-4049-4e40-8e46-e8268b71ff0a" providerId="ADAL" clId="{23BB4EDC-57DB-6940-AD70-C41AF3182097}" dt="2023-11-10T00:19:24.515" v="13941" actId="21"/>
            <ac:spMkLst>
              <pc:docMk/>
              <pc:sldMasterMk cId="39030012" sldId="2147483648"/>
              <pc:sldLayoutMk cId="3750798525" sldId="2147483652"/>
              <ac:spMk id="10" creationId="{D6243C0A-93D6-9078-81E0-741A87BCD6E4}"/>
            </ac:spMkLst>
          </pc:spChg>
          <pc:spChg chg="del">
            <ac:chgData name="Joanna Enns" userId="e545c526-4049-4e40-8e46-e8268b71ff0a" providerId="ADAL" clId="{23BB4EDC-57DB-6940-AD70-C41AF3182097}" dt="2023-10-16T19:39:03.325" v="665" actId="478"/>
            <ac:spMkLst>
              <pc:docMk/>
              <pc:sldMasterMk cId="39030012" sldId="2147483648"/>
              <pc:sldLayoutMk cId="3750798525" sldId="2147483652"/>
              <ac:spMk id="11" creationId="{087AD4C8-DBF1-664F-BC4C-B14F7C17E130}"/>
            </ac:spMkLst>
          </pc:spChg>
          <pc:spChg chg="add del mod">
            <ac:chgData name="Joanna Enns" userId="e545c526-4049-4e40-8e46-e8268b71ff0a" providerId="ADAL" clId="{23BB4EDC-57DB-6940-AD70-C41AF3182097}" dt="2023-10-17T18:41:54.840" v="3155" actId="21"/>
            <ac:spMkLst>
              <pc:docMk/>
              <pc:sldMasterMk cId="39030012" sldId="2147483648"/>
              <pc:sldLayoutMk cId="3750798525" sldId="2147483652"/>
              <ac:spMk id="11" creationId="{9B515094-FB15-93CA-F4FD-86CDCB893169}"/>
            </ac:spMkLst>
          </pc:spChg>
          <pc:spChg chg="add mod">
            <ac:chgData name="Joanna Enns" userId="e545c526-4049-4e40-8e46-e8268b71ff0a" providerId="ADAL" clId="{23BB4EDC-57DB-6940-AD70-C41AF3182097}" dt="2023-11-16T22:06:06.265" v="14533" actId="1076"/>
            <ac:spMkLst>
              <pc:docMk/>
              <pc:sldMasterMk cId="39030012" sldId="2147483648"/>
              <pc:sldLayoutMk cId="3750798525" sldId="2147483652"/>
              <ac:spMk id="11" creationId="{A8703E58-DB92-8A2C-53E9-0C9DF27E75F3}"/>
            </ac:spMkLst>
          </pc:spChg>
          <pc:spChg chg="add mod">
            <ac:chgData name="Joanna Enns" userId="e545c526-4049-4e40-8e46-e8268b71ff0a" providerId="ADAL" clId="{23BB4EDC-57DB-6940-AD70-C41AF3182097}" dt="2023-10-17T18:44:21.692" v="3182"/>
            <ac:spMkLst>
              <pc:docMk/>
              <pc:sldMasterMk cId="39030012" sldId="2147483648"/>
              <pc:sldLayoutMk cId="3750798525" sldId="2147483652"/>
              <ac:spMk id="12" creationId="{846A787E-4D29-1561-B715-55511B695D5F}"/>
            </ac:spMkLst>
          </pc:spChg>
          <pc:spChg chg="del mod">
            <ac:chgData name="Joanna Enns" userId="e545c526-4049-4e40-8e46-e8268b71ff0a" providerId="ADAL" clId="{23BB4EDC-57DB-6940-AD70-C41AF3182097}" dt="2023-10-18T22:41:25.974" v="3330" actId="478"/>
            <ac:spMkLst>
              <pc:docMk/>
              <pc:sldMasterMk cId="39030012" sldId="2147483648"/>
              <pc:sldLayoutMk cId="3750798525" sldId="2147483652"/>
              <ac:spMk id="13" creationId="{9AA7A8E3-4B6D-5343-85BB-3FDAB8555E70}"/>
            </ac:spMkLst>
          </pc:spChg>
          <pc:spChg chg="add del mod">
            <ac:chgData name="Joanna Enns" userId="e545c526-4049-4e40-8e46-e8268b71ff0a" providerId="ADAL" clId="{23BB4EDC-57DB-6940-AD70-C41AF3182097}" dt="2023-10-18T23:35:45.711" v="4377" actId="478"/>
            <ac:spMkLst>
              <pc:docMk/>
              <pc:sldMasterMk cId="39030012" sldId="2147483648"/>
              <pc:sldLayoutMk cId="3750798525" sldId="2147483652"/>
              <ac:spMk id="15" creationId="{C525CF09-068C-B2D3-A4F2-B2140672AE7A}"/>
            </ac:spMkLst>
          </pc:spChg>
          <pc:spChg chg="add del mod">
            <ac:chgData name="Joanna Enns" userId="e545c526-4049-4e40-8e46-e8268b71ff0a" providerId="ADAL" clId="{23BB4EDC-57DB-6940-AD70-C41AF3182097}" dt="2023-10-18T23:48:42.661" v="4462" actId="478"/>
            <ac:spMkLst>
              <pc:docMk/>
              <pc:sldMasterMk cId="39030012" sldId="2147483648"/>
              <pc:sldLayoutMk cId="3750798525" sldId="2147483652"/>
              <ac:spMk id="16" creationId="{99D6D723-4605-0DA0-DA97-2CC4A6CD5595}"/>
            </ac:spMkLst>
          </pc:spChg>
          <pc:picChg chg="add del mod">
            <ac:chgData name="Joanna Enns" userId="e545c526-4049-4e40-8e46-e8268b71ff0a" providerId="ADAL" clId="{23BB4EDC-57DB-6940-AD70-C41AF3182097}" dt="2023-10-17T18:44:03.438" v="3178" actId="478"/>
            <ac:picMkLst>
              <pc:docMk/>
              <pc:sldMasterMk cId="39030012" sldId="2147483648"/>
              <pc:sldLayoutMk cId="3750798525" sldId="2147483652"/>
              <ac:picMk id="4" creationId="{44CA2C80-AD89-B3B8-7BA7-80DB3FD35779}"/>
            </ac:picMkLst>
          </pc:picChg>
          <pc:picChg chg="del">
            <ac:chgData name="Joanna Enns" userId="e545c526-4049-4e40-8e46-e8268b71ff0a" providerId="ADAL" clId="{23BB4EDC-57DB-6940-AD70-C41AF3182097}" dt="2023-10-16T19:39:03.325" v="665" actId="478"/>
            <ac:picMkLst>
              <pc:docMk/>
              <pc:sldMasterMk cId="39030012" sldId="2147483648"/>
              <pc:sldLayoutMk cId="3750798525" sldId="2147483652"/>
              <ac:picMk id="12" creationId="{208DFC0B-913D-7D46-BCDD-F7DAD856FC9F}"/>
            </ac:picMkLst>
          </pc:picChg>
          <pc:picChg chg="add mod">
            <ac:chgData name="Joanna Enns" userId="e545c526-4049-4e40-8e46-e8268b71ff0a" providerId="ADAL" clId="{23BB4EDC-57DB-6940-AD70-C41AF3182097}" dt="2023-10-17T18:44:21.692" v="3182"/>
            <ac:picMkLst>
              <pc:docMk/>
              <pc:sldMasterMk cId="39030012" sldId="2147483648"/>
              <pc:sldLayoutMk cId="3750798525" sldId="2147483652"/>
              <ac:picMk id="14" creationId="{61B6ADBD-371F-028B-C0F7-10264FB43A4D}"/>
            </ac:picMkLst>
          </pc:picChg>
          <pc:cxnChg chg="del">
            <ac:chgData name="Joanna Enns" userId="e545c526-4049-4e40-8e46-e8268b71ff0a" providerId="ADAL" clId="{23BB4EDC-57DB-6940-AD70-C41AF3182097}" dt="2023-10-16T18:54:45.092" v="195" actId="478"/>
            <ac:cxnSpMkLst>
              <pc:docMk/>
              <pc:sldMasterMk cId="39030012" sldId="2147483648"/>
              <pc:sldLayoutMk cId="3750798525" sldId="2147483652"/>
              <ac:cxnSpMk id="14" creationId="{B6AE3731-82E8-CD48-AC72-33A9B7971B2B}"/>
            </ac:cxnSpMkLst>
          </pc:cxnChg>
        </pc:sldLayoutChg>
        <pc:sldLayoutChg chg="addSp delSp modSp del mod">
          <pc:chgData name="Joanna Enns" userId="e545c526-4049-4e40-8e46-e8268b71ff0a" providerId="ADAL" clId="{23BB4EDC-57DB-6940-AD70-C41AF3182097}" dt="2023-10-16T21:02:04.423" v="821" actId="2696"/>
          <pc:sldLayoutMkLst>
            <pc:docMk/>
            <pc:sldMasterMk cId="39030012" sldId="2147483648"/>
            <pc:sldLayoutMk cId="356309689" sldId="2147483656"/>
          </pc:sldLayoutMkLst>
          <pc:spChg chg="mod">
            <ac:chgData name="Joanna Enns" userId="e545c526-4049-4e40-8e46-e8268b71ff0a" providerId="ADAL" clId="{23BB4EDC-57DB-6940-AD70-C41AF3182097}" dt="2023-10-16T20:45:27.757" v="672" actId="1076"/>
            <ac:spMkLst>
              <pc:docMk/>
              <pc:sldMasterMk cId="39030012" sldId="2147483648"/>
              <pc:sldLayoutMk cId="356309689" sldId="2147483656"/>
              <ac:spMk id="4" creationId="{00000000-0000-0000-0000-000000000000}"/>
            </ac:spMkLst>
          </pc:spChg>
          <pc:spChg chg="add mod">
            <ac:chgData name="Joanna Enns" userId="e545c526-4049-4e40-8e46-e8268b71ff0a" providerId="ADAL" clId="{23BB4EDC-57DB-6940-AD70-C41AF3182097}" dt="2023-10-16T19:39:11.156" v="670"/>
            <ac:spMkLst>
              <pc:docMk/>
              <pc:sldMasterMk cId="39030012" sldId="2147483648"/>
              <pc:sldLayoutMk cId="356309689" sldId="2147483656"/>
              <ac:spMk id="5" creationId="{03267AAD-E98D-7A41-BD51-42AE502573C9}"/>
            </ac:spMkLst>
          </pc:spChg>
          <pc:spChg chg="del">
            <ac:chgData name="Joanna Enns" userId="e545c526-4049-4e40-8e46-e8268b71ff0a" providerId="ADAL" clId="{23BB4EDC-57DB-6940-AD70-C41AF3182097}" dt="2023-10-16T19:39:10.943" v="669" actId="478"/>
            <ac:spMkLst>
              <pc:docMk/>
              <pc:sldMasterMk cId="39030012" sldId="2147483648"/>
              <pc:sldLayoutMk cId="356309689" sldId="2147483656"/>
              <ac:spMk id="10" creationId="{CCE012F1-98EB-4A47-B147-DE0FF4883187}"/>
            </ac:spMkLst>
          </pc:spChg>
          <pc:spChg chg="mod">
            <ac:chgData name="Joanna Enns" userId="e545c526-4049-4e40-8e46-e8268b71ff0a" providerId="ADAL" clId="{23BB4EDC-57DB-6940-AD70-C41AF3182097}" dt="2023-10-16T20:45:15.549" v="671" actId="14100"/>
            <ac:spMkLst>
              <pc:docMk/>
              <pc:sldMasterMk cId="39030012" sldId="2147483648"/>
              <pc:sldLayoutMk cId="356309689" sldId="2147483656"/>
              <ac:spMk id="12" creationId="{E9614B0C-75E6-4944-A4FC-4B157C2ABD22}"/>
            </ac:spMkLst>
          </pc:spChg>
          <pc:picChg chg="add mod">
            <ac:chgData name="Joanna Enns" userId="e545c526-4049-4e40-8e46-e8268b71ff0a" providerId="ADAL" clId="{23BB4EDC-57DB-6940-AD70-C41AF3182097}" dt="2023-10-16T19:39:11.156" v="670"/>
            <ac:picMkLst>
              <pc:docMk/>
              <pc:sldMasterMk cId="39030012" sldId="2147483648"/>
              <pc:sldLayoutMk cId="356309689" sldId="2147483656"/>
              <ac:picMk id="6" creationId="{5F71A75A-0802-37AF-9C19-81D490368DFE}"/>
            </ac:picMkLst>
          </pc:picChg>
          <pc:picChg chg="del">
            <ac:chgData name="Joanna Enns" userId="e545c526-4049-4e40-8e46-e8268b71ff0a" providerId="ADAL" clId="{23BB4EDC-57DB-6940-AD70-C41AF3182097}" dt="2023-10-16T19:39:10.943" v="669" actId="478"/>
            <ac:picMkLst>
              <pc:docMk/>
              <pc:sldMasterMk cId="39030012" sldId="2147483648"/>
              <pc:sldLayoutMk cId="356309689" sldId="2147483656"/>
              <ac:picMk id="11" creationId="{7532087C-1B60-AA42-AF6F-261C6EEAE7CF}"/>
            </ac:picMkLst>
          </pc:picChg>
          <pc:cxnChg chg="del">
            <ac:chgData name="Joanna Enns" userId="e545c526-4049-4e40-8e46-e8268b71ff0a" providerId="ADAL" clId="{23BB4EDC-57DB-6940-AD70-C41AF3182097}" dt="2023-10-16T18:54:48.770" v="197" actId="478"/>
            <ac:cxnSpMkLst>
              <pc:docMk/>
              <pc:sldMasterMk cId="39030012" sldId="2147483648"/>
              <pc:sldLayoutMk cId="356309689" sldId="2147483656"/>
              <ac:cxnSpMk id="13" creationId="{9DEAEB29-D527-7E4B-88E7-11B99A173117}"/>
            </ac:cxnSpMkLst>
          </pc:cxnChg>
        </pc:sldLayoutChg>
        <pc:sldLayoutChg chg="addSp delSp modSp del mod">
          <pc:chgData name="Joanna Enns" userId="e545c526-4049-4e40-8e46-e8268b71ff0a" providerId="ADAL" clId="{23BB4EDC-57DB-6940-AD70-C41AF3182097}" dt="2023-10-16T20:50:54.182" v="701" actId="2696"/>
          <pc:sldLayoutMkLst>
            <pc:docMk/>
            <pc:sldMasterMk cId="39030012" sldId="2147483648"/>
            <pc:sldLayoutMk cId="440574286" sldId="2147483664"/>
          </pc:sldLayoutMkLst>
          <pc:spChg chg="add mod">
            <ac:chgData name="Joanna Enns" userId="e545c526-4049-4e40-8e46-e8268b71ff0a" providerId="ADAL" clId="{23BB4EDC-57DB-6940-AD70-C41AF3182097}" dt="2023-10-16T19:38:52.254" v="659"/>
            <ac:spMkLst>
              <pc:docMk/>
              <pc:sldMasterMk cId="39030012" sldId="2147483648"/>
              <pc:sldLayoutMk cId="440574286" sldId="2147483664"/>
              <ac:spMk id="2" creationId="{47B524AC-0D2B-F4F3-7A4F-A2A5E8306C86}"/>
            </ac:spMkLst>
          </pc:spChg>
          <pc:spChg chg="del">
            <ac:chgData name="Joanna Enns" userId="e545c526-4049-4e40-8e46-e8268b71ff0a" providerId="ADAL" clId="{23BB4EDC-57DB-6940-AD70-C41AF3182097}" dt="2023-10-16T19:38:50.598" v="657" actId="478"/>
            <ac:spMkLst>
              <pc:docMk/>
              <pc:sldMasterMk cId="39030012" sldId="2147483648"/>
              <pc:sldLayoutMk cId="440574286" sldId="2147483664"/>
              <ac:spMk id="4" creationId="{162EA6B1-A2A2-4D4C-B3DE-C9C415A10044}"/>
            </ac:spMkLst>
          </pc:spChg>
          <pc:spChg chg="mod">
            <ac:chgData name="Joanna Enns" userId="e545c526-4049-4e40-8e46-e8268b71ff0a" providerId="ADAL" clId="{23BB4EDC-57DB-6940-AD70-C41AF3182097}" dt="2023-10-16T20:50:07.093" v="694" actId="20577"/>
            <ac:spMkLst>
              <pc:docMk/>
              <pc:sldMasterMk cId="39030012" sldId="2147483648"/>
              <pc:sldLayoutMk cId="440574286" sldId="2147483664"/>
              <ac:spMk id="7" creationId="{804DED8F-50E4-C346-B93B-A25A16BB72BB}"/>
            </ac:spMkLst>
          </pc:spChg>
          <pc:spChg chg="add del mod">
            <ac:chgData name="Joanna Enns" userId="e545c526-4049-4e40-8e46-e8268b71ff0a" providerId="ADAL" clId="{23BB4EDC-57DB-6940-AD70-C41AF3182097}" dt="2023-10-16T20:49:30.830" v="679"/>
            <ac:spMkLst>
              <pc:docMk/>
              <pc:sldMasterMk cId="39030012" sldId="2147483648"/>
              <pc:sldLayoutMk cId="440574286" sldId="2147483664"/>
              <ac:spMk id="9" creationId="{F1B54F59-064C-E9E1-19CB-91EDAD9CD955}"/>
            </ac:spMkLst>
          </pc:spChg>
          <pc:spChg chg="add del mod">
            <ac:chgData name="Joanna Enns" userId="e545c526-4049-4e40-8e46-e8268b71ff0a" providerId="ADAL" clId="{23BB4EDC-57DB-6940-AD70-C41AF3182097}" dt="2023-10-16T20:49:32.643" v="681"/>
            <ac:spMkLst>
              <pc:docMk/>
              <pc:sldMasterMk cId="39030012" sldId="2147483648"/>
              <pc:sldLayoutMk cId="440574286" sldId="2147483664"/>
              <ac:spMk id="10" creationId="{6CE3E151-46E1-139E-3F7D-53342E84DABC}"/>
            </ac:spMkLst>
          </pc:spChg>
          <pc:spChg chg="add del mod">
            <ac:chgData name="Joanna Enns" userId="e545c526-4049-4e40-8e46-e8268b71ff0a" providerId="ADAL" clId="{23BB4EDC-57DB-6940-AD70-C41AF3182097}" dt="2023-10-16T20:49:43.202" v="685"/>
            <ac:spMkLst>
              <pc:docMk/>
              <pc:sldMasterMk cId="39030012" sldId="2147483648"/>
              <pc:sldLayoutMk cId="440574286" sldId="2147483664"/>
              <ac:spMk id="11" creationId="{18FCF561-2C71-0934-9D3B-66B3AAEE2468}"/>
            </ac:spMkLst>
          </pc:spChg>
          <pc:picChg chg="add mod">
            <ac:chgData name="Joanna Enns" userId="e545c526-4049-4e40-8e46-e8268b71ff0a" providerId="ADAL" clId="{23BB4EDC-57DB-6940-AD70-C41AF3182097}" dt="2023-10-16T19:38:52.254" v="659"/>
            <ac:picMkLst>
              <pc:docMk/>
              <pc:sldMasterMk cId="39030012" sldId="2147483648"/>
              <pc:sldLayoutMk cId="440574286" sldId="2147483664"/>
              <ac:picMk id="3" creationId="{D1697CDB-F2F2-39CF-3AFF-B87C59FE109D}"/>
            </ac:picMkLst>
          </pc:picChg>
          <pc:picChg chg="del">
            <ac:chgData name="Joanna Enns" userId="e545c526-4049-4e40-8e46-e8268b71ff0a" providerId="ADAL" clId="{23BB4EDC-57DB-6940-AD70-C41AF3182097}" dt="2023-10-16T19:38:51.940" v="658" actId="478"/>
            <ac:picMkLst>
              <pc:docMk/>
              <pc:sldMasterMk cId="39030012" sldId="2147483648"/>
              <pc:sldLayoutMk cId="440574286" sldId="2147483664"/>
              <ac:picMk id="5" creationId="{A04EF65E-A856-6541-A2F8-846B7184C918}"/>
            </ac:picMkLst>
          </pc:picChg>
          <pc:cxnChg chg="del">
            <ac:chgData name="Joanna Enns" userId="e545c526-4049-4e40-8e46-e8268b71ff0a" providerId="ADAL" clId="{23BB4EDC-57DB-6940-AD70-C41AF3182097}" dt="2023-10-16T18:54:39.210" v="192" actId="478"/>
            <ac:cxnSpMkLst>
              <pc:docMk/>
              <pc:sldMasterMk cId="39030012" sldId="2147483648"/>
              <pc:sldLayoutMk cId="440574286" sldId="2147483664"/>
              <ac:cxnSpMk id="8" creationId="{F1D3F0A4-86C3-AB46-BAFA-1EEDBADB41AC}"/>
            </ac:cxnSpMkLst>
          </pc:cxnChg>
        </pc:sldLayoutChg>
        <pc:sldLayoutChg chg="addSp delSp modSp del mod">
          <pc:chgData name="Joanna Enns" userId="e545c526-4049-4e40-8e46-e8268b71ff0a" providerId="ADAL" clId="{23BB4EDC-57DB-6940-AD70-C41AF3182097}" dt="2023-10-17T00:05:10.301" v="1654" actId="2696"/>
          <pc:sldLayoutMkLst>
            <pc:docMk/>
            <pc:sldMasterMk cId="39030012" sldId="2147483648"/>
            <pc:sldLayoutMk cId="3202385812" sldId="2147483666"/>
          </pc:sldLayoutMkLst>
          <pc:spChg chg="add del mod">
            <ac:chgData name="Joanna Enns" userId="e545c526-4049-4e40-8e46-e8268b71ff0a" providerId="ADAL" clId="{23BB4EDC-57DB-6940-AD70-C41AF3182097}" dt="2023-10-16T21:10:47.021" v="953" actId="478"/>
            <ac:spMkLst>
              <pc:docMk/>
              <pc:sldMasterMk cId="39030012" sldId="2147483648"/>
              <pc:sldLayoutMk cId="3202385812" sldId="2147483666"/>
              <ac:spMk id="2" creationId="{DD383CF8-5B16-37B9-A44F-8A49FA1FC7F3}"/>
            </ac:spMkLst>
          </pc:spChg>
          <pc:spChg chg="add del mod">
            <ac:chgData name="Joanna Enns" userId="e545c526-4049-4e40-8e46-e8268b71ff0a" providerId="ADAL" clId="{23BB4EDC-57DB-6940-AD70-C41AF3182097}" dt="2023-10-16T21:16:32.719" v="1054" actId="478"/>
            <ac:spMkLst>
              <pc:docMk/>
              <pc:sldMasterMk cId="39030012" sldId="2147483648"/>
              <pc:sldLayoutMk cId="3202385812" sldId="2147483666"/>
              <ac:spMk id="3" creationId="{D8E77B6E-C37B-F4FE-75B9-5B7B81842A82}"/>
            </ac:spMkLst>
          </pc:spChg>
          <pc:spChg chg="add mod">
            <ac:chgData name="Joanna Enns" userId="e545c526-4049-4e40-8e46-e8268b71ff0a" providerId="ADAL" clId="{23BB4EDC-57DB-6940-AD70-C41AF3182097}" dt="2023-10-16T21:10:53.603" v="954"/>
            <ac:spMkLst>
              <pc:docMk/>
              <pc:sldMasterMk cId="39030012" sldId="2147483648"/>
              <pc:sldLayoutMk cId="3202385812" sldId="2147483666"/>
              <ac:spMk id="4" creationId="{8A69C2F6-9321-78A4-5EA8-8B16C483F495}"/>
            </ac:spMkLst>
          </pc:spChg>
          <pc:spChg chg="add del mod">
            <ac:chgData name="Joanna Enns" userId="e545c526-4049-4e40-8e46-e8268b71ff0a" providerId="ADAL" clId="{23BB4EDC-57DB-6940-AD70-C41AF3182097}" dt="2023-10-16T21:16:34.148" v="1055" actId="478"/>
            <ac:spMkLst>
              <pc:docMk/>
              <pc:sldMasterMk cId="39030012" sldId="2147483648"/>
              <pc:sldLayoutMk cId="3202385812" sldId="2147483666"/>
              <ac:spMk id="6" creationId="{14689B2B-21E2-C970-88ED-DC8D16064874}"/>
            </ac:spMkLst>
          </pc:spChg>
          <pc:picChg chg="add mod">
            <ac:chgData name="Joanna Enns" userId="e545c526-4049-4e40-8e46-e8268b71ff0a" providerId="ADAL" clId="{23BB4EDC-57DB-6940-AD70-C41AF3182097}" dt="2023-10-16T21:10:53.603" v="954"/>
            <ac:picMkLst>
              <pc:docMk/>
              <pc:sldMasterMk cId="39030012" sldId="2147483648"/>
              <pc:sldLayoutMk cId="3202385812" sldId="2147483666"/>
              <ac:picMk id="5" creationId="{F6A6C00C-5318-9114-8165-80B1E864185E}"/>
            </ac:picMkLst>
          </pc:picChg>
        </pc:sldLayoutChg>
        <pc:sldLayoutChg chg="del">
          <pc:chgData name="Joanna Enns" userId="e545c526-4049-4e40-8e46-e8268b71ff0a" providerId="ADAL" clId="{23BB4EDC-57DB-6940-AD70-C41AF3182097}" dt="2023-10-16T18:53:47.967" v="141" actId="2696"/>
          <pc:sldLayoutMkLst>
            <pc:docMk/>
            <pc:sldMasterMk cId="39030012" sldId="2147483648"/>
            <pc:sldLayoutMk cId="444591305" sldId="2147483679"/>
          </pc:sldLayoutMkLst>
        </pc:sldLayoutChg>
        <pc:sldLayoutChg chg="del">
          <pc:chgData name="Joanna Enns" userId="e545c526-4049-4e40-8e46-e8268b71ff0a" providerId="ADAL" clId="{23BB4EDC-57DB-6940-AD70-C41AF3182097}" dt="2023-10-16T18:53:59.710" v="147" actId="2696"/>
          <pc:sldLayoutMkLst>
            <pc:docMk/>
            <pc:sldMasterMk cId="39030012" sldId="2147483648"/>
            <pc:sldLayoutMk cId="2628905488" sldId="2147483680"/>
          </pc:sldLayoutMkLst>
        </pc:sldLayoutChg>
        <pc:sldLayoutChg chg="del">
          <pc:chgData name="Joanna Enns" userId="e545c526-4049-4e40-8e46-e8268b71ff0a" providerId="ADAL" clId="{23BB4EDC-57DB-6940-AD70-C41AF3182097}" dt="2023-10-16T18:54:08.021" v="184" actId="2696"/>
          <pc:sldLayoutMkLst>
            <pc:docMk/>
            <pc:sldMasterMk cId="39030012" sldId="2147483648"/>
            <pc:sldLayoutMk cId="682212703" sldId="2147483681"/>
          </pc:sldLayoutMkLst>
        </pc:sldLayoutChg>
        <pc:sldLayoutChg chg="del">
          <pc:chgData name="Joanna Enns" userId="e545c526-4049-4e40-8e46-e8268b71ff0a" providerId="ADAL" clId="{23BB4EDC-57DB-6940-AD70-C41AF3182097}" dt="2023-10-16T18:54:05.405" v="173" actId="2696"/>
          <pc:sldLayoutMkLst>
            <pc:docMk/>
            <pc:sldMasterMk cId="39030012" sldId="2147483648"/>
            <pc:sldLayoutMk cId="1262984976" sldId="2147483682"/>
          </pc:sldLayoutMkLst>
        </pc:sldLayoutChg>
        <pc:sldLayoutChg chg="del">
          <pc:chgData name="Joanna Enns" userId="e545c526-4049-4e40-8e46-e8268b71ff0a" providerId="ADAL" clId="{23BB4EDC-57DB-6940-AD70-C41AF3182097}" dt="2023-10-16T18:54:02.762" v="160" actId="2696"/>
          <pc:sldLayoutMkLst>
            <pc:docMk/>
            <pc:sldMasterMk cId="39030012" sldId="2147483648"/>
            <pc:sldLayoutMk cId="1728777163" sldId="2147483683"/>
          </pc:sldLayoutMkLst>
        </pc:sldLayoutChg>
        <pc:sldLayoutChg chg="del">
          <pc:chgData name="Joanna Enns" userId="e545c526-4049-4e40-8e46-e8268b71ff0a" providerId="ADAL" clId="{23BB4EDC-57DB-6940-AD70-C41AF3182097}" dt="2023-10-16T18:53:47.979" v="143" actId="2696"/>
          <pc:sldLayoutMkLst>
            <pc:docMk/>
            <pc:sldMasterMk cId="39030012" sldId="2147483648"/>
            <pc:sldLayoutMk cId="3575392199" sldId="2147483685"/>
          </pc:sldLayoutMkLst>
        </pc:sldLayoutChg>
        <pc:sldLayoutChg chg="del">
          <pc:chgData name="Joanna Enns" userId="e545c526-4049-4e40-8e46-e8268b71ff0a" providerId="ADAL" clId="{23BB4EDC-57DB-6940-AD70-C41AF3182097}" dt="2023-10-16T18:53:59.727" v="152" actId="2696"/>
          <pc:sldLayoutMkLst>
            <pc:docMk/>
            <pc:sldMasterMk cId="39030012" sldId="2147483648"/>
            <pc:sldLayoutMk cId="1876508048" sldId="2147483686"/>
          </pc:sldLayoutMkLst>
        </pc:sldLayoutChg>
        <pc:sldLayoutChg chg="del">
          <pc:chgData name="Joanna Enns" userId="e545c526-4049-4e40-8e46-e8268b71ff0a" providerId="ADAL" clId="{23BB4EDC-57DB-6940-AD70-C41AF3182097}" dt="2023-10-16T18:54:05.389" v="168" actId="2696"/>
          <pc:sldLayoutMkLst>
            <pc:docMk/>
            <pc:sldMasterMk cId="39030012" sldId="2147483648"/>
            <pc:sldLayoutMk cId="2019508350" sldId="2147483687"/>
          </pc:sldLayoutMkLst>
        </pc:sldLayoutChg>
        <pc:sldLayoutChg chg="del">
          <pc:chgData name="Joanna Enns" userId="e545c526-4049-4e40-8e46-e8268b71ff0a" providerId="ADAL" clId="{23BB4EDC-57DB-6940-AD70-C41AF3182097}" dt="2023-10-16T18:54:02.787" v="166" actId="2696"/>
          <pc:sldLayoutMkLst>
            <pc:docMk/>
            <pc:sldMasterMk cId="39030012" sldId="2147483648"/>
            <pc:sldLayoutMk cId="507438795" sldId="2147483688"/>
          </pc:sldLayoutMkLst>
        </pc:sldLayoutChg>
        <pc:sldLayoutChg chg="del">
          <pc:chgData name="Joanna Enns" userId="e545c526-4049-4e40-8e46-e8268b71ff0a" providerId="ADAL" clId="{23BB4EDC-57DB-6940-AD70-C41AF3182097}" dt="2023-10-16T18:54:08.024" v="187" actId="2696"/>
          <pc:sldLayoutMkLst>
            <pc:docMk/>
            <pc:sldMasterMk cId="39030012" sldId="2147483648"/>
            <pc:sldLayoutMk cId="3488551768" sldId="2147483689"/>
          </pc:sldLayoutMkLst>
        </pc:sldLayoutChg>
        <pc:sldLayoutChg chg="del">
          <pc:chgData name="Joanna Enns" userId="e545c526-4049-4e40-8e46-e8268b71ff0a" providerId="ADAL" clId="{23BB4EDC-57DB-6940-AD70-C41AF3182097}" dt="2023-10-16T18:53:47.974" v="142" actId="2696"/>
          <pc:sldLayoutMkLst>
            <pc:docMk/>
            <pc:sldMasterMk cId="39030012" sldId="2147483648"/>
            <pc:sldLayoutMk cId="1993911666" sldId="2147483690"/>
          </pc:sldLayoutMkLst>
        </pc:sldLayoutChg>
        <pc:sldLayoutChg chg="del">
          <pc:chgData name="Joanna Enns" userId="e545c526-4049-4e40-8e46-e8268b71ff0a" providerId="ADAL" clId="{23BB4EDC-57DB-6940-AD70-C41AF3182097}" dt="2023-10-16T18:54:02.782" v="165" actId="2696"/>
          <pc:sldLayoutMkLst>
            <pc:docMk/>
            <pc:sldMasterMk cId="39030012" sldId="2147483648"/>
            <pc:sldLayoutMk cId="792036032" sldId="2147483692"/>
          </pc:sldLayoutMkLst>
        </pc:sldLayoutChg>
        <pc:sldLayoutChg chg="del">
          <pc:chgData name="Joanna Enns" userId="e545c526-4049-4e40-8e46-e8268b71ff0a" providerId="ADAL" clId="{23BB4EDC-57DB-6940-AD70-C41AF3182097}" dt="2023-10-16T18:54:05.419" v="177" actId="2696"/>
          <pc:sldLayoutMkLst>
            <pc:docMk/>
            <pc:sldMasterMk cId="39030012" sldId="2147483648"/>
            <pc:sldLayoutMk cId="2195522396" sldId="2147483693"/>
          </pc:sldLayoutMkLst>
        </pc:sldLayoutChg>
        <pc:sldLayoutChg chg="del">
          <pc:chgData name="Joanna Enns" userId="e545c526-4049-4e40-8e46-e8268b71ff0a" providerId="ADAL" clId="{23BB4EDC-57DB-6940-AD70-C41AF3182097}" dt="2023-10-16T18:54:08.023" v="186" actId="2696"/>
          <pc:sldLayoutMkLst>
            <pc:docMk/>
            <pc:sldMasterMk cId="39030012" sldId="2147483648"/>
            <pc:sldLayoutMk cId="3583868627" sldId="2147483694"/>
          </pc:sldLayoutMkLst>
        </pc:sldLayoutChg>
        <pc:sldLayoutChg chg="del">
          <pc:chgData name="Joanna Enns" userId="e545c526-4049-4e40-8e46-e8268b71ff0a" providerId="ADAL" clId="{23BB4EDC-57DB-6940-AD70-C41AF3182097}" dt="2023-10-16T18:54:57.126" v="199" actId="2696"/>
          <pc:sldLayoutMkLst>
            <pc:docMk/>
            <pc:sldMasterMk cId="39030012" sldId="2147483648"/>
            <pc:sldLayoutMk cId="3338167662" sldId="2147483695"/>
          </pc:sldLayoutMkLst>
        </pc:sldLayoutChg>
        <pc:sldLayoutChg chg="addSp delSp modSp add del mod">
          <pc:chgData name="Joanna Enns" userId="e545c526-4049-4e40-8e46-e8268b71ff0a" providerId="ADAL" clId="{23BB4EDC-57DB-6940-AD70-C41AF3182097}" dt="2023-11-16T19:52:32.405" v="14414" actId="12788"/>
          <pc:sldLayoutMkLst>
            <pc:docMk/>
            <pc:sldMasterMk cId="39030012" sldId="2147483648"/>
            <pc:sldLayoutMk cId="167609783" sldId="2147483696"/>
          </pc:sldLayoutMkLst>
          <pc:spChg chg="add del mod">
            <ac:chgData name="Joanna Enns" userId="e545c526-4049-4e40-8e46-e8268b71ff0a" providerId="ADAL" clId="{23BB4EDC-57DB-6940-AD70-C41AF3182097}" dt="2023-10-16T19:04:50.567" v="261"/>
            <ac:spMkLst>
              <pc:docMk/>
              <pc:sldMasterMk cId="39030012" sldId="2147483648"/>
              <pc:sldLayoutMk cId="167609783" sldId="2147483696"/>
              <ac:spMk id="2" creationId="{071E9880-75E6-F2EA-669E-1E15CD55E1EE}"/>
            </ac:spMkLst>
          </pc:spChg>
          <pc:spChg chg="add del">
            <ac:chgData name="Joanna Enns" userId="e545c526-4049-4e40-8e46-e8268b71ff0a" providerId="ADAL" clId="{23BB4EDC-57DB-6940-AD70-C41AF3182097}" dt="2023-10-17T17:37:38.605" v="2608" actId="11529"/>
            <ac:spMkLst>
              <pc:docMk/>
              <pc:sldMasterMk cId="39030012" sldId="2147483648"/>
              <pc:sldLayoutMk cId="167609783" sldId="2147483696"/>
              <ac:spMk id="2" creationId="{0B3D8D1F-F6F3-9A67-B484-8A36087ADB76}"/>
            </ac:spMkLst>
          </pc:spChg>
          <pc:spChg chg="add del">
            <ac:chgData name="Joanna Enns" userId="e545c526-4049-4e40-8e46-e8268b71ff0a" providerId="ADAL" clId="{23BB4EDC-57DB-6940-AD70-C41AF3182097}" dt="2023-10-17T00:10:13.984" v="1661" actId="11529"/>
            <ac:spMkLst>
              <pc:docMk/>
              <pc:sldMasterMk cId="39030012" sldId="2147483648"/>
              <pc:sldLayoutMk cId="167609783" sldId="2147483696"/>
              <ac:spMk id="2" creationId="{7A80CE5F-79F9-3468-2DA9-49EA3E9AC07E}"/>
            </ac:spMkLst>
          </pc:spChg>
          <pc:spChg chg="add del mod">
            <ac:chgData name="Joanna Enns" userId="e545c526-4049-4e40-8e46-e8268b71ff0a" providerId="ADAL" clId="{23BB4EDC-57DB-6940-AD70-C41AF3182097}" dt="2023-11-16T19:47:54.182" v="14354" actId="478"/>
            <ac:spMkLst>
              <pc:docMk/>
              <pc:sldMasterMk cId="39030012" sldId="2147483648"/>
              <pc:sldLayoutMk cId="167609783" sldId="2147483696"/>
              <ac:spMk id="2" creationId="{EBA96B00-54BC-F075-EC26-509A4E4C3507}"/>
            </ac:spMkLst>
          </pc:spChg>
          <pc:spChg chg="mod">
            <ac:chgData name="Joanna Enns" userId="e545c526-4049-4e40-8e46-e8268b71ff0a" providerId="ADAL" clId="{23BB4EDC-57DB-6940-AD70-C41AF3182097}" dt="2023-10-19T00:09:31.623" v="4719" actId="404"/>
            <ac:spMkLst>
              <pc:docMk/>
              <pc:sldMasterMk cId="39030012" sldId="2147483648"/>
              <pc:sldLayoutMk cId="167609783" sldId="2147483696"/>
              <ac:spMk id="3" creationId="{73E0C00C-20F6-6147-AE0E-7BF45A183FC8}"/>
            </ac:spMkLst>
          </pc:spChg>
          <pc:spChg chg="add del mod">
            <ac:chgData name="Joanna Enns" userId="e545c526-4049-4e40-8e46-e8268b71ff0a" providerId="ADAL" clId="{23BB4EDC-57DB-6940-AD70-C41AF3182097}" dt="2023-10-16T19:04:50.567" v="261"/>
            <ac:spMkLst>
              <pc:docMk/>
              <pc:sldMasterMk cId="39030012" sldId="2147483648"/>
              <pc:sldLayoutMk cId="167609783" sldId="2147483696"/>
              <ac:spMk id="4" creationId="{C4CAD8A7-158E-4387-86F1-2E446A326112}"/>
            </ac:spMkLst>
          </pc:spChg>
          <pc:spChg chg="add del mod">
            <ac:chgData name="Joanna Enns" userId="e545c526-4049-4e40-8e46-e8268b71ff0a" providerId="ADAL" clId="{23BB4EDC-57DB-6940-AD70-C41AF3182097}" dt="2023-10-17T00:15:49.919" v="1903" actId="478"/>
            <ac:spMkLst>
              <pc:docMk/>
              <pc:sldMasterMk cId="39030012" sldId="2147483648"/>
              <pc:sldLayoutMk cId="167609783" sldId="2147483696"/>
              <ac:spMk id="4" creationId="{F71188DB-1B78-42EF-14C8-7E0D00DC61B9}"/>
            </ac:spMkLst>
          </pc:spChg>
          <pc:spChg chg="add del mod">
            <ac:chgData name="Joanna Enns" userId="e545c526-4049-4e40-8e46-e8268b71ff0a" providerId="ADAL" clId="{23BB4EDC-57DB-6940-AD70-C41AF3182097}" dt="2023-10-17T17:37:41.405" v="2610" actId="478"/>
            <ac:spMkLst>
              <pc:docMk/>
              <pc:sldMasterMk cId="39030012" sldId="2147483648"/>
              <pc:sldLayoutMk cId="167609783" sldId="2147483696"/>
              <ac:spMk id="4" creationId="{FAF77BC2-7CCC-E446-9350-301D668643FC}"/>
            </ac:spMkLst>
          </pc:spChg>
          <pc:spChg chg="add mod">
            <ac:chgData name="Joanna Enns" userId="e545c526-4049-4e40-8e46-e8268b71ff0a" providerId="ADAL" clId="{23BB4EDC-57DB-6940-AD70-C41AF3182097}" dt="2023-11-16T19:52:10.005" v="14411" actId="20577"/>
            <ac:spMkLst>
              <pc:docMk/>
              <pc:sldMasterMk cId="39030012" sldId="2147483648"/>
              <pc:sldLayoutMk cId="167609783" sldId="2147483696"/>
              <ac:spMk id="5" creationId="{6190B042-B066-34A3-A5E7-217DE447EBB2}"/>
            </ac:spMkLst>
          </pc:spChg>
          <pc:spChg chg="add mod">
            <ac:chgData name="Joanna Enns" userId="e545c526-4049-4e40-8e46-e8268b71ff0a" providerId="ADAL" clId="{23BB4EDC-57DB-6940-AD70-C41AF3182097}" dt="2023-11-16T19:50:16.999" v="14373" actId="14100"/>
            <ac:spMkLst>
              <pc:docMk/>
              <pc:sldMasterMk cId="39030012" sldId="2147483648"/>
              <pc:sldLayoutMk cId="167609783" sldId="2147483696"/>
              <ac:spMk id="7" creationId="{E60C74FC-B660-2D3D-FF40-3267C25FC7BE}"/>
            </ac:spMkLst>
          </pc:spChg>
          <pc:spChg chg="add del mod">
            <ac:chgData name="Joanna Enns" userId="e545c526-4049-4e40-8e46-e8268b71ff0a" providerId="ADAL" clId="{23BB4EDC-57DB-6940-AD70-C41AF3182097}" dt="2023-10-16T23:19:44.936" v="1398" actId="478"/>
            <ac:spMkLst>
              <pc:docMk/>
              <pc:sldMasterMk cId="39030012" sldId="2147483648"/>
              <pc:sldLayoutMk cId="167609783" sldId="2147483696"/>
              <ac:spMk id="8" creationId="{5B738474-6957-DA61-C1F0-015CF8FD6754}"/>
            </ac:spMkLst>
          </pc:spChg>
          <pc:spChg chg="add del mod">
            <ac:chgData name="Joanna Enns" userId="e545c526-4049-4e40-8e46-e8268b71ff0a" providerId="ADAL" clId="{23BB4EDC-57DB-6940-AD70-C41AF3182097}" dt="2023-11-16T19:52:32.405" v="14414" actId="12788"/>
            <ac:spMkLst>
              <pc:docMk/>
              <pc:sldMasterMk cId="39030012" sldId="2147483648"/>
              <pc:sldLayoutMk cId="167609783" sldId="2147483696"/>
              <ac:spMk id="11" creationId="{2C575BCE-AD97-F46C-D1BF-1A3F7DE919C2}"/>
            </ac:spMkLst>
          </pc:spChg>
          <pc:spChg chg="add mod">
            <ac:chgData name="Joanna Enns" userId="e545c526-4049-4e40-8e46-e8268b71ff0a" providerId="ADAL" clId="{23BB4EDC-57DB-6940-AD70-C41AF3182097}" dt="2023-10-16T21:25:18.127" v="1231" actId="571"/>
            <ac:spMkLst>
              <pc:docMk/>
              <pc:sldMasterMk cId="39030012" sldId="2147483648"/>
              <pc:sldLayoutMk cId="167609783" sldId="2147483696"/>
              <ac:spMk id="15" creationId="{9ABA8812-F2E3-FC68-9E6F-CB4DE4FA3357}"/>
            </ac:spMkLst>
          </pc:spChg>
          <pc:spChg chg="del mod">
            <ac:chgData name="Joanna Enns" userId="e545c526-4049-4e40-8e46-e8268b71ff0a" providerId="ADAL" clId="{23BB4EDC-57DB-6940-AD70-C41AF3182097}" dt="2023-10-16T19:05:01.412" v="262" actId="478"/>
            <ac:spMkLst>
              <pc:docMk/>
              <pc:sldMasterMk cId="39030012" sldId="2147483648"/>
              <pc:sldLayoutMk cId="167609783" sldId="2147483696"/>
              <ac:spMk id="17" creationId="{15A8BEA0-0E75-BF3B-4F6D-75EBFBF03E9C}"/>
            </ac:spMkLst>
          </pc:spChg>
          <pc:spChg chg="del">
            <ac:chgData name="Joanna Enns" userId="e545c526-4049-4e40-8e46-e8268b71ff0a" providerId="ADAL" clId="{23BB4EDC-57DB-6940-AD70-C41AF3182097}" dt="2023-10-16T19:01:50.203" v="246" actId="478"/>
            <ac:spMkLst>
              <pc:docMk/>
              <pc:sldMasterMk cId="39030012" sldId="2147483648"/>
              <pc:sldLayoutMk cId="167609783" sldId="2147483696"/>
              <ac:spMk id="19" creationId="{554AD790-10E1-9F7C-72C1-BF63F3426A34}"/>
            </ac:spMkLst>
          </pc:spChg>
          <pc:spChg chg="del mod">
            <ac:chgData name="Joanna Enns" userId="e545c526-4049-4e40-8e46-e8268b71ff0a" providerId="ADAL" clId="{23BB4EDC-57DB-6940-AD70-C41AF3182097}" dt="2023-10-16T21:06:21.846" v="866" actId="478"/>
            <ac:spMkLst>
              <pc:docMk/>
              <pc:sldMasterMk cId="39030012" sldId="2147483648"/>
              <pc:sldLayoutMk cId="167609783" sldId="2147483696"/>
              <ac:spMk id="27" creationId="{C897DA69-43C5-C4A4-4AEA-8D6446013A52}"/>
            </ac:spMkLst>
          </pc:spChg>
          <pc:spChg chg="del mod">
            <ac:chgData name="Joanna Enns" userId="e545c526-4049-4e40-8e46-e8268b71ff0a" providerId="ADAL" clId="{23BB4EDC-57DB-6940-AD70-C41AF3182097}" dt="2023-10-16T19:05:01.412" v="262" actId="478"/>
            <ac:spMkLst>
              <pc:docMk/>
              <pc:sldMasterMk cId="39030012" sldId="2147483648"/>
              <pc:sldLayoutMk cId="167609783" sldId="2147483696"/>
              <ac:spMk id="28" creationId="{C69611EF-3417-1CE8-E61F-2B31F3D51588}"/>
            </ac:spMkLst>
          </pc:spChg>
          <pc:picChg chg="add del mod">
            <ac:chgData name="Joanna Enns" userId="e545c526-4049-4e40-8e46-e8268b71ff0a" providerId="ADAL" clId="{23BB4EDC-57DB-6940-AD70-C41AF3182097}" dt="2023-10-19T16:56:31.146" v="5501" actId="478"/>
            <ac:picMkLst>
              <pc:docMk/>
              <pc:sldMasterMk cId="39030012" sldId="2147483648"/>
              <pc:sldLayoutMk cId="167609783" sldId="2147483696"/>
              <ac:picMk id="2" creationId="{2999BE1A-3BE5-5427-5ED9-BDB925B30157}"/>
            </ac:picMkLst>
          </pc:picChg>
          <pc:picChg chg="add mod modCrop">
            <ac:chgData name="Joanna Enns" userId="e545c526-4049-4e40-8e46-e8268b71ff0a" providerId="ADAL" clId="{23BB4EDC-57DB-6940-AD70-C41AF3182097}" dt="2023-11-16T19:52:32.405" v="14414" actId="12788"/>
            <ac:picMkLst>
              <pc:docMk/>
              <pc:sldMasterMk cId="39030012" sldId="2147483648"/>
              <pc:sldLayoutMk cId="167609783" sldId="2147483696"/>
              <ac:picMk id="4" creationId="{BE7BA0EE-5155-059C-EFC8-9A9D36CFFC0D}"/>
            </ac:picMkLst>
          </pc:picChg>
          <pc:picChg chg="del">
            <ac:chgData name="Joanna Enns" userId="e545c526-4049-4e40-8e46-e8268b71ff0a" providerId="ADAL" clId="{23BB4EDC-57DB-6940-AD70-C41AF3182097}" dt="2023-10-16T19:36:54.297" v="639" actId="478"/>
            <ac:picMkLst>
              <pc:docMk/>
              <pc:sldMasterMk cId="39030012" sldId="2147483648"/>
              <pc:sldLayoutMk cId="167609783" sldId="2147483696"/>
              <ac:picMk id="6" creationId="{A96B2124-B063-2E47-A585-F75AA7729F51}"/>
            </ac:picMkLst>
          </pc:picChg>
          <pc:picChg chg="del">
            <ac:chgData name="Joanna Enns" userId="e545c526-4049-4e40-8e46-e8268b71ff0a" providerId="ADAL" clId="{23BB4EDC-57DB-6940-AD70-C41AF3182097}" dt="2023-10-16T19:36:53.508" v="638" actId="478"/>
            <ac:picMkLst>
              <pc:docMk/>
              <pc:sldMasterMk cId="39030012" sldId="2147483648"/>
              <pc:sldLayoutMk cId="167609783" sldId="2147483696"/>
              <ac:picMk id="9" creationId="{AF996483-A50B-3641-AD9F-CDD667FF8C1D}"/>
            </ac:picMkLst>
          </pc:picChg>
          <pc:picChg chg="add del mod">
            <ac:chgData name="Joanna Enns" userId="e545c526-4049-4e40-8e46-e8268b71ff0a" providerId="ADAL" clId="{23BB4EDC-57DB-6940-AD70-C41AF3182097}" dt="2023-10-16T23:19:30.894" v="1395" actId="478"/>
            <ac:picMkLst>
              <pc:docMk/>
              <pc:sldMasterMk cId="39030012" sldId="2147483648"/>
              <pc:sldLayoutMk cId="167609783" sldId="2147483696"/>
              <ac:picMk id="10" creationId="{2D872063-9740-CC1F-D3C3-D93178A5A41C}"/>
            </ac:picMkLst>
          </pc:picChg>
          <pc:picChg chg="del mod">
            <ac:chgData name="Joanna Enns" userId="e545c526-4049-4e40-8e46-e8268b71ff0a" providerId="ADAL" clId="{23BB4EDC-57DB-6940-AD70-C41AF3182097}" dt="2023-10-16T21:24:31.575" v="1217" actId="478"/>
            <ac:picMkLst>
              <pc:docMk/>
              <pc:sldMasterMk cId="39030012" sldId="2147483648"/>
              <pc:sldLayoutMk cId="167609783" sldId="2147483696"/>
              <ac:picMk id="12" creationId="{5E86D895-69AD-50D1-0E3C-D5F8836E3A21}"/>
            </ac:picMkLst>
          </pc:picChg>
          <pc:picChg chg="add del mod">
            <ac:chgData name="Joanna Enns" userId="e545c526-4049-4e40-8e46-e8268b71ff0a" providerId="ADAL" clId="{23BB4EDC-57DB-6940-AD70-C41AF3182097}" dt="2023-10-16T21:19:40.474" v="1088" actId="478"/>
            <ac:picMkLst>
              <pc:docMk/>
              <pc:sldMasterMk cId="39030012" sldId="2147483648"/>
              <pc:sldLayoutMk cId="167609783" sldId="2147483696"/>
              <ac:picMk id="13" creationId="{300350DF-2A61-62C5-C327-504DFE62EB9E}"/>
            </ac:picMkLst>
          </pc:picChg>
          <pc:picChg chg="add del mod">
            <ac:chgData name="Joanna Enns" userId="e545c526-4049-4e40-8e46-e8268b71ff0a" providerId="ADAL" clId="{23BB4EDC-57DB-6940-AD70-C41AF3182097}" dt="2023-10-16T23:45:40.945" v="1537" actId="21"/>
            <ac:picMkLst>
              <pc:docMk/>
              <pc:sldMasterMk cId="39030012" sldId="2147483648"/>
              <pc:sldLayoutMk cId="167609783" sldId="2147483696"/>
              <ac:picMk id="14" creationId="{6F1A1E1E-BD32-B9B1-3D87-FE5ACD771D97}"/>
            </ac:picMkLst>
          </pc:picChg>
        </pc:sldLayoutChg>
        <pc:sldLayoutChg chg="del">
          <pc:chgData name="Joanna Enns" userId="e545c526-4049-4e40-8e46-e8268b71ff0a" providerId="ADAL" clId="{23BB4EDC-57DB-6940-AD70-C41AF3182097}" dt="2023-10-16T18:53:47.942" v="137" actId="2696"/>
          <pc:sldLayoutMkLst>
            <pc:docMk/>
            <pc:sldMasterMk cId="39030012" sldId="2147483648"/>
            <pc:sldLayoutMk cId="3099072663" sldId="2147483697"/>
          </pc:sldLayoutMkLst>
        </pc:sldLayoutChg>
        <pc:sldLayoutChg chg="del">
          <pc:chgData name="Joanna Enns" userId="e545c526-4049-4e40-8e46-e8268b71ff0a" providerId="ADAL" clId="{23BB4EDC-57DB-6940-AD70-C41AF3182097}" dt="2023-10-16T18:53:59.738" v="155" actId="2696"/>
          <pc:sldLayoutMkLst>
            <pc:docMk/>
            <pc:sldMasterMk cId="39030012" sldId="2147483648"/>
            <pc:sldLayoutMk cId="3827384423" sldId="2147483698"/>
          </pc:sldLayoutMkLst>
        </pc:sldLayoutChg>
        <pc:sldLayoutChg chg="del">
          <pc:chgData name="Joanna Enns" userId="e545c526-4049-4e40-8e46-e8268b71ff0a" providerId="ADAL" clId="{23BB4EDC-57DB-6940-AD70-C41AF3182097}" dt="2023-10-16T18:54:02.769" v="162" actId="2696"/>
          <pc:sldLayoutMkLst>
            <pc:docMk/>
            <pc:sldMasterMk cId="39030012" sldId="2147483648"/>
            <pc:sldLayoutMk cId="4232854151" sldId="2147483699"/>
          </pc:sldLayoutMkLst>
        </pc:sldLayoutChg>
        <pc:sldLayoutChg chg="del">
          <pc:chgData name="Joanna Enns" userId="e545c526-4049-4e40-8e46-e8268b71ff0a" providerId="ADAL" clId="{23BB4EDC-57DB-6940-AD70-C41AF3182097}" dt="2023-10-16T18:54:05.390" v="169" actId="2696"/>
          <pc:sldLayoutMkLst>
            <pc:docMk/>
            <pc:sldMasterMk cId="39030012" sldId="2147483648"/>
            <pc:sldLayoutMk cId="2208107659" sldId="2147483700"/>
          </pc:sldLayoutMkLst>
        </pc:sldLayoutChg>
        <pc:sldLayoutChg chg="del">
          <pc:chgData name="Joanna Enns" userId="e545c526-4049-4e40-8e46-e8268b71ff0a" providerId="ADAL" clId="{23BB4EDC-57DB-6940-AD70-C41AF3182097}" dt="2023-10-16T18:54:08.034" v="190" actId="2696"/>
          <pc:sldLayoutMkLst>
            <pc:docMk/>
            <pc:sldMasterMk cId="39030012" sldId="2147483648"/>
            <pc:sldLayoutMk cId="3093771197" sldId="2147483701"/>
          </pc:sldLayoutMkLst>
        </pc:sldLayoutChg>
        <pc:sldLayoutChg chg="addSp delSp modSp add del mod">
          <pc:chgData name="Joanna Enns" userId="e545c526-4049-4e40-8e46-e8268b71ff0a" providerId="ADAL" clId="{23BB4EDC-57DB-6940-AD70-C41AF3182097}" dt="2023-11-16T22:11:32.671" v="14611"/>
          <pc:sldLayoutMkLst>
            <pc:docMk/>
            <pc:sldMasterMk cId="39030012" sldId="2147483648"/>
            <pc:sldLayoutMk cId="1621441435" sldId="2147483702"/>
          </pc:sldLayoutMkLst>
          <pc:spChg chg="add mod">
            <ac:chgData name="Joanna Enns" userId="e545c526-4049-4e40-8e46-e8268b71ff0a" providerId="ADAL" clId="{23BB4EDC-57DB-6940-AD70-C41AF3182097}" dt="2023-10-20T23:05:57.924" v="12446"/>
            <ac:spMkLst>
              <pc:docMk/>
              <pc:sldMasterMk cId="39030012" sldId="2147483648"/>
              <pc:sldLayoutMk cId="1621441435" sldId="2147483702"/>
              <ac:spMk id="2" creationId="{9A6EE829-3309-C4EA-A4A2-4AEE42C33B84}"/>
            </ac:spMkLst>
          </pc:spChg>
          <pc:spChg chg="add del mod">
            <ac:chgData name="Joanna Enns" userId="e545c526-4049-4e40-8e46-e8268b71ff0a" providerId="ADAL" clId="{23BB4EDC-57DB-6940-AD70-C41AF3182097}" dt="2023-10-18T23:19:32.910" v="4188" actId="21"/>
            <ac:spMkLst>
              <pc:docMk/>
              <pc:sldMasterMk cId="39030012" sldId="2147483648"/>
              <pc:sldLayoutMk cId="1621441435" sldId="2147483702"/>
              <ac:spMk id="2" creationId="{A9AA412E-8BCD-546A-18E2-BEE1BB2D6BCB}"/>
            </ac:spMkLst>
          </pc:spChg>
          <pc:spChg chg="add del mod">
            <ac:chgData name="Joanna Enns" userId="e545c526-4049-4e40-8e46-e8268b71ff0a" providerId="ADAL" clId="{23BB4EDC-57DB-6940-AD70-C41AF3182097}" dt="2023-10-16T19:15:28.230" v="459"/>
            <ac:spMkLst>
              <pc:docMk/>
              <pc:sldMasterMk cId="39030012" sldId="2147483648"/>
              <pc:sldLayoutMk cId="1621441435" sldId="2147483702"/>
              <ac:spMk id="2" creationId="{F6418248-0949-1E5B-E8C3-ED70F2DD5FD9}"/>
            </ac:spMkLst>
          </pc:spChg>
          <pc:spChg chg="add del">
            <ac:chgData name="Joanna Enns" userId="e545c526-4049-4e40-8e46-e8268b71ff0a" providerId="ADAL" clId="{23BB4EDC-57DB-6940-AD70-C41AF3182097}" dt="2023-10-18T22:43:57.642" v="3349" actId="11529"/>
            <ac:spMkLst>
              <pc:docMk/>
              <pc:sldMasterMk cId="39030012" sldId="2147483648"/>
              <pc:sldLayoutMk cId="1621441435" sldId="2147483702"/>
              <ac:spMk id="3" creationId="{2F343321-4BFD-ED1E-23BC-1066904F4B48}"/>
            </ac:spMkLst>
          </pc:spChg>
          <pc:spChg chg="add del mod">
            <ac:chgData name="Joanna Enns" userId="e545c526-4049-4e40-8e46-e8268b71ff0a" providerId="ADAL" clId="{23BB4EDC-57DB-6940-AD70-C41AF3182097}" dt="2023-11-16T22:07:28.475" v="14552" actId="21"/>
            <ac:spMkLst>
              <pc:docMk/>
              <pc:sldMasterMk cId="39030012" sldId="2147483648"/>
              <pc:sldLayoutMk cId="1621441435" sldId="2147483702"/>
              <ac:spMk id="3" creationId="{5E231888-449E-1BAD-A1D7-99FA90C529E5}"/>
            </ac:spMkLst>
          </pc:spChg>
          <pc:spChg chg="add del mod">
            <ac:chgData name="Joanna Enns" userId="e545c526-4049-4e40-8e46-e8268b71ff0a" providerId="ADAL" clId="{23BB4EDC-57DB-6940-AD70-C41AF3182097}" dt="2023-10-17T17:48:14.244" v="2754" actId="21"/>
            <ac:spMkLst>
              <pc:docMk/>
              <pc:sldMasterMk cId="39030012" sldId="2147483648"/>
              <pc:sldLayoutMk cId="1621441435" sldId="2147483702"/>
              <ac:spMk id="3" creationId="{E2771F4D-50FC-7083-5D91-565599DB8CEE}"/>
            </ac:spMkLst>
          </pc:spChg>
          <pc:spChg chg="add del mod">
            <ac:chgData name="Joanna Enns" userId="e545c526-4049-4e40-8e46-e8268b71ff0a" providerId="ADAL" clId="{23BB4EDC-57DB-6940-AD70-C41AF3182097}" dt="2023-10-16T19:15:28.230" v="459"/>
            <ac:spMkLst>
              <pc:docMk/>
              <pc:sldMasterMk cId="39030012" sldId="2147483648"/>
              <pc:sldLayoutMk cId="1621441435" sldId="2147483702"/>
              <ac:spMk id="3" creationId="{F64C5004-2356-00ED-0D69-B48F693D2B7B}"/>
            </ac:spMkLst>
          </pc:spChg>
          <pc:spChg chg="add del mod">
            <ac:chgData name="Joanna Enns" userId="e545c526-4049-4e40-8e46-e8268b71ff0a" providerId="ADAL" clId="{23BB4EDC-57DB-6940-AD70-C41AF3182097}" dt="2023-10-18T23:30:34.113" v="4320" actId="478"/>
            <ac:spMkLst>
              <pc:docMk/>
              <pc:sldMasterMk cId="39030012" sldId="2147483648"/>
              <pc:sldLayoutMk cId="1621441435" sldId="2147483702"/>
              <ac:spMk id="4" creationId="{38462681-7782-2971-39B5-B2BF75FA7EC8}"/>
            </ac:spMkLst>
          </pc:spChg>
          <pc:spChg chg="add del mod">
            <ac:chgData name="Joanna Enns" userId="e545c526-4049-4e40-8e46-e8268b71ff0a" providerId="ADAL" clId="{23BB4EDC-57DB-6940-AD70-C41AF3182097}" dt="2023-11-16T22:11:30.890" v="14609" actId="21"/>
            <ac:spMkLst>
              <pc:docMk/>
              <pc:sldMasterMk cId="39030012" sldId="2147483648"/>
              <pc:sldLayoutMk cId="1621441435" sldId="2147483702"/>
              <ac:spMk id="4" creationId="{C31FDF73-A1DC-261C-C0AE-BD5137ECA763}"/>
            </ac:spMkLst>
          </pc:spChg>
          <pc:spChg chg="add del">
            <ac:chgData name="Joanna Enns" userId="e545c526-4049-4e40-8e46-e8268b71ff0a" providerId="ADAL" clId="{23BB4EDC-57DB-6940-AD70-C41AF3182097}" dt="2023-10-16T19:32:19.590" v="557" actId="11529"/>
            <ac:spMkLst>
              <pc:docMk/>
              <pc:sldMasterMk cId="39030012" sldId="2147483648"/>
              <pc:sldLayoutMk cId="1621441435" sldId="2147483702"/>
              <ac:spMk id="4" creationId="{D4E66A70-264A-111D-A8F5-1BC3187EB512}"/>
            </ac:spMkLst>
          </pc:spChg>
          <pc:spChg chg="add del mod">
            <ac:chgData name="Joanna Enns" userId="e545c526-4049-4e40-8e46-e8268b71ff0a" providerId="ADAL" clId="{23BB4EDC-57DB-6940-AD70-C41AF3182097}" dt="2023-10-16T19:32:33.462" v="559" actId="478"/>
            <ac:spMkLst>
              <pc:docMk/>
              <pc:sldMasterMk cId="39030012" sldId="2147483648"/>
              <pc:sldLayoutMk cId="1621441435" sldId="2147483702"/>
              <ac:spMk id="5" creationId="{1CB35835-8F9A-86E6-B6F4-DA31D728317A}"/>
            </ac:spMkLst>
          </pc:spChg>
          <pc:spChg chg="add del mod">
            <ac:chgData name="Joanna Enns" userId="e545c526-4049-4e40-8e46-e8268b71ff0a" providerId="ADAL" clId="{23BB4EDC-57DB-6940-AD70-C41AF3182097}" dt="2023-11-16T22:11:32.671" v="14611"/>
            <ac:spMkLst>
              <pc:docMk/>
              <pc:sldMasterMk cId="39030012" sldId="2147483648"/>
              <pc:sldLayoutMk cId="1621441435" sldId="2147483702"/>
              <ac:spMk id="5" creationId="{ABBC2F7D-3B89-0AA6-24CA-60C4D15DBE61}"/>
            </ac:spMkLst>
          </pc:spChg>
          <pc:spChg chg="add del mod">
            <ac:chgData name="Joanna Enns" userId="e545c526-4049-4e40-8e46-e8268b71ff0a" providerId="ADAL" clId="{23BB4EDC-57DB-6940-AD70-C41AF3182097}" dt="2023-10-16T19:33:04.010" v="597" actId="478"/>
            <ac:spMkLst>
              <pc:docMk/>
              <pc:sldMasterMk cId="39030012" sldId="2147483648"/>
              <pc:sldLayoutMk cId="1621441435" sldId="2147483702"/>
              <ac:spMk id="6" creationId="{54EFF172-BCAE-BA50-B5D9-48E2744A00C9}"/>
            </ac:spMkLst>
          </pc:spChg>
          <pc:spChg chg="add mod">
            <ac:chgData name="Joanna Enns" userId="e545c526-4049-4e40-8e46-e8268b71ff0a" providerId="ADAL" clId="{23BB4EDC-57DB-6940-AD70-C41AF3182097}" dt="2023-10-18T23:10:24.119" v="3818" actId="1076"/>
            <ac:spMkLst>
              <pc:docMk/>
              <pc:sldMasterMk cId="39030012" sldId="2147483648"/>
              <pc:sldLayoutMk cId="1621441435" sldId="2147483702"/>
              <ac:spMk id="6" creationId="{F6759ED8-B229-398F-C315-6793722184DF}"/>
            </ac:spMkLst>
          </pc:spChg>
          <pc:spChg chg="add mod">
            <ac:chgData name="Joanna Enns" userId="e545c526-4049-4e40-8e46-e8268b71ff0a" providerId="ADAL" clId="{23BB4EDC-57DB-6940-AD70-C41AF3182097}" dt="2023-10-18T23:30:34.852" v="4321"/>
            <ac:spMkLst>
              <pc:docMk/>
              <pc:sldMasterMk cId="39030012" sldId="2147483648"/>
              <pc:sldLayoutMk cId="1621441435" sldId="2147483702"/>
              <ac:spMk id="7" creationId="{20C9C20E-9533-CD60-CA99-8638111C9E60}"/>
            </ac:spMkLst>
          </pc:spChg>
          <pc:spChg chg="add del">
            <ac:chgData name="Joanna Enns" userId="e545c526-4049-4e40-8e46-e8268b71ff0a" providerId="ADAL" clId="{23BB4EDC-57DB-6940-AD70-C41AF3182097}" dt="2023-10-16T19:33:19.033" v="598" actId="11529"/>
            <ac:spMkLst>
              <pc:docMk/>
              <pc:sldMasterMk cId="39030012" sldId="2147483648"/>
              <pc:sldLayoutMk cId="1621441435" sldId="2147483702"/>
              <ac:spMk id="7" creationId="{FCC7A123-EB5C-86EA-B9ED-AEE13306AA2A}"/>
            </ac:spMkLst>
          </pc:spChg>
          <pc:spChg chg="add mod">
            <ac:chgData name="Joanna Enns" userId="e545c526-4049-4e40-8e46-e8268b71ff0a" providerId="ADAL" clId="{23BB4EDC-57DB-6940-AD70-C41AF3182097}" dt="2023-11-16T22:07:54.793" v="14559" actId="14100"/>
            <ac:spMkLst>
              <pc:docMk/>
              <pc:sldMasterMk cId="39030012" sldId="2147483648"/>
              <pc:sldLayoutMk cId="1621441435" sldId="2147483702"/>
              <ac:spMk id="9" creationId="{46C54629-3299-0326-EC73-19D82F809ECE}"/>
            </ac:spMkLst>
          </pc:spChg>
          <pc:spChg chg="add del mod">
            <ac:chgData name="Joanna Enns" userId="e545c526-4049-4e40-8e46-e8268b71ff0a" providerId="ADAL" clId="{23BB4EDC-57DB-6940-AD70-C41AF3182097}" dt="2023-10-17T18:44:29.757" v="3183" actId="478"/>
            <ac:spMkLst>
              <pc:docMk/>
              <pc:sldMasterMk cId="39030012" sldId="2147483648"/>
              <pc:sldLayoutMk cId="1621441435" sldId="2147483702"/>
              <ac:spMk id="10" creationId="{8FA41F6A-4221-C3DE-67A1-423D45C8A731}"/>
            </ac:spMkLst>
          </pc:spChg>
          <pc:spChg chg="add del mod">
            <ac:chgData name="Joanna Enns" userId="e545c526-4049-4e40-8e46-e8268b71ff0a" providerId="ADAL" clId="{23BB4EDC-57DB-6940-AD70-C41AF3182097}" dt="2023-10-18T23:36:19.217" v="4384" actId="478"/>
            <ac:spMkLst>
              <pc:docMk/>
              <pc:sldMasterMk cId="39030012" sldId="2147483648"/>
              <pc:sldLayoutMk cId="1621441435" sldId="2147483702"/>
              <ac:spMk id="11" creationId="{22A7CD51-3579-4DA2-928D-B4C3D7DFBB6A}"/>
            </ac:spMkLst>
          </pc:spChg>
          <pc:spChg chg="del">
            <ac:chgData name="Joanna Enns" userId="e545c526-4049-4e40-8e46-e8268b71ff0a" providerId="ADAL" clId="{23BB4EDC-57DB-6940-AD70-C41AF3182097}" dt="2023-10-16T19:38:59.698" v="663" actId="478"/>
            <ac:spMkLst>
              <pc:docMk/>
              <pc:sldMasterMk cId="39030012" sldId="2147483648"/>
              <pc:sldLayoutMk cId="1621441435" sldId="2147483702"/>
              <ac:spMk id="11" creationId="{2D615276-7FDE-3544-AE58-D16FBA80C0D3}"/>
            </ac:spMkLst>
          </pc:spChg>
          <pc:spChg chg="add del mod">
            <ac:chgData name="Joanna Enns" userId="e545c526-4049-4e40-8e46-e8268b71ff0a" providerId="ADAL" clId="{23BB4EDC-57DB-6940-AD70-C41AF3182097}" dt="2023-10-18T23:36:17.495" v="4383" actId="478"/>
            <ac:spMkLst>
              <pc:docMk/>
              <pc:sldMasterMk cId="39030012" sldId="2147483648"/>
              <pc:sldLayoutMk cId="1621441435" sldId="2147483702"/>
              <ac:spMk id="12" creationId="{EBA77024-35DB-7F41-38A3-87C8F8BB3DC9}"/>
            </ac:spMkLst>
          </pc:spChg>
          <pc:spChg chg="mod">
            <ac:chgData name="Joanna Enns" userId="e545c526-4049-4e40-8e46-e8268b71ff0a" providerId="ADAL" clId="{23BB4EDC-57DB-6940-AD70-C41AF3182097}" dt="2023-11-16T22:06:57.163" v="14546" actId="14100"/>
            <ac:spMkLst>
              <pc:docMk/>
              <pc:sldMasterMk cId="39030012" sldId="2147483648"/>
              <pc:sldLayoutMk cId="1621441435" sldId="2147483702"/>
              <ac:spMk id="13" creationId="{2BF21148-CA65-6E41-9AF5-7BF15954EF40}"/>
            </ac:spMkLst>
          </pc:spChg>
          <pc:spChg chg="del mod">
            <ac:chgData name="Joanna Enns" userId="e545c526-4049-4e40-8e46-e8268b71ff0a" providerId="ADAL" clId="{23BB4EDC-57DB-6940-AD70-C41AF3182097}" dt="2023-10-16T19:34:21.278" v="620" actId="478"/>
            <ac:spMkLst>
              <pc:docMk/>
              <pc:sldMasterMk cId="39030012" sldId="2147483648"/>
              <pc:sldLayoutMk cId="1621441435" sldId="2147483702"/>
              <ac:spMk id="15" creationId="{F237B362-DD49-9F48-A5BA-4B56E1621178}"/>
            </ac:spMkLst>
          </pc:spChg>
          <pc:spChg chg="del">
            <ac:chgData name="Joanna Enns" userId="e545c526-4049-4e40-8e46-e8268b71ff0a" providerId="ADAL" clId="{23BB4EDC-57DB-6940-AD70-C41AF3182097}" dt="2023-10-16T20:52:26.648" v="704" actId="478"/>
            <ac:spMkLst>
              <pc:docMk/>
              <pc:sldMasterMk cId="39030012" sldId="2147483648"/>
              <pc:sldLayoutMk cId="1621441435" sldId="2147483702"/>
              <ac:spMk id="16" creationId="{46A70344-9226-BC4F-AB3B-828B042EF3B1}"/>
            </ac:spMkLst>
          </pc:spChg>
          <pc:spChg chg="mod">
            <ac:chgData name="Joanna Enns" userId="e545c526-4049-4e40-8e46-e8268b71ff0a" providerId="ADAL" clId="{23BB4EDC-57DB-6940-AD70-C41AF3182097}" dt="2023-11-16T22:07:23.374" v="14551" actId="14100"/>
            <ac:spMkLst>
              <pc:docMk/>
              <pc:sldMasterMk cId="39030012" sldId="2147483648"/>
              <pc:sldLayoutMk cId="1621441435" sldId="2147483702"/>
              <ac:spMk id="17" creationId="{DAFA0670-26FF-F341-B045-2C5797367DF7}"/>
            </ac:spMkLst>
          </pc:spChg>
          <pc:spChg chg="add del">
            <ac:chgData name="Joanna Enns" userId="e545c526-4049-4e40-8e46-e8268b71ff0a" providerId="ADAL" clId="{23BB4EDC-57DB-6940-AD70-C41AF3182097}" dt="2023-10-16T20:51:38.460" v="702" actId="11529"/>
            <ac:spMkLst>
              <pc:docMk/>
              <pc:sldMasterMk cId="39030012" sldId="2147483648"/>
              <pc:sldLayoutMk cId="1621441435" sldId="2147483702"/>
              <ac:spMk id="19" creationId="{37A6E321-4AAF-92F4-7298-5BB01872E11F}"/>
            </ac:spMkLst>
          </pc:spChg>
          <pc:spChg chg="add del mod">
            <ac:chgData name="Joanna Enns" userId="e545c526-4049-4e40-8e46-e8268b71ff0a" providerId="ADAL" clId="{23BB4EDC-57DB-6940-AD70-C41AF3182097}" dt="2023-10-16T20:51:59.913" v="703" actId="478"/>
            <ac:spMkLst>
              <pc:docMk/>
              <pc:sldMasterMk cId="39030012" sldId="2147483648"/>
              <pc:sldLayoutMk cId="1621441435" sldId="2147483702"/>
              <ac:spMk id="20" creationId="{98D910A6-071C-DE40-E05A-BAD1276305E4}"/>
            </ac:spMkLst>
          </pc:spChg>
          <pc:spChg chg="add del mod">
            <ac:chgData name="Joanna Enns" userId="e545c526-4049-4e40-8e46-e8268b71ff0a" providerId="ADAL" clId="{23BB4EDC-57DB-6940-AD70-C41AF3182097}" dt="2023-10-16T20:53:11.870" v="707" actId="478"/>
            <ac:spMkLst>
              <pc:docMk/>
              <pc:sldMasterMk cId="39030012" sldId="2147483648"/>
              <pc:sldLayoutMk cId="1621441435" sldId="2147483702"/>
              <ac:spMk id="21" creationId="{BBF304F1-B5B1-B1A8-F95D-039F194E890D}"/>
            </ac:spMkLst>
          </pc:spChg>
          <pc:picChg chg="add del mod">
            <ac:chgData name="Joanna Enns" userId="e545c526-4049-4e40-8e46-e8268b71ff0a" providerId="ADAL" clId="{23BB4EDC-57DB-6940-AD70-C41AF3182097}" dt="2023-10-17T18:44:29.757" v="3183" actId="478"/>
            <ac:picMkLst>
              <pc:docMk/>
              <pc:sldMasterMk cId="39030012" sldId="2147483648"/>
              <pc:sldLayoutMk cId="1621441435" sldId="2147483702"/>
              <ac:picMk id="2" creationId="{C135D39A-3210-0E66-30F0-6489F79FD574}"/>
            </ac:picMkLst>
          </pc:picChg>
          <pc:picChg chg="add del mod">
            <ac:chgData name="Joanna Enns" userId="e545c526-4049-4e40-8e46-e8268b71ff0a" providerId="ADAL" clId="{23BB4EDC-57DB-6940-AD70-C41AF3182097}" dt="2023-10-18T23:30:34.113" v="4320" actId="478"/>
            <ac:picMkLst>
              <pc:docMk/>
              <pc:sldMasterMk cId="39030012" sldId="2147483648"/>
              <pc:sldLayoutMk cId="1621441435" sldId="2147483702"/>
              <ac:picMk id="5" creationId="{4A7FD03B-4CDB-941D-BB56-A38BF6F1B829}"/>
            </ac:picMkLst>
          </pc:picChg>
          <pc:picChg chg="add del mod">
            <ac:chgData name="Joanna Enns" userId="e545c526-4049-4e40-8e46-e8268b71ff0a" providerId="ADAL" clId="{23BB4EDC-57DB-6940-AD70-C41AF3182097}" dt="2023-10-20T23:05:57.620" v="12445" actId="478"/>
            <ac:picMkLst>
              <pc:docMk/>
              <pc:sldMasterMk cId="39030012" sldId="2147483648"/>
              <pc:sldLayoutMk cId="1621441435" sldId="2147483702"/>
              <ac:picMk id="10" creationId="{5B28AF5D-F77D-2D61-1E7D-A87C0093FAC8}"/>
            </ac:picMkLst>
          </pc:picChg>
          <pc:picChg chg="del">
            <ac:chgData name="Joanna Enns" userId="e545c526-4049-4e40-8e46-e8268b71ff0a" providerId="ADAL" clId="{23BB4EDC-57DB-6940-AD70-C41AF3182097}" dt="2023-10-16T19:38:59.698" v="663" actId="478"/>
            <ac:picMkLst>
              <pc:docMk/>
              <pc:sldMasterMk cId="39030012" sldId="2147483648"/>
              <pc:sldLayoutMk cId="1621441435" sldId="2147483702"/>
              <ac:picMk id="12" creationId="{194EFC47-C438-0741-BFCC-7D67537985B4}"/>
            </ac:picMkLst>
          </pc:picChg>
          <pc:picChg chg="add del mod">
            <ac:chgData name="Joanna Enns" userId="e545c526-4049-4e40-8e46-e8268b71ff0a" providerId="ADAL" clId="{23BB4EDC-57DB-6940-AD70-C41AF3182097}" dt="2023-10-16T20:53:42.963" v="710" actId="478"/>
            <ac:picMkLst>
              <pc:docMk/>
              <pc:sldMasterMk cId="39030012" sldId="2147483648"/>
              <pc:sldLayoutMk cId="1621441435" sldId="2147483702"/>
              <ac:picMk id="18" creationId="{2E6EE3EA-AB3D-41C1-9ECB-25D3C1004B6C}"/>
            </ac:picMkLst>
          </pc:picChg>
          <pc:picChg chg="add del mod">
            <ac:chgData name="Joanna Enns" userId="e545c526-4049-4e40-8e46-e8268b71ff0a" providerId="ADAL" clId="{23BB4EDC-57DB-6940-AD70-C41AF3182097}" dt="2023-10-16T20:53:19.252" v="709" actId="478"/>
            <ac:picMkLst>
              <pc:docMk/>
              <pc:sldMasterMk cId="39030012" sldId="2147483648"/>
              <pc:sldLayoutMk cId="1621441435" sldId="2147483702"/>
              <ac:picMk id="22" creationId="{7D1F52D6-D115-05AE-1005-7A5E1841D9BC}"/>
            </ac:picMkLst>
          </pc:picChg>
          <pc:picChg chg="add mod">
            <ac:chgData name="Joanna Enns" userId="e545c526-4049-4e40-8e46-e8268b71ff0a" providerId="ADAL" clId="{23BB4EDC-57DB-6940-AD70-C41AF3182097}" dt="2023-10-16T20:53:43.221" v="711"/>
            <ac:picMkLst>
              <pc:docMk/>
              <pc:sldMasterMk cId="39030012" sldId="2147483648"/>
              <pc:sldLayoutMk cId="1621441435" sldId="2147483702"/>
              <ac:picMk id="23" creationId="{005CA600-A5BF-BECF-B5EA-C5827A318929}"/>
            </ac:picMkLst>
          </pc:picChg>
          <pc:cxnChg chg="del">
            <ac:chgData name="Joanna Enns" userId="e545c526-4049-4e40-8e46-e8268b71ff0a" providerId="ADAL" clId="{23BB4EDC-57DB-6940-AD70-C41AF3182097}" dt="2023-10-16T18:54:43.078" v="194" actId="478"/>
            <ac:cxnSpMkLst>
              <pc:docMk/>
              <pc:sldMasterMk cId="39030012" sldId="2147483648"/>
              <pc:sldLayoutMk cId="1621441435" sldId="2147483702"/>
              <ac:cxnSpMk id="14" creationId="{F5B57DFD-CA49-3C40-96A8-23B2FE37B6EE}"/>
            </ac:cxnSpMkLst>
          </pc:cxnChg>
        </pc:sldLayoutChg>
        <pc:sldLayoutChg chg="del">
          <pc:chgData name="Joanna Enns" userId="e545c526-4049-4e40-8e46-e8268b71ff0a" providerId="ADAL" clId="{23BB4EDC-57DB-6940-AD70-C41AF3182097}" dt="2023-10-16T18:53:47.939" v="134" actId="2696"/>
          <pc:sldLayoutMkLst>
            <pc:docMk/>
            <pc:sldMasterMk cId="39030012" sldId="2147483648"/>
            <pc:sldLayoutMk cId="4075882001" sldId="2147483703"/>
          </pc:sldLayoutMkLst>
        </pc:sldLayoutChg>
        <pc:sldLayoutChg chg="del">
          <pc:chgData name="Joanna Enns" userId="e545c526-4049-4e40-8e46-e8268b71ff0a" providerId="ADAL" clId="{23BB4EDC-57DB-6940-AD70-C41AF3182097}" dt="2023-10-16T18:53:47.941" v="136" actId="2696"/>
          <pc:sldLayoutMkLst>
            <pc:docMk/>
            <pc:sldMasterMk cId="39030012" sldId="2147483648"/>
            <pc:sldLayoutMk cId="2643903560" sldId="2147483704"/>
          </pc:sldLayoutMkLst>
        </pc:sldLayoutChg>
        <pc:sldLayoutChg chg="del">
          <pc:chgData name="Joanna Enns" userId="e545c526-4049-4e40-8e46-e8268b71ff0a" providerId="ADAL" clId="{23BB4EDC-57DB-6940-AD70-C41AF3182097}" dt="2023-10-16T18:53:47.938" v="133" actId="2696"/>
          <pc:sldLayoutMkLst>
            <pc:docMk/>
            <pc:sldMasterMk cId="39030012" sldId="2147483648"/>
            <pc:sldLayoutMk cId="1405362608" sldId="2147483705"/>
          </pc:sldLayoutMkLst>
        </pc:sldLayoutChg>
        <pc:sldLayoutChg chg="del">
          <pc:chgData name="Joanna Enns" userId="e545c526-4049-4e40-8e46-e8268b71ff0a" providerId="ADAL" clId="{23BB4EDC-57DB-6940-AD70-C41AF3182097}" dt="2023-10-16T18:53:47.940" v="135" actId="2696"/>
          <pc:sldLayoutMkLst>
            <pc:docMk/>
            <pc:sldMasterMk cId="39030012" sldId="2147483648"/>
            <pc:sldLayoutMk cId="3470850166" sldId="2147483706"/>
          </pc:sldLayoutMkLst>
        </pc:sldLayoutChg>
        <pc:sldLayoutChg chg="del">
          <pc:chgData name="Joanna Enns" userId="e545c526-4049-4e40-8e46-e8268b71ff0a" providerId="ADAL" clId="{23BB4EDC-57DB-6940-AD70-C41AF3182097}" dt="2023-10-16T18:53:59.709" v="146" actId="2696"/>
          <pc:sldLayoutMkLst>
            <pc:docMk/>
            <pc:sldMasterMk cId="39030012" sldId="2147483648"/>
            <pc:sldLayoutMk cId="3429290041" sldId="2147483707"/>
          </pc:sldLayoutMkLst>
        </pc:sldLayoutChg>
        <pc:sldLayoutChg chg="del">
          <pc:chgData name="Joanna Enns" userId="e545c526-4049-4e40-8e46-e8268b71ff0a" providerId="ADAL" clId="{23BB4EDC-57DB-6940-AD70-C41AF3182097}" dt="2023-10-16T18:53:59.711" v="148" actId="2696"/>
          <pc:sldLayoutMkLst>
            <pc:docMk/>
            <pc:sldMasterMk cId="39030012" sldId="2147483648"/>
            <pc:sldLayoutMk cId="2793847652" sldId="2147483708"/>
          </pc:sldLayoutMkLst>
        </pc:sldLayoutChg>
        <pc:sldLayoutChg chg="del">
          <pc:chgData name="Joanna Enns" userId="e545c526-4049-4e40-8e46-e8268b71ff0a" providerId="ADAL" clId="{23BB4EDC-57DB-6940-AD70-C41AF3182097}" dt="2023-10-16T18:53:59.726" v="151" actId="2696"/>
          <pc:sldLayoutMkLst>
            <pc:docMk/>
            <pc:sldMasterMk cId="39030012" sldId="2147483648"/>
            <pc:sldLayoutMk cId="3917995874" sldId="2147483709"/>
          </pc:sldLayoutMkLst>
        </pc:sldLayoutChg>
        <pc:sldLayoutChg chg="del">
          <pc:chgData name="Joanna Enns" userId="e545c526-4049-4e40-8e46-e8268b71ff0a" providerId="ADAL" clId="{23BB4EDC-57DB-6940-AD70-C41AF3182097}" dt="2023-10-16T18:53:59.725" v="150" actId="2696"/>
          <pc:sldLayoutMkLst>
            <pc:docMk/>
            <pc:sldMasterMk cId="39030012" sldId="2147483648"/>
            <pc:sldLayoutMk cId="3393434659" sldId="2147483710"/>
          </pc:sldLayoutMkLst>
        </pc:sldLayoutChg>
        <pc:sldLayoutChg chg="del">
          <pc:chgData name="Joanna Enns" userId="e545c526-4049-4e40-8e46-e8268b71ff0a" providerId="ADAL" clId="{23BB4EDC-57DB-6940-AD70-C41AF3182097}" dt="2023-10-16T18:53:59.735" v="154" actId="2696"/>
          <pc:sldLayoutMkLst>
            <pc:docMk/>
            <pc:sldMasterMk cId="39030012" sldId="2147483648"/>
            <pc:sldLayoutMk cId="1741580780" sldId="2147483711"/>
          </pc:sldLayoutMkLst>
        </pc:sldLayoutChg>
        <pc:sldLayoutChg chg="del">
          <pc:chgData name="Joanna Enns" userId="e545c526-4049-4e40-8e46-e8268b71ff0a" providerId="ADAL" clId="{23BB4EDC-57DB-6940-AD70-C41AF3182097}" dt="2023-10-16T18:54:02.770" v="163" actId="2696"/>
          <pc:sldLayoutMkLst>
            <pc:docMk/>
            <pc:sldMasterMk cId="39030012" sldId="2147483648"/>
            <pc:sldLayoutMk cId="4004190897" sldId="2147483712"/>
          </pc:sldLayoutMkLst>
        </pc:sldLayoutChg>
        <pc:sldLayoutChg chg="del">
          <pc:chgData name="Joanna Enns" userId="e545c526-4049-4e40-8e46-e8268b71ff0a" providerId="ADAL" clId="{23BB4EDC-57DB-6940-AD70-C41AF3182097}" dt="2023-10-16T18:54:02.776" v="164" actId="2696"/>
          <pc:sldLayoutMkLst>
            <pc:docMk/>
            <pc:sldMasterMk cId="39030012" sldId="2147483648"/>
            <pc:sldLayoutMk cId="2286661648" sldId="2147483713"/>
          </pc:sldLayoutMkLst>
        </pc:sldLayoutChg>
        <pc:sldLayoutChg chg="del">
          <pc:chgData name="Joanna Enns" userId="e545c526-4049-4e40-8e46-e8268b71ff0a" providerId="ADAL" clId="{23BB4EDC-57DB-6940-AD70-C41AF3182097}" dt="2023-10-16T18:54:02.747" v="157" actId="2696"/>
          <pc:sldLayoutMkLst>
            <pc:docMk/>
            <pc:sldMasterMk cId="39030012" sldId="2147483648"/>
            <pc:sldLayoutMk cId="122466570" sldId="2147483714"/>
          </pc:sldLayoutMkLst>
        </pc:sldLayoutChg>
        <pc:sldLayoutChg chg="del">
          <pc:chgData name="Joanna Enns" userId="e545c526-4049-4e40-8e46-e8268b71ff0a" providerId="ADAL" clId="{23BB4EDC-57DB-6940-AD70-C41AF3182097}" dt="2023-10-16T18:54:02.749" v="158" actId="2696"/>
          <pc:sldLayoutMkLst>
            <pc:docMk/>
            <pc:sldMasterMk cId="39030012" sldId="2147483648"/>
            <pc:sldLayoutMk cId="1730015586" sldId="2147483715"/>
          </pc:sldLayoutMkLst>
        </pc:sldLayoutChg>
        <pc:sldLayoutChg chg="del">
          <pc:chgData name="Joanna Enns" userId="e545c526-4049-4e40-8e46-e8268b71ff0a" providerId="ADAL" clId="{23BB4EDC-57DB-6940-AD70-C41AF3182097}" dt="2023-10-16T18:54:05.412" v="176" actId="2696"/>
          <pc:sldLayoutMkLst>
            <pc:docMk/>
            <pc:sldMasterMk cId="39030012" sldId="2147483648"/>
            <pc:sldLayoutMk cId="3432285937" sldId="2147483716"/>
          </pc:sldLayoutMkLst>
        </pc:sldLayoutChg>
        <pc:sldLayoutChg chg="del">
          <pc:chgData name="Joanna Enns" userId="e545c526-4049-4e40-8e46-e8268b71ff0a" providerId="ADAL" clId="{23BB4EDC-57DB-6940-AD70-C41AF3182097}" dt="2023-10-16T18:54:05.403" v="171" actId="2696"/>
          <pc:sldLayoutMkLst>
            <pc:docMk/>
            <pc:sldMasterMk cId="39030012" sldId="2147483648"/>
            <pc:sldLayoutMk cId="2064099116" sldId="2147483717"/>
          </pc:sldLayoutMkLst>
        </pc:sldLayoutChg>
        <pc:sldLayoutChg chg="del">
          <pc:chgData name="Joanna Enns" userId="e545c526-4049-4e40-8e46-e8268b71ff0a" providerId="ADAL" clId="{23BB4EDC-57DB-6940-AD70-C41AF3182097}" dt="2023-10-16T18:54:05.404" v="172" actId="2696"/>
          <pc:sldLayoutMkLst>
            <pc:docMk/>
            <pc:sldMasterMk cId="39030012" sldId="2147483648"/>
            <pc:sldLayoutMk cId="2731986600" sldId="2147483718"/>
          </pc:sldLayoutMkLst>
        </pc:sldLayoutChg>
        <pc:sldLayoutChg chg="del">
          <pc:chgData name="Joanna Enns" userId="e545c526-4049-4e40-8e46-e8268b71ff0a" providerId="ADAL" clId="{23BB4EDC-57DB-6940-AD70-C41AF3182097}" dt="2023-10-16T18:54:05.425" v="178" actId="2696"/>
          <pc:sldLayoutMkLst>
            <pc:docMk/>
            <pc:sldMasterMk cId="39030012" sldId="2147483648"/>
            <pc:sldLayoutMk cId="496665657" sldId="2147483719"/>
          </pc:sldLayoutMkLst>
        </pc:sldLayoutChg>
        <pc:sldLayoutChg chg="del">
          <pc:chgData name="Joanna Enns" userId="e545c526-4049-4e40-8e46-e8268b71ff0a" providerId="ADAL" clId="{23BB4EDC-57DB-6940-AD70-C41AF3182097}" dt="2023-10-16T18:54:08.007" v="181" actId="2696"/>
          <pc:sldLayoutMkLst>
            <pc:docMk/>
            <pc:sldMasterMk cId="39030012" sldId="2147483648"/>
            <pc:sldLayoutMk cId="3549382080" sldId="2147483720"/>
          </pc:sldLayoutMkLst>
        </pc:sldLayoutChg>
        <pc:sldLayoutChg chg="del">
          <pc:chgData name="Joanna Enns" userId="e545c526-4049-4e40-8e46-e8268b71ff0a" providerId="ADAL" clId="{23BB4EDC-57DB-6940-AD70-C41AF3182097}" dt="2023-10-16T18:54:08.020" v="183" actId="2696"/>
          <pc:sldLayoutMkLst>
            <pc:docMk/>
            <pc:sldMasterMk cId="39030012" sldId="2147483648"/>
            <pc:sldLayoutMk cId="579495837" sldId="2147483721"/>
          </pc:sldLayoutMkLst>
        </pc:sldLayoutChg>
        <pc:sldLayoutChg chg="del">
          <pc:chgData name="Joanna Enns" userId="e545c526-4049-4e40-8e46-e8268b71ff0a" providerId="ADAL" clId="{23BB4EDC-57DB-6940-AD70-C41AF3182097}" dt="2023-10-16T18:54:08.022" v="185" actId="2696"/>
          <pc:sldLayoutMkLst>
            <pc:docMk/>
            <pc:sldMasterMk cId="39030012" sldId="2147483648"/>
            <pc:sldLayoutMk cId="4136248266" sldId="2147483722"/>
          </pc:sldLayoutMkLst>
        </pc:sldLayoutChg>
        <pc:sldLayoutChg chg="del">
          <pc:chgData name="Joanna Enns" userId="e545c526-4049-4e40-8e46-e8268b71ff0a" providerId="ADAL" clId="{23BB4EDC-57DB-6940-AD70-C41AF3182097}" dt="2023-10-16T18:54:08.031" v="189" actId="2696"/>
          <pc:sldLayoutMkLst>
            <pc:docMk/>
            <pc:sldMasterMk cId="39030012" sldId="2147483648"/>
            <pc:sldLayoutMk cId="545592116" sldId="2147483723"/>
          </pc:sldLayoutMkLst>
        </pc:sldLayoutChg>
        <pc:sldLayoutChg chg="del">
          <pc:chgData name="Joanna Enns" userId="e545c526-4049-4e40-8e46-e8268b71ff0a" providerId="ADAL" clId="{23BB4EDC-57DB-6940-AD70-C41AF3182097}" dt="2023-10-16T18:53:47.930" v="132" actId="2696"/>
          <pc:sldLayoutMkLst>
            <pc:docMk/>
            <pc:sldMasterMk cId="39030012" sldId="2147483648"/>
            <pc:sldLayoutMk cId="3079259845" sldId="2147483724"/>
          </pc:sldLayoutMkLst>
        </pc:sldLayoutChg>
        <pc:sldLayoutChg chg="del">
          <pc:chgData name="Joanna Enns" userId="e545c526-4049-4e40-8e46-e8268b71ff0a" providerId="ADAL" clId="{23BB4EDC-57DB-6940-AD70-C41AF3182097}" dt="2023-10-16T18:53:59.698" v="144" actId="2696"/>
          <pc:sldLayoutMkLst>
            <pc:docMk/>
            <pc:sldMasterMk cId="39030012" sldId="2147483648"/>
            <pc:sldLayoutMk cId="983467775" sldId="2147483725"/>
          </pc:sldLayoutMkLst>
        </pc:sldLayoutChg>
        <pc:sldLayoutChg chg="del">
          <pc:chgData name="Joanna Enns" userId="e545c526-4049-4e40-8e46-e8268b71ff0a" providerId="ADAL" clId="{23BB4EDC-57DB-6940-AD70-C41AF3182097}" dt="2023-10-16T18:54:07.997" v="179" actId="2696"/>
          <pc:sldLayoutMkLst>
            <pc:docMk/>
            <pc:sldMasterMk cId="39030012" sldId="2147483648"/>
            <pc:sldLayoutMk cId="1830943506" sldId="2147483726"/>
          </pc:sldLayoutMkLst>
        </pc:sldLayoutChg>
        <pc:sldLayoutChg chg="del">
          <pc:chgData name="Joanna Enns" userId="e545c526-4049-4e40-8e46-e8268b71ff0a" providerId="ADAL" clId="{23BB4EDC-57DB-6940-AD70-C41AF3182097}" dt="2023-10-16T18:54:02.739" v="156" actId="2696"/>
          <pc:sldLayoutMkLst>
            <pc:docMk/>
            <pc:sldMasterMk cId="39030012" sldId="2147483648"/>
            <pc:sldLayoutMk cId="678277814" sldId="2147483727"/>
          </pc:sldLayoutMkLst>
        </pc:sldLayoutChg>
        <pc:sldLayoutChg chg="del">
          <pc:chgData name="Joanna Enns" userId="e545c526-4049-4e40-8e46-e8268b71ff0a" providerId="ADAL" clId="{23BB4EDC-57DB-6940-AD70-C41AF3182097}" dt="2023-10-16T18:54:05.382" v="167" actId="2696"/>
          <pc:sldLayoutMkLst>
            <pc:docMk/>
            <pc:sldMasterMk cId="39030012" sldId="2147483648"/>
            <pc:sldLayoutMk cId="724324753" sldId="2147483728"/>
          </pc:sldLayoutMkLst>
        </pc:sldLayoutChg>
        <pc:sldLayoutChg chg="del">
          <pc:chgData name="Joanna Enns" userId="e545c526-4049-4e40-8e46-e8268b71ff0a" providerId="ADAL" clId="{23BB4EDC-57DB-6940-AD70-C41AF3182097}" dt="2023-10-16T21:01:39.775" v="820" actId="2696"/>
          <pc:sldLayoutMkLst>
            <pc:docMk/>
            <pc:sldMasterMk cId="39030012" sldId="2147483648"/>
            <pc:sldLayoutMk cId="3164928147" sldId="2147483729"/>
          </pc:sldLayoutMkLst>
        </pc:sldLayoutChg>
        <pc:sldLayoutChg chg="del">
          <pc:chgData name="Joanna Enns" userId="e545c526-4049-4e40-8e46-e8268b71ff0a" providerId="ADAL" clId="{23BB4EDC-57DB-6940-AD70-C41AF3182097}" dt="2023-10-16T18:55:20.989" v="200" actId="2696"/>
          <pc:sldLayoutMkLst>
            <pc:docMk/>
            <pc:sldMasterMk cId="39030012" sldId="2147483648"/>
            <pc:sldLayoutMk cId="3752286644" sldId="2147483730"/>
          </pc:sldLayoutMkLst>
        </pc:sldLayoutChg>
        <pc:sldLayoutChg chg="del">
          <pc:chgData name="Joanna Enns" userId="e545c526-4049-4e40-8e46-e8268b71ff0a" providerId="ADAL" clId="{23BB4EDC-57DB-6940-AD70-C41AF3182097}" dt="2023-10-16T18:55:23.386" v="204" actId="2696"/>
          <pc:sldLayoutMkLst>
            <pc:docMk/>
            <pc:sldMasterMk cId="39030012" sldId="2147483648"/>
            <pc:sldLayoutMk cId="193462728" sldId="2147483735"/>
          </pc:sldLayoutMkLst>
        </pc:sldLayoutChg>
        <pc:sldLayoutChg chg="del">
          <pc:chgData name="Joanna Enns" userId="e545c526-4049-4e40-8e46-e8268b71ff0a" providerId="ADAL" clId="{23BB4EDC-57DB-6940-AD70-C41AF3182097}" dt="2023-10-16T18:54:02.763" v="161" actId="2696"/>
          <pc:sldLayoutMkLst>
            <pc:docMk/>
            <pc:sldMasterMk cId="39030012" sldId="2147483648"/>
            <pc:sldLayoutMk cId="3976070247" sldId="2147483737"/>
          </pc:sldLayoutMkLst>
        </pc:sldLayoutChg>
        <pc:sldLayoutChg chg="del">
          <pc:chgData name="Joanna Enns" userId="e545c526-4049-4e40-8e46-e8268b71ff0a" providerId="ADAL" clId="{23BB4EDC-57DB-6940-AD70-C41AF3182097}" dt="2023-10-16T18:54:02.750" v="159" actId="2696"/>
          <pc:sldLayoutMkLst>
            <pc:docMk/>
            <pc:sldMasterMk cId="39030012" sldId="2147483648"/>
            <pc:sldLayoutMk cId="381615914" sldId="2147483738"/>
          </pc:sldLayoutMkLst>
        </pc:sldLayoutChg>
        <pc:sldLayoutChg chg="del">
          <pc:chgData name="Joanna Enns" userId="e545c526-4049-4e40-8e46-e8268b71ff0a" providerId="ADAL" clId="{23BB4EDC-57DB-6940-AD70-C41AF3182097}" dt="2023-10-16T18:54:08.006" v="180" actId="2696"/>
          <pc:sldLayoutMkLst>
            <pc:docMk/>
            <pc:sldMasterMk cId="39030012" sldId="2147483648"/>
            <pc:sldLayoutMk cId="1618660689" sldId="2147483739"/>
          </pc:sldLayoutMkLst>
        </pc:sldLayoutChg>
        <pc:sldLayoutChg chg="del">
          <pc:chgData name="Joanna Enns" userId="e545c526-4049-4e40-8e46-e8268b71ff0a" providerId="ADAL" clId="{23BB4EDC-57DB-6940-AD70-C41AF3182097}" dt="2023-10-16T18:54:08.008" v="182" actId="2696"/>
          <pc:sldLayoutMkLst>
            <pc:docMk/>
            <pc:sldMasterMk cId="39030012" sldId="2147483648"/>
            <pc:sldLayoutMk cId="225052449" sldId="2147483740"/>
          </pc:sldLayoutMkLst>
        </pc:sldLayoutChg>
        <pc:sldLayoutChg chg="del">
          <pc:chgData name="Joanna Enns" userId="e545c526-4049-4e40-8e46-e8268b71ff0a" providerId="ADAL" clId="{23BB4EDC-57DB-6940-AD70-C41AF3182097}" dt="2023-10-16T18:54:05.406" v="174" actId="2696"/>
          <pc:sldLayoutMkLst>
            <pc:docMk/>
            <pc:sldMasterMk cId="39030012" sldId="2147483648"/>
            <pc:sldLayoutMk cId="3955856844" sldId="2147483742"/>
          </pc:sldLayoutMkLst>
        </pc:sldLayoutChg>
        <pc:sldLayoutChg chg="del">
          <pc:chgData name="Joanna Enns" userId="e545c526-4049-4e40-8e46-e8268b71ff0a" providerId="ADAL" clId="{23BB4EDC-57DB-6940-AD70-C41AF3182097}" dt="2023-10-16T18:54:05.391" v="170" actId="2696"/>
          <pc:sldLayoutMkLst>
            <pc:docMk/>
            <pc:sldMasterMk cId="39030012" sldId="2147483648"/>
            <pc:sldLayoutMk cId="3341307954" sldId="2147483743"/>
          </pc:sldLayoutMkLst>
        </pc:sldLayoutChg>
        <pc:sldLayoutChg chg="del">
          <pc:chgData name="Joanna Enns" userId="e545c526-4049-4e40-8e46-e8268b71ff0a" providerId="ADAL" clId="{23BB4EDC-57DB-6940-AD70-C41AF3182097}" dt="2023-10-16T18:53:59.708" v="145" actId="2696"/>
          <pc:sldLayoutMkLst>
            <pc:docMk/>
            <pc:sldMasterMk cId="39030012" sldId="2147483648"/>
            <pc:sldLayoutMk cId="1416279824" sldId="2147483745"/>
          </pc:sldLayoutMkLst>
        </pc:sldLayoutChg>
        <pc:sldLayoutChg chg="del">
          <pc:chgData name="Joanna Enns" userId="e545c526-4049-4e40-8e46-e8268b71ff0a" providerId="ADAL" clId="{23BB4EDC-57DB-6940-AD70-C41AF3182097}" dt="2023-10-16T18:53:59.712" v="149" actId="2696"/>
          <pc:sldLayoutMkLst>
            <pc:docMk/>
            <pc:sldMasterMk cId="39030012" sldId="2147483648"/>
            <pc:sldLayoutMk cId="830292497" sldId="2147483746"/>
          </pc:sldLayoutMkLst>
        </pc:sldLayoutChg>
        <pc:sldLayoutChg chg="del">
          <pc:chgData name="Joanna Enns" userId="e545c526-4049-4e40-8e46-e8268b71ff0a" providerId="ADAL" clId="{23BB4EDC-57DB-6940-AD70-C41AF3182097}" dt="2023-10-16T18:53:59.729" v="153" actId="2696"/>
          <pc:sldLayoutMkLst>
            <pc:docMk/>
            <pc:sldMasterMk cId="39030012" sldId="2147483648"/>
            <pc:sldLayoutMk cId="3765371141" sldId="2147483747"/>
          </pc:sldLayoutMkLst>
        </pc:sldLayoutChg>
        <pc:sldLayoutChg chg="del">
          <pc:chgData name="Joanna Enns" userId="e545c526-4049-4e40-8e46-e8268b71ff0a" providerId="ADAL" clId="{23BB4EDC-57DB-6940-AD70-C41AF3182097}" dt="2023-10-16T18:53:47.962" v="140" actId="2696"/>
          <pc:sldLayoutMkLst>
            <pc:docMk/>
            <pc:sldMasterMk cId="39030012" sldId="2147483648"/>
            <pc:sldLayoutMk cId="1198457166" sldId="2147483748"/>
          </pc:sldLayoutMkLst>
        </pc:sldLayoutChg>
        <pc:sldLayoutChg chg="del">
          <pc:chgData name="Joanna Enns" userId="e545c526-4049-4e40-8e46-e8268b71ff0a" providerId="ADAL" clId="{23BB4EDC-57DB-6940-AD70-C41AF3182097}" dt="2023-10-16T18:53:47.943" v="138" actId="2696"/>
          <pc:sldLayoutMkLst>
            <pc:docMk/>
            <pc:sldMasterMk cId="39030012" sldId="2147483648"/>
            <pc:sldLayoutMk cId="3582887221" sldId="2147483749"/>
          </pc:sldLayoutMkLst>
        </pc:sldLayoutChg>
        <pc:sldLayoutChg chg="addSp delSp modSp del mod">
          <pc:chgData name="Joanna Enns" userId="e545c526-4049-4e40-8e46-e8268b71ff0a" providerId="ADAL" clId="{23BB4EDC-57DB-6940-AD70-C41AF3182097}" dt="2023-10-16T20:49:18.951" v="676" actId="2696"/>
          <pc:sldLayoutMkLst>
            <pc:docMk/>
            <pc:sldMasterMk cId="39030012" sldId="2147483648"/>
            <pc:sldLayoutMk cId="3275053668" sldId="2147483751"/>
          </pc:sldLayoutMkLst>
          <pc:spChg chg="add mod">
            <ac:chgData name="Joanna Enns" userId="e545c526-4049-4e40-8e46-e8268b71ff0a" providerId="ADAL" clId="{23BB4EDC-57DB-6940-AD70-C41AF3182097}" dt="2023-10-16T19:38:47.309" v="656"/>
            <ac:spMkLst>
              <pc:docMk/>
              <pc:sldMasterMk cId="39030012" sldId="2147483648"/>
              <pc:sldLayoutMk cId="3275053668" sldId="2147483751"/>
              <ac:spMk id="2" creationId="{2CBF0C20-F0BA-539D-3D5F-50C485AAC18F}"/>
            </ac:spMkLst>
          </pc:spChg>
          <pc:spChg chg="del">
            <ac:chgData name="Joanna Enns" userId="e545c526-4049-4e40-8e46-e8268b71ff0a" providerId="ADAL" clId="{23BB4EDC-57DB-6940-AD70-C41AF3182097}" dt="2023-10-16T19:38:45.414" v="654" actId="478"/>
            <ac:spMkLst>
              <pc:docMk/>
              <pc:sldMasterMk cId="39030012" sldId="2147483648"/>
              <pc:sldLayoutMk cId="3275053668" sldId="2147483751"/>
              <ac:spMk id="4" creationId="{162EA6B1-A2A2-4D4C-B3DE-C9C415A10044}"/>
            </ac:spMkLst>
          </pc:spChg>
          <pc:picChg chg="add mod">
            <ac:chgData name="Joanna Enns" userId="e545c526-4049-4e40-8e46-e8268b71ff0a" providerId="ADAL" clId="{23BB4EDC-57DB-6940-AD70-C41AF3182097}" dt="2023-10-16T19:38:47.309" v="656"/>
            <ac:picMkLst>
              <pc:docMk/>
              <pc:sldMasterMk cId="39030012" sldId="2147483648"/>
              <pc:sldLayoutMk cId="3275053668" sldId="2147483751"/>
              <ac:picMk id="3" creationId="{5F7E18EF-38E7-2839-8AD3-5A0DE89DC3D3}"/>
            </ac:picMkLst>
          </pc:picChg>
          <pc:picChg chg="del">
            <ac:chgData name="Joanna Enns" userId="e545c526-4049-4e40-8e46-e8268b71ff0a" providerId="ADAL" clId="{23BB4EDC-57DB-6940-AD70-C41AF3182097}" dt="2023-10-16T19:38:46.993" v="655" actId="478"/>
            <ac:picMkLst>
              <pc:docMk/>
              <pc:sldMasterMk cId="39030012" sldId="2147483648"/>
              <pc:sldLayoutMk cId="3275053668" sldId="2147483751"/>
              <ac:picMk id="5" creationId="{A04EF65E-A856-6541-A2F8-846B7184C918}"/>
            </ac:picMkLst>
          </pc:picChg>
          <pc:cxnChg chg="del">
            <ac:chgData name="Joanna Enns" userId="e545c526-4049-4e40-8e46-e8268b71ff0a" providerId="ADAL" clId="{23BB4EDC-57DB-6940-AD70-C41AF3182097}" dt="2023-10-16T18:54:37.028" v="191" actId="478"/>
            <ac:cxnSpMkLst>
              <pc:docMk/>
              <pc:sldMasterMk cId="39030012" sldId="2147483648"/>
              <pc:sldLayoutMk cId="3275053668" sldId="2147483751"/>
              <ac:cxnSpMk id="8" creationId="{F1D3F0A4-86C3-AB46-BAFA-1EEDBADB41AC}"/>
            </ac:cxnSpMkLst>
          </pc:cxnChg>
        </pc:sldLayoutChg>
        <pc:sldLayoutChg chg="addSp delSp modSp del mod">
          <pc:chgData name="Joanna Enns" userId="e545c526-4049-4e40-8e46-e8268b71ff0a" providerId="ADAL" clId="{23BB4EDC-57DB-6940-AD70-C41AF3182097}" dt="2023-10-16T23:26:34.618" v="1508" actId="2696"/>
          <pc:sldLayoutMkLst>
            <pc:docMk/>
            <pc:sldMasterMk cId="39030012" sldId="2147483648"/>
            <pc:sldLayoutMk cId="928827265" sldId="2147483752"/>
          </pc:sldLayoutMkLst>
          <pc:spChg chg="mod">
            <ac:chgData name="Joanna Enns" userId="e545c526-4049-4e40-8e46-e8268b71ff0a" providerId="ADAL" clId="{23BB4EDC-57DB-6940-AD70-C41AF3182097}" dt="2023-10-16T19:37:44.247" v="640" actId="207"/>
            <ac:spMkLst>
              <pc:docMk/>
              <pc:sldMasterMk cId="39030012" sldId="2147483648"/>
              <pc:sldLayoutMk cId="928827265" sldId="2147483752"/>
              <ac:spMk id="8" creationId="{D54545B7-1B34-7042-97BD-A216BDEE0E33}"/>
            </ac:spMkLst>
          </pc:spChg>
          <pc:picChg chg="add del mod">
            <ac:chgData name="Joanna Enns" userId="e545c526-4049-4e40-8e46-e8268b71ff0a" providerId="ADAL" clId="{23BB4EDC-57DB-6940-AD70-C41AF3182097}" dt="2023-10-16T19:35:50.351" v="631"/>
            <ac:picMkLst>
              <pc:docMk/>
              <pc:sldMasterMk cId="39030012" sldId="2147483648"/>
              <pc:sldLayoutMk cId="928827265" sldId="2147483752"/>
              <ac:picMk id="3" creationId="{D901B9EC-A314-FE45-E312-04B9BA4524D6}"/>
            </ac:picMkLst>
          </pc:picChg>
          <pc:picChg chg="del mod">
            <ac:chgData name="Joanna Enns" userId="e545c526-4049-4e40-8e46-e8268b71ff0a" providerId="ADAL" clId="{23BB4EDC-57DB-6940-AD70-C41AF3182097}" dt="2023-10-16T19:37:51.251" v="642" actId="478"/>
            <ac:picMkLst>
              <pc:docMk/>
              <pc:sldMasterMk cId="39030012" sldId="2147483648"/>
              <pc:sldLayoutMk cId="928827265" sldId="2147483752"/>
              <ac:picMk id="5" creationId="{414C2DE8-ED91-2546-9DB1-1317010EA3AE}"/>
            </ac:picMkLst>
          </pc:picChg>
        </pc:sldLayoutChg>
        <pc:sldLayoutChg chg="del">
          <pc:chgData name="Joanna Enns" userId="e545c526-4049-4e40-8e46-e8268b71ff0a" providerId="ADAL" clId="{23BB4EDC-57DB-6940-AD70-C41AF3182097}" dt="2023-10-16T18:54:05.407" v="175" actId="2696"/>
          <pc:sldLayoutMkLst>
            <pc:docMk/>
            <pc:sldMasterMk cId="39030012" sldId="2147483648"/>
            <pc:sldLayoutMk cId="1923989759" sldId="2147483754"/>
          </pc:sldLayoutMkLst>
        </pc:sldLayoutChg>
        <pc:sldLayoutChg chg="del">
          <pc:chgData name="Joanna Enns" userId="e545c526-4049-4e40-8e46-e8268b71ff0a" providerId="ADAL" clId="{23BB4EDC-57DB-6940-AD70-C41AF3182097}" dt="2023-10-16T18:54:08.025" v="188" actId="2696"/>
          <pc:sldLayoutMkLst>
            <pc:docMk/>
            <pc:sldMasterMk cId="39030012" sldId="2147483648"/>
            <pc:sldLayoutMk cId="703075441" sldId="2147483755"/>
          </pc:sldLayoutMkLst>
        </pc:sldLayoutChg>
        <pc:sldLayoutChg chg="del">
          <pc:chgData name="Joanna Enns" userId="e545c526-4049-4e40-8e46-e8268b71ff0a" providerId="ADAL" clId="{23BB4EDC-57DB-6940-AD70-C41AF3182097}" dt="2023-10-16T18:53:47.955" v="139" actId="2696"/>
          <pc:sldLayoutMkLst>
            <pc:docMk/>
            <pc:sldMasterMk cId="39030012" sldId="2147483648"/>
            <pc:sldLayoutMk cId="3268655185" sldId="2147483756"/>
          </pc:sldLayoutMkLst>
        </pc:sldLayoutChg>
        <pc:sldLayoutChg chg="addSp delSp modSp del mod">
          <pc:chgData name="Joanna Enns" userId="e545c526-4049-4e40-8e46-e8268b71ff0a" providerId="ADAL" clId="{23BB4EDC-57DB-6940-AD70-C41AF3182097}" dt="2023-10-16T21:05:07.485" v="865" actId="2696"/>
          <pc:sldLayoutMkLst>
            <pc:docMk/>
            <pc:sldMasterMk cId="39030012" sldId="2147483648"/>
            <pc:sldLayoutMk cId="3519885018" sldId="2147483757"/>
          </pc:sldLayoutMkLst>
          <pc:spChg chg="add del mod">
            <ac:chgData name="Joanna Enns" userId="e545c526-4049-4e40-8e46-e8268b71ff0a" providerId="ADAL" clId="{23BB4EDC-57DB-6940-AD70-C41AF3182097}" dt="2023-10-16T19:38:40.164" v="650"/>
            <ac:spMkLst>
              <pc:docMk/>
              <pc:sldMasterMk cId="39030012" sldId="2147483648"/>
              <pc:sldLayoutMk cId="3519885018" sldId="2147483757"/>
              <ac:spMk id="3" creationId="{F871BDB7-32E3-89AA-DED7-3AECA196718E}"/>
            </ac:spMkLst>
          </pc:spChg>
          <pc:spChg chg="add mod">
            <ac:chgData name="Joanna Enns" userId="e545c526-4049-4e40-8e46-e8268b71ff0a" providerId="ADAL" clId="{23BB4EDC-57DB-6940-AD70-C41AF3182097}" dt="2023-10-16T19:38:42.821" v="653"/>
            <ac:spMkLst>
              <pc:docMk/>
              <pc:sldMasterMk cId="39030012" sldId="2147483648"/>
              <pc:sldLayoutMk cId="3519885018" sldId="2147483757"/>
              <ac:spMk id="6" creationId="{933B232D-E486-44BE-D325-EDAE729ABF85}"/>
            </ac:spMkLst>
          </pc:spChg>
          <pc:spChg chg="del">
            <ac:chgData name="Joanna Enns" userId="e545c526-4049-4e40-8e46-e8268b71ff0a" providerId="ADAL" clId="{23BB4EDC-57DB-6940-AD70-C41AF3182097}" dt="2023-10-16T19:38:41.385" v="651" actId="478"/>
            <ac:spMkLst>
              <pc:docMk/>
              <pc:sldMasterMk cId="39030012" sldId="2147483648"/>
              <pc:sldLayoutMk cId="3519885018" sldId="2147483757"/>
              <ac:spMk id="52" creationId="{6D056BF5-8172-6143-8BD1-C62ECD94BBE9}"/>
            </ac:spMkLst>
          </pc:spChg>
          <pc:picChg chg="add del mod">
            <ac:chgData name="Joanna Enns" userId="e545c526-4049-4e40-8e46-e8268b71ff0a" providerId="ADAL" clId="{23BB4EDC-57DB-6940-AD70-C41AF3182097}" dt="2023-10-16T19:38:40.164" v="650"/>
            <ac:picMkLst>
              <pc:docMk/>
              <pc:sldMasterMk cId="39030012" sldId="2147483648"/>
              <pc:sldLayoutMk cId="3519885018" sldId="2147483757"/>
              <ac:picMk id="5" creationId="{D7000CD4-04ED-2977-9DEF-30A70EFD3A9F}"/>
            </ac:picMkLst>
          </pc:picChg>
          <pc:picChg chg="add mod">
            <ac:chgData name="Joanna Enns" userId="e545c526-4049-4e40-8e46-e8268b71ff0a" providerId="ADAL" clId="{23BB4EDC-57DB-6940-AD70-C41AF3182097}" dt="2023-10-16T19:38:42.821" v="653"/>
            <ac:picMkLst>
              <pc:docMk/>
              <pc:sldMasterMk cId="39030012" sldId="2147483648"/>
              <pc:sldLayoutMk cId="3519885018" sldId="2147483757"/>
              <ac:picMk id="7" creationId="{9A7CCFAC-0A2F-1FB7-C4BE-09EC0AD345B9}"/>
            </ac:picMkLst>
          </pc:picChg>
          <pc:picChg chg="del">
            <ac:chgData name="Joanna Enns" userId="e545c526-4049-4e40-8e46-e8268b71ff0a" providerId="ADAL" clId="{23BB4EDC-57DB-6940-AD70-C41AF3182097}" dt="2023-10-16T19:38:42.426" v="652" actId="478"/>
            <ac:picMkLst>
              <pc:docMk/>
              <pc:sldMasterMk cId="39030012" sldId="2147483648"/>
              <pc:sldLayoutMk cId="3519885018" sldId="2147483757"/>
              <ac:picMk id="53" creationId="{E429A2C1-AB20-4F48-9795-F582C348F1B7}"/>
            </ac:picMkLst>
          </pc:picChg>
        </pc:sldLayoutChg>
        <pc:sldLayoutChg chg="addSp delSp modSp add del mod">
          <pc:chgData name="Joanna Enns" userId="e545c526-4049-4e40-8e46-e8268b71ff0a" providerId="ADAL" clId="{23BB4EDC-57DB-6940-AD70-C41AF3182097}" dt="2023-10-16T21:00:13.366" v="788" actId="2696"/>
          <pc:sldLayoutMkLst>
            <pc:docMk/>
            <pc:sldMasterMk cId="39030012" sldId="2147483648"/>
            <pc:sldLayoutMk cId="2411338706" sldId="2147483758"/>
          </pc:sldLayoutMkLst>
          <pc:spChg chg="add mod">
            <ac:chgData name="Joanna Enns" userId="e545c526-4049-4e40-8e46-e8268b71ff0a" providerId="ADAL" clId="{23BB4EDC-57DB-6940-AD70-C41AF3182097}" dt="2023-10-16T19:39:07.414" v="668"/>
            <ac:spMkLst>
              <pc:docMk/>
              <pc:sldMasterMk cId="39030012" sldId="2147483648"/>
              <pc:sldLayoutMk cId="2411338706" sldId="2147483758"/>
              <ac:spMk id="2" creationId="{AD636FC2-290A-3AAB-6579-A4F6C8A5C812}"/>
            </ac:spMkLst>
          </pc:spChg>
          <pc:spChg chg="del">
            <ac:chgData name="Joanna Enns" userId="e545c526-4049-4e40-8e46-e8268b71ff0a" providerId="ADAL" clId="{23BB4EDC-57DB-6940-AD70-C41AF3182097}" dt="2023-10-16T19:39:07.184" v="667" actId="478"/>
            <ac:spMkLst>
              <pc:docMk/>
              <pc:sldMasterMk cId="39030012" sldId="2147483648"/>
              <pc:sldLayoutMk cId="2411338706" sldId="2147483758"/>
              <ac:spMk id="11" creationId="{2D615276-7FDE-3544-AE58-D16FBA80C0D3}"/>
            </ac:spMkLst>
          </pc:spChg>
          <pc:picChg chg="add mod">
            <ac:chgData name="Joanna Enns" userId="e545c526-4049-4e40-8e46-e8268b71ff0a" providerId="ADAL" clId="{23BB4EDC-57DB-6940-AD70-C41AF3182097}" dt="2023-10-16T19:39:07.414" v="668"/>
            <ac:picMkLst>
              <pc:docMk/>
              <pc:sldMasterMk cId="39030012" sldId="2147483648"/>
              <pc:sldLayoutMk cId="2411338706" sldId="2147483758"/>
              <ac:picMk id="4" creationId="{D62E7564-0EFF-B06D-23A4-C5AEC4CFE14B}"/>
            </ac:picMkLst>
          </pc:picChg>
          <pc:picChg chg="del">
            <ac:chgData name="Joanna Enns" userId="e545c526-4049-4e40-8e46-e8268b71ff0a" providerId="ADAL" clId="{23BB4EDC-57DB-6940-AD70-C41AF3182097}" dt="2023-10-16T19:39:07.184" v="667" actId="478"/>
            <ac:picMkLst>
              <pc:docMk/>
              <pc:sldMasterMk cId="39030012" sldId="2147483648"/>
              <pc:sldLayoutMk cId="2411338706" sldId="2147483758"/>
              <ac:picMk id="12" creationId="{194EFC47-C438-0741-BFCC-7D67537985B4}"/>
            </ac:picMkLst>
          </pc:picChg>
          <pc:cxnChg chg="del">
            <ac:chgData name="Joanna Enns" userId="e545c526-4049-4e40-8e46-e8268b71ff0a" providerId="ADAL" clId="{23BB4EDC-57DB-6940-AD70-C41AF3182097}" dt="2023-10-16T18:54:47.015" v="196" actId="478"/>
            <ac:cxnSpMkLst>
              <pc:docMk/>
              <pc:sldMasterMk cId="39030012" sldId="2147483648"/>
              <pc:sldLayoutMk cId="2411338706" sldId="2147483758"/>
              <ac:cxnSpMk id="14" creationId="{F5B57DFD-CA49-3C40-96A8-23B2FE37B6EE}"/>
            </ac:cxnSpMkLst>
          </pc:cxnChg>
        </pc:sldLayoutChg>
        <pc:sldLayoutChg chg="del">
          <pc:chgData name="Joanna Enns" userId="e545c526-4049-4e40-8e46-e8268b71ff0a" providerId="ADAL" clId="{23BB4EDC-57DB-6940-AD70-C41AF3182097}" dt="2023-10-16T18:55:20.999" v="202" actId="2696"/>
          <pc:sldLayoutMkLst>
            <pc:docMk/>
            <pc:sldMasterMk cId="39030012" sldId="2147483648"/>
            <pc:sldLayoutMk cId="154196414" sldId="2147483759"/>
          </pc:sldLayoutMkLst>
        </pc:sldLayoutChg>
        <pc:sldLayoutChg chg="del">
          <pc:chgData name="Joanna Enns" userId="e545c526-4049-4e40-8e46-e8268b71ff0a" providerId="ADAL" clId="{23BB4EDC-57DB-6940-AD70-C41AF3182097}" dt="2023-10-16T18:55:20.998" v="201" actId="2696"/>
          <pc:sldLayoutMkLst>
            <pc:docMk/>
            <pc:sldMasterMk cId="39030012" sldId="2147483648"/>
            <pc:sldLayoutMk cId="779033540" sldId="2147483760"/>
          </pc:sldLayoutMkLst>
        </pc:sldLayoutChg>
        <pc:sldLayoutChg chg="addSp delSp modSp del mod">
          <pc:chgData name="Joanna Enns" userId="e545c526-4049-4e40-8e46-e8268b71ff0a" providerId="ADAL" clId="{23BB4EDC-57DB-6940-AD70-C41AF3182097}" dt="2023-10-16T21:08:40.940" v="935" actId="2696"/>
          <pc:sldLayoutMkLst>
            <pc:docMk/>
            <pc:sldMasterMk cId="39030012" sldId="2147483648"/>
            <pc:sldLayoutMk cId="2726375081" sldId="2147483761"/>
          </pc:sldLayoutMkLst>
          <pc:spChg chg="add del mod">
            <ac:chgData name="Joanna Enns" userId="e545c526-4049-4e40-8e46-e8268b71ff0a" providerId="ADAL" clId="{23BB4EDC-57DB-6940-AD70-C41AF3182097}" dt="2023-10-16T21:07:23.469" v="890"/>
            <ac:spMkLst>
              <pc:docMk/>
              <pc:sldMasterMk cId="39030012" sldId="2147483648"/>
              <pc:sldLayoutMk cId="2726375081" sldId="2147483761"/>
              <ac:spMk id="2" creationId="{E578AE18-3CF9-7E18-FCC1-F4C3A5CE9E79}"/>
            </ac:spMkLst>
          </pc:spChg>
          <pc:spChg chg="add del">
            <ac:chgData name="Joanna Enns" userId="e545c526-4049-4e40-8e46-e8268b71ff0a" providerId="ADAL" clId="{23BB4EDC-57DB-6940-AD70-C41AF3182097}" dt="2023-10-16T21:08:01.857" v="895" actId="478"/>
            <ac:spMkLst>
              <pc:docMk/>
              <pc:sldMasterMk cId="39030012" sldId="2147483648"/>
              <pc:sldLayoutMk cId="2726375081" sldId="2147483761"/>
              <ac:spMk id="3" creationId="{E4985DC1-B831-1F40-9B9C-ECCE91B1EA08}"/>
            </ac:spMkLst>
          </pc:spChg>
          <pc:spChg chg="add del">
            <ac:chgData name="Joanna Enns" userId="e545c526-4049-4e40-8e46-e8268b71ff0a" providerId="ADAL" clId="{23BB4EDC-57DB-6940-AD70-C41AF3182097}" dt="2023-10-16T21:07:23.951" v="891" actId="478"/>
            <ac:spMkLst>
              <pc:docMk/>
              <pc:sldMasterMk cId="39030012" sldId="2147483648"/>
              <pc:sldLayoutMk cId="2726375081" sldId="2147483761"/>
              <ac:spMk id="4" creationId="{637AE1A2-E8AC-2140-A862-209F98BF00CB}"/>
            </ac:spMkLst>
          </pc:spChg>
          <pc:spChg chg="mod">
            <ac:chgData name="Joanna Enns" userId="e545c526-4049-4e40-8e46-e8268b71ff0a" providerId="ADAL" clId="{23BB4EDC-57DB-6940-AD70-C41AF3182097}" dt="2023-10-16T21:07:23.051" v="889" actId="14100"/>
            <ac:spMkLst>
              <pc:docMk/>
              <pc:sldMasterMk cId="39030012" sldId="2147483648"/>
              <pc:sldLayoutMk cId="2726375081" sldId="2147483761"/>
              <ac:spMk id="5" creationId="{53FC87AD-349D-EE4E-BAD0-23062A62286A}"/>
            </ac:spMkLst>
          </pc:spChg>
          <pc:spChg chg="add del mod">
            <ac:chgData name="Joanna Enns" userId="e545c526-4049-4e40-8e46-e8268b71ff0a" providerId="ADAL" clId="{23BB4EDC-57DB-6940-AD70-C41AF3182097}" dt="2023-10-16T21:07:23.469" v="890"/>
            <ac:spMkLst>
              <pc:docMk/>
              <pc:sldMasterMk cId="39030012" sldId="2147483648"/>
              <pc:sldLayoutMk cId="2726375081" sldId="2147483761"/>
              <ac:spMk id="7" creationId="{A9B8D0AD-016D-DAB1-5F8E-85D97DA39D10}"/>
            </ac:spMkLst>
          </pc:spChg>
          <pc:spChg chg="add del mod">
            <ac:chgData name="Joanna Enns" userId="e545c526-4049-4e40-8e46-e8268b71ff0a" providerId="ADAL" clId="{23BB4EDC-57DB-6940-AD70-C41AF3182097}" dt="2023-10-16T21:07:23.469" v="890"/>
            <ac:spMkLst>
              <pc:docMk/>
              <pc:sldMasterMk cId="39030012" sldId="2147483648"/>
              <pc:sldLayoutMk cId="2726375081" sldId="2147483761"/>
              <ac:spMk id="8" creationId="{0C3C0A50-2005-0BB7-1B46-B0C8EA4DA128}"/>
            </ac:spMkLst>
          </pc:spChg>
          <pc:spChg chg="add del mod">
            <ac:chgData name="Joanna Enns" userId="e545c526-4049-4e40-8e46-e8268b71ff0a" providerId="ADAL" clId="{23BB4EDC-57DB-6940-AD70-C41AF3182097}" dt="2023-10-16T21:08:00.707" v="894"/>
            <ac:spMkLst>
              <pc:docMk/>
              <pc:sldMasterMk cId="39030012" sldId="2147483648"/>
              <pc:sldLayoutMk cId="2726375081" sldId="2147483761"/>
              <ac:spMk id="9" creationId="{B227547F-3819-080E-DFB0-D861A84AEBDD}"/>
            </ac:spMkLst>
          </pc:spChg>
          <pc:picChg chg="add del mod">
            <ac:chgData name="Joanna Enns" userId="e545c526-4049-4e40-8e46-e8268b71ff0a" providerId="ADAL" clId="{23BB4EDC-57DB-6940-AD70-C41AF3182097}" dt="2023-10-16T21:07:23.469" v="890"/>
            <ac:picMkLst>
              <pc:docMk/>
              <pc:sldMasterMk cId="39030012" sldId="2147483648"/>
              <pc:sldLayoutMk cId="2726375081" sldId="2147483761"/>
              <ac:picMk id="6" creationId="{444B371B-E8EA-AA0F-DEF5-4BCD4A00EBDE}"/>
            </ac:picMkLst>
          </pc:picChg>
          <pc:picChg chg="add del mod">
            <ac:chgData name="Joanna Enns" userId="e545c526-4049-4e40-8e46-e8268b71ff0a" providerId="ADAL" clId="{23BB4EDC-57DB-6940-AD70-C41AF3182097}" dt="2023-10-16T21:08:00.707" v="894"/>
            <ac:picMkLst>
              <pc:docMk/>
              <pc:sldMasterMk cId="39030012" sldId="2147483648"/>
              <pc:sldLayoutMk cId="2726375081" sldId="2147483761"/>
              <ac:picMk id="10" creationId="{7C52F17C-688E-4FC7-19F4-4D332B066C2F}"/>
            </ac:picMkLst>
          </pc:picChg>
        </pc:sldLayoutChg>
        <pc:sldLayoutChg chg="del">
          <pc:chgData name="Joanna Enns" userId="e545c526-4049-4e40-8e46-e8268b71ff0a" providerId="ADAL" clId="{23BB4EDC-57DB-6940-AD70-C41AF3182097}" dt="2023-10-16T18:55:23.378" v="203" actId="2696"/>
          <pc:sldLayoutMkLst>
            <pc:docMk/>
            <pc:sldMasterMk cId="39030012" sldId="2147483648"/>
            <pc:sldLayoutMk cId="3471459763" sldId="2147483762"/>
          </pc:sldLayoutMkLst>
        </pc:sldLayoutChg>
        <pc:sldLayoutChg chg="del">
          <pc:chgData name="Joanna Enns" userId="e545c526-4049-4e40-8e46-e8268b71ff0a" providerId="ADAL" clId="{23BB4EDC-57DB-6940-AD70-C41AF3182097}" dt="2023-10-16T18:55:23.387" v="205" actId="2696"/>
          <pc:sldLayoutMkLst>
            <pc:docMk/>
            <pc:sldMasterMk cId="39030012" sldId="2147483648"/>
            <pc:sldLayoutMk cId="646229230" sldId="2147483763"/>
          </pc:sldLayoutMkLst>
        </pc:sldLayoutChg>
        <pc:sldLayoutChg chg="addSp delSp modSp mod">
          <pc:chgData name="Joanna Enns" userId="e545c526-4049-4e40-8e46-e8268b71ff0a" providerId="ADAL" clId="{23BB4EDC-57DB-6940-AD70-C41AF3182097}" dt="2023-11-07T00:35:37.893" v="13645" actId="6014"/>
          <pc:sldLayoutMkLst>
            <pc:docMk/>
            <pc:sldMasterMk cId="39030012" sldId="2147483648"/>
            <pc:sldLayoutMk cId="2105175032" sldId="2147483764"/>
          </pc:sldLayoutMkLst>
          <pc:spChg chg="add del mod">
            <ac:chgData name="Joanna Enns" userId="e545c526-4049-4e40-8e46-e8268b71ff0a" providerId="ADAL" clId="{23BB4EDC-57DB-6940-AD70-C41AF3182097}" dt="2023-10-20T22:08:59.191" v="12176" actId="14100"/>
            <ac:spMkLst>
              <pc:docMk/>
              <pc:sldMasterMk cId="39030012" sldId="2147483648"/>
              <pc:sldLayoutMk cId="2105175032" sldId="2147483764"/>
              <ac:spMk id="2" creationId="{D4137C78-55B3-5043-A799-045EE321C45F}"/>
            </ac:spMkLst>
          </pc:spChg>
          <pc:spChg chg="add del mod">
            <ac:chgData name="Joanna Enns" userId="e545c526-4049-4e40-8e46-e8268b71ff0a" providerId="ADAL" clId="{23BB4EDC-57DB-6940-AD70-C41AF3182097}" dt="2023-10-20T22:56:22.526" v="12398"/>
            <ac:spMkLst>
              <pc:docMk/>
              <pc:sldMasterMk cId="39030012" sldId="2147483648"/>
              <pc:sldLayoutMk cId="2105175032" sldId="2147483764"/>
              <ac:spMk id="3" creationId="{73E0C00C-20F6-6147-AE0E-7BF45A183FC8}"/>
            </ac:spMkLst>
          </pc:spChg>
          <pc:spChg chg="add mod">
            <ac:chgData name="Joanna Enns" userId="e545c526-4049-4e40-8e46-e8268b71ff0a" providerId="ADAL" clId="{23BB4EDC-57DB-6940-AD70-C41AF3182097}" dt="2023-10-20T23:05:23.263" v="12444" actId="403"/>
            <ac:spMkLst>
              <pc:docMk/>
              <pc:sldMasterMk cId="39030012" sldId="2147483648"/>
              <pc:sldLayoutMk cId="2105175032" sldId="2147483764"/>
              <ac:spMk id="4" creationId="{E27FBCAC-E99D-5496-48FF-F6A540BCDDF0}"/>
            </ac:spMkLst>
          </pc:spChg>
          <pc:spChg chg="mod">
            <ac:chgData name="Joanna Enns" userId="e545c526-4049-4e40-8e46-e8268b71ff0a" providerId="ADAL" clId="{23BB4EDC-57DB-6940-AD70-C41AF3182097}" dt="2023-10-20T22:09:23.595" v="12179" actId="242"/>
            <ac:spMkLst>
              <pc:docMk/>
              <pc:sldMasterMk cId="39030012" sldId="2147483648"/>
              <pc:sldLayoutMk cId="2105175032" sldId="2147483764"/>
              <ac:spMk id="5" creationId="{B1FB0E1B-A3D6-5142-B073-B15A7818AB4D}"/>
            </ac:spMkLst>
          </pc:spChg>
          <pc:spChg chg="add del mod">
            <ac:chgData name="Joanna Enns" userId="e545c526-4049-4e40-8e46-e8268b71ff0a" providerId="ADAL" clId="{23BB4EDC-57DB-6940-AD70-C41AF3182097}" dt="2023-10-17T18:43:01.209" v="3165"/>
            <ac:spMkLst>
              <pc:docMk/>
              <pc:sldMasterMk cId="39030012" sldId="2147483648"/>
              <pc:sldLayoutMk cId="2105175032" sldId="2147483764"/>
              <ac:spMk id="6" creationId="{3EB14446-C45C-BEE2-8820-B31E07602FD5}"/>
            </ac:spMkLst>
          </pc:spChg>
          <pc:spChg chg="add del mod">
            <ac:chgData name="Joanna Enns" userId="e545c526-4049-4e40-8e46-e8268b71ff0a" providerId="ADAL" clId="{23BB4EDC-57DB-6940-AD70-C41AF3182097}" dt="2023-10-17T18:43:09.203" v="3166" actId="478"/>
            <ac:spMkLst>
              <pc:docMk/>
              <pc:sldMasterMk cId="39030012" sldId="2147483648"/>
              <pc:sldLayoutMk cId="2105175032" sldId="2147483764"/>
              <ac:spMk id="7" creationId="{F1F40CD1-5E60-2320-EB59-64E6B2796FE4}"/>
            </ac:spMkLst>
          </pc:spChg>
          <pc:spChg chg="add del mod">
            <ac:chgData name="Joanna Enns" userId="e545c526-4049-4e40-8e46-e8268b71ff0a" providerId="ADAL" clId="{23BB4EDC-57DB-6940-AD70-C41AF3182097}" dt="2023-10-20T22:08:49.107" v="12173" actId="478"/>
            <ac:spMkLst>
              <pc:docMk/>
              <pc:sldMasterMk cId="39030012" sldId="2147483648"/>
              <pc:sldLayoutMk cId="2105175032" sldId="2147483764"/>
              <ac:spMk id="8" creationId="{2B2D954A-6FE6-3314-5D12-833E2C1A82D7}"/>
            </ac:spMkLst>
          </pc:spChg>
          <pc:spChg chg="mod">
            <ac:chgData name="Joanna Enns" userId="e545c526-4049-4e40-8e46-e8268b71ff0a" providerId="ADAL" clId="{23BB4EDC-57DB-6940-AD70-C41AF3182097}" dt="2023-10-20T22:54:35.176" v="12384"/>
            <ac:spMkLst>
              <pc:docMk/>
              <pc:sldMasterMk cId="39030012" sldId="2147483648"/>
              <pc:sldLayoutMk cId="2105175032" sldId="2147483764"/>
              <ac:spMk id="8" creationId="{2F506DD4-D83F-2C94-7B88-81C09F88727D}"/>
            </ac:spMkLst>
          </pc:spChg>
          <pc:spChg chg="mod">
            <ac:chgData name="Joanna Enns" userId="e545c526-4049-4e40-8e46-e8268b71ff0a" providerId="ADAL" clId="{23BB4EDC-57DB-6940-AD70-C41AF3182097}" dt="2023-10-20T22:54:44.134" v="12386"/>
            <ac:spMkLst>
              <pc:docMk/>
              <pc:sldMasterMk cId="39030012" sldId="2147483648"/>
              <pc:sldLayoutMk cId="2105175032" sldId="2147483764"/>
              <ac:spMk id="9" creationId="{E949C697-5839-DFAE-A677-8B4973601F0D}"/>
            </ac:spMkLst>
          </pc:spChg>
          <pc:spChg chg="add del mod">
            <ac:chgData name="Joanna Enns" userId="e545c526-4049-4e40-8e46-e8268b71ff0a" providerId="ADAL" clId="{23BB4EDC-57DB-6940-AD70-C41AF3182097}" dt="2023-10-17T18:43:53.143" v="3176" actId="478"/>
            <ac:spMkLst>
              <pc:docMk/>
              <pc:sldMasterMk cId="39030012" sldId="2147483648"/>
              <pc:sldLayoutMk cId="2105175032" sldId="2147483764"/>
              <ac:spMk id="10" creationId="{BBB862BF-0D7F-B3A7-1D71-9AF1046683DA}"/>
            </ac:spMkLst>
          </pc:spChg>
          <pc:spChg chg="mod">
            <ac:chgData name="Joanna Enns" userId="e545c526-4049-4e40-8e46-e8268b71ff0a" providerId="ADAL" clId="{23BB4EDC-57DB-6940-AD70-C41AF3182097}" dt="2023-10-20T22:56:22.526" v="12398"/>
            <ac:spMkLst>
              <pc:docMk/>
              <pc:sldMasterMk cId="39030012" sldId="2147483648"/>
              <pc:sldLayoutMk cId="2105175032" sldId="2147483764"/>
              <ac:spMk id="10" creationId="{FA06F401-5BBE-1FEF-274D-9C5FCD87F0F2}"/>
            </ac:spMkLst>
          </pc:spChg>
          <pc:spChg chg="add mod">
            <ac:chgData name="Joanna Enns" userId="e545c526-4049-4e40-8e46-e8268b71ff0a" providerId="ADAL" clId="{23BB4EDC-57DB-6940-AD70-C41AF3182097}" dt="2023-10-20T23:02:29.942" v="12433"/>
            <ac:spMkLst>
              <pc:docMk/>
              <pc:sldMasterMk cId="39030012" sldId="2147483648"/>
              <pc:sldLayoutMk cId="2105175032" sldId="2147483764"/>
              <ac:spMk id="11" creationId="{C27935BB-C5DF-A3A9-57E5-38BB126AE119}"/>
            </ac:spMkLst>
          </pc:spChg>
          <pc:spChg chg="add mod">
            <ac:chgData name="Joanna Enns" userId="e545c526-4049-4e40-8e46-e8268b71ff0a" providerId="ADAL" clId="{23BB4EDC-57DB-6940-AD70-C41AF3182097}" dt="2023-10-18T23:29:35.715" v="4317" actId="207"/>
            <ac:spMkLst>
              <pc:docMk/>
              <pc:sldMasterMk cId="39030012" sldId="2147483648"/>
              <pc:sldLayoutMk cId="2105175032" sldId="2147483764"/>
              <ac:spMk id="12" creationId="{FC00953D-77FC-7717-612A-2AE3C7E5EC20}"/>
            </ac:spMkLst>
          </pc:spChg>
          <pc:picChg chg="add del mod">
            <ac:chgData name="Joanna Enns" userId="e545c526-4049-4e40-8e46-e8268b71ff0a" providerId="ADAL" clId="{23BB4EDC-57DB-6940-AD70-C41AF3182097}" dt="2023-10-20T23:02:29.572" v="12432" actId="478"/>
            <ac:picMkLst>
              <pc:docMk/>
              <pc:sldMasterMk cId="39030012" sldId="2147483648"/>
              <pc:sldLayoutMk cId="2105175032" sldId="2147483764"/>
              <ac:picMk id="6" creationId="{780C6733-D331-A427-5EC3-5348D07DC0DC}"/>
            </ac:picMkLst>
          </pc:picChg>
          <pc:picChg chg="del">
            <ac:chgData name="Joanna Enns" userId="e545c526-4049-4e40-8e46-e8268b71ff0a" providerId="ADAL" clId="{23BB4EDC-57DB-6940-AD70-C41AF3182097}" dt="2023-10-16T19:36:50.495" v="637" actId="478"/>
            <ac:picMkLst>
              <pc:docMk/>
              <pc:sldMasterMk cId="39030012" sldId="2147483648"/>
              <pc:sldLayoutMk cId="2105175032" sldId="2147483764"/>
              <ac:picMk id="6" creationId="{A96B2124-B063-2E47-A585-F75AA7729F51}"/>
            </ac:picMkLst>
          </pc:picChg>
          <pc:picChg chg="add del mod">
            <ac:chgData name="Joanna Enns" userId="e545c526-4049-4e40-8e46-e8268b71ff0a" providerId="ADAL" clId="{23BB4EDC-57DB-6940-AD70-C41AF3182097}" dt="2023-10-20T22:56:23.478" v="12399"/>
            <ac:picMkLst>
              <pc:docMk/>
              <pc:sldMasterMk cId="39030012" sldId="2147483648"/>
              <pc:sldLayoutMk cId="2105175032" sldId="2147483764"/>
              <ac:picMk id="7" creationId="{23086EB1-679C-39AD-9A5C-AE55E7F3C401}"/>
            </ac:picMkLst>
          </pc:picChg>
          <pc:picChg chg="add del mod">
            <ac:chgData name="Joanna Enns" userId="e545c526-4049-4e40-8e46-e8268b71ff0a" providerId="ADAL" clId="{23BB4EDC-57DB-6940-AD70-C41AF3182097}" dt="2023-10-20T22:08:33.412" v="12169"/>
            <ac:picMkLst>
              <pc:docMk/>
              <pc:sldMasterMk cId="39030012" sldId="2147483648"/>
              <pc:sldLayoutMk cId="2105175032" sldId="2147483764"/>
              <ac:picMk id="7" creationId="{C857F2B4-4075-C5F0-0D08-D93BE679F049}"/>
            </ac:picMkLst>
          </pc:picChg>
          <pc:picChg chg="add del mod">
            <ac:chgData name="Joanna Enns" userId="e545c526-4049-4e40-8e46-e8268b71ff0a" providerId="ADAL" clId="{23BB4EDC-57DB-6940-AD70-C41AF3182097}" dt="2023-10-17T18:43:09.203" v="3166" actId="478"/>
            <ac:picMkLst>
              <pc:docMk/>
              <pc:sldMasterMk cId="39030012" sldId="2147483648"/>
              <pc:sldLayoutMk cId="2105175032" sldId="2147483764"/>
              <ac:picMk id="8" creationId="{2A93C9F7-15BA-B578-9F11-30280BF9347D}"/>
            </ac:picMkLst>
          </pc:picChg>
          <pc:picChg chg="add del mod">
            <ac:chgData name="Joanna Enns" userId="e545c526-4049-4e40-8e46-e8268b71ff0a" providerId="ADAL" clId="{23BB4EDC-57DB-6940-AD70-C41AF3182097}" dt="2023-10-17T18:43:01.209" v="3165"/>
            <ac:picMkLst>
              <pc:docMk/>
              <pc:sldMasterMk cId="39030012" sldId="2147483648"/>
              <pc:sldLayoutMk cId="2105175032" sldId="2147483764"/>
              <ac:picMk id="9" creationId="{84B48E78-97C6-1647-D686-942FCF6964F5}"/>
            </ac:picMkLst>
          </pc:picChg>
          <pc:picChg chg="add del mod">
            <ac:chgData name="Joanna Enns" userId="e545c526-4049-4e40-8e46-e8268b71ff0a" providerId="ADAL" clId="{23BB4EDC-57DB-6940-AD70-C41AF3182097}" dt="2023-10-16T19:36:48.854" v="636" actId="478"/>
            <ac:picMkLst>
              <pc:docMk/>
              <pc:sldMasterMk cId="39030012" sldId="2147483648"/>
              <pc:sldLayoutMk cId="2105175032" sldId="2147483764"/>
              <ac:picMk id="9" creationId="{AF996483-A50B-3641-AD9F-CDD667FF8C1D}"/>
            </ac:picMkLst>
          </pc:picChg>
          <pc:picChg chg="add del mod">
            <ac:chgData name="Joanna Enns" userId="e545c526-4049-4e40-8e46-e8268b71ff0a" providerId="ADAL" clId="{23BB4EDC-57DB-6940-AD70-C41AF3182097}" dt="2023-10-17T18:43:53.143" v="3176" actId="478"/>
            <ac:picMkLst>
              <pc:docMk/>
              <pc:sldMasterMk cId="39030012" sldId="2147483648"/>
              <pc:sldLayoutMk cId="2105175032" sldId="2147483764"/>
              <ac:picMk id="11" creationId="{349EF52A-6147-51B6-1DBA-4E0E226E7709}"/>
            </ac:picMkLst>
          </pc:picChg>
          <pc:picChg chg="add del mod">
            <ac:chgData name="Joanna Enns" userId="e545c526-4049-4e40-8e46-e8268b71ff0a" providerId="ADAL" clId="{23BB4EDC-57DB-6940-AD70-C41AF3182097}" dt="2023-10-18T23:29:52.614" v="4319" actId="478"/>
            <ac:picMkLst>
              <pc:docMk/>
              <pc:sldMasterMk cId="39030012" sldId="2147483648"/>
              <pc:sldLayoutMk cId="2105175032" sldId="2147483764"/>
              <ac:picMk id="13" creationId="{1390994A-3C0E-CA4F-3126-933328E5D1D1}"/>
            </ac:picMkLst>
          </pc:picChg>
        </pc:sldLayoutChg>
        <pc:sldLayoutChg chg="addSp delSp modSp add mod ord replId modTransition">
          <pc:chgData name="Joanna Enns" userId="e545c526-4049-4e40-8e46-e8268b71ff0a" providerId="ADAL" clId="{23BB4EDC-57DB-6940-AD70-C41AF3182097}" dt="2023-11-16T22:06:40.173" v="14542" actId="14100"/>
          <pc:sldLayoutMkLst>
            <pc:docMk/>
            <pc:sldMasterMk cId="39030012" sldId="2147483648"/>
            <pc:sldLayoutMk cId="3198232284" sldId="2147483777"/>
          </pc:sldLayoutMkLst>
          <pc:spChg chg="add del mod">
            <ac:chgData name="Joanna Enns" userId="e545c526-4049-4e40-8e46-e8268b71ff0a" providerId="ADAL" clId="{23BB4EDC-57DB-6940-AD70-C41AF3182097}" dt="2023-10-17T16:49:56.886" v="2217" actId="478"/>
            <ac:spMkLst>
              <pc:docMk/>
              <pc:sldMasterMk cId="39030012" sldId="2147483648"/>
              <pc:sldLayoutMk cId="3198232284" sldId="2147483777"/>
              <ac:spMk id="2" creationId="{3293022D-E674-19D1-1615-7F81B894CD79}"/>
            </ac:spMkLst>
          </pc:spChg>
          <pc:spChg chg="add del mod">
            <ac:chgData name="Joanna Enns" userId="e545c526-4049-4e40-8e46-e8268b71ff0a" providerId="ADAL" clId="{23BB4EDC-57DB-6940-AD70-C41AF3182097}" dt="2023-10-18T23:19:23.087" v="4180"/>
            <ac:spMkLst>
              <pc:docMk/>
              <pc:sldMasterMk cId="39030012" sldId="2147483648"/>
              <pc:sldLayoutMk cId="3198232284" sldId="2147483777"/>
              <ac:spMk id="2" creationId="{90B925E0-415C-30EC-69B7-00BF43701877}"/>
            </ac:spMkLst>
          </pc:spChg>
          <pc:spChg chg="add del mod">
            <ac:chgData name="Joanna Enns" userId="e545c526-4049-4e40-8e46-e8268b71ff0a" providerId="ADAL" clId="{23BB4EDC-57DB-6940-AD70-C41AF3182097}" dt="2023-10-17T17:39:51.786" v="2637" actId="478"/>
            <ac:spMkLst>
              <pc:docMk/>
              <pc:sldMasterMk cId="39030012" sldId="2147483648"/>
              <pc:sldLayoutMk cId="3198232284" sldId="2147483777"/>
              <ac:spMk id="3" creationId="{40873486-2F2E-4BC6-60DC-5D3FF1C7A5A9}"/>
            </ac:spMkLst>
          </pc:spChg>
          <pc:spChg chg="add mod">
            <ac:chgData name="Joanna Enns" userId="e545c526-4049-4e40-8e46-e8268b71ff0a" providerId="ADAL" clId="{23BB4EDC-57DB-6940-AD70-C41AF3182097}" dt="2023-10-20T23:02:26.364" v="12431"/>
            <ac:spMkLst>
              <pc:docMk/>
              <pc:sldMasterMk cId="39030012" sldId="2147483648"/>
              <pc:sldLayoutMk cId="3198232284" sldId="2147483777"/>
              <ac:spMk id="3" creationId="{A3EBCF92-EE3B-BD58-AEFC-5ECE21BC82AE}"/>
            </ac:spMkLst>
          </pc:spChg>
          <pc:spChg chg="add del mod">
            <ac:chgData name="Joanna Enns" userId="e545c526-4049-4e40-8e46-e8268b71ff0a" providerId="ADAL" clId="{23BB4EDC-57DB-6940-AD70-C41AF3182097}" dt="2023-10-18T23:32:09.185" v="4331" actId="478"/>
            <ac:spMkLst>
              <pc:docMk/>
              <pc:sldMasterMk cId="39030012" sldId="2147483648"/>
              <pc:sldLayoutMk cId="3198232284" sldId="2147483777"/>
              <ac:spMk id="4" creationId="{21F5EB8E-FDB7-1E7A-BBF5-2CF8A21D5DDF}"/>
            </ac:spMkLst>
          </pc:spChg>
          <pc:spChg chg="add del">
            <ac:chgData name="Joanna Enns" userId="e545c526-4049-4e40-8e46-e8268b71ff0a" providerId="ADAL" clId="{23BB4EDC-57DB-6940-AD70-C41AF3182097}" dt="2023-10-17T17:38:46.097" v="2615" actId="11529"/>
            <ac:spMkLst>
              <pc:docMk/>
              <pc:sldMasterMk cId="39030012" sldId="2147483648"/>
              <pc:sldLayoutMk cId="3198232284" sldId="2147483777"/>
              <ac:spMk id="5" creationId="{CEDF2D45-DB90-E939-1DE4-DD84B98C15F0}"/>
            </ac:spMkLst>
          </pc:spChg>
          <pc:spChg chg="add del mod">
            <ac:chgData name="Joanna Enns" userId="e545c526-4049-4e40-8e46-e8268b71ff0a" providerId="ADAL" clId="{23BB4EDC-57DB-6940-AD70-C41AF3182097}" dt="2023-10-18T23:30:49.167" v="4322" actId="478"/>
            <ac:spMkLst>
              <pc:docMk/>
              <pc:sldMasterMk cId="39030012" sldId="2147483648"/>
              <pc:sldLayoutMk cId="3198232284" sldId="2147483777"/>
              <ac:spMk id="5" creationId="{EB283AF6-6B28-DE7F-C246-B7B8F3FAA7B4}"/>
            </ac:spMkLst>
          </pc:spChg>
          <pc:spChg chg="add del mod">
            <ac:chgData name="Joanna Enns" userId="e545c526-4049-4e40-8e46-e8268b71ff0a" providerId="ADAL" clId="{23BB4EDC-57DB-6940-AD70-C41AF3182097}" dt="2023-10-17T17:38:48.350" v="2616" actId="478"/>
            <ac:spMkLst>
              <pc:docMk/>
              <pc:sldMasterMk cId="39030012" sldId="2147483648"/>
              <pc:sldLayoutMk cId="3198232284" sldId="2147483777"/>
              <ac:spMk id="6" creationId="{3B857BFD-057A-0F5A-50C8-39673CCD70AD}"/>
            </ac:spMkLst>
          </pc:spChg>
          <pc:spChg chg="add del mod">
            <ac:chgData name="Joanna Enns" userId="e545c526-4049-4e40-8e46-e8268b71ff0a" providerId="ADAL" clId="{23BB4EDC-57DB-6940-AD70-C41AF3182097}" dt="2023-10-18T23:32:09.185" v="4331" actId="478"/>
            <ac:spMkLst>
              <pc:docMk/>
              <pc:sldMasterMk cId="39030012" sldId="2147483648"/>
              <pc:sldLayoutMk cId="3198232284" sldId="2147483777"/>
              <ac:spMk id="7" creationId="{881CD181-DEA8-3C89-7EDB-C49F5E70024B}"/>
            </ac:spMkLst>
          </pc:spChg>
          <pc:spChg chg="mod">
            <ac:chgData name="Joanna Enns" userId="e545c526-4049-4e40-8e46-e8268b71ff0a" providerId="ADAL" clId="{23BB4EDC-57DB-6940-AD70-C41AF3182097}" dt="2023-10-20T21:41:28.921" v="11717" actId="207"/>
            <ac:spMkLst>
              <pc:docMk/>
              <pc:sldMasterMk cId="39030012" sldId="2147483648"/>
              <pc:sldLayoutMk cId="3198232284" sldId="2147483777"/>
              <ac:spMk id="8" creationId="{D9820344-1427-2C4D-9860-D0B97C245949}"/>
            </ac:spMkLst>
          </pc:spChg>
          <pc:spChg chg="del">
            <ac:chgData name="Joanna Enns" userId="e545c526-4049-4e40-8e46-e8268b71ff0a" providerId="ADAL" clId="{23BB4EDC-57DB-6940-AD70-C41AF3182097}" dt="2023-10-16T21:02:23.906" v="824" actId="478"/>
            <ac:spMkLst>
              <pc:docMk/>
              <pc:sldMasterMk cId="39030012" sldId="2147483648"/>
              <pc:sldLayoutMk cId="3198232284" sldId="2147483777"/>
              <ac:spMk id="9" creationId="{46C54629-3299-0326-EC73-19D82F809ECE}"/>
            </ac:spMkLst>
          </pc:spChg>
          <pc:spChg chg="add mod">
            <ac:chgData name="Joanna Enns" userId="e545c526-4049-4e40-8e46-e8268b71ff0a" providerId="ADAL" clId="{23BB4EDC-57DB-6940-AD70-C41AF3182097}" dt="2023-10-18T23:30:49.531" v="4323"/>
            <ac:spMkLst>
              <pc:docMk/>
              <pc:sldMasterMk cId="39030012" sldId="2147483648"/>
              <pc:sldLayoutMk cId="3198232284" sldId="2147483777"/>
              <ac:spMk id="9" creationId="{79AA51E2-B153-167C-9EDD-10219B377F70}"/>
            </ac:spMkLst>
          </pc:spChg>
          <pc:spChg chg="add del">
            <ac:chgData name="Joanna Enns" userId="e545c526-4049-4e40-8e46-e8268b71ff0a" providerId="ADAL" clId="{23BB4EDC-57DB-6940-AD70-C41AF3182097}" dt="2023-10-18T23:27:45.317" v="4307" actId="478"/>
            <ac:spMkLst>
              <pc:docMk/>
              <pc:sldMasterMk cId="39030012" sldId="2147483648"/>
              <pc:sldLayoutMk cId="3198232284" sldId="2147483777"/>
              <ac:spMk id="10" creationId="{8FA41F6A-4221-C3DE-67A1-423D45C8A731}"/>
            </ac:spMkLst>
          </pc:spChg>
          <pc:spChg chg="add del mod">
            <ac:chgData name="Joanna Enns" userId="e545c526-4049-4e40-8e46-e8268b71ff0a" providerId="ADAL" clId="{23BB4EDC-57DB-6940-AD70-C41AF3182097}" dt="2023-10-18T23:34:11.786" v="4353" actId="21"/>
            <ac:spMkLst>
              <pc:docMk/>
              <pc:sldMasterMk cId="39030012" sldId="2147483648"/>
              <pc:sldLayoutMk cId="3198232284" sldId="2147483777"/>
              <ac:spMk id="12" creationId="{F78ED672-2CD2-D5F2-1EED-910876243716}"/>
            </ac:spMkLst>
          </pc:spChg>
          <pc:spChg chg="del">
            <ac:chgData name="Joanna Enns" userId="e545c526-4049-4e40-8e46-e8268b71ff0a" providerId="ADAL" clId="{23BB4EDC-57DB-6940-AD70-C41AF3182097}" dt="2023-10-16T21:02:25.306" v="825" actId="478"/>
            <ac:spMkLst>
              <pc:docMk/>
              <pc:sldMasterMk cId="39030012" sldId="2147483648"/>
              <pc:sldLayoutMk cId="3198232284" sldId="2147483777"/>
              <ac:spMk id="13" creationId="{2BF21148-CA65-6E41-9AF5-7BF15954EF40}"/>
            </ac:spMkLst>
          </pc:spChg>
          <pc:spChg chg="add mod">
            <ac:chgData name="Joanna Enns" userId="e545c526-4049-4e40-8e46-e8268b71ff0a" providerId="ADAL" clId="{23BB4EDC-57DB-6940-AD70-C41AF3182097}" dt="2023-11-16T22:06:40.173" v="14542" actId="14100"/>
            <ac:spMkLst>
              <pc:docMk/>
              <pc:sldMasterMk cId="39030012" sldId="2147483648"/>
              <pc:sldLayoutMk cId="3198232284" sldId="2147483777"/>
              <ac:spMk id="13" creationId="{9C416CAA-C1B1-13D9-A46A-64CDEC36BBF7}"/>
            </ac:spMkLst>
          </pc:spChg>
          <pc:spChg chg="add mod">
            <ac:chgData name="Joanna Enns" userId="e545c526-4049-4e40-8e46-e8268b71ff0a" providerId="ADAL" clId="{23BB4EDC-57DB-6940-AD70-C41AF3182097}" dt="2023-11-16T22:06:38.557" v="14541" actId="14100"/>
            <ac:spMkLst>
              <pc:docMk/>
              <pc:sldMasterMk cId="39030012" sldId="2147483648"/>
              <pc:sldLayoutMk cId="3198232284" sldId="2147483777"/>
              <ac:spMk id="14" creationId="{03ED906F-6DFD-1760-AFD6-5A204B4BF0BB}"/>
            </ac:spMkLst>
          </pc:spChg>
          <pc:spChg chg="add del mod">
            <ac:chgData name="Joanna Enns" userId="e545c526-4049-4e40-8e46-e8268b71ff0a" providerId="ADAL" clId="{23BB4EDC-57DB-6940-AD70-C41AF3182097}" dt="2023-10-19T00:26:46.893" v="5067"/>
            <ac:spMkLst>
              <pc:docMk/>
              <pc:sldMasterMk cId="39030012" sldId="2147483648"/>
              <pc:sldLayoutMk cId="3198232284" sldId="2147483777"/>
              <ac:spMk id="15" creationId="{CB637C04-E004-F7AF-4A3A-A07D452F9C58}"/>
            </ac:spMkLst>
          </pc:spChg>
          <pc:spChg chg="add del mod">
            <ac:chgData name="Joanna Enns" userId="e545c526-4049-4e40-8e46-e8268b71ff0a" providerId="ADAL" clId="{23BB4EDC-57DB-6940-AD70-C41AF3182097}" dt="2023-10-19T00:45:16.934" v="5342"/>
            <ac:spMkLst>
              <pc:docMk/>
              <pc:sldMasterMk cId="39030012" sldId="2147483648"/>
              <pc:sldLayoutMk cId="3198232284" sldId="2147483777"/>
              <ac:spMk id="16" creationId="{C673F08B-3CA3-A4F9-7F99-84EE5C7385C0}"/>
            </ac:spMkLst>
          </pc:spChg>
          <pc:spChg chg="mod">
            <ac:chgData name="Joanna Enns" userId="e545c526-4049-4e40-8e46-e8268b71ff0a" providerId="ADAL" clId="{23BB4EDC-57DB-6940-AD70-C41AF3182097}" dt="2023-10-19T00:18:09.745" v="4795" actId="404"/>
            <ac:spMkLst>
              <pc:docMk/>
              <pc:sldMasterMk cId="39030012" sldId="2147483648"/>
              <pc:sldLayoutMk cId="3198232284" sldId="2147483777"/>
              <ac:spMk id="17" creationId="{DAFA0670-26FF-F341-B045-2C5797367DF7}"/>
            </ac:spMkLst>
          </pc:spChg>
          <pc:picChg chg="add del mod">
            <ac:chgData name="Joanna Enns" userId="e545c526-4049-4e40-8e46-e8268b71ff0a" providerId="ADAL" clId="{23BB4EDC-57DB-6940-AD70-C41AF3182097}" dt="2023-10-20T23:02:25.868" v="12430" actId="478"/>
            <ac:picMkLst>
              <pc:docMk/>
              <pc:sldMasterMk cId="39030012" sldId="2147483648"/>
              <pc:sldLayoutMk cId="3198232284" sldId="2147483777"/>
              <ac:picMk id="2" creationId="{C5A1423A-140D-B0B1-879B-CD5122E7C998}"/>
            </ac:picMkLst>
          </pc:picChg>
          <pc:picChg chg="add del mod">
            <ac:chgData name="Joanna Enns" userId="e545c526-4049-4e40-8e46-e8268b71ff0a" providerId="ADAL" clId="{23BB4EDC-57DB-6940-AD70-C41AF3182097}" dt="2023-10-20T22:28:24.089" v="12320" actId="478"/>
            <ac:picMkLst>
              <pc:docMk/>
              <pc:sldMasterMk cId="39030012" sldId="2147483648"/>
              <pc:sldLayoutMk cId="3198232284" sldId="2147483777"/>
              <ac:picMk id="3" creationId="{051CC556-011C-4C9C-3C57-CA6A8D87E63B}"/>
            </ac:picMkLst>
          </pc:picChg>
          <pc:picChg chg="add del mod">
            <ac:chgData name="Joanna Enns" userId="e545c526-4049-4e40-8e46-e8268b71ff0a" providerId="ADAL" clId="{23BB4EDC-57DB-6940-AD70-C41AF3182097}" dt="2023-10-18T23:19:23.087" v="4180"/>
            <ac:picMkLst>
              <pc:docMk/>
              <pc:sldMasterMk cId="39030012" sldId="2147483648"/>
              <pc:sldLayoutMk cId="3198232284" sldId="2147483777"/>
              <ac:picMk id="3" creationId="{9AF650C5-92E9-D49A-8CA6-B0A7C736F3C1}"/>
            </ac:picMkLst>
          </pc:picChg>
          <pc:picChg chg="add del mod">
            <ac:chgData name="Joanna Enns" userId="e545c526-4049-4e40-8e46-e8268b71ff0a" providerId="ADAL" clId="{23BB4EDC-57DB-6940-AD70-C41AF3182097}" dt="2023-10-20T22:28:28.443" v="12322" actId="478"/>
            <ac:picMkLst>
              <pc:docMk/>
              <pc:sldMasterMk cId="39030012" sldId="2147483648"/>
              <pc:sldLayoutMk cId="3198232284" sldId="2147483777"/>
              <ac:picMk id="4" creationId="{ED9C5784-48CF-699A-41BD-2FB8B1D19FB6}"/>
            </ac:picMkLst>
          </pc:picChg>
          <pc:picChg chg="add del mod">
            <ac:chgData name="Joanna Enns" userId="e545c526-4049-4e40-8e46-e8268b71ff0a" providerId="ADAL" clId="{23BB4EDC-57DB-6940-AD70-C41AF3182097}" dt="2023-10-18T23:30:49.167" v="4322" actId="478"/>
            <ac:picMkLst>
              <pc:docMk/>
              <pc:sldMasterMk cId="39030012" sldId="2147483648"/>
              <pc:sldLayoutMk cId="3198232284" sldId="2147483777"/>
              <ac:picMk id="6" creationId="{B89D5B2D-BE9D-5D09-D911-3EDE725CFA68}"/>
            </ac:picMkLst>
          </pc:picChg>
          <pc:picChg chg="add del mod">
            <ac:chgData name="Joanna Enns" userId="e545c526-4049-4e40-8e46-e8268b71ff0a" providerId="ADAL" clId="{23BB4EDC-57DB-6940-AD70-C41AF3182097}" dt="2023-10-20T22:28:35.069" v="12323" actId="478"/>
            <ac:picMkLst>
              <pc:docMk/>
              <pc:sldMasterMk cId="39030012" sldId="2147483648"/>
              <pc:sldLayoutMk cId="3198232284" sldId="2147483777"/>
              <ac:picMk id="11" creationId="{82D7E744-5277-8FFA-5F6F-0C5FA5DEA941}"/>
            </ac:picMkLst>
          </pc:picChg>
          <pc:picChg chg="add del">
            <ac:chgData name="Joanna Enns" userId="e545c526-4049-4e40-8e46-e8268b71ff0a" providerId="ADAL" clId="{23BB4EDC-57DB-6940-AD70-C41AF3182097}" dt="2023-10-18T23:27:45.317" v="4307" actId="478"/>
            <ac:picMkLst>
              <pc:docMk/>
              <pc:sldMasterMk cId="39030012" sldId="2147483648"/>
              <pc:sldLayoutMk cId="3198232284" sldId="2147483777"/>
              <ac:picMk id="23" creationId="{005CA600-A5BF-BECF-B5EA-C5827A318929}"/>
            </ac:picMkLst>
          </pc:picChg>
        </pc:sldLayoutChg>
        <pc:sldLayoutChg chg="addSp delSp modSp add mod modTransition">
          <pc:chgData name="Joanna Enns" userId="e545c526-4049-4e40-8e46-e8268b71ff0a" providerId="ADAL" clId="{23BB4EDC-57DB-6940-AD70-C41AF3182097}" dt="2023-11-16T22:11:13.696" v="14607" actId="21"/>
          <pc:sldLayoutMkLst>
            <pc:docMk/>
            <pc:sldMasterMk cId="39030012" sldId="2147483648"/>
            <pc:sldLayoutMk cId="1979110240" sldId="2147483778"/>
          </pc:sldLayoutMkLst>
          <pc:spChg chg="add del mod">
            <ac:chgData name="Joanna Enns" userId="e545c526-4049-4e40-8e46-e8268b71ff0a" providerId="ADAL" clId="{23BB4EDC-57DB-6940-AD70-C41AF3182097}" dt="2023-11-02T18:34:08.650" v="12986" actId="21"/>
            <ac:spMkLst>
              <pc:docMk/>
              <pc:sldMasterMk cId="39030012" sldId="2147483648"/>
              <pc:sldLayoutMk cId="1979110240" sldId="2147483778"/>
              <ac:spMk id="2" creationId="{2493F2A3-BC5A-2EE0-77A4-8D4E2479DA90}"/>
            </ac:spMkLst>
          </pc:spChg>
          <pc:spChg chg="del">
            <ac:chgData name="Joanna Enns" userId="e545c526-4049-4e40-8e46-e8268b71ff0a" providerId="ADAL" clId="{23BB4EDC-57DB-6940-AD70-C41AF3182097}" dt="2023-10-17T18:43:15.797" v="3168" actId="478"/>
            <ac:spMkLst>
              <pc:docMk/>
              <pc:sldMasterMk cId="39030012" sldId="2147483648"/>
              <pc:sldLayoutMk cId="1979110240" sldId="2147483778"/>
              <ac:spMk id="2" creationId="{78512485-D696-5C3D-1DA2-7D7B847A4B3F}"/>
            </ac:spMkLst>
          </pc:spChg>
          <pc:spChg chg="add del mod">
            <ac:chgData name="Joanna Enns" userId="e545c526-4049-4e40-8e46-e8268b71ff0a" providerId="ADAL" clId="{23BB4EDC-57DB-6940-AD70-C41AF3182097}" dt="2023-10-18T22:41:58.849" v="3337" actId="478"/>
            <ac:spMkLst>
              <pc:docMk/>
              <pc:sldMasterMk cId="39030012" sldId="2147483648"/>
              <pc:sldLayoutMk cId="1979110240" sldId="2147483778"/>
              <ac:spMk id="2" creationId="{B96265CA-35C7-7C90-045C-16B723DFA084}"/>
            </ac:spMkLst>
          </pc:spChg>
          <pc:spChg chg="add del mod">
            <ac:chgData name="Joanna Enns" userId="e545c526-4049-4e40-8e46-e8268b71ff0a" providerId="ADAL" clId="{23BB4EDC-57DB-6940-AD70-C41AF3182097}" dt="2023-11-16T22:05:41.349" v="14526" actId="478"/>
            <ac:spMkLst>
              <pc:docMk/>
              <pc:sldMasterMk cId="39030012" sldId="2147483648"/>
              <pc:sldLayoutMk cId="1979110240" sldId="2147483778"/>
              <ac:spMk id="2" creationId="{F2E143D0-2570-491D-1A1F-5A1DAE43FFA8}"/>
            </ac:spMkLst>
          </pc:spChg>
          <pc:spChg chg="add del mod">
            <ac:chgData name="Joanna Enns" userId="e545c526-4049-4e40-8e46-e8268b71ff0a" providerId="ADAL" clId="{23BB4EDC-57DB-6940-AD70-C41AF3182097}" dt="2023-10-17T17:46:03.638" v="2724" actId="21"/>
            <ac:spMkLst>
              <pc:docMk/>
              <pc:sldMasterMk cId="39030012" sldId="2147483648"/>
              <pc:sldLayoutMk cId="1979110240" sldId="2147483778"/>
              <ac:spMk id="3" creationId="{1DFA8040-E445-7B17-A67B-169091CF2A5E}"/>
            </ac:spMkLst>
          </pc:spChg>
          <pc:spChg chg="add mod">
            <ac:chgData name="Joanna Enns" userId="e545c526-4049-4e40-8e46-e8268b71ff0a" providerId="ADAL" clId="{23BB4EDC-57DB-6940-AD70-C41AF3182097}" dt="2023-11-16T22:03:55.561" v="14505" actId="14100"/>
            <ac:spMkLst>
              <pc:docMk/>
              <pc:sldMasterMk cId="39030012" sldId="2147483648"/>
              <pc:sldLayoutMk cId="1979110240" sldId="2147483778"/>
              <ac:spMk id="3" creationId="{ECDD2DD5-D7F5-8F26-4A09-AD4788B5DD60}"/>
            </ac:spMkLst>
          </pc:spChg>
          <pc:spChg chg="add del mod">
            <ac:chgData name="Joanna Enns" userId="e545c526-4049-4e40-8e46-e8268b71ff0a" providerId="ADAL" clId="{23BB4EDC-57DB-6940-AD70-C41AF3182097}" dt="2023-11-16T22:05:42.189" v="14527" actId="478"/>
            <ac:spMkLst>
              <pc:docMk/>
              <pc:sldMasterMk cId="39030012" sldId="2147483648"/>
              <pc:sldLayoutMk cId="1979110240" sldId="2147483778"/>
              <ac:spMk id="4" creationId="{6EEAD15B-6558-2444-BF2D-9DFA1BC3B564}"/>
            </ac:spMkLst>
          </pc:spChg>
          <pc:spChg chg="del mod">
            <ac:chgData name="Joanna Enns" userId="e545c526-4049-4e40-8e46-e8268b71ff0a" providerId="ADAL" clId="{23BB4EDC-57DB-6940-AD70-C41AF3182097}" dt="2023-10-18T22:41:36.172" v="3332" actId="478"/>
            <ac:spMkLst>
              <pc:docMk/>
              <pc:sldMasterMk cId="39030012" sldId="2147483648"/>
              <pc:sldLayoutMk cId="1979110240" sldId="2147483778"/>
              <ac:spMk id="4" creationId="{EE374CC6-4198-D442-9476-30BDA067DE7B}"/>
            </ac:spMkLst>
          </pc:spChg>
          <pc:spChg chg="add del mod">
            <ac:chgData name="Joanna Enns" userId="e545c526-4049-4e40-8e46-e8268b71ff0a" providerId="ADAL" clId="{23BB4EDC-57DB-6940-AD70-C41AF3182097}" dt="2023-10-17T18:43:48.823" v="3175" actId="21"/>
            <ac:spMkLst>
              <pc:docMk/>
              <pc:sldMasterMk cId="39030012" sldId="2147483648"/>
              <pc:sldLayoutMk cId="1979110240" sldId="2147483778"/>
              <ac:spMk id="5" creationId="{9C709AB6-2D56-2F66-C0C2-7FAEF7A7F065}"/>
            </ac:spMkLst>
          </pc:spChg>
          <pc:spChg chg="mod">
            <ac:chgData name="Joanna Enns" userId="e545c526-4049-4e40-8e46-e8268b71ff0a" providerId="ADAL" clId="{23BB4EDC-57DB-6940-AD70-C41AF3182097}" dt="2023-10-20T21:41:34.104" v="11719" actId="207"/>
            <ac:spMkLst>
              <pc:docMk/>
              <pc:sldMasterMk cId="39030012" sldId="2147483648"/>
              <pc:sldLayoutMk cId="1979110240" sldId="2147483778"/>
              <ac:spMk id="7" creationId="{EAC75022-073F-904F-AD1E-C76FE0E43294}"/>
            </ac:spMkLst>
          </pc:spChg>
          <pc:spChg chg="add del mod">
            <ac:chgData name="Joanna Enns" userId="e545c526-4049-4e40-8e46-e8268b71ff0a" providerId="ADAL" clId="{23BB4EDC-57DB-6940-AD70-C41AF3182097}" dt="2023-10-17T18:45:26.891" v="3188" actId="21"/>
            <ac:spMkLst>
              <pc:docMk/>
              <pc:sldMasterMk cId="39030012" sldId="2147483648"/>
              <pc:sldLayoutMk cId="1979110240" sldId="2147483778"/>
              <ac:spMk id="8" creationId="{607551F1-B7F4-767D-F600-0C7CF92C30CF}"/>
            </ac:spMkLst>
          </pc:spChg>
          <pc:spChg chg="add del mod">
            <ac:chgData name="Joanna Enns" userId="e545c526-4049-4e40-8e46-e8268b71ff0a" providerId="ADAL" clId="{23BB4EDC-57DB-6940-AD70-C41AF3182097}" dt="2023-11-16T22:11:13.696" v="14607" actId="21"/>
            <ac:spMkLst>
              <pc:docMk/>
              <pc:sldMasterMk cId="39030012" sldId="2147483648"/>
              <pc:sldLayoutMk cId="1979110240" sldId="2147483778"/>
              <ac:spMk id="8" creationId="{9350E58E-5D35-A807-2C6F-E7AB95A76E0C}"/>
            </ac:spMkLst>
          </pc:spChg>
          <pc:spChg chg="add del mod">
            <ac:chgData name="Joanna Enns" userId="e545c526-4049-4e40-8e46-e8268b71ff0a" providerId="ADAL" clId="{23BB4EDC-57DB-6940-AD70-C41AF3182097}" dt="2023-10-18T23:41:02.716" v="4420" actId="478"/>
            <ac:spMkLst>
              <pc:docMk/>
              <pc:sldMasterMk cId="39030012" sldId="2147483648"/>
              <pc:sldLayoutMk cId="1979110240" sldId="2147483778"/>
              <ac:spMk id="8" creationId="{ECF416E5-69C9-BA57-F28D-504F27D3C7BF}"/>
            </ac:spMkLst>
          </pc:spChg>
          <pc:spChg chg="add del mod">
            <ac:chgData name="Joanna Enns" userId="e545c526-4049-4e40-8e46-e8268b71ff0a" providerId="ADAL" clId="{23BB4EDC-57DB-6940-AD70-C41AF3182097}" dt="2023-11-16T22:05:38.160" v="14524" actId="478"/>
            <ac:spMkLst>
              <pc:docMk/>
              <pc:sldMasterMk cId="39030012" sldId="2147483648"/>
              <pc:sldLayoutMk cId="1979110240" sldId="2147483778"/>
              <ac:spMk id="9" creationId="{FA448A6E-4467-AA2C-9E95-38A45F47A848}"/>
            </ac:spMkLst>
          </pc:spChg>
          <pc:spChg chg="mod">
            <ac:chgData name="Joanna Enns" userId="e545c526-4049-4e40-8e46-e8268b71ff0a" providerId="ADAL" clId="{23BB4EDC-57DB-6940-AD70-C41AF3182097}" dt="2023-11-16T22:04:20.059" v="14511" actId="14100"/>
            <ac:spMkLst>
              <pc:docMk/>
              <pc:sldMasterMk cId="39030012" sldId="2147483648"/>
              <pc:sldLayoutMk cId="1979110240" sldId="2147483778"/>
              <ac:spMk id="11" creationId="{9D8A0E13-D33A-4AA8-D40F-E82E1C08003F}"/>
            </ac:spMkLst>
          </pc:spChg>
          <pc:picChg chg="add del mod">
            <ac:chgData name="Joanna Enns" userId="e545c526-4049-4e40-8e46-e8268b71ff0a" providerId="ADAL" clId="{23BB4EDC-57DB-6940-AD70-C41AF3182097}" dt="2023-10-20T22:56:18.843" v="12394" actId="1076"/>
            <ac:picMkLst>
              <pc:docMk/>
              <pc:sldMasterMk cId="39030012" sldId="2147483648"/>
              <pc:sldLayoutMk cId="1979110240" sldId="2147483778"/>
              <ac:picMk id="6" creationId="{A9AF5745-FE05-B5E0-9FC8-F9FC8C70535C}"/>
            </ac:picMkLst>
          </pc:picChg>
          <pc:picChg chg="del">
            <ac:chgData name="Joanna Enns" userId="e545c526-4049-4e40-8e46-e8268b71ff0a" providerId="ADAL" clId="{23BB4EDC-57DB-6940-AD70-C41AF3182097}" dt="2023-10-17T18:43:15.797" v="3168" actId="478"/>
            <ac:picMkLst>
              <pc:docMk/>
              <pc:sldMasterMk cId="39030012" sldId="2147483648"/>
              <pc:sldLayoutMk cId="1979110240" sldId="2147483778"/>
              <ac:picMk id="9" creationId="{32EB7B89-0420-5DC7-954B-D6058E731ADC}"/>
            </ac:picMkLst>
          </pc:picChg>
        </pc:sldLayoutChg>
        <pc:sldLayoutChg chg="addSp delSp modSp add mod ord modTransition">
          <pc:chgData name="Joanna Enns" userId="e545c526-4049-4e40-8e46-e8268b71ff0a" providerId="ADAL" clId="{23BB4EDC-57DB-6940-AD70-C41AF3182097}" dt="2023-11-07T00:42:53.683" v="13669" actId="6014"/>
          <pc:sldLayoutMkLst>
            <pc:docMk/>
            <pc:sldMasterMk cId="39030012" sldId="2147483648"/>
            <pc:sldLayoutMk cId="3643539455" sldId="2147483779"/>
          </pc:sldLayoutMkLst>
          <pc:spChg chg="add mod">
            <ac:chgData name="Joanna Enns" userId="e545c526-4049-4e40-8e46-e8268b71ff0a" providerId="ADAL" clId="{23BB4EDC-57DB-6940-AD70-C41AF3182097}" dt="2023-10-16T23:23:53.910" v="1480" actId="1076"/>
            <ac:spMkLst>
              <pc:docMk/>
              <pc:sldMasterMk cId="39030012" sldId="2147483648"/>
              <pc:sldLayoutMk cId="3643539455" sldId="2147483779"/>
              <ac:spMk id="2" creationId="{4AFE657D-9F3E-C2A1-E609-1A140FB74DE4}"/>
            </ac:spMkLst>
          </pc:spChg>
          <pc:spChg chg="mod">
            <ac:chgData name="Joanna Enns" userId="e545c526-4049-4e40-8e46-e8268b71ff0a" providerId="ADAL" clId="{23BB4EDC-57DB-6940-AD70-C41AF3182097}" dt="2023-10-19T00:18:00.983" v="4790" actId="404"/>
            <ac:spMkLst>
              <pc:docMk/>
              <pc:sldMasterMk cId="39030012" sldId="2147483648"/>
              <pc:sldLayoutMk cId="3643539455" sldId="2147483779"/>
              <ac:spMk id="3" creationId="{73E0C00C-20F6-6147-AE0E-7BF45A183FC8}"/>
            </ac:spMkLst>
          </pc:spChg>
          <pc:spChg chg="add del mod">
            <ac:chgData name="Joanna Enns" userId="e545c526-4049-4e40-8e46-e8268b71ff0a" providerId="ADAL" clId="{23BB4EDC-57DB-6940-AD70-C41AF3182097}" dt="2023-10-16T23:23:55.065" v="1481" actId="478"/>
            <ac:spMkLst>
              <pc:docMk/>
              <pc:sldMasterMk cId="39030012" sldId="2147483648"/>
              <pc:sldLayoutMk cId="3643539455" sldId="2147483779"/>
              <ac:spMk id="4" creationId="{009CFBAB-5D5B-290D-30A4-7DFC5E9D64D4}"/>
            </ac:spMkLst>
          </pc:spChg>
          <pc:spChg chg="add del mod">
            <ac:chgData name="Joanna Enns" userId="e545c526-4049-4e40-8e46-e8268b71ff0a" providerId="ADAL" clId="{23BB4EDC-57DB-6940-AD70-C41AF3182097}" dt="2023-10-18T23:19:20.036" v="4176"/>
            <ac:spMkLst>
              <pc:docMk/>
              <pc:sldMasterMk cId="39030012" sldId="2147483648"/>
              <pc:sldLayoutMk cId="3643539455" sldId="2147483779"/>
              <ac:spMk id="4" creationId="{DA0C78F1-1F19-1BB8-BF0F-58479285906C}"/>
            </ac:spMkLst>
          </pc:spChg>
          <pc:spChg chg="del mod">
            <ac:chgData name="Joanna Enns" userId="e545c526-4049-4e40-8e46-e8268b71ff0a" providerId="ADAL" clId="{23BB4EDC-57DB-6940-AD70-C41AF3182097}" dt="2023-10-16T21:26:13.313" v="1243" actId="478"/>
            <ac:spMkLst>
              <pc:docMk/>
              <pc:sldMasterMk cId="39030012" sldId="2147483648"/>
              <pc:sldLayoutMk cId="3643539455" sldId="2147483779"/>
              <ac:spMk id="5" creationId="{6190B042-B066-34A3-A5E7-217DE447EBB2}"/>
            </ac:spMkLst>
          </pc:spChg>
          <pc:spChg chg="add del mod">
            <ac:chgData name="Joanna Enns" userId="e545c526-4049-4e40-8e46-e8268b71ff0a" providerId="ADAL" clId="{23BB4EDC-57DB-6940-AD70-C41AF3182097}" dt="2023-10-16T23:21:55.197" v="1408"/>
            <ac:spMkLst>
              <pc:docMk/>
              <pc:sldMasterMk cId="39030012" sldId="2147483648"/>
              <pc:sldLayoutMk cId="3643539455" sldId="2147483779"/>
              <ac:spMk id="5" creationId="{BB81CA2F-FF9B-85C8-ACAA-DA651C0FF8F7}"/>
            </ac:spMkLst>
          </pc:spChg>
          <pc:spChg chg="add mod">
            <ac:chgData name="Joanna Enns" userId="e545c526-4049-4e40-8e46-e8268b71ff0a" providerId="ADAL" clId="{23BB4EDC-57DB-6940-AD70-C41AF3182097}" dt="2023-10-20T23:06:07.006" v="12448"/>
            <ac:spMkLst>
              <pc:docMk/>
              <pc:sldMasterMk cId="39030012" sldId="2147483648"/>
              <pc:sldLayoutMk cId="3643539455" sldId="2147483779"/>
              <ac:spMk id="5" creationId="{F93DE7D8-DF42-8505-C309-BA931863D84D}"/>
            </ac:spMkLst>
          </pc:spChg>
          <pc:spChg chg="add del mod">
            <ac:chgData name="Joanna Enns" userId="e545c526-4049-4e40-8e46-e8268b71ff0a" providerId="ADAL" clId="{23BB4EDC-57DB-6940-AD70-C41AF3182097}" dt="2023-10-18T23:31:40.339" v="4329" actId="478"/>
            <ac:spMkLst>
              <pc:docMk/>
              <pc:sldMasterMk cId="39030012" sldId="2147483648"/>
              <pc:sldLayoutMk cId="3643539455" sldId="2147483779"/>
              <ac:spMk id="6" creationId="{A4A26468-C68B-F256-793A-2FE93EBAEA39}"/>
            </ac:spMkLst>
          </pc:spChg>
          <pc:spChg chg="add del mod">
            <ac:chgData name="Joanna Enns" userId="e545c526-4049-4e40-8e46-e8268b71ff0a" providerId="ADAL" clId="{23BB4EDC-57DB-6940-AD70-C41AF3182097}" dt="2023-10-16T23:21:55.197" v="1408"/>
            <ac:spMkLst>
              <pc:docMk/>
              <pc:sldMasterMk cId="39030012" sldId="2147483648"/>
              <pc:sldLayoutMk cId="3643539455" sldId="2147483779"/>
              <ac:spMk id="6" creationId="{CBE4C756-42E1-ED65-45ED-651AAA3C4D63}"/>
            </ac:spMkLst>
          </pc:spChg>
          <pc:spChg chg="del mod">
            <ac:chgData name="Joanna Enns" userId="e545c526-4049-4e40-8e46-e8268b71ff0a" providerId="ADAL" clId="{23BB4EDC-57DB-6940-AD70-C41AF3182097}" dt="2023-10-16T21:26:15.643" v="1244" actId="478"/>
            <ac:spMkLst>
              <pc:docMk/>
              <pc:sldMasterMk cId="39030012" sldId="2147483648"/>
              <pc:sldLayoutMk cId="3643539455" sldId="2147483779"/>
              <ac:spMk id="7" creationId="{E60C74FC-B660-2D3D-FF40-3267C25FC7BE}"/>
            </ac:spMkLst>
          </pc:spChg>
          <pc:spChg chg="add del">
            <ac:chgData name="Joanna Enns" userId="e545c526-4049-4e40-8e46-e8268b71ff0a" providerId="ADAL" clId="{23BB4EDC-57DB-6940-AD70-C41AF3182097}" dt="2023-10-18T23:27:56.153" v="4313" actId="478"/>
            <ac:spMkLst>
              <pc:docMk/>
              <pc:sldMasterMk cId="39030012" sldId="2147483648"/>
              <pc:sldLayoutMk cId="3643539455" sldId="2147483779"/>
              <ac:spMk id="8" creationId="{5B738474-6957-DA61-C1F0-015CF8FD6754}"/>
            </ac:spMkLst>
          </pc:spChg>
          <pc:spChg chg="add del mod">
            <ac:chgData name="Joanna Enns" userId="e545c526-4049-4e40-8e46-e8268b71ff0a" providerId="ADAL" clId="{23BB4EDC-57DB-6940-AD70-C41AF3182097}" dt="2023-10-16T23:22:06.077" v="1412"/>
            <ac:spMkLst>
              <pc:docMk/>
              <pc:sldMasterMk cId="39030012" sldId="2147483648"/>
              <pc:sldLayoutMk cId="3643539455" sldId="2147483779"/>
              <ac:spMk id="9" creationId="{BAD447B1-5360-B780-0EE2-D8E0A5918F57}"/>
            </ac:spMkLst>
          </pc:spChg>
          <pc:spChg chg="add mod">
            <ac:chgData name="Joanna Enns" userId="e545c526-4049-4e40-8e46-e8268b71ff0a" providerId="ADAL" clId="{23BB4EDC-57DB-6940-AD70-C41AF3182097}" dt="2023-10-18T23:31:40.637" v="4330"/>
            <ac:spMkLst>
              <pc:docMk/>
              <pc:sldMasterMk cId="39030012" sldId="2147483648"/>
              <pc:sldLayoutMk cId="3643539455" sldId="2147483779"/>
              <ac:spMk id="9" creationId="{F23FA04D-864B-BAF4-2E9E-CDD588C39DD9}"/>
            </ac:spMkLst>
          </pc:spChg>
          <pc:spChg chg="mod">
            <ac:chgData name="Joanna Enns" userId="e545c526-4049-4e40-8e46-e8268b71ff0a" providerId="ADAL" clId="{23BB4EDC-57DB-6940-AD70-C41AF3182097}" dt="2023-10-16T23:23:11.151" v="1445" actId="1076"/>
            <ac:spMkLst>
              <pc:docMk/>
              <pc:sldMasterMk cId="39030012" sldId="2147483648"/>
              <pc:sldLayoutMk cId="3643539455" sldId="2147483779"/>
              <ac:spMk id="11" creationId="{2C575BCE-AD97-F46C-D1BF-1A3F7DE919C2}"/>
            </ac:spMkLst>
          </pc:spChg>
          <pc:spChg chg="add del mod">
            <ac:chgData name="Joanna Enns" userId="e545c526-4049-4e40-8e46-e8268b71ff0a" providerId="ADAL" clId="{23BB4EDC-57DB-6940-AD70-C41AF3182097}" dt="2023-10-16T23:22:06.077" v="1412"/>
            <ac:spMkLst>
              <pc:docMk/>
              <pc:sldMasterMk cId="39030012" sldId="2147483648"/>
              <pc:sldLayoutMk cId="3643539455" sldId="2147483779"/>
              <ac:spMk id="13" creationId="{7BE83360-8FAF-C9E3-10DA-B1757C96905B}"/>
            </ac:spMkLst>
          </pc:spChg>
          <pc:spChg chg="add del mod">
            <ac:chgData name="Joanna Enns" userId="e545c526-4049-4e40-8e46-e8268b71ff0a" providerId="ADAL" clId="{23BB4EDC-57DB-6940-AD70-C41AF3182097}" dt="2023-10-16T23:23:46.110" v="1479" actId="478"/>
            <ac:spMkLst>
              <pc:docMk/>
              <pc:sldMasterMk cId="39030012" sldId="2147483648"/>
              <pc:sldLayoutMk cId="3643539455" sldId="2147483779"/>
              <ac:spMk id="15" creationId="{B1E89500-3B63-2E75-8A26-9D3FC0289141}"/>
            </ac:spMkLst>
          </pc:spChg>
          <pc:spChg chg="add mod">
            <ac:chgData name="Joanna Enns" userId="e545c526-4049-4e40-8e46-e8268b71ff0a" providerId="ADAL" clId="{23BB4EDC-57DB-6940-AD70-C41AF3182097}" dt="2023-10-16T23:23:27.267" v="1476" actId="14100"/>
            <ac:spMkLst>
              <pc:docMk/>
              <pc:sldMasterMk cId="39030012" sldId="2147483648"/>
              <pc:sldLayoutMk cId="3643539455" sldId="2147483779"/>
              <ac:spMk id="16" creationId="{B379352E-16B2-0EAD-1EAD-66F0ECAA0C91}"/>
            </ac:spMkLst>
          </pc:spChg>
          <pc:picChg chg="add mod">
            <ac:chgData name="Joanna Enns" userId="e545c526-4049-4e40-8e46-e8268b71ff0a" providerId="ADAL" clId="{23BB4EDC-57DB-6940-AD70-C41AF3182097}" dt="2023-10-19T16:56:22.146" v="5500" actId="1035"/>
            <ac:picMkLst>
              <pc:docMk/>
              <pc:sldMasterMk cId="39030012" sldId="2147483648"/>
              <pc:sldLayoutMk cId="3643539455" sldId="2147483779"/>
              <ac:picMk id="4" creationId="{4588F959-DC10-801D-DD21-0E0F4F656144}"/>
            </ac:picMkLst>
          </pc:picChg>
          <pc:picChg chg="add del mod">
            <ac:chgData name="Joanna Enns" userId="e545c526-4049-4e40-8e46-e8268b71ff0a" providerId="ADAL" clId="{23BB4EDC-57DB-6940-AD70-C41AF3182097}" dt="2023-10-18T23:19:20.036" v="4176"/>
            <ac:picMkLst>
              <pc:docMk/>
              <pc:sldMasterMk cId="39030012" sldId="2147483648"/>
              <pc:sldLayoutMk cId="3643539455" sldId="2147483779"/>
              <ac:picMk id="5" creationId="{61C96809-D868-10B4-5A1F-92B75B72C0E5}"/>
            </ac:picMkLst>
          </pc:picChg>
          <pc:picChg chg="add del mod">
            <ac:chgData name="Joanna Enns" userId="e545c526-4049-4e40-8e46-e8268b71ff0a" providerId="ADAL" clId="{23BB4EDC-57DB-6940-AD70-C41AF3182097}" dt="2023-10-18T23:31:40.339" v="4329" actId="478"/>
            <ac:picMkLst>
              <pc:docMk/>
              <pc:sldMasterMk cId="39030012" sldId="2147483648"/>
              <pc:sldLayoutMk cId="3643539455" sldId="2147483779"/>
              <ac:picMk id="7" creationId="{6DC1CDEF-D10D-E878-48CE-00B363A044A9}"/>
            </ac:picMkLst>
          </pc:picChg>
          <pc:picChg chg="add del mod">
            <ac:chgData name="Joanna Enns" userId="e545c526-4049-4e40-8e46-e8268b71ff0a" providerId="ADAL" clId="{23BB4EDC-57DB-6940-AD70-C41AF3182097}" dt="2023-10-16T23:21:55.197" v="1408"/>
            <ac:picMkLst>
              <pc:docMk/>
              <pc:sldMasterMk cId="39030012" sldId="2147483648"/>
              <pc:sldLayoutMk cId="3643539455" sldId="2147483779"/>
              <ac:picMk id="7" creationId="{D97F27C2-80B5-4F81-298C-CF54006F360C}"/>
            </ac:picMkLst>
          </pc:picChg>
          <pc:picChg chg="add del">
            <ac:chgData name="Joanna Enns" userId="e545c526-4049-4e40-8e46-e8268b71ff0a" providerId="ADAL" clId="{23BB4EDC-57DB-6940-AD70-C41AF3182097}" dt="2023-10-18T23:27:56.153" v="4313" actId="478"/>
            <ac:picMkLst>
              <pc:docMk/>
              <pc:sldMasterMk cId="39030012" sldId="2147483648"/>
              <pc:sldLayoutMk cId="3643539455" sldId="2147483779"/>
              <ac:picMk id="10" creationId="{2D872063-9740-CC1F-D3C3-D93178A5A41C}"/>
            </ac:picMkLst>
          </pc:picChg>
          <pc:picChg chg="del mod">
            <ac:chgData name="Joanna Enns" userId="e545c526-4049-4e40-8e46-e8268b71ff0a" providerId="ADAL" clId="{23BB4EDC-57DB-6940-AD70-C41AF3182097}" dt="2023-10-16T23:23:55.854" v="1482" actId="478"/>
            <ac:picMkLst>
              <pc:docMk/>
              <pc:sldMasterMk cId="39030012" sldId="2147483648"/>
              <pc:sldLayoutMk cId="3643539455" sldId="2147483779"/>
              <ac:picMk id="12" creationId="{5E86D895-69AD-50D1-0E3C-D5F8836E3A21}"/>
            </ac:picMkLst>
          </pc:picChg>
          <pc:picChg chg="add del mod">
            <ac:chgData name="Joanna Enns" userId="e545c526-4049-4e40-8e46-e8268b71ff0a" providerId="ADAL" clId="{23BB4EDC-57DB-6940-AD70-C41AF3182097}" dt="2023-10-20T23:06:06.698" v="12447" actId="478"/>
            <ac:picMkLst>
              <pc:docMk/>
              <pc:sldMasterMk cId="39030012" sldId="2147483648"/>
              <pc:sldLayoutMk cId="3643539455" sldId="2147483779"/>
              <ac:picMk id="12" creationId="{BF40D66F-A5E9-E269-D6AA-0A9AE43309AA}"/>
            </ac:picMkLst>
          </pc:picChg>
          <pc:picChg chg="add del mod">
            <ac:chgData name="Joanna Enns" userId="e545c526-4049-4e40-8e46-e8268b71ff0a" providerId="ADAL" clId="{23BB4EDC-57DB-6940-AD70-C41AF3182097}" dt="2023-10-16T23:22:06.077" v="1412"/>
            <ac:picMkLst>
              <pc:docMk/>
              <pc:sldMasterMk cId="39030012" sldId="2147483648"/>
              <pc:sldLayoutMk cId="3643539455" sldId="2147483779"/>
              <ac:picMk id="14" creationId="{790EA1DD-1103-D156-CF9B-552FDBCA7A1D}"/>
            </ac:picMkLst>
          </pc:picChg>
          <pc:picChg chg="add del mod">
            <ac:chgData name="Joanna Enns" userId="e545c526-4049-4e40-8e46-e8268b71ff0a" providerId="ADAL" clId="{23BB4EDC-57DB-6940-AD70-C41AF3182097}" dt="2023-10-17T16:46:40.941" v="1998" actId="478"/>
            <ac:picMkLst>
              <pc:docMk/>
              <pc:sldMasterMk cId="39030012" sldId="2147483648"/>
              <pc:sldLayoutMk cId="3643539455" sldId="2147483779"/>
              <ac:picMk id="17" creationId="{B6F4D2EC-EDFE-B257-2A3D-6219A6CDC086}"/>
            </ac:picMkLst>
          </pc:picChg>
        </pc:sldLayoutChg>
        <pc:sldLayoutChg chg="add del mod modTransition">
          <pc:chgData name="Joanna Enns" userId="e545c526-4049-4e40-8e46-e8268b71ff0a" providerId="ADAL" clId="{23BB4EDC-57DB-6940-AD70-C41AF3182097}" dt="2023-10-16T23:45:28.617" v="1536" actId="2890"/>
          <pc:sldLayoutMkLst>
            <pc:docMk/>
            <pc:sldMasterMk cId="39030012" sldId="2147483648"/>
            <pc:sldLayoutMk cId="557196758" sldId="2147483780"/>
          </pc:sldLayoutMkLst>
        </pc:sldLayoutChg>
        <pc:sldLayoutChg chg="addSp delSp modSp add mod modTransition">
          <pc:chgData name="Joanna Enns" userId="e545c526-4049-4e40-8e46-e8268b71ff0a" providerId="ADAL" clId="{23BB4EDC-57DB-6940-AD70-C41AF3182097}" dt="2023-11-16T22:08:04.921" v="14560" actId="21"/>
          <pc:sldLayoutMkLst>
            <pc:docMk/>
            <pc:sldMasterMk cId="39030012" sldId="2147483648"/>
            <pc:sldLayoutMk cId="4124619509" sldId="2147483780"/>
          </pc:sldLayoutMkLst>
          <pc:spChg chg="add del mod">
            <ac:chgData name="Joanna Enns" userId="e545c526-4049-4e40-8e46-e8268b71ff0a" providerId="ADAL" clId="{23BB4EDC-57DB-6940-AD70-C41AF3182097}" dt="2023-10-18T23:10:59.196" v="3819" actId="478"/>
            <ac:spMkLst>
              <pc:docMk/>
              <pc:sldMasterMk cId="39030012" sldId="2147483648"/>
              <pc:sldLayoutMk cId="4124619509" sldId="2147483780"/>
              <ac:spMk id="2" creationId="{1B0D888D-393E-1A7A-1108-F239A6787ED0}"/>
            </ac:spMkLst>
          </pc:spChg>
          <pc:spChg chg="add del mod">
            <ac:chgData name="Joanna Enns" userId="e545c526-4049-4e40-8e46-e8268b71ff0a" providerId="ADAL" clId="{23BB4EDC-57DB-6940-AD70-C41AF3182097}" dt="2023-11-16T22:08:04.921" v="14560" actId="21"/>
            <ac:spMkLst>
              <pc:docMk/>
              <pc:sldMasterMk cId="39030012" sldId="2147483648"/>
              <pc:sldLayoutMk cId="4124619509" sldId="2147483780"/>
              <ac:spMk id="2" creationId="{2460BFC1-6B2E-C37C-D9A1-F4922ED4D5FE}"/>
            </ac:spMkLst>
          </pc:spChg>
          <pc:spChg chg="add mod">
            <ac:chgData name="Joanna Enns" userId="e545c526-4049-4e40-8e46-e8268b71ff0a" providerId="ADAL" clId="{23BB4EDC-57DB-6940-AD70-C41AF3182097}" dt="2023-10-17T17:35:24.048" v="2587" actId="571"/>
            <ac:spMkLst>
              <pc:docMk/>
              <pc:sldMasterMk cId="39030012" sldId="2147483648"/>
              <pc:sldLayoutMk cId="4124619509" sldId="2147483780"/>
              <ac:spMk id="2" creationId="{97CDD13A-D9AC-C30D-2138-EDB098BB6EE7}"/>
            </ac:spMkLst>
          </pc:spChg>
          <pc:spChg chg="add del mod">
            <ac:chgData name="Joanna Enns" userId="e545c526-4049-4e40-8e46-e8268b71ff0a" providerId="ADAL" clId="{23BB4EDC-57DB-6940-AD70-C41AF3182097}" dt="2023-11-10T00:20:31.599" v="13972" actId="478"/>
            <ac:spMkLst>
              <pc:docMk/>
              <pc:sldMasterMk cId="39030012" sldId="2147483648"/>
              <pc:sldLayoutMk cId="4124619509" sldId="2147483780"/>
              <ac:spMk id="2" creationId="{F73A20E6-1DE6-5D41-E09F-3C324232B235}"/>
            </ac:spMkLst>
          </pc:spChg>
          <pc:spChg chg="add del mod">
            <ac:chgData name="Joanna Enns" userId="e545c526-4049-4e40-8e46-e8268b71ff0a" providerId="ADAL" clId="{23BB4EDC-57DB-6940-AD70-C41AF3182097}" dt="2023-10-17T17:48:45.489" v="2764" actId="21"/>
            <ac:spMkLst>
              <pc:docMk/>
              <pc:sldMasterMk cId="39030012" sldId="2147483648"/>
              <pc:sldLayoutMk cId="4124619509" sldId="2147483780"/>
              <ac:spMk id="3" creationId="{9093C6C9-7081-EA5A-E944-7A2D790E9468}"/>
            </ac:spMkLst>
          </pc:spChg>
          <pc:spChg chg="add mod">
            <ac:chgData name="Joanna Enns" userId="e545c526-4049-4e40-8e46-e8268b71ff0a" providerId="ADAL" clId="{23BB4EDC-57DB-6940-AD70-C41AF3182097}" dt="2023-11-16T22:07:35.438" v="14555" actId="14100"/>
            <ac:spMkLst>
              <pc:docMk/>
              <pc:sldMasterMk cId="39030012" sldId="2147483648"/>
              <pc:sldLayoutMk cId="4124619509" sldId="2147483780"/>
              <ac:spMk id="3" creationId="{9DF79AD5-A13B-AD07-F23A-7D3DE8B2B2B4}"/>
            </ac:spMkLst>
          </pc:spChg>
          <pc:spChg chg="add del mod">
            <ac:chgData name="Joanna Enns" userId="e545c526-4049-4e40-8e46-e8268b71ff0a" providerId="ADAL" clId="{23BB4EDC-57DB-6940-AD70-C41AF3182097}" dt="2023-10-17T18:47:24.471" v="3259" actId="478"/>
            <ac:spMkLst>
              <pc:docMk/>
              <pc:sldMasterMk cId="39030012" sldId="2147483648"/>
              <pc:sldLayoutMk cId="4124619509" sldId="2147483780"/>
              <ac:spMk id="4" creationId="{6FD6799B-5BD6-588B-41DA-0DEA055187F5}"/>
            </ac:spMkLst>
          </pc:spChg>
          <pc:spChg chg="add del mod">
            <ac:chgData name="Joanna Enns" userId="e545c526-4049-4e40-8e46-e8268b71ff0a" providerId="ADAL" clId="{23BB4EDC-57DB-6940-AD70-C41AF3182097}" dt="2023-10-18T23:17:24.489" v="4159" actId="478"/>
            <ac:spMkLst>
              <pc:docMk/>
              <pc:sldMasterMk cId="39030012" sldId="2147483648"/>
              <pc:sldLayoutMk cId="4124619509" sldId="2147483780"/>
              <ac:spMk id="4" creationId="{8CA52F78-8ADF-BD4B-7534-62BD55A8E447}"/>
            </ac:spMkLst>
          </pc:spChg>
          <pc:spChg chg="add del mod">
            <ac:chgData name="Joanna Enns" userId="e545c526-4049-4e40-8e46-e8268b71ff0a" providerId="ADAL" clId="{23BB4EDC-57DB-6940-AD70-C41AF3182097}" dt="2023-11-10T00:20:30.325" v="13971" actId="478"/>
            <ac:spMkLst>
              <pc:docMk/>
              <pc:sldMasterMk cId="39030012" sldId="2147483648"/>
              <pc:sldLayoutMk cId="4124619509" sldId="2147483780"/>
              <ac:spMk id="4" creationId="{AC00B0EA-5AB3-C291-19A1-F6FA73B794F1}"/>
            </ac:spMkLst>
          </pc:spChg>
          <pc:spChg chg="add del mod">
            <ac:chgData name="Joanna Enns" userId="e545c526-4049-4e40-8e46-e8268b71ff0a" providerId="ADAL" clId="{23BB4EDC-57DB-6940-AD70-C41AF3182097}" dt="2023-10-18T23:19:25.567" v="4186"/>
            <ac:spMkLst>
              <pc:docMk/>
              <pc:sldMasterMk cId="39030012" sldId="2147483648"/>
              <pc:sldLayoutMk cId="4124619509" sldId="2147483780"/>
              <ac:spMk id="5" creationId="{038DBE42-0938-93B9-88DF-F29CE405C50D}"/>
            </ac:spMkLst>
          </pc:spChg>
          <pc:spChg chg="add del mod">
            <ac:chgData name="Joanna Enns" userId="e545c526-4049-4e40-8e46-e8268b71ff0a" providerId="ADAL" clId="{23BB4EDC-57DB-6940-AD70-C41AF3182097}" dt="2023-11-10T00:20:30.325" v="13971" actId="478"/>
            <ac:spMkLst>
              <pc:docMk/>
              <pc:sldMasterMk cId="39030012" sldId="2147483648"/>
              <pc:sldLayoutMk cId="4124619509" sldId="2147483780"/>
              <ac:spMk id="5" creationId="{2C80C94E-3E2C-318B-5272-632E1696D327}"/>
            </ac:spMkLst>
          </pc:spChg>
          <pc:spChg chg="add del mod">
            <ac:chgData name="Joanna Enns" userId="e545c526-4049-4e40-8e46-e8268b71ff0a" providerId="ADAL" clId="{23BB4EDC-57DB-6940-AD70-C41AF3182097}" dt="2023-10-18T23:36:40.271" v="4389"/>
            <ac:spMkLst>
              <pc:docMk/>
              <pc:sldMasterMk cId="39030012" sldId="2147483648"/>
              <pc:sldLayoutMk cId="4124619509" sldId="2147483780"/>
              <ac:spMk id="6" creationId="{22AF2108-2472-D0D5-F17A-38A0D81FF636}"/>
            </ac:spMkLst>
          </pc:spChg>
          <pc:spChg chg="add del mod">
            <ac:chgData name="Joanna Enns" userId="e545c526-4049-4e40-8e46-e8268b71ff0a" providerId="ADAL" clId="{23BB4EDC-57DB-6940-AD70-C41AF3182097}" dt="2023-11-10T00:20:28.520" v="13970" actId="478"/>
            <ac:spMkLst>
              <pc:docMk/>
              <pc:sldMasterMk cId="39030012" sldId="2147483648"/>
              <pc:sldLayoutMk cId="4124619509" sldId="2147483780"/>
              <ac:spMk id="6" creationId="{E0407B6E-79FC-15CE-C484-021A80DD494F}"/>
            </ac:spMkLst>
          </pc:spChg>
          <pc:spChg chg="add del mod">
            <ac:chgData name="Joanna Enns" userId="e545c526-4049-4e40-8e46-e8268b71ff0a" providerId="ADAL" clId="{23BB4EDC-57DB-6940-AD70-C41AF3182097}" dt="2023-10-17T17:48:17.790" v="2756" actId="478"/>
            <ac:spMkLst>
              <pc:docMk/>
              <pc:sldMasterMk cId="39030012" sldId="2147483648"/>
              <pc:sldLayoutMk cId="4124619509" sldId="2147483780"/>
              <ac:spMk id="6" creationId="{F188B8EC-1B5A-87C3-8DAA-156AD1D40583}"/>
            </ac:spMkLst>
          </pc:spChg>
          <pc:spChg chg="add del mod">
            <ac:chgData name="Joanna Enns" userId="e545c526-4049-4e40-8e46-e8268b71ff0a" providerId="ADAL" clId="{23BB4EDC-57DB-6940-AD70-C41AF3182097}" dt="2023-10-17T17:49:02.799" v="2767" actId="21"/>
            <ac:spMkLst>
              <pc:docMk/>
              <pc:sldMasterMk cId="39030012" sldId="2147483648"/>
              <pc:sldLayoutMk cId="4124619509" sldId="2147483780"/>
              <ac:spMk id="7" creationId="{AD9C015A-999E-E7FE-36AD-9998ED91EC69}"/>
            </ac:spMkLst>
          </pc:spChg>
          <pc:spChg chg="add del mod">
            <ac:chgData name="Joanna Enns" userId="e545c526-4049-4e40-8e46-e8268b71ff0a" providerId="ADAL" clId="{23BB4EDC-57DB-6940-AD70-C41AF3182097}" dt="2023-11-10T00:20:26.911" v="13969" actId="478"/>
            <ac:spMkLst>
              <pc:docMk/>
              <pc:sldMasterMk cId="39030012" sldId="2147483648"/>
              <pc:sldLayoutMk cId="4124619509" sldId="2147483780"/>
              <ac:spMk id="7" creationId="{CD42DAA1-9EAF-64BC-2F93-E95CD4277F97}"/>
            </ac:spMkLst>
          </pc:spChg>
          <pc:spChg chg="add del mod">
            <ac:chgData name="Joanna Enns" userId="e545c526-4049-4e40-8e46-e8268b71ff0a" providerId="ADAL" clId="{23BB4EDC-57DB-6940-AD70-C41AF3182097}" dt="2023-10-18T23:36:40.271" v="4389"/>
            <ac:spMkLst>
              <pc:docMk/>
              <pc:sldMasterMk cId="39030012" sldId="2147483648"/>
              <pc:sldLayoutMk cId="4124619509" sldId="2147483780"/>
              <ac:spMk id="7" creationId="{D9D95477-A54A-B1E5-EE1B-F8AE14C99597}"/>
            </ac:spMkLst>
          </pc:spChg>
          <pc:spChg chg="add del mod">
            <ac:chgData name="Joanna Enns" userId="e545c526-4049-4e40-8e46-e8268b71ff0a" providerId="ADAL" clId="{23BB4EDC-57DB-6940-AD70-C41AF3182097}" dt="2023-11-16T22:07:33.900" v="14554" actId="14100"/>
            <ac:spMkLst>
              <pc:docMk/>
              <pc:sldMasterMk cId="39030012" sldId="2147483648"/>
              <pc:sldLayoutMk cId="4124619509" sldId="2147483780"/>
              <ac:spMk id="9" creationId="{46C54629-3299-0326-EC73-19D82F809ECE}"/>
            </ac:spMkLst>
          </pc:spChg>
          <pc:spChg chg="add del mod">
            <ac:chgData name="Joanna Enns" userId="e545c526-4049-4e40-8e46-e8268b71ff0a" providerId="ADAL" clId="{23BB4EDC-57DB-6940-AD70-C41AF3182097}" dt="2023-11-10T00:20:25.186" v="13968" actId="478"/>
            <ac:spMkLst>
              <pc:docMk/>
              <pc:sldMasterMk cId="39030012" sldId="2147483648"/>
              <pc:sldLayoutMk cId="4124619509" sldId="2147483780"/>
              <ac:spMk id="10" creationId="{1CDE7863-4599-D297-7E69-59543ADE089A}"/>
            </ac:spMkLst>
          </pc:spChg>
          <pc:spChg chg="add del mod">
            <ac:chgData name="Joanna Enns" userId="e545c526-4049-4e40-8e46-e8268b71ff0a" providerId="ADAL" clId="{23BB4EDC-57DB-6940-AD70-C41AF3182097}" dt="2023-10-18T23:37:14.412" v="4397" actId="478"/>
            <ac:spMkLst>
              <pc:docMk/>
              <pc:sldMasterMk cId="39030012" sldId="2147483648"/>
              <pc:sldLayoutMk cId="4124619509" sldId="2147483780"/>
              <ac:spMk id="10" creationId="{52B7007F-5B9B-8DDB-4573-5CAC60F86729}"/>
            </ac:spMkLst>
          </pc:spChg>
          <pc:spChg chg="del">
            <ac:chgData name="Joanna Enns" userId="e545c526-4049-4e40-8e46-e8268b71ff0a" providerId="ADAL" clId="{23BB4EDC-57DB-6940-AD70-C41AF3182097}" dt="2023-10-17T18:44:47.994" v="3185" actId="478"/>
            <ac:spMkLst>
              <pc:docMk/>
              <pc:sldMasterMk cId="39030012" sldId="2147483648"/>
              <pc:sldLayoutMk cId="4124619509" sldId="2147483780"/>
              <ac:spMk id="10" creationId="{8FA41F6A-4221-C3DE-67A1-423D45C8A731}"/>
            </ac:spMkLst>
          </pc:spChg>
          <pc:spChg chg="add del mod">
            <ac:chgData name="Joanna Enns" userId="e545c526-4049-4e40-8e46-e8268b71ff0a" providerId="ADAL" clId="{23BB4EDC-57DB-6940-AD70-C41AF3182097}" dt="2023-10-18T23:37:16.020" v="4398" actId="478"/>
            <ac:spMkLst>
              <pc:docMk/>
              <pc:sldMasterMk cId="39030012" sldId="2147483648"/>
              <pc:sldLayoutMk cId="4124619509" sldId="2147483780"/>
              <ac:spMk id="11" creationId="{3346FB96-31E8-2EB7-A2DC-07E0236D67E5}"/>
            </ac:spMkLst>
          </pc:spChg>
          <pc:spChg chg="add del mod">
            <ac:chgData name="Joanna Enns" userId="e545c526-4049-4e40-8e46-e8268b71ff0a" providerId="ADAL" clId="{23BB4EDC-57DB-6940-AD70-C41AF3182097}" dt="2023-10-17T17:52:35.633" v="2806" actId="21"/>
            <ac:spMkLst>
              <pc:docMk/>
              <pc:sldMasterMk cId="39030012" sldId="2147483648"/>
              <pc:sldLayoutMk cId="4124619509" sldId="2147483780"/>
              <ac:spMk id="11" creationId="{504F8EDA-1CFA-EE4F-A916-B2B3EC0333B8}"/>
            </ac:spMkLst>
          </pc:spChg>
          <pc:spChg chg="add del mod">
            <ac:chgData name="Joanna Enns" userId="e545c526-4049-4e40-8e46-e8268b71ff0a" providerId="ADAL" clId="{23BB4EDC-57DB-6940-AD70-C41AF3182097}" dt="2023-11-10T00:24:53.274" v="13980" actId="478"/>
            <ac:spMkLst>
              <pc:docMk/>
              <pc:sldMasterMk cId="39030012" sldId="2147483648"/>
              <pc:sldLayoutMk cId="4124619509" sldId="2147483780"/>
              <ac:spMk id="11" creationId="{FB9A0363-9F2F-6593-A0D6-8C4AF80AE923}"/>
            </ac:spMkLst>
          </pc:spChg>
          <pc:spChg chg="add mod">
            <ac:chgData name="Joanna Enns" userId="e545c526-4049-4e40-8e46-e8268b71ff0a" providerId="ADAL" clId="{23BB4EDC-57DB-6940-AD70-C41AF3182097}" dt="2023-10-17T18:44:48.752" v="3186"/>
            <ac:spMkLst>
              <pc:docMk/>
              <pc:sldMasterMk cId="39030012" sldId="2147483648"/>
              <pc:sldLayoutMk cId="4124619509" sldId="2147483780"/>
              <ac:spMk id="12" creationId="{1461B4AB-D1AB-0F93-D531-F0A437EECD5D}"/>
            </ac:spMkLst>
          </pc:spChg>
          <pc:spChg chg="del mod">
            <ac:chgData name="Joanna Enns" userId="e545c526-4049-4e40-8e46-e8268b71ff0a" providerId="ADAL" clId="{23BB4EDC-57DB-6940-AD70-C41AF3182097}" dt="2023-10-18T22:56:03.942" v="3547" actId="478"/>
            <ac:spMkLst>
              <pc:docMk/>
              <pc:sldMasterMk cId="39030012" sldId="2147483648"/>
              <pc:sldLayoutMk cId="4124619509" sldId="2147483780"/>
              <ac:spMk id="13" creationId="{2BF21148-CA65-6E41-9AF5-7BF15954EF40}"/>
            </ac:spMkLst>
          </pc:spChg>
          <pc:spChg chg="add del mod">
            <ac:chgData name="Joanna Enns" userId="e545c526-4049-4e40-8e46-e8268b71ff0a" providerId="ADAL" clId="{23BB4EDC-57DB-6940-AD70-C41AF3182097}" dt="2023-11-10T00:24:56.717" v="13983" actId="478"/>
            <ac:spMkLst>
              <pc:docMk/>
              <pc:sldMasterMk cId="39030012" sldId="2147483648"/>
              <pc:sldLayoutMk cId="4124619509" sldId="2147483780"/>
              <ac:spMk id="13" creationId="{CFA17582-8D34-9F2D-EAAE-52416C544D63}"/>
            </ac:spMkLst>
          </pc:spChg>
          <pc:spChg chg="add del mod">
            <ac:chgData name="Joanna Enns" userId="e545c526-4049-4e40-8e46-e8268b71ff0a" providerId="ADAL" clId="{23BB4EDC-57DB-6940-AD70-C41AF3182097}" dt="2023-11-10T00:24:55.404" v="13982" actId="478"/>
            <ac:spMkLst>
              <pc:docMk/>
              <pc:sldMasterMk cId="39030012" sldId="2147483648"/>
              <pc:sldLayoutMk cId="4124619509" sldId="2147483780"/>
              <ac:spMk id="15" creationId="{7A1B7DC3-BA11-ACC1-0A77-40EA086749D7}"/>
            </ac:spMkLst>
          </pc:spChg>
          <pc:spChg chg="add del mod">
            <ac:chgData name="Joanna Enns" userId="e545c526-4049-4e40-8e46-e8268b71ff0a" providerId="ADAL" clId="{23BB4EDC-57DB-6940-AD70-C41AF3182097}" dt="2023-10-18T22:48:31.245" v="3478" actId="478"/>
            <ac:spMkLst>
              <pc:docMk/>
              <pc:sldMasterMk cId="39030012" sldId="2147483648"/>
              <pc:sldLayoutMk cId="4124619509" sldId="2147483780"/>
              <ac:spMk id="15" creationId="{C1BC19A9-26BA-DC58-2CFD-40997375C6B8}"/>
            </ac:spMkLst>
          </pc:spChg>
          <pc:spChg chg="add del mod">
            <ac:chgData name="Joanna Enns" userId="e545c526-4049-4e40-8e46-e8268b71ff0a" providerId="ADAL" clId="{23BB4EDC-57DB-6940-AD70-C41AF3182097}" dt="2023-11-10T00:24:54.514" v="13981" actId="478"/>
            <ac:spMkLst>
              <pc:docMk/>
              <pc:sldMasterMk cId="39030012" sldId="2147483648"/>
              <pc:sldLayoutMk cId="4124619509" sldId="2147483780"/>
              <ac:spMk id="16" creationId="{8540AA72-A29D-C177-D869-0AB51FB158EF}"/>
            </ac:spMkLst>
          </pc:spChg>
          <pc:spChg chg="add del mod">
            <ac:chgData name="Joanna Enns" userId="e545c526-4049-4e40-8e46-e8268b71ff0a" providerId="ADAL" clId="{23BB4EDC-57DB-6940-AD70-C41AF3182097}" dt="2023-10-18T22:48:31.245" v="3478" actId="478"/>
            <ac:spMkLst>
              <pc:docMk/>
              <pc:sldMasterMk cId="39030012" sldId="2147483648"/>
              <pc:sldLayoutMk cId="4124619509" sldId="2147483780"/>
              <ac:spMk id="16" creationId="{89F29F72-2BAB-A637-7CE8-AC412790849A}"/>
            </ac:spMkLst>
          </pc:spChg>
          <pc:spChg chg="mod">
            <ac:chgData name="Joanna Enns" userId="e545c526-4049-4e40-8e46-e8268b71ff0a" providerId="ADAL" clId="{23BB4EDC-57DB-6940-AD70-C41AF3182097}" dt="2023-11-16T22:07:39.565" v="14558" actId="14100"/>
            <ac:spMkLst>
              <pc:docMk/>
              <pc:sldMasterMk cId="39030012" sldId="2147483648"/>
              <pc:sldLayoutMk cId="4124619509" sldId="2147483780"/>
              <ac:spMk id="17" creationId="{DAFA0670-26FF-F341-B045-2C5797367DF7}"/>
            </ac:spMkLst>
          </pc:spChg>
          <pc:spChg chg="add del mod">
            <ac:chgData name="Joanna Enns" userId="e545c526-4049-4e40-8e46-e8268b71ff0a" providerId="ADAL" clId="{23BB4EDC-57DB-6940-AD70-C41AF3182097}" dt="2023-10-18T22:48:35.063" v="3480" actId="478"/>
            <ac:spMkLst>
              <pc:docMk/>
              <pc:sldMasterMk cId="39030012" sldId="2147483648"/>
              <pc:sldLayoutMk cId="4124619509" sldId="2147483780"/>
              <ac:spMk id="18" creationId="{7E052542-4587-5192-7744-18622D109D3E}"/>
            </ac:spMkLst>
          </pc:spChg>
          <pc:spChg chg="add del mod">
            <ac:chgData name="Joanna Enns" userId="e545c526-4049-4e40-8e46-e8268b71ff0a" providerId="ADAL" clId="{23BB4EDC-57DB-6940-AD70-C41AF3182097}" dt="2023-11-10T00:25:11.066" v="13988" actId="478"/>
            <ac:spMkLst>
              <pc:docMk/>
              <pc:sldMasterMk cId="39030012" sldId="2147483648"/>
              <pc:sldLayoutMk cId="4124619509" sldId="2147483780"/>
              <ac:spMk id="18" creationId="{B65A8B5E-2B5E-9390-62C1-408FD58344A6}"/>
            </ac:spMkLst>
          </pc:spChg>
          <pc:spChg chg="add mod">
            <ac:chgData name="Joanna Enns" userId="e545c526-4049-4e40-8e46-e8268b71ff0a" providerId="ADAL" clId="{23BB4EDC-57DB-6940-AD70-C41AF3182097}" dt="2023-10-18T23:37:35.923" v="4399"/>
            <ac:spMkLst>
              <pc:docMk/>
              <pc:sldMasterMk cId="39030012" sldId="2147483648"/>
              <pc:sldLayoutMk cId="4124619509" sldId="2147483780"/>
              <ac:spMk id="19" creationId="{268B4BCF-36AB-6BCB-F164-94FB10D3D43C}"/>
            </ac:spMkLst>
          </pc:spChg>
          <pc:spChg chg="add del mod">
            <ac:chgData name="Joanna Enns" userId="e545c526-4049-4e40-8e46-e8268b71ff0a" providerId="ADAL" clId="{23BB4EDC-57DB-6940-AD70-C41AF3182097}" dt="2023-10-17T18:47:12.206" v="3258" actId="478"/>
            <ac:spMkLst>
              <pc:docMk/>
              <pc:sldMasterMk cId="39030012" sldId="2147483648"/>
              <pc:sldLayoutMk cId="4124619509" sldId="2147483780"/>
              <ac:spMk id="19" creationId="{7E9B6640-2628-8F3B-40F5-18DAD36174D1}"/>
            </ac:spMkLst>
          </pc:spChg>
          <pc:spChg chg="add del mod">
            <ac:chgData name="Joanna Enns" userId="e545c526-4049-4e40-8e46-e8268b71ff0a" providerId="ADAL" clId="{23BB4EDC-57DB-6940-AD70-C41AF3182097}" dt="2023-11-10T00:25:11.066" v="13988" actId="478"/>
            <ac:spMkLst>
              <pc:docMk/>
              <pc:sldMasterMk cId="39030012" sldId="2147483648"/>
              <pc:sldLayoutMk cId="4124619509" sldId="2147483780"/>
              <ac:spMk id="20" creationId="{127A9F59-9265-EFAE-A5E4-A0117078DCEE}"/>
            </ac:spMkLst>
          </pc:spChg>
          <pc:spChg chg="add del mod">
            <ac:chgData name="Joanna Enns" userId="e545c526-4049-4e40-8e46-e8268b71ff0a" providerId="ADAL" clId="{23BB4EDC-57DB-6940-AD70-C41AF3182097}" dt="2023-10-18T22:48:34.467" v="3479" actId="21"/>
            <ac:spMkLst>
              <pc:docMk/>
              <pc:sldMasterMk cId="39030012" sldId="2147483648"/>
              <pc:sldLayoutMk cId="4124619509" sldId="2147483780"/>
              <ac:spMk id="20" creationId="{366C566D-024F-0E57-0DEC-2D9CB8E3C464}"/>
            </ac:spMkLst>
          </pc:spChg>
          <pc:spChg chg="add del mod">
            <ac:chgData name="Joanna Enns" userId="e545c526-4049-4e40-8e46-e8268b71ff0a" providerId="ADAL" clId="{23BB4EDC-57DB-6940-AD70-C41AF3182097}" dt="2023-10-18T22:48:34.467" v="3479" actId="21"/>
            <ac:spMkLst>
              <pc:docMk/>
              <pc:sldMasterMk cId="39030012" sldId="2147483648"/>
              <pc:sldLayoutMk cId="4124619509" sldId="2147483780"/>
              <ac:spMk id="21" creationId="{D1176AE5-F2B5-3F1A-1B75-A7A69D6405DE}"/>
            </ac:spMkLst>
          </pc:spChg>
          <pc:spChg chg="add del mod">
            <ac:chgData name="Joanna Enns" userId="e545c526-4049-4e40-8e46-e8268b71ff0a" providerId="ADAL" clId="{23BB4EDC-57DB-6940-AD70-C41AF3182097}" dt="2023-10-17T22:34:45.054" v="3274" actId="478"/>
            <ac:spMkLst>
              <pc:docMk/>
              <pc:sldMasterMk cId="39030012" sldId="2147483648"/>
              <pc:sldLayoutMk cId="4124619509" sldId="2147483780"/>
              <ac:spMk id="22" creationId="{8EE4DD75-500F-5934-0470-E6FFAE0C3AE0}"/>
            </ac:spMkLst>
          </pc:spChg>
          <pc:spChg chg="add mod">
            <ac:chgData name="Joanna Enns" userId="e545c526-4049-4e40-8e46-e8268b71ff0a" providerId="ADAL" clId="{23BB4EDC-57DB-6940-AD70-C41AF3182097}" dt="2023-10-18T23:48:56.651" v="4464" actId="571"/>
            <ac:spMkLst>
              <pc:docMk/>
              <pc:sldMasterMk cId="39030012" sldId="2147483648"/>
              <pc:sldLayoutMk cId="4124619509" sldId="2147483780"/>
              <ac:spMk id="22" creationId="{BD0D7B2E-AE4C-8A03-BC54-56FFB660A637}"/>
            </ac:spMkLst>
          </pc:spChg>
          <pc:picChg chg="add del mod">
            <ac:chgData name="Joanna Enns" userId="e545c526-4049-4e40-8e46-e8268b71ff0a" providerId="ADAL" clId="{23BB4EDC-57DB-6940-AD70-C41AF3182097}" dt="2023-10-17T18:44:47.994" v="3185" actId="478"/>
            <ac:picMkLst>
              <pc:docMk/>
              <pc:sldMasterMk cId="39030012" sldId="2147483648"/>
              <pc:sldLayoutMk cId="4124619509" sldId="2147483780"/>
              <ac:picMk id="5" creationId="{AB34218C-E5A1-AEF1-D44B-FB480FC89D4E}"/>
            </ac:picMkLst>
          </pc:picChg>
          <pc:picChg chg="add mod">
            <ac:chgData name="Joanna Enns" userId="e545c526-4049-4e40-8e46-e8268b71ff0a" providerId="ADAL" clId="{23BB4EDC-57DB-6940-AD70-C41AF3182097}" dt="2023-10-17T18:44:48.752" v="3186"/>
            <ac:picMkLst>
              <pc:docMk/>
              <pc:sldMasterMk cId="39030012" sldId="2147483648"/>
              <pc:sldLayoutMk cId="4124619509" sldId="2147483780"/>
              <ac:picMk id="14" creationId="{562E524F-891D-AF64-5334-5A711FAD1F9C}"/>
            </ac:picMkLst>
          </pc:picChg>
        </pc:sldLayoutChg>
        <pc:sldLayoutChg chg="addSp delSp modSp add del mod modTransition">
          <pc:chgData name="Joanna Enns" userId="e545c526-4049-4e40-8e46-e8268b71ff0a" providerId="ADAL" clId="{23BB4EDC-57DB-6940-AD70-C41AF3182097}" dt="2023-10-18T23:45:32.774" v="4448" actId="2696"/>
          <pc:sldLayoutMkLst>
            <pc:docMk/>
            <pc:sldMasterMk cId="39030012" sldId="2147483648"/>
            <pc:sldLayoutMk cId="2141975753" sldId="2147483781"/>
          </pc:sldLayoutMkLst>
          <pc:spChg chg="add del mod">
            <ac:chgData name="Joanna Enns" userId="e545c526-4049-4e40-8e46-e8268b71ff0a" providerId="ADAL" clId="{23BB4EDC-57DB-6940-AD70-C41AF3182097}" dt="2023-10-18T22:39:18.324" v="3309" actId="478"/>
            <ac:spMkLst>
              <pc:docMk/>
              <pc:sldMasterMk cId="39030012" sldId="2147483648"/>
              <pc:sldLayoutMk cId="2141975753" sldId="2147483781"/>
              <ac:spMk id="2" creationId="{1F483EB3-44F9-07A9-DE75-40B510BA3072}"/>
            </ac:spMkLst>
          </pc:spChg>
          <pc:spChg chg="del mod">
            <ac:chgData name="Joanna Enns" userId="e545c526-4049-4e40-8e46-e8268b71ff0a" providerId="ADAL" clId="{23BB4EDC-57DB-6940-AD70-C41AF3182097}" dt="2023-10-17T17:50:58.260" v="2777" actId="21"/>
            <ac:spMkLst>
              <pc:docMk/>
              <pc:sldMasterMk cId="39030012" sldId="2147483648"/>
              <pc:sldLayoutMk cId="2141975753" sldId="2147483781"/>
              <ac:spMk id="3" creationId="{9093C6C9-7081-EA5A-E944-7A2D790E9468}"/>
            </ac:spMkLst>
          </pc:spChg>
          <pc:spChg chg="add del mod">
            <ac:chgData name="Joanna Enns" userId="e545c526-4049-4e40-8e46-e8268b71ff0a" providerId="ADAL" clId="{23BB4EDC-57DB-6940-AD70-C41AF3182097}" dt="2023-10-18T22:40:42.814" v="3323" actId="478"/>
            <ac:spMkLst>
              <pc:docMk/>
              <pc:sldMasterMk cId="39030012" sldId="2147483648"/>
              <pc:sldLayoutMk cId="2141975753" sldId="2147483781"/>
              <ac:spMk id="3" creationId="{EAE49157-423A-0C1B-83E4-5BCB7684C634}"/>
            </ac:spMkLst>
          </pc:spChg>
          <pc:spChg chg="add mod">
            <ac:chgData name="Joanna Enns" userId="e545c526-4049-4e40-8e46-e8268b71ff0a" providerId="ADAL" clId="{23BB4EDC-57DB-6940-AD70-C41AF3182097}" dt="2023-10-18T22:38:46.767" v="3299" actId="571"/>
            <ac:spMkLst>
              <pc:docMk/>
              <pc:sldMasterMk cId="39030012" sldId="2147483648"/>
              <pc:sldLayoutMk cId="2141975753" sldId="2147483781"/>
              <ac:spMk id="4" creationId="{3054DCE1-2462-40AC-9A39-68DDCB4F3B96}"/>
            </ac:spMkLst>
          </pc:spChg>
          <pc:spChg chg="del">
            <ac:chgData name="Joanna Enns" userId="e545c526-4049-4e40-8e46-e8268b71ff0a" providerId="ADAL" clId="{23BB4EDC-57DB-6940-AD70-C41AF3182097}" dt="2023-10-17T17:42:36.448" v="2649" actId="478"/>
            <ac:spMkLst>
              <pc:docMk/>
              <pc:sldMasterMk cId="39030012" sldId="2147483648"/>
              <pc:sldLayoutMk cId="2141975753" sldId="2147483781"/>
              <ac:spMk id="4" creationId="{6FD6799B-5BD6-588B-41DA-0DEA055187F5}"/>
            </ac:spMkLst>
          </pc:spChg>
          <pc:spChg chg="add del mod">
            <ac:chgData name="Joanna Enns" userId="e545c526-4049-4e40-8e46-e8268b71ff0a" providerId="ADAL" clId="{23BB4EDC-57DB-6940-AD70-C41AF3182097}" dt="2023-10-18T22:40:08.152" v="3316" actId="478"/>
            <ac:spMkLst>
              <pc:docMk/>
              <pc:sldMasterMk cId="39030012" sldId="2147483648"/>
              <pc:sldLayoutMk cId="2141975753" sldId="2147483781"/>
              <ac:spMk id="5" creationId="{7628690F-A148-AB18-098E-7BB2FAF70912}"/>
            </ac:spMkLst>
          </pc:spChg>
          <pc:spChg chg="add mod">
            <ac:chgData name="Joanna Enns" userId="e545c526-4049-4e40-8e46-e8268b71ff0a" providerId="ADAL" clId="{23BB4EDC-57DB-6940-AD70-C41AF3182097}" dt="2023-10-18T22:51:34.720" v="3515" actId="14100"/>
            <ac:spMkLst>
              <pc:docMk/>
              <pc:sldMasterMk cId="39030012" sldId="2147483648"/>
              <pc:sldLayoutMk cId="2141975753" sldId="2147483781"/>
              <ac:spMk id="6" creationId="{DAEE3538-2B8D-2919-C600-89B645D24955}"/>
            </ac:spMkLst>
          </pc:spChg>
          <pc:spChg chg="mod">
            <ac:chgData name="Joanna Enns" userId="e545c526-4049-4e40-8e46-e8268b71ff0a" providerId="ADAL" clId="{23BB4EDC-57DB-6940-AD70-C41AF3182097}" dt="2023-10-18T22:51:00.144" v="3508" actId="14100"/>
            <ac:spMkLst>
              <pc:docMk/>
              <pc:sldMasterMk cId="39030012" sldId="2147483648"/>
              <pc:sldLayoutMk cId="2141975753" sldId="2147483781"/>
              <ac:spMk id="9" creationId="{46C54629-3299-0326-EC73-19D82F809ECE}"/>
            </ac:spMkLst>
          </pc:spChg>
          <pc:spChg chg="del">
            <ac:chgData name="Joanna Enns" userId="e545c526-4049-4e40-8e46-e8268b71ff0a" providerId="ADAL" clId="{23BB4EDC-57DB-6940-AD70-C41AF3182097}" dt="2023-10-18T22:52:23.792" v="3520" actId="478"/>
            <ac:spMkLst>
              <pc:docMk/>
              <pc:sldMasterMk cId="39030012" sldId="2147483648"/>
              <pc:sldLayoutMk cId="2141975753" sldId="2147483781"/>
              <ac:spMk id="10" creationId="{8FA41F6A-4221-C3DE-67A1-423D45C8A731}"/>
            </ac:spMkLst>
          </pc:spChg>
          <pc:spChg chg="add del mod">
            <ac:chgData name="Joanna Enns" userId="e545c526-4049-4e40-8e46-e8268b71ff0a" providerId="ADAL" clId="{23BB4EDC-57DB-6940-AD70-C41AF3182097}" dt="2023-10-17T17:50:20.878" v="2776" actId="478"/>
            <ac:spMkLst>
              <pc:docMk/>
              <pc:sldMasterMk cId="39030012" sldId="2147483648"/>
              <pc:sldLayoutMk cId="2141975753" sldId="2147483781"/>
              <ac:spMk id="11" creationId="{1A536FF9-54F4-272E-9F45-A4536C697F7C}"/>
            </ac:spMkLst>
          </pc:spChg>
          <pc:spChg chg="add del mod">
            <ac:chgData name="Joanna Enns" userId="e545c526-4049-4e40-8e46-e8268b71ff0a" providerId="ADAL" clId="{23BB4EDC-57DB-6940-AD70-C41AF3182097}" dt="2023-10-18T22:50:06.126" v="3494" actId="478"/>
            <ac:spMkLst>
              <pc:docMk/>
              <pc:sldMasterMk cId="39030012" sldId="2147483648"/>
              <pc:sldLayoutMk cId="2141975753" sldId="2147483781"/>
              <ac:spMk id="11" creationId="{405F0D9F-8AB2-666B-8F69-862EF0C70D41}"/>
            </ac:spMkLst>
          </pc:spChg>
          <pc:spChg chg="add del mod">
            <ac:chgData name="Joanna Enns" userId="e545c526-4049-4e40-8e46-e8268b71ff0a" providerId="ADAL" clId="{23BB4EDC-57DB-6940-AD70-C41AF3182097}" dt="2023-10-18T22:49:29.211" v="3487" actId="478"/>
            <ac:spMkLst>
              <pc:docMk/>
              <pc:sldMasterMk cId="39030012" sldId="2147483648"/>
              <pc:sldLayoutMk cId="2141975753" sldId="2147483781"/>
              <ac:spMk id="12" creationId="{488FF7F4-3C16-693B-5C51-DBAC7C54AA44}"/>
            </ac:spMkLst>
          </pc:spChg>
          <pc:spChg chg="add del mod">
            <ac:chgData name="Joanna Enns" userId="e545c526-4049-4e40-8e46-e8268b71ff0a" providerId="ADAL" clId="{23BB4EDC-57DB-6940-AD70-C41AF3182097}" dt="2023-10-17T17:52:14.487" v="2800" actId="21"/>
            <ac:spMkLst>
              <pc:docMk/>
              <pc:sldMasterMk cId="39030012" sldId="2147483648"/>
              <pc:sldLayoutMk cId="2141975753" sldId="2147483781"/>
              <ac:spMk id="12" creationId="{6A9DDA98-12B9-6748-55C5-EE8AEDA83C43}"/>
            </ac:spMkLst>
          </pc:spChg>
          <pc:spChg chg="del mod">
            <ac:chgData name="Joanna Enns" userId="e545c526-4049-4e40-8e46-e8268b71ff0a" providerId="ADAL" clId="{23BB4EDC-57DB-6940-AD70-C41AF3182097}" dt="2023-10-18T22:42:33.601" v="3340" actId="478"/>
            <ac:spMkLst>
              <pc:docMk/>
              <pc:sldMasterMk cId="39030012" sldId="2147483648"/>
              <pc:sldLayoutMk cId="2141975753" sldId="2147483781"/>
              <ac:spMk id="13" creationId="{2BF21148-CA65-6E41-9AF5-7BF15954EF40}"/>
            </ac:spMkLst>
          </pc:spChg>
          <pc:spChg chg="add del mod">
            <ac:chgData name="Joanna Enns" userId="e545c526-4049-4e40-8e46-e8268b71ff0a" providerId="ADAL" clId="{23BB4EDC-57DB-6940-AD70-C41AF3182097}" dt="2023-10-18T22:51:25.383" v="3513" actId="478"/>
            <ac:spMkLst>
              <pc:docMk/>
              <pc:sldMasterMk cId="39030012" sldId="2147483648"/>
              <pc:sldLayoutMk cId="2141975753" sldId="2147483781"/>
              <ac:spMk id="14" creationId="{DB9561E1-776D-B438-A8FD-398A9795FD1F}"/>
            </ac:spMkLst>
          </pc:spChg>
          <pc:spChg chg="add del mod">
            <ac:chgData name="Joanna Enns" userId="e545c526-4049-4e40-8e46-e8268b71ff0a" providerId="ADAL" clId="{23BB4EDC-57DB-6940-AD70-C41AF3182097}" dt="2023-10-18T22:49:26.749" v="3486" actId="478"/>
            <ac:spMkLst>
              <pc:docMk/>
              <pc:sldMasterMk cId="39030012" sldId="2147483648"/>
              <pc:sldLayoutMk cId="2141975753" sldId="2147483781"/>
              <ac:spMk id="15" creationId="{F2AF3963-4752-89D7-EB3C-5087B6FF0120}"/>
            </ac:spMkLst>
          </pc:spChg>
          <pc:spChg chg="add del mod">
            <ac:chgData name="Joanna Enns" userId="e545c526-4049-4e40-8e46-e8268b71ff0a" providerId="ADAL" clId="{23BB4EDC-57DB-6940-AD70-C41AF3182097}" dt="2023-10-18T22:56:08.572" v="3549" actId="478"/>
            <ac:spMkLst>
              <pc:docMk/>
              <pc:sldMasterMk cId="39030012" sldId="2147483648"/>
              <pc:sldLayoutMk cId="2141975753" sldId="2147483781"/>
              <ac:spMk id="16" creationId="{4E9CC3BF-0D8E-E625-400D-6DAE23E4A719}"/>
            </ac:spMkLst>
          </pc:spChg>
          <pc:spChg chg="del mod">
            <ac:chgData name="Joanna Enns" userId="e545c526-4049-4e40-8e46-e8268b71ff0a" providerId="ADAL" clId="{23BB4EDC-57DB-6940-AD70-C41AF3182097}" dt="2023-10-18T22:40:08.152" v="3316" actId="478"/>
            <ac:spMkLst>
              <pc:docMk/>
              <pc:sldMasterMk cId="39030012" sldId="2147483648"/>
              <pc:sldLayoutMk cId="2141975753" sldId="2147483781"/>
              <ac:spMk id="17" creationId="{DAFA0670-26FF-F341-B045-2C5797367DF7}"/>
            </ac:spMkLst>
          </pc:spChg>
          <pc:spChg chg="add del mod">
            <ac:chgData name="Joanna Enns" userId="e545c526-4049-4e40-8e46-e8268b71ff0a" providerId="ADAL" clId="{23BB4EDC-57DB-6940-AD70-C41AF3182097}" dt="2023-10-18T23:11:18.543" v="3820" actId="21"/>
            <ac:spMkLst>
              <pc:docMk/>
              <pc:sldMasterMk cId="39030012" sldId="2147483648"/>
              <pc:sldLayoutMk cId="2141975753" sldId="2147483781"/>
              <ac:spMk id="18" creationId="{12580203-C7D5-28FC-6677-8B4ECCE79245}"/>
            </ac:spMkLst>
          </pc:spChg>
          <pc:spChg chg="add del mod">
            <ac:chgData name="Joanna Enns" userId="e545c526-4049-4e40-8e46-e8268b71ff0a" providerId="ADAL" clId="{23BB4EDC-57DB-6940-AD70-C41AF3182097}" dt="2023-10-18T23:11:18.543" v="3820" actId="21"/>
            <ac:spMkLst>
              <pc:docMk/>
              <pc:sldMasterMk cId="39030012" sldId="2147483648"/>
              <pc:sldLayoutMk cId="2141975753" sldId="2147483781"/>
              <ac:spMk id="19" creationId="{EA40F3B6-A5B1-E4CA-180F-FECEF8A8DB90}"/>
            </ac:spMkLst>
          </pc:spChg>
          <pc:spChg chg="add del mod">
            <ac:chgData name="Joanna Enns" userId="e545c526-4049-4e40-8e46-e8268b71ff0a" providerId="ADAL" clId="{23BB4EDC-57DB-6940-AD70-C41AF3182097}" dt="2023-10-18T22:52:05.366" v="3519" actId="478"/>
            <ac:spMkLst>
              <pc:docMk/>
              <pc:sldMasterMk cId="39030012" sldId="2147483648"/>
              <pc:sldLayoutMk cId="2141975753" sldId="2147483781"/>
              <ac:spMk id="20" creationId="{455EDC94-10A8-89DB-9C36-2A782423E05D}"/>
            </ac:spMkLst>
          </pc:spChg>
          <pc:spChg chg="add mod">
            <ac:chgData name="Joanna Enns" userId="e545c526-4049-4e40-8e46-e8268b71ff0a" providerId="ADAL" clId="{23BB4EDC-57DB-6940-AD70-C41AF3182097}" dt="2023-10-18T22:49:51.083" v="3489" actId="571"/>
            <ac:spMkLst>
              <pc:docMk/>
              <pc:sldMasterMk cId="39030012" sldId="2147483648"/>
              <pc:sldLayoutMk cId="2141975753" sldId="2147483781"/>
              <ac:spMk id="21" creationId="{E8D1D174-0227-330A-D0E1-2973CDAD2221}"/>
            </ac:spMkLst>
          </pc:spChg>
          <pc:spChg chg="add mod">
            <ac:chgData name="Joanna Enns" userId="e545c526-4049-4e40-8e46-e8268b71ff0a" providerId="ADAL" clId="{23BB4EDC-57DB-6940-AD70-C41AF3182097}" dt="2023-10-18T22:49:51.083" v="3489" actId="571"/>
            <ac:spMkLst>
              <pc:docMk/>
              <pc:sldMasterMk cId="39030012" sldId="2147483648"/>
              <pc:sldLayoutMk cId="2141975753" sldId="2147483781"/>
              <ac:spMk id="22" creationId="{655B29B4-5480-5157-B24C-676E22310113}"/>
            </ac:spMkLst>
          </pc:spChg>
          <pc:spChg chg="add del mod">
            <ac:chgData name="Joanna Enns" userId="e545c526-4049-4e40-8e46-e8268b71ff0a" providerId="ADAL" clId="{23BB4EDC-57DB-6940-AD70-C41AF3182097}" dt="2023-10-18T23:11:18.543" v="3820" actId="21"/>
            <ac:spMkLst>
              <pc:docMk/>
              <pc:sldMasterMk cId="39030012" sldId="2147483648"/>
              <pc:sldLayoutMk cId="2141975753" sldId="2147483781"/>
              <ac:spMk id="24" creationId="{3C24E6A0-94BE-2F71-64B5-8D4DC351AFD2}"/>
            </ac:spMkLst>
          </pc:spChg>
          <pc:spChg chg="add del mod">
            <ac:chgData name="Joanna Enns" userId="e545c526-4049-4e40-8e46-e8268b71ff0a" providerId="ADAL" clId="{23BB4EDC-57DB-6940-AD70-C41AF3182097}" dt="2023-10-18T23:11:18.543" v="3820" actId="21"/>
            <ac:spMkLst>
              <pc:docMk/>
              <pc:sldMasterMk cId="39030012" sldId="2147483648"/>
              <pc:sldLayoutMk cId="2141975753" sldId="2147483781"/>
              <ac:spMk id="25" creationId="{47FD75C3-2684-C9D9-77B0-7B7EE6816E45}"/>
            </ac:spMkLst>
          </pc:spChg>
          <pc:spChg chg="add del mod">
            <ac:chgData name="Joanna Enns" userId="e545c526-4049-4e40-8e46-e8268b71ff0a" providerId="ADAL" clId="{23BB4EDC-57DB-6940-AD70-C41AF3182097}" dt="2023-10-18T23:11:18.543" v="3820" actId="21"/>
            <ac:spMkLst>
              <pc:docMk/>
              <pc:sldMasterMk cId="39030012" sldId="2147483648"/>
              <pc:sldLayoutMk cId="2141975753" sldId="2147483781"/>
              <ac:spMk id="26" creationId="{BD38FFA7-F269-3C09-4C84-97FB3F94AFD6}"/>
            </ac:spMkLst>
          </pc:spChg>
          <pc:spChg chg="add del mod">
            <ac:chgData name="Joanna Enns" userId="e545c526-4049-4e40-8e46-e8268b71ff0a" providerId="ADAL" clId="{23BB4EDC-57DB-6940-AD70-C41AF3182097}" dt="2023-10-18T23:11:20.159" v="3821" actId="478"/>
            <ac:spMkLst>
              <pc:docMk/>
              <pc:sldMasterMk cId="39030012" sldId="2147483648"/>
              <pc:sldLayoutMk cId="2141975753" sldId="2147483781"/>
              <ac:spMk id="27" creationId="{0F1865D3-49BF-1A48-A9E1-87CC6D4C3CDB}"/>
            </ac:spMkLst>
          </pc:spChg>
          <pc:spChg chg="add mod">
            <ac:chgData name="Joanna Enns" userId="e545c526-4049-4e40-8e46-e8268b71ff0a" providerId="ADAL" clId="{23BB4EDC-57DB-6940-AD70-C41AF3182097}" dt="2023-10-18T22:51:44.472" v="3516" actId="571"/>
            <ac:spMkLst>
              <pc:docMk/>
              <pc:sldMasterMk cId="39030012" sldId="2147483648"/>
              <pc:sldLayoutMk cId="2141975753" sldId="2147483781"/>
              <ac:spMk id="28" creationId="{90D3A5F2-3A70-0EA2-9EF0-B08D5FDF653F}"/>
            </ac:spMkLst>
          </pc:spChg>
          <pc:spChg chg="add mod">
            <ac:chgData name="Joanna Enns" userId="e545c526-4049-4e40-8e46-e8268b71ff0a" providerId="ADAL" clId="{23BB4EDC-57DB-6940-AD70-C41AF3182097}" dt="2023-10-18T22:51:55.631" v="3517" actId="571"/>
            <ac:spMkLst>
              <pc:docMk/>
              <pc:sldMasterMk cId="39030012" sldId="2147483648"/>
              <pc:sldLayoutMk cId="2141975753" sldId="2147483781"/>
              <ac:spMk id="29" creationId="{81FEFE8A-53F3-F4CA-43A0-86F60BD411B1}"/>
            </ac:spMkLst>
          </pc:spChg>
          <pc:spChg chg="add mod">
            <ac:chgData name="Joanna Enns" userId="e545c526-4049-4e40-8e46-e8268b71ff0a" providerId="ADAL" clId="{23BB4EDC-57DB-6940-AD70-C41AF3182097}" dt="2023-10-18T22:51:55.631" v="3517" actId="571"/>
            <ac:spMkLst>
              <pc:docMk/>
              <pc:sldMasterMk cId="39030012" sldId="2147483648"/>
              <pc:sldLayoutMk cId="2141975753" sldId="2147483781"/>
              <ac:spMk id="30" creationId="{9BB64BD0-9C7A-E400-5BF5-A63F34891843}"/>
            </ac:spMkLst>
          </pc:spChg>
          <pc:spChg chg="add mod">
            <ac:chgData name="Joanna Enns" userId="e545c526-4049-4e40-8e46-e8268b71ff0a" providerId="ADAL" clId="{23BB4EDC-57DB-6940-AD70-C41AF3182097}" dt="2023-10-18T22:52:24.078" v="3521"/>
            <ac:spMkLst>
              <pc:docMk/>
              <pc:sldMasterMk cId="39030012" sldId="2147483648"/>
              <pc:sldLayoutMk cId="2141975753" sldId="2147483781"/>
              <ac:spMk id="31" creationId="{EDA8A8DD-3659-3B6C-67A6-5CE92F86C298}"/>
            </ac:spMkLst>
          </pc:spChg>
          <pc:spChg chg="add del mod">
            <ac:chgData name="Joanna Enns" userId="e545c526-4049-4e40-8e46-e8268b71ff0a" providerId="ADAL" clId="{23BB4EDC-57DB-6940-AD70-C41AF3182097}" dt="2023-10-18T22:52:53.805" v="3530" actId="478"/>
            <ac:spMkLst>
              <pc:docMk/>
              <pc:sldMasterMk cId="39030012" sldId="2147483648"/>
              <pc:sldLayoutMk cId="2141975753" sldId="2147483781"/>
              <ac:spMk id="33" creationId="{2B11DB33-E25E-BAAE-C2A6-E40366D920B5}"/>
            </ac:spMkLst>
          </pc:spChg>
          <pc:spChg chg="add del mod">
            <ac:chgData name="Joanna Enns" userId="e545c526-4049-4e40-8e46-e8268b71ff0a" providerId="ADAL" clId="{23BB4EDC-57DB-6940-AD70-C41AF3182097}" dt="2023-10-18T22:52:43.589" v="3525" actId="478"/>
            <ac:spMkLst>
              <pc:docMk/>
              <pc:sldMasterMk cId="39030012" sldId="2147483648"/>
              <pc:sldLayoutMk cId="2141975753" sldId="2147483781"/>
              <ac:spMk id="34" creationId="{7A11A2C1-82E5-F4DF-C9C1-0C9561E3E2B1}"/>
            </ac:spMkLst>
          </pc:spChg>
          <pc:spChg chg="add del mod">
            <ac:chgData name="Joanna Enns" userId="e545c526-4049-4e40-8e46-e8268b71ff0a" providerId="ADAL" clId="{23BB4EDC-57DB-6940-AD70-C41AF3182097}" dt="2023-10-18T22:52:52.133" v="3529" actId="478"/>
            <ac:spMkLst>
              <pc:docMk/>
              <pc:sldMasterMk cId="39030012" sldId="2147483648"/>
              <pc:sldLayoutMk cId="2141975753" sldId="2147483781"/>
              <ac:spMk id="35" creationId="{510F4416-5D14-EF52-BBE7-8591D0828B57}"/>
            </ac:spMkLst>
          </pc:spChg>
          <pc:spChg chg="add mod">
            <ac:chgData name="Joanna Enns" userId="e545c526-4049-4e40-8e46-e8268b71ff0a" providerId="ADAL" clId="{23BB4EDC-57DB-6940-AD70-C41AF3182097}" dt="2023-10-18T22:56:12.163" v="3551" actId="14100"/>
            <ac:spMkLst>
              <pc:docMk/>
              <pc:sldMasterMk cId="39030012" sldId="2147483648"/>
              <pc:sldLayoutMk cId="2141975753" sldId="2147483781"/>
              <ac:spMk id="36" creationId="{BA116C6E-380C-E037-B664-AF80BBCA2AF2}"/>
            </ac:spMkLst>
          </pc:spChg>
          <pc:picChg chg="add del mod">
            <ac:chgData name="Joanna Enns" userId="e545c526-4049-4e40-8e46-e8268b71ff0a" providerId="ADAL" clId="{23BB4EDC-57DB-6940-AD70-C41AF3182097}" dt="2023-10-18T22:52:23.792" v="3520" actId="478"/>
            <ac:picMkLst>
              <pc:docMk/>
              <pc:sldMasterMk cId="39030012" sldId="2147483648"/>
              <pc:sldLayoutMk cId="2141975753" sldId="2147483781"/>
              <ac:picMk id="7" creationId="{10CBEDF9-CA01-20BE-87EA-376F41D2DAEC}"/>
            </ac:picMkLst>
          </pc:picChg>
          <pc:picChg chg="add mod">
            <ac:chgData name="Joanna Enns" userId="e545c526-4049-4e40-8e46-e8268b71ff0a" providerId="ADAL" clId="{23BB4EDC-57DB-6940-AD70-C41AF3182097}" dt="2023-10-18T22:52:24.078" v="3521"/>
            <ac:picMkLst>
              <pc:docMk/>
              <pc:sldMasterMk cId="39030012" sldId="2147483648"/>
              <pc:sldLayoutMk cId="2141975753" sldId="2147483781"/>
              <ac:picMk id="32" creationId="{850FA3C4-E921-50A5-7BA4-C0F025A8C9AA}"/>
            </ac:picMkLst>
          </pc:picChg>
        </pc:sldLayoutChg>
        <pc:sldLayoutChg chg="addSp delSp modSp add mod modTransition">
          <pc:chgData name="Joanna Enns" userId="e545c526-4049-4e40-8e46-e8268b71ff0a" providerId="ADAL" clId="{23BB4EDC-57DB-6940-AD70-C41AF3182097}" dt="2023-11-07T00:42:19.470" v="13662" actId="6014"/>
          <pc:sldLayoutMkLst>
            <pc:docMk/>
            <pc:sldMasterMk cId="39030012" sldId="2147483648"/>
            <pc:sldLayoutMk cId="888493170" sldId="2147483782"/>
          </pc:sldLayoutMkLst>
          <pc:spChg chg="add del">
            <ac:chgData name="Joanna Enns" userId="e545c526-4049-4e40-8e46-e8268b71ff0a" providerId="ADAL" clId="{23BB4EDC-57DB-6940-AD70-C41AF3182097}" dt="2023-10-18T23:27:35.300" v="4303" actId="478"/>
            <ac:spMkLst>
              <pc:docMk/>
              <pc:sldMasterMk cId="39030012" sldId="2147483648"/>
              <pc:sldLayoutMk cId="888493170" sldId="2147483782"/>
              <ac:spMk id="2" creationId="{78512485-D696-5C3D-1DA2-7D7B847A4B3F}"/>
            </ac:spMkLst>
          </pc:spChg>
          <pc:spChg chg="add mod">
            <ac:chgData name="Joanna Enns" userId="e545c526-4049-4e40-8e46-e8268b71ff0a" providerId="ADAL" clId="{23BB4EDC-57DB-6940-AD70-C41AF3182097}" dt="2023-10-19T00:46:34.847" v="5346" actId="404"/>
            <ac:spMkLst>
              <pc:docMk/>
              <pc:sldMasterMk cId="39030012" sldId="2147483648"/>
              <pc:sldLayoutMk cId="888493170" sldId="2147483782"/>
              <ac:spMk id="3" creationId="{5959B4F1-E0BF-936B-1952-87880343DCC1}"/>
            </ac:spMkLst>
          </pc:spChg>
          <pc:spChg chg="add del mod">
            <ac:chgData name="Joanna Enns" userId="e545c526-4049-4e40-8e46-e8268b71ff0a" providerId="ADAL" clId="{23BB4EDC-57DB-6940-AD70-C41AF3182097}" dt="2023-10-18T23:20:01.618" v="4194" actId="478"/>
            <ac:spMkLst>
              <pc:docMk/>
              <pc:sldMasterMk cId="39030012" sldId="2147483648"/>
              <pc:sldLayoutMk cId="888493170" sldId="2147483782"/>
              <ac:spMk id="4" creationId="{7D16CFC1-8697-B5E1-ACAD-440C1582193A}"/>
            </ac:spMkLst>
          </pc:spChg>
          <pc:spChg chg="add del mod">
            <ac:chgData name="Joanna Enns" userId="e545c526-4049-4e40-8e46-e8268b71ff0a" providerId="ADAL" clId="{23BB4EDC-57DB-6940-AD70-C41AF3182097}" dt="2023-10-18T23:20:01.065" v="4193" actId="478"/>
            <ac:spMkLst>
              <pc:docMk/>
              <pc:sldMasterMk cId="39030012" sldId="2147483648"/>
              <pc:sldLayoutMk cId="888493170" sldId="2147483782"/>
              <ac:spMk id="5" creationId="{899DB55E-1BF4-AEBB-43DC-7CCA84990C50}"/>
            </ac:spMkLst>
          </pc:spChg>
          <pc:spChg chg="del">
            <ac:chgData name="Joanna Enns" userId="e545c526-4049-4e40-8e46-e8268b71ff0a" providerId="ADAL" clId="{23BB4EDC-57DB-6940-AD70-C41AF3182097}" dt="2023-10-18T22:43:01.613" v="3345" actId="478"/>
            <ac:spMkLst>
              <pc:docMk/>
              <pc:sldMasterMk cId="39030012" sldId="2147483648"/>
              <pc:sldLayoutMk cId="888493170" sldId="2147483782"/>
              <ac:spMk id="6" creationId="{8D9516B7-880B-FB32-2A91-8A41AB74646D}"/>
            </ac:spMkLst>
          </pc:spChg>
          <pc:spChg chg="add mod">
            <ac:chgData name="Joanna Enns" userId="e545c526-4049-4e40-8e46-e8268b71ff0a" providerId="ADAL" clId="{23BB4EDC-57DB-6940-AD70-C41AF3182097}" dt="2023-10-19T00:33:52.304" v="5187" actId="14100"/>
            <ac:spMkLst>
              <pc:docMk/>
              <pc:sldMasterMk cId="39030012" sldId="2147483648"/>
              <pc:sldLayoutMk cId="888493170" sldId="2147483782"/>
              <ac:spMk id="8" creationId="{1B3848B1-6824-ABB9-4258-0D70D56B4E93}"/>
            </ac:spMkLst>
          </pc:spChg>
          <pc:spChg chg="del mod">
            <ac:chgData name="Joanna Enns" userId="e545c526-4049-4e40-8e46-e8268b71ff0a" providerId="ADAL" clId="{23BB4EDC-57DB-6940-AD70-C41AF3182097}" dt="2023-10-17T18:16:22.781" v="2883" actId="478"/>
            <ac:spMkLst>
              <pc:docMk/>
              <pc:sldMasterMk cId="39030012" sldId="2147483648"/>
              <pc:sldLayoutMk cId="888493170" sldId="2147483782"/>
              <ac:spMk id="8" creationId="{2E6A7128-5F5B-E54A-1E4C-69625C973477}"/>
            </ac:spMkLst>
          </pc:spChg>
          <pc:spChg chg="add del mod">
            <ac:chgData name="Joanna Enns" userId="e545c526-4049-4e40-8e46-e8268b71ff0a" providerId="ADAL" clId="{23BB4EDC-57DB-6940-AD70-C41AF3182097}" dt="2023-10-18T23:20:03.902" v="4195" actId="478"/>
            <ac:spMkLst>
              <pc:docMk/>
              <pc:sldMasterMk cId="39030012" sldId="2147483648"/>
              <pc:sldLayoutMk cId="888493170" sldId="2147483782"/>
              <ac:spMk id="10" creationId="{1FFD846B-96E9-1DD1-A327-833425ED3EDD}"/>
            </ac:spMkLst>
          </pc:spChg>
          <pc:spChg chg="add del mod">
            <ac:chgData name="Joanna Enns" userId="e545c526-4049-4e40-8e46-e8268b71ff0a" providerId="ADAL" clId="{23BB4EDC-57DB-6940-AD70-C41AF3182097}" dt="2023-10-18T23:23:03.788" v="4251" actId="478"/>
            <ac:spMkLst>
              <pc:docMk/>
              <pc:sldMasterMk cId="39030012" sldId="2147483648"/>
              <pc:sldLayoutMk cId="888493170" sldId="2147483782"/>
              <ac:spMk id="11" creationId="{2D0CE5D7-5A8B-DBAD-8F34-4CD73C67DC79}"/>
            </ac:spMkLst>
          </pc:spChg>
          <pc:spChg chg="del">
            <ac:chgData name="Joanna Enns" userId="e545c526-4049-4e40-8e46-e8268b71ff0a" providerId="ADAL" clId="{23BB4EDC-57DB-6940-AD70-C41AF3182097}" dt="2023-10-17T17:59:33.301" v="2824" actId="478"/>
            <ac:spMkLst>
              <pc:docMk/>
              <pc:sldMasterMk cId="39030012" sldId="2147483648"/>
              <pc:sldLayoutMk cId="888493170" sldId="2147483782"/>
              <ac:spMk id="12" creationId="{49DDB6A6-9F5B-00AA-F269-C484F695912E}"/>
            </ac:spMkLst>
          </pc:spChg>
          <pc:spChg chg="add del mod">
            <ac:chgData name="Joanna Enns" userId="e545c526-4049-4e40-8e46-e8268b71ff0a" providerId="ADAL" clId="{23BB4EDC-57DB-6940-AD70-C41AF3182097}" dt="2023-10-18T23:14:35.510" v="3910"/>
            <ac:spMkLst>
              <pc:docMk/>
              <pc:sldMasterMk cId="39030012" sldId="2147483648"/>
              <pc:sldLayoutMk cId="888493170" sldId="2147483782"/>
              <ac:spMk id="12" creationId="{87362A3F-609E-7260-F1A4-493088FC9F47}"/>
            </ac:spMkLst>
          </pc:spChg>
          <pc:spChg chg="add del mod">
            <ac:chgData name="Joanna Enns" userId="e545c526-4049-4e40-8e46-e8268b71ff0a" providerId="ADAL" clId="{23BB4EDC-57DB-6940-AD70-C41AF3182097}" dt="2023-10-18T23:23:03.300" v="4250" actId="478"/>
            <ac:spMkLst>
              <pc:docMk/>
              <pc:sldMasterMk cId="39030012" sldId="2147483648"/>
              <pc:sldLayoutMk cId="888493170" sldId="2147483782"/>
              <ac:spMk id="13" creationId="{B71D7F5D-BE07-056B-84B2-E7A00ABFB9F4}"/>
            </ac:spMkLst>
          </pc:spChg>
          <pc:spChg chg="add del mod">
            <ac:chgData name="Joanna Enns" userId="e545c526-4049-4e40-8e46-e8268b71ff0a" providerId="ADAL" clId="{23BB4EDC-57DB-6940-AD70-C41AF3182097}" dt="2023-10-18T23:23:02.796" v="4249" actId="478"/>
            <ac:spMkLst>
              <pc:docMk/>
              <pc:sldMasterMk cId="39030012" sldId="2147483648"/>
              <pc:sldLayoutMk cId="888493170" sldId="2147483782"/>
              <ac:spMk id="14" creationId="{2C6673C2-A4C0-BF72-FE55-4EAD02B6E4BF}"/>
            </ac:spMkLst>
          </pc:spChg>
          <pc:spChg chg="add del mod">
            <ac:chgData name="Joanna Enns" userId="e545c526-4049-4e40-8e46-e8268b71ff0a" providerId="ADAL" clId="{23BB4EDC-57DB-6940-AD70-C41AF3182097}" dt="2023-10-18T23:14:35.510" v="3910"/>
            <ac:spMkLst>
              <pc:docMk/>
              <pc:sldMasterMk cId="39030012" sldId="2147483648"/>
              <pc:sldLayoutMk cId="888493170" sldId="2147483782"/>
              <ac:spMk id="15" creationId="{B2F8CE14-8BD8-C6A2-5865-1B513961A31B}"/>
            </ac:spMkLst>
          </pc:spChg>
          <pc:spChg chg="add del mod">
            <ac:chgData name="Joanna Enns" userId="e545c526-4049-4e40-8e46-e8268b71ff0a" providerId="ADAL" clId="{23BB4EDC-57DB-6940-AD70-C41AF3182097}" dt="2023-10-18T23:14:35.510" v="3910"/>
            <ac:spMkLst>
              <pc:docMk/>
              <pc:sldMasterMk cId="39030012" sldId="2147483648"/>
              <pc:sldLayoutMk cId="888493170" sldId="2147483782"/>
              <ac:spMk id="16" creationId="{9DE449AC-99B6-2A67-1E59-8395195CB9C7}"/>
            </ac:spMkLst>
          </pc:spChg>
          <pc:spChg chg="add del mod">
            <ac:chgData name="Joanna Enns" userId="e545c526-4049-4e40-8e46-e8268b71ff0a" providerId="ADAL" clId="{23BB4EDC-57DB-6940-AD70-C41AF3182097}" dt="2023-10-18T23:14:35.510" v="3910"/>
            <ac:spMkLst>
              <pc:docMk/>
              <pc:sldMasterMk cId="39030012" sldId="2147483648"/>
              <pc:sldLayoutMk cId="888493170" sldId="2147483782"/>
              <ac:spMk id="17" creationId="{D8BECE75-49BD-99BF-FE55-B69050C42FF6}"/>
            </ac:spMkLst>
          </pc:spChg>
          <pc:spChg chg="add del mod">
            <ac:chgData name="Joanna Enns" userId="e545c526-4049-4e40-8e46-e8268b71ff0a" providerId="ADAL" clId="{23BB4EDC-57DB-6940-AD70-C41AF3182097}" dt="2023-10-18T23:14:35.510" v="3910"/>
            <ac:spMkLst>
              <pc:docMk/>
              <pc:sldMasterMk cId="39030012" sldId="2147483648"/>
              <pc:sldLayoutMk cId="888493170" sldId="2147483782"/>
              <ac:spMk id="18" creationId="{4D21BFA8-66A6-A550-B9F5-0E1E8FE25AE7}"/>
            </ac:spMkLst>
          </pc:spChg>
          <pc:spChg chg="add del mod">
            <ac:chgData name="Joanna Enns" userId="e545c526-4049-4e40-8e46-e8268b71ff0a" providerId="ADAL" clId="{23BB4EDC-57DB-6940-AD70-C41AF3182097}" dt="2023-10-18T23:19:24.769" v="4184"/>
            <ac:spMkLst>
              <pc:docMk/>
              <pc:sldMasterMk cId="39030012" sldId="2147483648"/>
              <pc:sldLayoutMk cId="888493170" sldId="2147483782"/>
              <ac:spMk id="19" creationId="{6E790E65-E9C9-87A5-D761-7CB3C0A067CC}"/>
            </ac:spMkLst>
          </pc:spChg>
          <pc:spChg chg="add del mod">
            <ac:chgData name="Joanna Enns" userId="e545c526-4049-4e40-8e46-e8268b71ff0a" providerId="ADAL" clId="{23BB4EDC-57DB-6940-AD70-C41AF3182097}" dt="2023-10-18T23:23:00.088" v="4247" actId="478"/>
            <ac:spMkLst>
              <pc:docMk/>
              <pc:sldMasterMk cId="39030012" sldId="2147483648"/>
              <pc:sldLayoutMk cId="888493170" sldId="2147483782"/>
              <ac:spMk id="21" creationId="{AE594535-9E02-D5A9-5A20-220D3A74FD22}"/>
            </ac:spMkLst>
          </pc:spChg>
          <pc:spChg chg="del">
            <ac:chgData name="Joanna Enns" userId="e545c526-4049-4e40-8e46-e8268b71ff0a" providerId="ADAL" clId="{23BB4EDC-57DB-6940-AD70-C41AF3182097}" dt="2023-10-17T17:59:33.301" v="2824" actId="478"/>
            <ac:spMkLst>
              <pc:docMk/>
              <pc:sldMasterMk cId="39030012" sldId="2147483648"/>
              <pc:sldLayoutMk cId="888493170" sldId="2147483782"/>
              <ac:spMk id="21" creationId="{B2E59D30-99FC-E7DC-E7A4-2338DDB25D4B}"/>
            </ac:spMkLst>
          </pc:spChg>
          <pc:spChg chg="add del mod">
            <ac:chgData name="Joanna Enns" userId="e545c526-4049-4e40-8e46-e8268b71ff0a" providerId="ADAL" clId="{23BB4EDC-57DB-6940-AD70-C41AF3182097}" dt="2023-10-18T23:25:45.166" v="4290" actId="21"/>
            <ac:spMkLst>
              <pc:docMk/>
              <pc:sldMasterMk cId="39030012" sldId="2147483648"/>
              <pc:sldLayoutMk cId="888493170" sldId="2147483782"/>
              <ac:spMk id="22" creationId="{F5539F07-B355-F5D1-2583-97102F01F2B4}"/>
            </ac:spMkLst>
          </pc:spChg>
          <pc:spChg chg="add del mod">
            <ac:chgData name="Joanna Enns" userId="e545c526-4049-4e40-8e46-e8268b71ff0a" providerId="ADAL" clId="{23BB4EDC-57DB-6940-AD70-C41AF3182097}" dt="2023-10-18T23:21:01.836" v="4212" actId="478"/>
            <ac:spMkLst>
              <pc:docMk/>
              <pc:sldMasterMk cId="39030012" sldId="2147483648"/>
              <pc:sldLayoutMk cId="888493170" sldId="2147483782"/>
              <ac:spMk id="23" creationId="{DD3F59A2-E60C-6DF4-9C3B-05D3C1314B20}"/>
            </ac:spMkLst>
          </pc:spChg>
          <pc:spChg chg="add del mod">
            <ac:chgData name="Joanna Enns" userId="e545c526-4049-4e40-8e46-e8268b71ff0a" providerId="ADAL" clId="{23BB4EDC-57DB-6940-AD70-C41AF3182097}" dt="2023-10-18T23:22:41.027" v="4242" actId="478"/>
            <ac:spMkLst>
              <pc:docMk/>
              <pc:sldMasterMk cId="39030012" sldId="2147483648"/>
              <pc:sldLayoutMk cId="888493170" sldId="2147483782"/>
              <ac:spMk id="24" creationId="{F5C4FD59-E396-BBD4-3EA6-517D91BDDFF9}"/>
            </ac:spMkLst>
          </pc:spChg>
          <pc:spChg chg="add del mod">
            <ac:chgData name="Joanna Enns" userId="e545c526-4049-4e40-8e46-e8268b71ff0a" providerId="ADAL" clId="{23BB4EDC-57DB-6940-AD70-C41AF3182097}" dt="2023-10-18T23:21:04.558" v="4215" actId="478"/>
            <ac:spMkLst>
              <pc:docMk/>
              <pc:sldMasterMk cId="39030012" sldId="2147483648"/>
              <pc:sldLayoutMk cId="888493170" sldId="2147483782"/>
              <ac:spMk id="25" creationId="{D31FECFF-2D47-389D-9144-F171E16A4AB8}"/>
            </ac:spMkLst>
          </pc:spChg>
          <pc:spChg chg="add mod">
            <ac:chgData name="Joanna Enns" userId="e545c526-4049-4e40-8e46-e8268b71ff0a" providerId="ADAL" clId="{23BB4EDC-57DB-6940-AD70-C41AF3182097}" dt="2023-10-18T23:20:58.225" v="4209" actId="571"/>
            <ac:spMkLst>
              <pc:docMk/>
              <pc:sldMasterMk cId="39030012" sldId="2147483648"/>
              <pc:sldLayoutMk cId="888493170" sldId="2147483782"/>
              <ac:spMk id="26" creationId="{70AE42E4-4CDF-5B05-9459-E903131DF434}"/>
            </ac:spMkLst>
          </pc:spChg>
          <pc:spChg chg="add mod">
            <ac:chgData name="Joanna Enns" userId="e545c526-4049-4e40-8e46-e8268b71ff0a" providerId="ADAL" clId="{23BB4EDC-57DB-6940-AD70-C41AF3182097}" dt="2023-10-18T23:20:53.842" v="4208" actId="571"/>
            <ac:spMkLst>
              <pc:docMk/>
              <pc:sldMasterMk cId="39030012" sldId="2147483648"/>
              <pc:sldLayoutMk cId="888493170" sldId="2147483782"/>
              <ac:spMk id="27" creationId="{B86FE158-0FEF-5957-2DF3-2040DB553DD4}"/>
            </ac:spMkLst>
          </pc:spChg>
          <pc:spChg chg="add del mod">
            <ac:chgData name="Joanna Enns" userId="e545c526-4049-4e40-8e46-e8268b71ff0a" providerId="ADAL" clId="{23BB4EDC-57DB-6940-AD70-C41AF3182097}" dt="2023-10-18T23:22:49.015" v="4245" actId="478"/>
            <ac:spMkLst>
              <pc:docMk/>
              <pc:sldMasterMk cId="39030012" sldId="2147483648"/>
              <pc:sldLayoutMk cId="888493170" sldId="2147483782"/>
              <ac:spMk id="28" creationId="{0532AB7E-3565-849B-B67C-49D5D5ABC52F}"/>
            </ac:spMkLst>
          </pc:spChg>
          <pc:spChg chg="add mod">
            <ac:chgData name="Joanna Enns" userId="e545c526-4049-4e40-8e46-e8268b71ff0a" providerId="ADAL" clId="{23BB4EDC-57DB-6940-AD70-C41AF3182097}" dt="2023-10-18T23:21:12.854" v="4219" actId="571"/>
            <ac:spMkLst>
              <pc:docMk/>
              <pc:sldMasterMk cId="39030012" sldId="2147483648"/>
              <pc:sldLayoutMk cId="888493170" sldId="2147483782"/>
              <ac:spMk id="29" creationId="{123703FB-FC05-EC37-1593-4122AA326227}"/>
            </ac:spMkLst>
          </pc:spChg>
          <pc:spChg chg="add del mod">
            <ac:chgData name="Joanna Enns" userId="e545c526-4049-4e40-8e46-e8268b71ff0a" providerId="ADAL" clId="{23BB4EDC-57DB-6940-AD70-C41AF3182097}" dt="2023-10-18T23:50:12.830" v="4471" actId="478"/>
            <ac:spMkLst>
              <pc:docMk/>
              <pc:sldMasterMk cId="39030012" sldId="2147483648"/>
              <pc:sldLayoutMk cId="888493170" sldId="2147483782"/>
              <ac:spMk id="30" creationId="{602AB302-7119-ADC7-2E15-F0DFB8ABF982}"/>
            </ac:spMkLst>
          </pc:spChg>
          <pc:spChg chg="add del mod">
            <ac:chgData name="Joanna Enns" userId="e545c526-4049-4e40-8e46-e8268b71ff0a" providerId="ADAL" clId="{23BB4EDC-57DB-6940-AD70-C41AF3182097}" dt="2023-10-18T23:50:12.830" v="4471" actId="478"/>
            <ac:spMkLst>
              <pc:docMk/>
              <pc:sldMasterMk cId="39030012" sldId="2147483648"/>
              <pc:sldLayoutMk cId="888493170" sldId="2147483782"/>
              <ac:spMk id="31" creationId="{956004AE-C3DB-F00A-E158-049464B0BD73}"/>
            </ac:spMkLst>
          </pc:spChg>
          <pc:spChg chg="add mod">
            <ac:chgData name="Joanna Enns" userId="e545c526-4049-4e40-8e46-e8268b71ff0a" providerId="ADAL" clId="{23BB4EDC-57DB-6940-AD70-C41AF3182097}" dt="2023-10-18T23:21:12.854" v="4219" actId="571"/>
            <ac:spMkLst>
              <pc:docMk/>
              <pc:sldMasterMk cId="39030012" sldId="2147483648"/>
              <pc:sldLayoutMk cId="888493170" sldId="2147483782"/>
              <ac:spMk id="32" creationId="{3412A3AD-2ED8-46C1-4F46-9020FBB56F15}"/>
            </ac:spMkLst>
          </pc:spChg>
          <pc:spChg chg="del">
            <ac:chgData name="Joanna Enns" userId="e545c526-4049-4e40-8e46-e8268b71ff0a" providerId="ADAL" clId="{23BB4EDC-57DB-6940-AD70-C41AF3182097}" dt="2023-10-17T17:59:33.301" v="2824" actId="478"/>
            <ac:spMkLst>
              <pc:docMk/>
              <pc:sldMasterMk cId="39030012" sldId="2147483648"/>
              <pc:sldLayoutMk cId="888493170" sldId="2147483782"/>
              <ac:spMk id="32" creationId="{F2997CC9-81EE-D6AE-B858-D3799CC828B7}"/>
            </ac:spMkLst>
          </pc:spChg>
          <pc:spChg chg="del">
            <ac:chgData name="Joanna Enns" userId="e545c526-4049-4e40-8e46-e8268b71ff0a" providerId="ADAL" clId="{23BB4EDC-57DB-6940-AD70-C41AF3182097}" dt="2023-10-17T17:59:33.301" v="2824" actId="478"/>
            <ac:spMkLst>
              <pc:docMk/>
              <pc:sldMasterMk cId="39030012" sldId="2147483648"/>
              <pc:sldLayoutMk cId="888493170" sldId="2147483782"/>
              <ac:spMk id="33" creationId="{7116EA6F-B8A4-A348-68E2-C8DA71DDE2EB}"/>
            </ac:spMkLst>
          </pc:spChg>
          <pc:spChg chg="add mod">
            <ac:chgData name="Joanna Enns" userId="e545c526-4049-4e40-8e46-e8268b71ff0a" providerId="ADAL" clId="{23BB4EDC-57DB-6940-AD70-C41AF3182097}" dt="2023-10-18T23:21:31" v="4224" actId="571"/>
            <ac:spMkLst>
              <pc:docMk/>
              <pc:sldMasterMk cId="39030012" sldId="2147483648"/>
              <pc:sldLayoutMk cId="888493170" sldId="2147483782"/>
              <ac:spMk id="33" creationId="{B4A02AB3-A061-EC6C-B909-6C6902B2F034}"/>
            </ac:spMkLst>
          </pc:spChg>
          <pc:spChg chg="add del mod">
            <ac:chgData name="Joanna Enns" userId="e545c526-4049-4e40-8e46-e8268b71ff0a" providerId="ADAL" clId="{23BB4EDC-57DB-6940-AD70-C41AF3182097}" dt="2023-10-18T23:23:05.117" v="4252" actId="478"/>
            <ac:spMkLst>
              <pc:docMk/>
              <pc:sldMasterMk cId="39030012" sldId="2147483648"/>
              <pc:sldLayoutMk cId="888493170" sldId="2147483782"/>
              <ac:spMk id="34" creationId="{0B7001A3-76A3-5079-0488-29534EFB5CAE}"/>
            </ac:spMkLst>
          </pc:spChg>
          <pc:spChg chg="del">
            <ac:chgData name="Joanna Enns" userId="e545c526-4049-4e40-8e46-e8268b71ff0a" providerId="ADAL" clId="{23BB4EDC-57DB-6940-AD70-C41AF3182097}" dt="2023-10-17T18:13:58.618" v="2854" actId="478"/>
            <ac:spMkLst>
              <pc:docMk/>
              <pc:sldMasterMk cId="39030012" sldId="2147483648"/>
              <pc:sldLayoutMk cId="888493170" sldId="2147483782"/>
              <ac:spMk id="34" creationId="{8F351637-CDF5-EEB1-4C55-FCA543472E45}"/>
            </ac:spMkLst>
          </pc:spChg>
          <pc:spChg chg="del mod">
            <ac:chgData name="Joanna Enns" userId="e545c526-4049-4e40-8e46-e8268b71ff0a" providerId="ADAL" clId="{23BB4EDC-57DB-6940-AD70-C41AF3182097}" dt="2023-10-17T18:15:16.224" v="2871" actId="478"/>
            <ac:spMkLst>
              <pc:docMk/>
              <pc:sldMasterMk cId="39030012" sldId="2147483648"/>
              <pc:sldLayoutMk cId="888493170" sldId="2147483782"/>
              <ac:spMk id="35" creationId="{4923D567-BD55-4A2F-3166-10DF296F8FF0}"/>
            </ac:spMkLst>
          </pc:spChg>
          <pc:spChg chg="add del mod">
            <ac:chgData name="Joanna Enns" userId="e545c526-4049-4e40-8e46-e8268b71ff0a" providerId="ADAL" clId="{23BB4EDC-57DB-6940-AD70-C41AF3182097}" dt="2023-10-18T23:23:05.700" v="4253" actId="478"/>
            <ac:spMkLst>
              <pc:docMk/>
              <pc:sldMasterMk cId="39030012" sldId="2147483648"/>
              <pc:sldLayoutMk cId="888493170" sldId="2147483782"/>
              <ac:spMk id="35" creationId="{51673885-8262-6724-7482-AE51E77D4CAF}"/>
            </ac:spMkLst>
          </pc:spChg>
          <pc:spChg chg="add del mod">
            <ac:chgData name="Joanna Enns" userId="e545c526-4049-4e40-8e46-e8268b71ff0a" providerId="ADAL" clId="{23BB4EDC-57DB-6940-AD70-C41AF3182097}" dt="2023-10-18T23:23:02.073" v="4248" actId="478"/>
            <ac:spMkLst>
              <pc:docMk/>
              <pc:sldMasterMk cId="39030012" sldId="2147483648"/>
              <pc:sldLayoutMk cId="888493170" sldId="2147483782"/>
              <ac:spMk id="36" creationId="{515F1540-A3A0-AF9C-2933-2B317C21A219}"/>
            </ac:spMkLst>
          </pc:spChg>
          <pc:spChg chg="del">
            <ac:chgData name="Joanna Enns" userId="e545c526-4049-4e40-8e46-e8268b71ff0a" providerId="ADAL" clId="{23BB4EDC-57DB-6940-AD70-C41AF3182097}" dt="2023-10-17T17:59:33.301" v="2824" actId="478"/>
            <ac:spMkLst>
              <pc:docMk/>
              <pc:sldMasterMk cId="39030012" sldId="2147483648"/>
              <pc:sldLayoutMk cId="888493170" sldId="2147483782"/>
              <ac:spMk id="36" creationId="{803E8C6E-48BE-E19A-1BEF-1F575C27BA13}"/>
            </ac:spMkLst>
          </pc:spChg>
          <pc:spChg chg="add del mod">
            <ac:chgData name="Joanna Enns" userId="e545c526-4049-4e40-8e46-e8268b71ff0a" providerId="ADAL" clId="{23BB4EDC-57DB-6940-AD70-C41AF3182097}" dt="2023-10-18T23:22:47.215" v="4244" actId="478"/>
            <ac:spMkLst>
              <pc:docMk/>
              <pc:sldMasterMk cId="39030012" sldId="2147483648"/>
              <pc:sldLayoutMk cId="888493170" sldId="2147483782"/>
              <ac:spMk id="37" creationId="{AD31FC6E-D1A4-F94A-9903-39CA7D7E90B1}"/>
            </ac:spMkLst>
          </pc:spChg>
          <pc:spChg chg="del">
            <ac:chgData name="Joanna Enns" userId="e545c526-4049-4e40-8e46-e8268b71ff0a" providerId="ADAL" clId="{23BB4EDC-57DB-6940-AD70-C41AF3182097}" dt="2023-10-17T17:59:33.301" v="2824" actId="478"/>
            <ac:spMkLst>
              <pc:docMk/>
              <pc:sldMasterMk cId="39030012" sldId="2147483648"/>
              <pc:sldLayoutMk cId="888493170" sldId="2147483782"/>
              <ac:spMk id="37" creationId="{D4C64C51-CCB9-1504-324A-9F0FCBBA4E4B}"/>
            </ac:spMkLst>
          </pc:spChg>
          <pc:spChg chg="add del mod">
            <ac:chgData name="Joanna Enns" userId="e545c526-4049-4e40-8e46-e8268b71ff0a" providerId="ADAL" clId="{23BB4EDC-57DB-6940-AD70-C41AF3182097}" dt="2023-10-18T23:50:12.830" v="4471" actId="478"/>
            <ac:spMkLst>
              <pc:docMk/>
              <pc:sldMasterMk cId="39030012" sldId="2147483648"/>
              <pc:sldLayoutMk cId="888493170" sldId="2147483782"/>
              <ac:spMk id="38" creationId="{072091FC-C6AD-EF84-3EFA-110D441132F2}"/>
            </ac:spMkLst>
          </pc:spChg>
          <pc:spChg chg="del">
            <ac:chgData name="Joanna Enns" userId="e545c526-4049-4e40-8e46-e8268b71ff0a" providerId="ADAL" clId="{23BB4EDC-57DB-6940-AD70-C41AF3182097}" dt="2023-10-17T18:14:09.408" v="2857" actId="478"/>
            <ac:spMkLst>
              <pc:docMk/>
              <pc:sldMasterMk cId="39030012" sldId="2147483648"/>
              <pc:sldLayoutMk cId="888493170" sldId="2147483782"/>
              <ac:spMk id="38" creationId="{39DC63AE-D522-8DE5-FFD8-059BC954AEE5}"/>
            </ac:spMkLst>
          </pc:spChg>
          <pc:spChg chg="add del mod">
            <ac:chgData name="Joanna Enns" userId="e545c526-4049-4e40-8e46-e8268b71ff0a" providerId="ADAL" clId="{23BB4EDC-57DB-6940-AD70-C41AF3182097}" dt="2023-10-18T23:24:56.103" v="4278" actId="478"/>
            <ac:spMkLst>
              <pc:docMk/>
              <pc:sldMasterMk cId="39030012" sldId="2147483648"/>
              <pc:sldLayoutMk cId="888493170" sldId="2147483782"/>
              <ac:spMk id="39" creationId="{0C6CE26F-6308-5C76-F045-AA4313FB336E}"/>
            </ac:spMkLst>
          </pc:spChg>
          <pc:spChg chg="del mod">
            <ac:chgData name="Joanna Enns" userId="e545c526-4049-4e40-8e46-e8268b71ff0a" providerId="ADAL" clId="{23BB4EDC-57DB-6940-AD70-C41AF3182097}" dt="2023-10-17T18:15:16.815" v="2872" actId="478"/>
            <ac:spMkLst>
              <pc:docMk/>
              <pc:sldMasterMk cId="39030012" sldId="2147483648"/>
              <pc:sldLayoutMk cId="888493170" sldId="2147483782"/>
              <ac:spMk id="39" creationId="{D34CEDF9-DCFE-9466-21F0-CCD668E549D2}"/>
            </ac:spMkLst>
          </pc:spChg>
          <pc:spChg chg="add del mod">
            <ac:chgData name="Joanna Enns" userId="e545c526-4049-4e40-8e46-e8268b71ff0a" providerId="ADAL" clId="{23BB4EDC-57DB-6940-AD70-C41AF3182097}" dt="2023-10-18T23:50:06.797" v="4469" actId="478"/>
            <ac:spMkLst>
              <pc:docMk/>
              <pc:sldMasterMk cId="39030012" sldId="2147483648"/>
              <pc:sldLayoutMk cId="888493170" sldId="2147483782"/>
              <ac:spMk id="40" creationId="{B0F0B346-45E3-723F-12A6-F9DFBF67EFA8}"/>
            </ac:spMkLst>
          </pc:spChg>
          <pc:spChg chg="del">
            <ac:chgData name="Joanna Enns" userId="e545c526-4049-4e40-8e46-e8268b71ff0a" providerId="ADAL" clId="{23BB4EDC-57DB-6940-AD70-C41AF3182097}" dt="2023-10-17T17:59:33.301" v="2824" actId="478"/>
            <ac:spMkLst>
              <pc:docMk/>
              <pc:sldMasterMk cId="39030012" sldId="2147483648"/>
              <pc:sldLayoutMk cId="888493170" sldId="2147483782"/>
              <ac:spMk id="40" creationId="{EEED9189-1BB2-3344-EE57-3CF4C64DD9F4}"/>
            </ac:spMkLst>
          </pc:spChg>
          <pc:spChg chg="del">
            <ac:chgData name="Joanna Enns" userId="e545c526-4049-4e40-8e46-e8268b71ff0a" providerId="ADAL" clId="{23BB4EDC-57DB-6940-AD70-C41AF3182097}" dt="2023-10-17T17:59:33.301" v="2824" actId="478"/>
            <ac:spMkLst>
              <pc:docMk/>
              <pc:sldMasterMk cId="39030012" sldId="2147483648"/>
              <pc:sldLayoutMk cId="888493170" sldId="2147483782"/>
              <ac:spMk id="41" creationId="{2E1D99E6-C0E3-AB4D-D2FF-69A1AA042102}"/>
            </ac:spMkLst>
          </pc:spChg>
          <pc:spChg chg="add del mod">
            <ac:chgData name="Joanna Enns" userId="e545c526-4049-4e40-8e46-e8268b71ff0a" providerId="ADAL" clId="{23BB4EDC-57DB-6940-AD70-C41AF3182097}" dt="2023-10-18T23:24:53.967" v="4276" actId="478"/>
            <ac:spMkLst>
              <pc:docMk/>
              <pc:sldMasterMk cId="39030012" sldId="2147483648"/>
              <pc:sldLayoutMk cId="888493170" sldId="2147483782"/>
              <ac:spMk id="41" creationId="{7EDC7B65-8C4F-8C27-CCE7-1F5045D8AA47}"/>
            </ac:spMkLst>
          </pc:spChg>
          <pc:spChg chg="add del mod">
            <ac:chgData name="Joanna Enns" userId="e545c526-4049-4e40-8e46-e8268b71ff0a" providerId="ADAL" clId="{23BB4EDC-57DB-6940-AD70-C41AF3182097}" dt="2023-10-18T23:50:45.723" v="4478" actId="478"/>
            <ac:spMkLst>
              <pc:docMk/>
              <pc:sldMasterMk cId="39030012" sldId="2147483648"/>
              <pc:sldLayoutMk cId="888493170" sldId="2147483782"/>
              <ac:spMk id="42" creationId="{382937BD-5C23-5A95-850B-0C0CAEBB705D}"/>
            </ac:spMkLst>
          </pc:spChg>
          <pc:spChg chg="del">
            <ac:chgData name="Joanna Enns" userId="e545c526-4049-4e40-8e46-e8268b71ff0a" providerId="ADAL" clId="{23BB4EDC-57DB-6940-AD70-C41AF3182097}" dt="2023-10-17T18:14:40.231" v="2862" actId="478"/>
            <ac:spMkLst>
              <pc:docMk/>
              <pc:sldMasterMk cId="39030012" sldId="2147483648"/>
              <pc:sldLayoutMk cId="888493170" sldId="2147483782"/>
              <ac:spMk id="42" creationId="{580EDCAE-AC28-9A49-9AB1-240F8D87AD26}"/>
            </ac:spMkLst>
          </pc:spChg>
          <pc:spChg chg="add del mod">
            <ac:chgData name="Joanna Enns" userId="e545c526-4049-4e40-8e46-e8268b71ff0a" providerId="ADAL" clId="{23BB4EDC-57DB-6940-AD70-C41AF3182097}" dt="2023-10-18T23:24:54.733" v="4277" actId="478"/>
            <ac:spMkLst>
              <pc:docMk/>
              <pc:sldMasterMk cId="39030012" sldId="2147483648"/>
              <pc:sldLayoutMk cId="888493170" sldId="2147483782"/>
              <ac:spMk id="43" creationId="{1B137826-E869-D0AC-1814-E429A5CC3485}"/>
            </ac:spMkLst>
          </pc:spChg>
          <pc:spChg chg="del mod">
            <ac:chgData name="Joanna Enns" userId="e545c526-4049-4e40-8e46-e8268b71ff0a" providerId="ADAL" clId="{23BB4EDC-57DB-6940-AD70-C41AF3182097}" dt="2023-10-17T18:15:17.394" v="2873" actId="478"/>
            <ac:spMkLst>
              <pc:docMk/>
              <pc:sldMasterMk cId="39030012" sldId="2147483648"/>
              <pc:sldLayoutMk cId="888493170" sldId="2147483782"/>
              <ac:spMk id="43" creationId="{F1173DCE-C43B-6E3D-9D98-85617CFE3C55}"/>
            </ac:spMkLst>
          </pc:spChg>
          <pc:spChg chg="add del mod">
            <ac:chgData name="Joanna Enns" userId="e545c526-4049-4e40-8e46-e8268b71ff0a" providerId="ADAL" clId="{23BB4EDC-57DB-6940-AD70-C41AF3182097}" dt="2023-10-18T23:50:12.830" v="4471" actId="478"/>
            <ac:spMkLst>
              <pc:docMk/>
              <pc:sldMasterMk cId="39030012" sldId="2147483648"/>
              <pc:sldLayoutMk cId="888493170" sldId="2147483782"/>
              <ac:spMk id="44" creationId="{FCEB5FA9-5779-09FF-FB66-E6DFA085C642}"/>
            </ac:spMkLst>
          </pc:spChg>
          <pc:spChg chg="add del mod">
            <ac:chgData name="Joanna Enns" userId="e545c526-4049-4e40-8e46-e8268b71ff0a" providerId="ADAL" clId="{23BB4EDC-57DB-6940-AD70-C41AF3182097}" dt="2023-10-18T23:50:06.797" v="4469" actId="478"/>
            <ac:spMkLst>
              <pc:docMk/>
              <pc:sldMasterMk cId="39030012" sldId="2147483648"/>
              <pc:sldLayoutMk cId="888493170" sldId="2147483782"/>
              <ac:spMk id="45" creationId="{D0F32863-CE00-19DB-75C2-CF7B415DE43E}"/>
            </ac:spMkLst>
          </pc:spChg>
          <pc:spChg chg="add del mod">
            <ac:chgData name="Joanna Enns" userId="e545c526-4049-4e40-8e46-e8268b71ff0a" providerId="ADAL" clId="{23BB4EDC-57DB-6940-AD70-C41AF3182097}" dt="2023-10-18T23:49:32.912" v="4466" actId="478"/>
            <ac:spMkLst>
              <pc:docMk/>
              <pc:sldMasterMk cId="39030012" sldId="2147483648"/>
              <pc:sldLayoutMk cId="888493170" sldId="2147483782"/>
              <ac:spMk id="46" creationId="{3BC1FDB6-01D3-FF2E-72D5-F600C2E2D6C2}"/>
            </ac:spMkLst>
          </pc:spChg>
          <pc:spChg chg="add mod">
            <ac:chgData name="Joanna Enns" userId="e545c526-4049-4e40-8e46-e8268b71ff0a" providerId="ADAL" clId="{23BB4EDC-57DB-6940-AD70-C41AF3182097}" dt="2023-10-18T23:27:35.530" v="4304"/>
            <ac:spMkLst>
              <pc:docMk/>
              <pc:sldMasterMk cId="39030012" sldId="2147483648"/>
              <pc:sldLayoutMk cId="888493170" sldId="2147483782"/>
              <ac:spMk id="47" creationId="{F93B137B-F193-4B22-A67D-CB69A2EB7CF1}"/>
            </ac:spMkLst>
          </pc:spChg>
          <pc:spChg chg="add del mod">
            <ac:chgData name="Joanna Enns" userId="e545c526-4049-4e40-8e46-e8268b71ff0a" providerId="ADAL" clId="{23BB4EDC-57DB-6940-AD70-C41AF3182097}" dt="2023-10-18T23:50:04.928" v="4468"/>
            <ac:spMkLst>
              <pc:docMk/>
              <pc:sldMasterMk cId="39030012" sldId="2147483648"/>
              <pc:sldLayoutMk cId="888493170" sldId="2147483782"/>
              <ac:spMk id="49" creationId="{636C5AF4-FC78-946C-C4DE-E6D4B6C18D07}"/>
            </ac:spMkLst>
          </pc:spChg>
          <pc:spChg chg="add del mod">
            <ac:chgData name="Joanna Enns" userId="e545c526-4049-4e40-8e46-e8268b71ff0a" providerId="ADAL" clId="{23BB4EDC-57DB-6940-AD70-C41AF3182097}" dt="2023-10-18T23:50:04.928" v="4468"/>
            <ac:spMkLst>
              <pc:docMk/>
              <pc:sldMasterMk cId="39030012" sldId="2147483648"/>
              <pc:sldLayoutMk cId="888493170" sldId="2147483782"/>
              <ac:spMk id="50" creationId="{8E430971-22B7-4A38-9464-8E1CB003E802}"/>
            </ac:spMkLst>
          </pc:spChg>
          <pc:spChg chg="add del mod">
            <ac:chgData name="Joanna Enns" userId="e545c526-4049-4e40-8e46-e8268b71ff0a" providerId="ADAL" clId="{23BB4EDC-57DB-6940-AD70-C41AF3182097}" dt="2023-10-18T23:50:04.928" v="4468"/>
            <ac:spMkLst>
              <pc:docMk/>
              <pc:sldMasterMk cId="39030012" sldId="2147483648"/>
              <pc:sldLayoutMk cId="888493170" sldId="2147483782"/>
              <ac:spMk id="51" creationId="{B74D4D37-5F2C-2CF4-EE27-F7B3F82C6337}"/>
            </ac:spMkLst>
          </pc:spChg>
          <pc:spChg chg="add del mod">
            <ac:chgData name="Joanna Enns" userId="e545c526-4049-4e40-8e46-e8268b71ff0a" providerId="ADAL" clId="{23BB4EDC-57DB-6940-AD70-C41AF3182097}" dt="2023-10-18T23:59:38.188" v="4578" actId="21"/>
            <ac:spMkLst>
              <pc:docMk/>
              <pc:sldMasterMk cId="39030012" sldId="2147483648"/>
              <pc:sldLayoutMk cId="888493170" sldId="2147483782"/>
              <ac:spMk id="52" creationId="{ABB8061F-2AA1-4086-2E86-4F099B6B5E66}"/>
            </ac:spMkLst>
          </pc:spChg>
          <pc:spChg chg="add del mod">
            <ac:chgData name="Joanna Enns" userId="e545c526-4049-4e40-8e46-e8268b71ff0a" providerId="ADAL" clId="{23BB4EDC-57DB-6940-AD70-C41AF3182097}" dt="2023-10-19T00:33:15.448" v="5176" actId="478"/>
            <ac:spMkLst>
              <pc:docMk/>
              <pc:sldMasterMk cId="39030012" sldId="2147483648"/>
              <pc:sldLayoutMk cId="888493170" sldId="2147483782"/>
              <ac:spMk id="53" creationId="{1CD0877C-13FE-3CE8-3DBA-E8A98ECA878F}"/>
            </ac:spMkLst>
          </pc:spChg>
          <pc:spChg chg="add del mod">
            <ac:chgData name="Joanna Enns" userId="e545c526-4049-4e40-8e46-e8268b71ff0a" providerId="ADAL" clId="{23BB4EDC-57DB-6940-AD70-C41AF3182097}" dt="2023-10-18T23:50:40.825" v="4477" actId="478"/>
            <ac:spMkLst>
              <pc:docMk/>
              <pc:sldMasterMk cId="39030012" sldId="2147483648"/>
              <pc:sldLayoutMk cId="888493170" sldId="2147483782"/>
              <ac:spMk id="54" creationId="{00FEB34A-6FED-450C-AF39-081E63B1286D}"/>
            </ac:spMkLst>
          </pc:spChg>
          <pc:spChg chg="add mod">
            <ac:chgData name="Joanna Enns" userId="e545c526-4049-4e40-8e46-e8268b71ff0a" providerId="ADAL" clId="{23BB4EDC-57DB-6940-AD70-C41AF3182097}" dt="2023-10-18T23:50:21.726" v="4474" actId="571"/>
            <ac:spMkLst>
              <pc:docMk/>
              <pc:sldMasterMk cId="39030012" sldId="2147483648"/>
              <pc:sldLayoutMk cId="888493170" sldId="2147483782"/>
              <ac:spMk id="55" creationId="{EAFD0BDA-BE8B-AB1A-7B01-C45822FE33BA}"/>
            </ac:spMkLst>
          </pc:spChg>
          <pc:spChg chg="add del mod">
            <ac:chgData name="Joanna Enns" userId="e545c526-4049-4e40-8e46-e8268b71ff0a" providerId="ADAL" clId="{23BB4EDC-57DB-6940-AD70-C41AF3182097}" dt="2023-10-19T00:33:17.984" v="5178" actId="478"/>
            <ac:spMkLst>
              <pc:docMk/>
              <pc:sldMasterMk cId="39030012" sldId="2147483648"/>
              <pc:sldLayoutMk cId="888493170" sldId="2147483782"/>
              <ac:spMk id="56" creationId="{C556F7C8-BF91-5187-AE4A-CABB91BE8177}"/>
            </ac:spMkLst>
          </pc:spChg>
          <pc:spChg chg="add del mod">
            <ac:chgData name="Joanna Enns" userId="e545c526-4049-4e40-8e46-e8268b71ff0a" providerId="ADAL" clId="{23BB4EDC-57DB-6940-AD70-C41AF3182097}" dt="2023-10-19T00:33:17.117" v="5177" actId="478"/>
            <ac:spMkLst>
              <pc:docMk/>
              <pc:sldMasterMk cId="39030012" sldId="2147483648"/>
              <pc:sldLayoutMk cId="888493170" sldId="2147483782"/>
              <ac:spMk id="57" creationId="{8A4531EA-CE6D-4FFF-7629-A94DDBF074D9}"/>
            </ac:spMkLst>
          </pc:spChg>
          <pc:spChg chg="add del mod">
            <ac:chgData name="Joanna Enns" userId="e545c526-4049-4e40-8e46-e8268b71ff0a" providerId="ADAL" clId="{23BB4EDC-57DB-6940-AD70-C41AF3182097}" dt="2023-10-19T00:33:32.888" v="5181" actId="478"/>
            <ac:spMkLst>
              <pc:docMk/>
              <pc:sldMasterMk cId="39030012" sldId="2147483648"/>
              <pc:sldLayoutMk cId="888493170" sldId="2147483782"/>
              <ac:spMk id="58" creationId="{B5D0DCA4-EEFB-C43B-39A6-F9CB08E33524}"/>
            </ac:spMkLst>
          </pc:spChg>
          <pc:spChg chg="add del mod">
            <ac:chgData name="Joanna Enns" userId="e545c526-4049-4e40-8e46-e8268b71ff0a" providerId="ADAL" clId="{23BB4EDC-57DB-6940-AD70-C41AF3182097}" dt="2023-10-19T00:46:22.487" v="5345" actId="478"/>
            <ac:spMkLst>
              <pc:docMk/>
              <pc:sldMasterMk cId="39030012" sldId="2147483648"/>
              <pc:sldLayoutMk cId="888493170" sldId="2147483782"/>
              <ac:spMk id="59" creationId="{753AC8BE-C43F-DBF0-F91E-D66379380BC8}"/>
            </ac:spMkLst>
          </pc:spChg>
          <pc:spChg chg="add del mod">
            <ac:chgData name="Joanna Enns" userId="e545c526-4049-4e40-8e46-e8268b71ff0a" providerId="ADAL" clId="{23BB4EDC-57DB-6940-AD70-C41AF3182097}" dt="2023-10-19T00:34:56.263" v="5204" actId="478"/>
            <ac:spMkLst>
              <pc:docMk/>
              <pc:sldMasterMk cId="39030012" sldId="2147483648"/>
              <pc:sldLayoutMk cId="888493170" sldId="2147483782"/>
              <ac:spMk id="60" creationId="{FA1FC49D-0C92-AFFF-9B02-BB9F653ED084}"/>
            </ac:spMkLst>
          </pc:spChg>
          <pc:spChg chg="add del mod">
            <ac:chgData name="Joanna Enns" userId="e545c526-4049-4e40-8e46-e8268b71ff0a" providerId="ADAL" clId="{23BB4EDC-57DB-6940-AD70-C41AF3182097}" dt="2023-10-19T00:33:39.802" v="5183" actId="478"/>
            <ac:spMkLst>
              <pc:docMk/>
              <pc:sldMasterMk cId="39030012" sldId="2147483648"/>
              <pc:sldLayoutMk cId="888493170" sldId="2147483782"/>
              <ac:spMk id="61" creationId="{7789E216-7F71-FA62-86BD-0502FD0DFDC6}"/>
            </ac:spMkLst>
          </pc:spChg>
          <pc:spChg chg="add mod">
            <ac:chgData name="Joanna Enns" userId="e545c526-4049-4e40-8e46-e8268b71ff0a" providerId="ADAL" clId="{23BB4EDC-57DB-6940-AD70-C41AF3182097}" dt="2023-10-19T00:34:37.174" v="5199" actId="14100"/>
            <ac:spMkLst>
              <pc:docMk/>
              <pc:sldMasterMk cId="39030012" sldId="2147483648"/>
              <pc:sldLayoutMk cId="888493170" sldId="2147483782"/>
              <ac:spMk id="62" creationId="{DD1640F6-BE22-A480-2D91-E320E2D3B66A}"/>
            </ac:spMkLst>
          </pc:spChg>
          <pc:spChg chg="add del mod">
            <ac:chgData name="Joanna Enns" userId="e545c526-4049-4e40-8e46-e8268b71ff0a" providerId="ADAL" clId="{23BB4EDC-57DB-6940-AD70-C41AF3182097}" dt="2023-10-19T00:34:50.051" v="5202" actId="478"/>
            <ac:spMkLst>
              <pc:docMk/>
              <pc:sldMasterMk cId="39030012" sldId="2147483648"/>
              <pc:sldLayoutMk cId="888493170" sldId="2147483782"/>
              <ac:spMk id="63" creationId="{A94BF3A8-AC5E-E57E-3271-379B96872C3D}"/>
            </ac:spMkLst>
          </pc:spChg>
          <pc:spChg chg="add mod">
            <ac:chgData name="Joanna Enns" userId="e545c526-4049-4e40-8e46-e8268b71ff0a" providerId="ADAL" clId="{23BB4EDC-57DB-6940-AD70-C41AF3182097}" dt="2023-10-19T00:34:41.764" v="5200" actId="571"/>
            <ac:spMkLst>
              <pc:docMk/>
              <pc:sldMasterMk cId="39030012" sldId="2147483648"/>
              <pc:sldLayoutMk cId="888493170" sldId="2147483782"/>
              <ac:spMk id="64" creationId="{1162975F-33A9-3583-6A5E-898576AFE47E}"/>
            </ac:spMkLst>
          </pc:spChg>
          <pc:spChg chg="add mod">
            <ac:chgData name="Joanna Enns" userId="e545c526-4049-4e40-8e46-e8268b71ff0a" providerId="ADAL" clId="{23BB4EDC-57DB-6940-AD70-C41AF3182097}" dt="2023-10-19T00:34:48.748" v="5201" actId="571"/>
            <ac:spMkLst>
              <pc:docMk/>
              <pc:sldMasterMk cId="39030012" sldId="2147483648"/>
              <pc:sldLayoutMk cId="888493170" sldId="2147483782"/>
              <ac:spMk id="65" creationId="{5E4BBEA7-8EC7-CBD4-781D-769EBFE28994}"/>
            </ac:spMkLst>
          </pc:spChg>
          <pc:spChg chg="add mod">
            <ac:chgData name="Joanna Enns" userId="e545c526-4049-4e40-8e46-e8268b71ff0a" providerId="ADAL" clId="{23BB4EDC-57DB-6940-AD70-C41AF3182097}" dt="2023-10-19T00:34:54.645" v="5203" actId="571"/>
            <ac:spMkLst>
              <pc:docMk/>
              <pc:sldMasterMk cId="39030012" sldId="2147483648"/>
              <pc:sldLayoutMk cId="888493170" sldId="2147483782"/>
              <ac:spMk id="66" creationId="{43F6B29D-23E9-1918-4CFF-AE858E7F8601}"/>
            </ac:spMkLst>
          </pc:spChg>
          <pc:picChg chg="add del">
            <ac:chgData name="Joanna Enns" userId="e545c526-4049-4e40-8e46-e8268b71ff0a" providerId="ADAL" clId="{23BB4EDC-57DB-6940-AD70-C41AF3182097}" dt="2023-10-18T23:27:35.300" v="4303" actId="478"/>
            <ac:picMkLst>
              <pc:docMk/>
              <pc:sldMasterMk cId="39030012" sldId="2147483648"/>
              <pc:sldLayoutMk cId="888493170" sldId="2147483782"/>
              <ac:picMk id="9" creationId="{32EB7B89-0420-5DC7-954B-D6058E731ADC}"/>
            </ac:picMkLst>
          </pc:picChg>
          <pc:picChg chg="add del mod">
            <ac:chgData name="Joanna Enns" userId="e545c526-4049-4e40-8e46-e8268b71ff0a" providerId="ADAL" clId="{23BB4EDC-57DB-6940-AD70-C41AF3182097}" dt="2023-10-18T23:19:24.769" v="4184"/>
            <ac:picMkLst>
              <pc:docMk/>
              <pc:sldMasterMk cId="39030012" sldId="2147483648"/>
              <pc:sldLayoutMk cId="888493170" sldId="2147483782"/>
              <ac:picMk id="20" creationId="{1AB9D744-7598-CBB0-E24D-63CF27A55E07}"/>
            </ac:picMkLst>
          </pc:picChg>
          <pc:picChg chg="add mod">
            <ac:chgData name="Joanna Enns" userId="e545c526-4049-4e40-8e46-e8268b71ff0a" providerId="ADAL" clId="{23BB4EDC-57DB-6940-AD70-C41AF3182097}" dt="2023-10-18T23:27:35.530" v="4304"/>
            <ac:picMkLst>
              <pc:docMk/>
              <pc:sldMasterMk cId="39030012" sldId="2147483648"/>
              <pc:sldLayoutMk cId="888493170" sldId="2147483782"/>
              <ac:picMk id="48" creationId="{492399BD-3651-2AE6-0D6A-3AF934F5D8A2}"/>
            </ac:picMkLst>
          </pc:picChg>
        </pc:sldLayoutChg>
        <pc:sldLayoutChg chg="addSp delSp modSp add mod ord modTransition">
          <pc:chgData name="Joanna Enns" userId="e545c526-4049-4e40-8e46-e8268b71ff0a" providerId="ADAL" clId="{23BB4EDC-57DB-6940-AD70-C41AF3182097}" dt="2023-11-07T00:42:11.275" v="13661" actId="6014"/>
          <pc:sldLayoutMkLst>
            <pc:docMk/>
            <pc:sldMasterMk cId="39030012" sldId="2147483648"/>
            <pc:sldLayoutMk cId="3290437497" sldId="2147483783"/>
          </pc:sldLayoutMkLst>
          <pc:spChg chg="add del">
            <ac:chgData name="Joanna Enns" userId="e545c526-4049-4e40-8e46-e8268b71ff0a" providerId="ADAL" clId="{23BB4EDC-57DB-6940-AD70-C41AF3182097}" dt="2023-10-18T23:27:37.790" v="4305" actId="478"/>
            <ac:spMkLst>
              <pc:docMk/>
              <pc:sldMasterMk cId="39030012" sldId="2147483648"/>
              <pc:sldLayoutMk cId="3290437497" sldId="2147483783"/>
              <ac:spMk id="2" creationId="{78512485-D696-5C3D-1DA2-7D7B847A4B3F}"/>
            </ac:spMkLst>
          </pc:spChg>
          <pc:spChg chg="del mod">
            <ac:chgData name="Joanna Enns" userId="e545c526-4049-4e40-8e46-e8268b71ff0a" providerId="ADAL" clId="{23BB4EDC-57DB-6940-AD70-C41AF3182097}" dt="2023-10-18T23:52:23.671" v="4491" actId="478"/>
            <ac:spMkLst>
              <pc:docMk/>
              <pc:sldMasterMk cId="39030012" sldId="2147483648"/>
              <pc:sldLayoutMk cId="3290437497" sldId="2147483783"/>
              <ac:spMk id="3" creationId="{5959B4F1-E0BF-936B-1952-87880343DCC1}"/>
            </ac:spMkLst>
          </pc:spChg>
          <pc:spChg chg="add mod">
            <ac:chgData name="Joanna Enns" userId="e545c526-4049-4e40-8e46-e8268b71ff0a" providerId="ADAL" clId="{23BB4EDC-57DB-6940-AD70-C41AF3182097}" dt="2023-10-19T00:32:43.707" v="5170" actId="14100"/>
            <ac:spMkLst>
              <pc:docMk/>
              <pc:sldMasterMk cId="39030012" sldId="2147483648"/>
              <pc:sldLayoutMk cId="3290437497" sldId="2147483783"/>
              <ac:spMk id="4" creationId="{2DF15409-E179-6F29-D3B1-2126E81C8F9B}"/>
            </ac:spMkLst>
          </pc:spChg>
          <pc:spChg chg="del">
            <ac:chgData name="Joanna Enns" userId="e545c526-4049-4e40-8e46-e8268b71ff0a" providerId="ADAL" clId="{23BB4EDC-57DB-6940-AD70-C41AF3182097}" dt="2023-10-17T18:16:40.009" v="2885" actId="478"/>
            <ac:spMkLst>
              <pc:docMk/>
              <pc:sldMasterMk cId="39030012" sldId="2147483648"/>
              <pc:sldLayoutMk cId="3290437497" sldId="2147483783"/>
              <ac:spMk id="4" creationId="{7D16CFC1-8697-B5E1-ACAD-440C1582193A}"/>
            </ac:spMkLst>
          </pc:spChg>
          <pc:spChg chg="add del mod">
            <ac:chgData name="Joanna Enns" userId="e545c526-4049-4e40-8e46-e8268b71ff0a" providerId="ADAL" clId="{23BB4EDC-57DB-6940-AD70-C41AF3182097}" dt="2023-10-18T23:15:50.484" v="4151" actId="767"/>
            <ac:spMkLst>
              <pc:docMk/>
              <pc:sldMasterMk cId="39030012" sldId="2147483648"/>
              <pc:sldLayoutMk cId="3290437497" sldId="2147483783"/>
              <ac:spMk id="5" creationId="{6CB888F5-8E68-AE80-15E8-B5080059C922}"/>
            </ac:spMkLst>
          </pc:spChg>
          <pc:spChg chg="del mod">
            <ac:chgData name="Joanna Enns" userId="e545c526-4049-4e40-8e46-e8268b71ff0a" providerId="ADAL" clId="{23BB4EDC-57DB-6940-AD70-C41AF3182097}" dt="2023-10-17T18:17:07.760" v="2891" actId="478"/>
            <ac:spMkLst>
              <pc:docMk/>
              <pc:sldMasterMk cId="39030012" sldId="2147483648"/>
              <pc:sldLayoutMk cId="3290437497" sldId="2147483783"/>
              <ac:spMk id="5" creationId="{899DB55E-1BF4-AEBB-43DC-7CCA84990C50}"/>
            </ac:spMkLst>
          </pc:spChg>
          <pc:spChg chg="del">
            <ac:chgData name="Joanna Enns" userId="e545c526-4049-4e40-8e46-e8268b71ff0a" providerId="ADAL" clId="{23BB4EDC-57DB-6940-AD70-C41AF3182097}" dt="2023-10-18T22:43:06.824" v="3347" actId="478"/>
            <ac:spMkLst>
              <pc:docMk/>
              <pc:sldMasterMk cId="39030012" sldId="2147483648"/>
              <pc:sldLayoutMk cId="3290437497" sldId="2147483783"/>
              <ac:spMk id="6" creationId="{8D9516B7-880B-FB32-2A91-8A41AB74646D}"/>
            </ac:spMkLst>
          </pc:spChg>
          <pc:spChg chg="del mod">
            <ac:chgData name="Joanna Enns" userId="e545c526-4049-4e40-8e46-e8268b71ff0a" providerId="ADAL" clId="{23BB4EDC-57DB-6940-AD70-C41AF3182097}" dt="2023-10-17T18:23:32.676" v="2962" actId="478"/>
            <ac:spMkLst>
              <pc:docMk/>
              <pc:sldMasterMk cId="39030012" sldId="2147483648"/>
              <pc:sldLayoutMk cId="3290437497" sldId="2147483783"/>
              <ac:spMk id="8" creationId="{2E6A7128-5F5B-E54A-1E4C-69625C973477}"/>
            </ac:spMkLst>
          </pc:spChg>
          <pc:spChg chg="add del mod">
            <ac:chgData name="Joanna Enns" userId="e545c526-4049-4e40-8e46-e8268b71ff0a" providerId="ADAL" clId="{23BB4EDC-57DB-6940-AD70-C41AF3182097}" dt="2023-10-18T23:19:23.923" v="4182"/>
            <ac:spMkLst>
              <pc:docMk/>
              <pc:sldMasterMk cId="39030012" sldId="2147483648"/>
              <pc:sldLayoutMk cId="3290437497" sldId="2147483783"/>
              <ac:spMk id="8" creationId="{EB0C0043-2D39-7584-FAA5-C1B600E79984}"/>
            </ac:spMkLst>
          </pc:spChg>
          <pc:spChg chg="del">
            <ac:chgData name="Joanna Enns" userId="e545c526-4049-4e40-8e46-e8268b71ff0a" providerId="ADAL" clId="{23BB4EDC-57DB-6940-AD70-C41AF3182097}" dt="2023-10-17T18:17:08.660" v="2892" actId="478"/>
            <ac:spMkLst>
              <pc:docMk/>
              <pc:sldMasterMk cId="39030012" sldId="2147483648"/>
              <pc:sldLayoutMk cId="3290437497" sldId="2147483783"/>
              <ac:spMk id="10" creationId="{1FFD846B-96E9-1DD1-A327-833425ED3EDD}"/>
            </ac:spMkLst>
          </pc:spChg>
          <pc:spChg chg="del">
            <ac:chgData name="Joanna Enns" userId="e545c526-4049-4e40-8e46-e8268b71ff0a" providerId="ADAL" clId="{23BB4EDC-57DB-6940-AD70-C41AF3182097}" dt="2023-10-17T18:17:24.890" v="2896" actId="478"/>
            <ac:spMkLst>
              <pc:docMk/>
              <pc:sldMasterMk cId="39030012" sldId="2147483648"/>
              <pc:sldLayoutMk cId="3290437497" sldId="2147483783"/>
              <ac:spMk id="11" creationId="{2D0CE5D7-5A8B-DBAD-8F34-4CD73C67DC79}"/>
            </ac:spMkLst>
          </pc:spChg>
          <pc:spChg chg="add del mod">
            <ac:chgData name="Joanna Enns" userId="e545c526-4049-4e40-8e46-e8268b71ff0a" providerId="ADAL" clId="{23BB4EDC-57DB-6940-AD70-C41AF3182097}" dt="2023-10-18T23:31:06.240" v="4324" actId="21"/>
            <ac:spMkLst>
              <pc:docMk/>
              <pc:sldMasterMk cId="39030012" sldId="2147483648"/>
              <pc:sldLayoutMk cId="3290437497" sldId="2147483783"/>
              <ac:spMk id="11" creationId="{9B48E9E9-F715-ECB7-9FE8-34807FF9A2A5}"/>
            </ac:spMkLst>
          </pc:spChg>
          <pc:spChg chg="add mod">
            <ac:chgData name="Joanna Enns" userId="e545c526-4049-4e40-8e46-e8268b71ff0a" providerId="ADAL" clId="{23BB4EDC-57DB-6940-AD70-C41AF3182097}" dt="2023-10-17T18:17:43.992" v="2902" actId="571"/>
            <ac:spMkLst>
              <pc:docMk/>
              <pc:sldMasterMk cId="39030012" sldId="2147483648"/>
              <pc:sldLayoutMk cId="3290437497" sldId="2147483783"/>
              <ac:spMk id="12" creationId="{61F83273-2817-BEDD-4272-910BE831E2E3}"/>
            </ac:spMkLst>
          </pc:spChg>
          <pc:spChg chg="add del mod">
            <ac:chgData name="Joanna Enns" userId="e545c526-4049-4e40-8e46-e8268b71ff0a" providerId="ADAL" clId="{23BB4EDC-57DB-6940-AD70-C41AF3182097}" dt="2023-10-18T23:55:17.993" v="4535" actId="478"/>
            <ac:spMkLst>
              <pc:docMk/>
              <pc:sldMasterMk cId="39030012" sldId="2147483648"/>
              <pc:sldLayoutMk cId="3290437497" sldId="2147483783"/>
              <ac:spMk id="12" creationId="{C07D9270-2B3D-BB7D-F735-6E06E9B5FF37}"/>
            </ac:spMkLst>
          </pc:spChg>
          <pc:spChg chg="del">
            <ac:chgData name="Joanna Enns" userId="e545c526-4049-4e40-8e46-e8268b71ff0a" providerId="ADAL" clId="{23BB4EDC-57DB-6940-AD70-C41AF3182097}" dt="2023-10-17T18:17:25.520" v="2897" actId="478"/>
            <ac:spMkLst>
              <pc:docMk/>
              <pc:sldMasterMk cId="39030012" sldId="2147483648"/>
              <pc:sldLayoutMk cId="3290437497" sldId="2147483783"/>
              <ac:spMk id="13" creationId="{B71D7F5D-BE07-056B-84B2-E7A00ABFB9F4}"/>
            </ac:spMkLst>
          </pc:spChg>
          <pc:spChg chg="add del mod">
            <ac:chgData name="Joanna Enns" userId="e545c526-4049-4e40-8e46-e8268b71ff0a" providerId="ADAL" clId="{23BB4EDC-57DB-6940-AD70-C41AF3182097}" dt="2023-10-18T23:52:34.700" v="4495" actId="478"/>
            <ac:spMkLst>
              <pc:docMk/>
              <pc:sldMasterMk cId="39030012" sldId="2147483648"/>
              <pc:sldLayoutMk cId="3290437497" sldId="2147483783"/>
              <ac:spMk id="13" creationId="{BFDEF6C1-2B45-AAC2-1374-60DCCBEAE875}"/>
            </ac:spMkLst>
          </pc:spChg>
          <pc:spChg chg="del">
            <ac:chgData name="Joanna Enns" userId="e545c526-4049-4e40-8e46-e8268b71ff0a" providerId="ADAL" clId="{23BB4EDC-57DB-6940-AD70-C41AF3182097}" dt="2023-10-17T18:17:26.020" v="2898" actId="478"/>
            <ac:spMkLst>
              <pc:docMk/>
              <pc:sldMasterMk cId="39030012" sldId="2147483648"/>
              <pc:sldLayoutMk cId="3290437497" sldId="2147483783"/>
              <ac:spMk id="14" creationId="{2C6673C2-A4C0-BF72-FE55-4EAD02B6E4BF}"/>
            </ac:spMkLst>
          </pc:spChg>
          <pc:spChg chg="add del mod">
            <ac:chgData name="Joanna Enns" userId="e545c526-4049-4e40-8e46-e8268b71ff0a" providerId="ADAL" clId="{23BB4EDC-57DB-6940-AD70-C41AF3182097}" dt="2023-10-18T23:55:19.421" v="4536" actId="478"/>
            <ac:spMkLst>
              <pc:docMk/>
              <pc:sldMasterMk cId="39030012" sldId="2147483648"/>
              <pc:sldLayoutMk cId="3290437497" sldId="2147483783"/>
              <ac:spMk id="14" creationId="{B3552012-0856-7E73-E718-92235E81D1AB}"/>
            </ac:spMkLst>
          </pc:spChg>
          <pc:spChg chg="add del mod">
            <ac:chgData name="Joanna Enns" userId="e545c526-4049-4e40-8e46-e8268b71ff0a" providerId="ADAL" clId="{23BB4EDC-57DB-6940-AD70-C41AF3182097}" dt="2023-10-17T18:19:22.194" v="2914" actId="478"/>
            <ac:spMkLst>
              <pc:docMk/>
              <pc:sldMasterMk cId="39030012" sldId="2147483648"/>
              <pc:sldLayoutMk cId="3290437497" sldId="2147483783"/>
              <ac:spMk id="15" creationId="{0AF7F626-3C8A-6AE3-774D-A2EB2BEE06C0}"/>
            </ac:spMkLst>
          </pc:spChg>
          <pc:spChg chg="add del mod">
            <ac:chgData name="Joanna Enns" userId="e545c526-4049-4e40-8e46-e8268b71ff0a" providerId="ADAL" clId="{23BB4EDC-57DB-6940-AD70-C41AF3182097}" dt="2023-10-18T23:55:59.408" v="4548" actId="478"/>
            <ac:spMkLst>
              <pc:docMk/>
              <pc:sldMasterMk cId="39030012" sldId="2147483648"/>
              <pc:sldLayoutMk cId="3290437497" sldId="2147483783"/>
              <ac:spMk id="15" creationId="{E1D817E3-BE78-40E8-167A-DBC67E0B1F21}"/>
            </ac:spMkLst>
          </pc:spChg>
          <pc:spChg chg="add del mod">
            <ac:chgData name="Joanna Enns" userId="e545c526-4049-4e40-8e46-e8268b71ff0a" providerId="ADAL" clId="{23BB4EDC-57DB-6940-AD70-C41AF3182097}" dt="2023-10-17T18:19:24.017" v="2915" actId="478"/>
            <ac:spMkLst>
              <pc:docMk/>
              <pc:sldMasterMk cId="39030012" sldId="2147483648"/>
              <pc:sldLayoutMk cId="3290437497" sldId="2147483783"/>
              <ac:spMk id="16" creationId="{1F106646-6CE9-9AC7-496B-B19B8A5182BC}"/>
            </ac:spMkLst>
          </pc:spChg>
          <pc:spChg chg="add mod">
            <ac:chgData name="Joanna Enns" userId="e545c526-4049-4e40-8e46-e8268b71ff0a" providerId="ADAL" clId="{23BB4EDC-57DB-6940-AD70-C41AF3182097}" dt="2023-10-18T23:27:38.030" v="4306"/>
            <ac:spMkLst>
              <pc:docMk/>
              <pc:sldMasterMk cId="39030012" sldId="2147483648"/>
              <pc:sldLayoutMk cId="3290437497" sldId="2147483783"/>
              <ac:spMk id="16" creationId="{956292EF-3F88-49E1-348C-F7859EC7962C}"/>
            </ac:spMkLst>
          </pc:spChg>
          <pc:spChg chg="add del mod">
            <ac:chgData name="Joanna Enns" userId="e545c526-4049-4e40-8e46-e8268b71ff0a" providerId="ADAL" clId="{23BB4EDC-57DB-6940-AD70-C41AF3182097}" dt="2023-10-18T23:26:08.767" v="4296" actId="478"/>
            <ac:spMkLst>
              <pc:docMk/>
              <pc:sldMasterMk cId="39030012" sldId="2147483648"/>
              <pc:sldLayoutMk cId="3290437497" sldId="2147483783"/>
              <ac:spMk id="17" creationId="{1E165B04-9E0B-E2B6-38A2-04EE70B46F72}"/>
            </ac:spMkLst>
          </pc:spChg>
          <pc:spChg chg="add del mod">
            <ac:chgData name="Joanna Enns" userId="e545c526-4049-4e40-8e46-e8268b71ff0a" providerId="ADAL" clId="{23BB4EDC-57DB-6940-AD70-C41AF3182097}" dt="2023-10-18T23:26:08.767" v="4296" actId="478"/>
            <ac:spMkLst>
              <pc:docMk/>
              <pc:sldMasterMk cId="39030012" sldId="2147483648"/>
              <pc:sldLayoutMk cId="3290437497" sldId="2147483783"/>
              <ac:spMk id="18" creationId="{84C401B6-327B-18A6-FB0A-0B0227BF71D6}"/>
            </ac:spMkLst>
          </pc:spChg>
          <pc:spChg chg="add del mod">
            <ac:chgData name="Joanna Enns" userId="e545c526-4049-4e40-8e46-e8268b71ff0a" providerId="ADAL" clId="{23BB4EDC-57DB-6940-AD70-C41AF3182097}" dt="2023-10-18T23:52:32.820" v="4494" actId="478"/>
            <ac:spMkLst>
              <pc:docMk/>
              <pc:sldMasterMk cId="39030012" sldId="2147483648"/>
              <pc:sldLayoutMk cId="3290437497" sldId="2147483783"/>
              <ac:spMk id="19" creationId="{C5515093-385E-B95C-CE4E-AF0F19E278BB}"/>
            </ac:spMkLst>
          </pc:spChg>
          <pc:spChg chg="add del mod">
            <ac:chgData name="Joanna Enns" userId="e545c526-4049-4e40-8e46-e8268b71ff0a" providerId="ADAL" clId="{23BB4EDC-57DB-6940-AD70-C41AF3182097}" dt="2023-10-18T23:26:08.767" v="4296" actId="478"/>
            <ac:spMkLst>
              <pc:docMk/>
              <pc:sldMasterMk cId="39030012" sldId="2147483648"/>
              <pc:sldLayoutMk cId="3290437497" sldId="2147483783"/>
              <ac:spMk id="20" creationId="{4DE6D81E-4984-7092-AED8-5D99D3AB2A55}"/>
            </ac:spMkLst>
          </pc:spChg>
          <pc:spChg chg="add del mod">
            <ac:chgData name="Joanna Enns" userId="e545c526-4049-4e40-8e46-e8268b71ff0a" providerId="ADAL" clId="{23BB4EDC-57DB-6940-AD70-C41AF3182097}" dt="2023-10-18T23:26:08.767" v="4296" actId="478"/>
            <ac:spMkLst>
              <pc:docMk/>
              <pc:sldMasterMk cId="39030012" sldId="2147483648"/>
              <pc:sldLayoutMk cId="3290437497" sldId="2147483783"/>
              <ac:spMk id="21" creationId="{C8E8E210-BFAC-3360-82A3-DD3278868A22}"/>
            </ac:spMkLst>
          </pc:spChg>
          <pc:spChg chg="add del mod">
            <ac:chgData name="Joanna Enns" userId="e545c526-4049-4e40-8e46-e8268b71ff0a" providerId="ADAL" clId="{23BB4EDC-57DB-6940-AD70-C41AF3182097}" dt="2023-10-18T23:52:22.026" v="4490" actId="478"/>
            <ac:spMkLst>
              <pc:docMk/>
              <pc:sldMasterMk cId="39030012" sldId="2147483648"/>
              <pc:sldLayoutMk cId="3290437497" sldId="2147483783"/>
              <ac:spMk id="23" creationId="{CCC2F604-62E4-1DC0-09F6-3EAF29039D1F}"/>
            </ac:spMkLst>
          </pc:spChg>
          <pc:spChg chg="add mod">
            <ac:chgData name="Joanna Enns" userId="e545c526-4049-4e40-8e46-e8268b71ff0a" providerId="ADAL" clId="{23BB4EDC-57DB-6940-AD70-C41AF3182097}" dt="2023-10-19T00:46:51.336" v="5347" actId="404"/>
            <ac:spMkLst>
              <pc:docMk/>
              <pc:sldMasterMk cId="39030012" sldId="2147483648"/>
              <pc:sldLayoutMk cId="3290437497" sldId="2147483783"/>
              <ac:spMk id="24" creationId="{AF75A73D-6D13-B200-2477-4A3B3C435305}"/>
            </ac:spMkLst>
          </pc:spChg>
          <pc:spChg chg="add del mod">
            <ac:chgData name="Joanna Enns" userId="e545c526-4049-4e40-8e46-e8268b71ff0a" providerId="ADAL" clId="{23BB4EDC-57DB-6940-AD70-C41AF3182097}" dt="2023-10-18T23:53:04.539" v="4505" actId="478"/>
            <ac:spMkLst>
              <pc:docMk/>
              <pc:sldMasterMk cId="39030012" sldId="2147483648"/>
              <pc:sldLayoutMk cId="3290437497" sldId="2147483783"/>
              <ac:spMk id="25" creationId="{57B6D103-EB28-96F4-84F4-B55F9B01323C}"/>
            </ac:spMkLst>
          </pc:spChg>
          <pc:spChg chg="add del mod">
            <ac:chgData name="Joanna Enns" userId="e545c526-4049-4e40-8e46-e8268b71ff0a" providerId="ADAL" clId="{23BB4EDC-57DB-6940-AD70-C41AF3182097}" dt="2023-10-18T23:53:15.733" v="4509"/>
            <ac:spMkLst>
              <pc:docMk/>
              <pc:sldMasterMk cId="39030012" sldId="2147483648"/>
              <pc:sldLayoutMk cId="3290437497" sldId="2147483783"/>
              <ac:spMk id="26" creationId="{449A7ECE-6DAD-FE59-C227-4A0BE7264801}"/>
            </ac:spMkLst>
          </pc:spChg>
          <pc:spChg chg="add mod">
            <ac:chgData name="Joanna Enns" userId="e545c526-4049-4e40-8e46-e8268b71ff0a" providerId="ADAL" clId="{23BB4EDC-57DB-6940-AD70-C41AF3182097}" dt="2023-10-18T23:53:37.280" v="4517" actId="571"/>
            <ac:spMkLst>
              <pc:docMk/>
              <pc:sldMasterMk cId="39030012" sldId="2147483648"/>
              <pc:sldLayoutMk cId="3290437497" sldId="2147483783"/>
              <ac:spMk id="27" creationId="{1F240B48-9D4A-7E7C-89E6-86ACE651E63F}"/>
            </ac:spMkLst>
          </pc:spChg>
          <pc:spChg chg="add del mod">
            <ac:chgData name="Joanna Enns" userId="e545c526-4049-4e40-8e46-e8268b71ff0a" providerId="ADAL" clId="{23BB4EDC-57DB-6940-AD70-C41AF3182097}" dt="2023-10-18T23:55:40.376" v="4543" actId="478"/>
            <ac:spMkLst>
              <pc:docMk/>
              <pc:sldMasterMk cId="39030012" sldId="2147483648"/>
              <pc:sldLayoutMk cId="3290437497" sldId="2147483783"/>
              <ac:spMk id="28" creationId="{48D3F902-A1AD-4535-64CF-02ED21000666}"/>
            </ac:spMkLst>
          </pc:spChg>
          <pc:spChg chg="add mod">
            <ac:chgData name="Joanna Enns" userId="e545c526-4049-4e40-8e46-e8268b71ff0a" providerId="ADAL" clId="{23BB4EDC-57DB-6940-AD70-C41AF3182097}" dt="2023-10-18T23:54:06.595" v="4524" actId="571"/>
            <ac:spMkLst>
              <pc:docMk/>
              <pc:sldMasterMk cId="39030012" sldId="2147483648"/>
              <pc:sldLayoutMk cId="3290437497" sldId="2147483783"/>
              <ac:spMk id="29" creationId="{373F1FBC-E646-B0F1-8242-4CAE26602D42}"/>
            </ac:spMkLst>
          </pc:spChg>
          <pc:spChg chg="add del mod">
            <ac:chgData name="Joanna Enns" userId="e545c526-4049-4e40-8e46-e8268b71ff0a" providerId="ADAL" clId="{23BB4EDC-57DB-6940-AD70-C41AF3182097}" dt="2023-10-19T00:31:49.229" v="5156" actId="478"/>
            <ac:spMkLst>
              <pc:docMk/>
              <pc:sldMasterMk cId="39030012" sldId="2147483648"/>
              <pc:sldLayoutMk cId="3290437497" sldId="2147483783"/>
              <ac:spMk id="30" creationId="{602AB302-7119-ADC7-2E15-F0DFB8ABF982}"/>
            </ac:spMkLst>
          </pc:spChg>
          <pc:spChg chg="del">
            <ac:chgData name="Joanna Enns" userId="e545c526-4049-4e40-8e46-e8268b71ff0a" providerId="ADAL" clId="{23BB4EDC-57DB-6940-AD70-C41AF3182097}" dt="2023-10-17T18:19:59.918" v="2922" actId="478"/>
            <ac:spMkLst>
              <pc:docMk/>
              <pc:sldMasterMk cId="39030012" sldId="2147483648"/>
              <pc:sldLayoutMk cId="3290437497" sldId="2147483783"/>
              <ac:spMk id="31" creationId="{956004AE-C3DB-F00A-E158-049464B0BD73}"/>
            </ac:spMkLst>
          </pc:spChg>
          <pc:spChg chg="add del mod">
            <ac:chgData name="Joanna Enns" userId="e545c526-4049-4e40-8e46-e8268b71ff0a" providerId="ADAL" clId="{23BB4EDC-57DB-6940-AD70-C41AF3182097}" dt="2023-10-19T00:05:57.276" v="4627" actId="21"/>
            <ac:spMkLst>
              <pc:docMk/>
              <pc:sldMasterMk cId="39030012" sldId="2147483648"/>
              <pc:sldLayoutMk cId="3290437497" sldId="2147483783"/>
              <ac:spMk id="31" creationId="{DDFB0CB1-AE16-C3F7-B911-0162DBD6D477}"/>
            </ac:spMkLst>
          </pc:spChg>
          <pc:spChg chg="add del mod">
            <ac:chgData name="Joanna Enns" userId="e545c526-4049-4e40-8e46-e8268b71ff0a" providerId="ADAL" clId="{23BB4EDC-57DB-6940-AD70-C41AF3182097}" dt="2023-10-18T23:55:41.729" v="4544" actId="478"/>
            <ac:spMkLst>
              <pc:docMk/>
              <pc:sldMasterMk cId="39030012" sldId="2147483648"/>
              <pc:sldLayoutMk cId="3290437497" sldId="2147483783"/>
              <ac:spMk id="32" creationId="{D7D7689A-E70C-D320-76EE-86E914B0A935}"/>
            </ac:spMkLst>
          </pc:spChg>
          <pc:spChg chg="add del mod">
            <ac:chgData name="Joanna Enns" userId="e545c526-4049-4e40-8e46-e8268b71ff0a" providerId="ADAL" clId="{23BB4EDC-57DB-6940-AD70-C41AF3182097}" dt="2023-10-18T23:55:40.376" v="4543" actId="478"/>
            <ac:spMkLst>
              <pc:docMk/>
              <pc:sldMasterMk cId="39030012" sldId="2147483648"/>
              <pc:sldLayoutMk cId="3290437497" sldId="2147483783"/>
              <ac:spMk id="33" creationId="{75B74C31-BD86-5920-232A-68F231A217A8}"/>
            </ac:spMkLst>
          </pc:spChg>
          <pc:spChg chg="add mod">
            <ac:chgData name="Joanna Enns" userId="e545c526-4049-4e40-8e46-e8268b71ff0a" providerId="ADAL" clId="{23BB4EDC-57DB-6940-AD70-C41AF3182097}" dt="2023-10-18T23:55:23.162" v="4538" actId="571"/>
            <ac:spMkLst>
              <pc:docMk/>
              <pc:sldMasterMk cId="39030012" sldId="2147483648"/>
              <pc:sldLayoutMk cId="3290437497" sldId="2147483783"/>
              <ac:spMk id="34" creationId="{ACC7AD75-DA78-C98E-3EDB-BC478E029DDF}"/>
            </ac:spMkLst>
          </pc:spChg>
          <pc:spChg chg="add del mod">
            <ac:chgData name="Joanna Enns" userId="e545c526-4049-4e40-8e46-e8268b71ff0a" providerId="ADAL" clId="{23BB4EDC-57DB-6940-AD70-C41AF3182097}" dt="2023-10-19T00:31:52.639" v="5157" actId="478"/>
            <ac:spMkLst>
              <pc:docMk/>
              <pc:sldMasterMk cId="39030012" sldId="2147483648"/>
              <pc:sldLayoutMk cId="3290437497" sldId="2147483783"/>
              <ac:spMk id="35" creationId="{B7456220-0089-B33A-B225-122EE8FD6E2B}"/>
            </ac:spMkLst>
          </pc:spChg>
          <pc:spChg chg="add del mod">
            <ac:chgData name="Joanna Enns" userId="e545c526-4049-4e40-8e46-e8268b71ff0a" providerId="ADAL" clId="{23BB4EDC-57DB-6940-AD70-C41AF3182097}" dt="2023-10-19T00:30:18.510" v="5119" actId="478"/>
            <ac:spMkLst>
              <pc:docMk/>
              <pc:sldMasterMk cId="39030012" sldId="2147483648"/>
              <pc:sldLayoutMk cId="3290437497" sldId="2147483783"/>
              <ac:spMk id="36" creationId="{9A44ABC9-67E0-746E-F471-A1ACF44CC5A9}"/>
            </ac:spMkLst>
          </pc:spChg>
          <pc:spChg chg="add del mod">
            <ac:chgData name="Joanna Enns" userId="e545c526-4049-4e40-8e46-e8268b71ff0a" providerId="ADAL" clId="{23BB4EDC-57DB-6940-AD70-C41AF3182097}" dt="2023-10-19T00:33:08.238" v="5172" actId="478"/>
            <ac:spMkLst>
              <pc:docMk/>
              <pc:sldMasterMk cId="39030012" sldId="2147483648"/>
              <pc:sldLayoutMk cId="3290437497" sldId="2147483783"/>
              <ac:spMk id="37" creationId="{74591C93-B9EF-ACB3-D82D-CBBD1FDD0746}"/>
            </ac:spMkLst>
          </pc:spChg>
          <pc:spChg chg="add del mod">
            <ac:chgData name="Joanna Enns" userId="e545c526-4049-4e40-8e46-e8268b71ff0a" providerId="ADAL" clId="{23BB4EDC-57DB-6940-AD70-C41AF3182097}" dt="2023-10-19T00:33:09.667" v="5173" actId="21"/>
            <ac:spMkLst>
              <pc:docMk/>
              <pc:sldMasterMk cId="39030012" sldId="2147483648"/>
              <pc:sldLayoutMk cId="3290437497" sldId="2147483783"/>
              <ac:spMk id="38" creationId="{80C89B68-A966-490C-31E5-A73799A940D2}"/>
            </ac:spMkLst>
          </pc:spChg>
          <pc:spChg chg="add del mod">
            <ac:chgData name="Joanna Enns" userId="e545c526-4049-4e40-8e46-e8268b71ff0a" providerId="ADAL" clId="{23BB4EDC-57DB-6940-AD70-C41AF3182097}" dt="2023-10-19T00:31:48.008" v="5155" actId="478"/>
            <ac:spMkLst>
              <pc:docMk/>
              <pc:sldMasterMk cId="39030012" sldId="2147483648"/>
              <pc:sldLayoutMk cId="3290437497" sldId="2147483783"/>
              <ac:spMk id="39" creationId="{C43ECE2A-D632-A7EE-B3ED-A8B4224B2BC4}"/>
            </ac:spMkLst>
          </pc:spChg>
          <pc:spChg chg="add mod">
            <ac:chgData name="Joanna Enns" userId="e545c526-4049-4e40-8e46-e8268b71ff0a" providerId="ADAL" clId="{23BB4EDC-57DB-6940-AD70-C41AF3182097}" dt="2023-10-19T00:31:43.975" v="5150" actId="571"/>
            <ac:spMkLst>
              <pc:docMk/>
              <pc:sldMasterMk cId="39030012" sldId="2147483648"/>
              <pc:sldLayoutMk cId="3290437497" sldId="2147483783"/>
              <ac:spMk id="40" creationId="{600695BE-8565-49B0-32C9-26FA61D30B86}"/>
            </ac:spMkLst>
          </pc:spChg>
          <pc:spChg chg="add mod">
            <ac:chgData name="Joanna Enns" userId="e545c526-4049-4e40-8e46-e8268b71ff0a" providerId="ADAL" clId="{23BB4EDC-57DB-6940-AD70-C41AF3182097}" dt="2023-10-19T00:31:43.379" v="5149" actId="571"/>
            <ac:spMkLst>
              <pc:docMk/>
              <pc:sldMasterMk cId="39030012" sldId="2147483648"/>
              <pc:sldLayoutMk cId="3290437497" sldId="2147483783"/>
              <ac:spMk id="41" creationId="{3CB06054-E420-CAD6-E839-DD74F5701A4F}"/>
            </ac:spMkLst>
          </pc:spChg>
          <pc:spChg chg="add mod">
            <ac:chgData name="Joanna Enns" userId="e545c526-4049-4e40-8e46-e8268b71ff0a" providerId="ADAL" clId="{23BB4EDC-57DB-6940-AD70-C41AF3182097}" dt="2023-10-19T00:31:20.355" v="5139" actId="571"/>
            <ac:spMkLst>
              <pc:docMk/>
              <pc:sldMasterMk cId="39030012" sldId="2147483648"/>
              <pc:sldLayoutMk cId="3290437497" sldId="2147483783"/>
              <ac:spMk id="42" creationId="{539D711D-0DE8-AEB1-CB0F-29E7D99E656C}"/>
            </ac:spMkLst>
          </pc:spChg>
          <pc:spChg chg="add mod">
            <ac:chgData name="Joanna Enns" userId="e545c526-4049-4e40-8e46-e8268b71ff0a" providerId="ADAL" clId="{23BB4EDC-57DB-6940-AD70-C41AF3182097}" dt="2023-10-19T00:31:19.943" v="5138" actId="571"/>
            <ac:spMkLst>
              <pc:docMk/>
              <pc:sldMasterMk cId="39030012" sldId="2147483648"/>
              <pc:sldLayoutMk cId="3290437497" sldId="2147483783"/>
              <ac:spMk id="43" creationId="{203F5E2D-E280-066B-E887-4E3D9C4573C2}"/>
            </ac:spMkLst>
          </pc:spChg>
          <pc:spChg chg="add mod">
            <ac:chgData name="Joanna Enns" userId="e545c526-4049-4e40-8e46-e8268b71ff0a" providerId="ADAL" clId="{23BB4EDC-57DB-6940-AD70-C41AF3182097}" dt="2023-10-19T00:32:23.190" v="5166" actId="14100"/>
            <ac:spMkLst>
              <pc:docMk/>
              <pc:sldMasterMk cId="39030012" sldId="2147483648"/>
              <pc:sldLayoutMk cId="3290437497" sldId="2147483783"/>
              <ac:spMk id="44" creationId="{1CB818BC-C0C4-ABB9-087B-F9307FDCB2A2}"/>
            </ac:spMkLst>
          </pc:spChg>
          <pc:spChg chg="add del mod">
            <ac:chgData name="Joanna Enns" userId="e545c526-4049-4e40-8e46-e8268b71ff0a" providerId="ADAL" clId="{23BB4EDC-57DB-6940-AD70-C41AF3182097}" dt="2023-10-19T00:33:08.238" v="5172" actId="478"/>
            <ac:spMkLst>
              <pc:docMk/>
              <pc:sldMasterMk cId="39030012" sldId="2147483648"/>
              <pc:sldLayoutMk cId="3290437497" sldId="2147483783"/>
              <ac:spMk id="45" creationId="{34971107-29DA-F0A4-CE01-A2B3A0F582B9}"/>
            </ac:spMkLst>
          </pc:spChg>
          <pc:spChg chg="add del mod">
            <ac:chgData name="Joanna Enns" userId="e545c526-4049-4e40-8e46-e8268b71ff0a" providerId="ADAL" clId="{23BB4EDC-57DB-6940-AD70-C41AF3182097}" dt="2023-10-19T00:33:08.238" v="5172" actId="478"/>
            <ac:spMkLst>
              <pc:docMk/>
              <pc:sldMasterMk cId="39030012" sldId="2147483648"/>
              <pc:sldLayoutMk cId="3290437497" sldId="2147483783"/>
              <ac:spMk id="46" creationId="{4419C8CA-EB15-8560-C7EC-B20B170A8DBC}"/>
            </ac:spMkLst>
          </pc:spChg>
          <pc:spChg chg="add mod">
            <ac:chgData name="Joanna Enns" userId="e545c526-4049-4e40-8e46-e8268b71ff0a" providerId="ADAL" clId="{23BB4EDC-57DB-6940-AD70-C41AF3182097}" dt="2023-10-19T00:32:28.083" v="5167" actId="571"/>
            <ac:spMkLst>
              <pc:docMk/>
              <pc:sldMasterMk cId="39030012" sldId="2147483648"/>
              <pc:sldLayoutMk cId="3290437497" sldId="2147483783"/>
              <ac:spMk id="47" creationId="{6D1E09BB-F729-076B-C01E-AADBD5A6133E}"/>
            </ac:spMkLst>
          </pc:spChg>
          <pc:spChg chg="add mod">
            <ac:chgData name="Joanna Enns" userId="e545c526-4049-4e40-8e46-e8268b71ff0a" providerId="ADAL" clId="{23BB4EDC-57DB-6940-AD70-C41AF3182097}" dt="2023-10-19T00:32:55.055" v="5171" actId="14100"/>
            <ac:spMkLst>
              <pc:docMk/>
              <pc:sldMasterMk cId="39030012" sldId="2147483648"/>
              <pc:sldLayoutMk cId="3290437497" sldId="2147483783"/>
              <ac:spMk id="48" creationId="{3A84B9E0-359C-38B7-2D7A-1F667693B6CD}"/>
            </ac:spMkLst>
          </pc:spChg>
          <pc:picChg chg="add del">
            <ac:chgData name="Joanna Enns" userId="e545c526-4049-4e40-8e46-e8268b71ff0a" providerId="ADAL" clId="{23BB4EDC-57DB-6940-AD70-C41AF3182097}" dt="2023-10-18T23:27:37.790" v="4305" actId="478"/>
            <ac:picMkLst>
              <pc:docMk/>
              <pc:sldMasterMk cId="39030012" sldId="2147483648"/>
              <pc:sldLayoutMk cId="3290437497" sldId="2147483783"/>
              <ac:picMk id="9" creationId="{32EB7B89-0420-5DC7-954B-D6058E731ADC}"/>
            </ac:picMkLst>
          </pc:picChg>
          <pc:picChg chg="add del mod">
            <ac:chgData name="Joanna Enns" userId="e545c526-4049-4e40-8e46-e8268b71ff0a" providerId="ADAL" clId="{23BB4EDC-57DB-6940-AD70-C41AF3182097}" dt="2023-10-18T23:19:23.923" v="4182"/>
            <ac:picMkLst>
              <pc:docMk/>
              <pc:sldMasterMk cId="39030012" sldId="2147483648"/>
              <pc:sldLayoutMk cId="3290437497" sldId="2147483783"/>
              <ac:picMk id="10" creationId="{30C4CFC5-742D-6937-56D8-CD1D3576124B}"/>
            </ac:picMkLst>
          </pc:picChg>
          <pc:picChg chg="add mod">
            <ac:chgData name="Joanna Enns" userId="e545c526-4049-4e40-8e46-e8268b71ff0a" providerId="ADAL" clId="{23BB4EDC-57DB-6940-AD70-C41AF3182097}" dt="2023-10-18T23:27:38.030" v="4306"/>
            <ac:picMkLst>
              <pc:docMk/>
              <pc:sldMasterMk cId="39030012" sldId="2147483648"/>
              <pc:sldLayoutMk cId="3290437497" sldId="2147483783"/>
              <ac:picMk id="22" creationId="{35372466-8CAB-147D-D4D9-1EA8AF9688C0}"/>
            </ac:picMkLst>
          </pc:picChg>
        </pc:sldLayoutChg>
        <pc:sldLayoutChg chg="addSp delSp modSp add mod modTransition">
          <pc:chgData name="Joanna Enns" userId="e545c526-4049-4e40-8e46-e8268b71ff0a" providerId="ADAL" clId="{23BB4EDC-57DB-6940-AD70-C41AF3182097}" dt="2023-11-16T22:12:49.090" v="14654" actId="21"/>
          <pc:sldLayoutMkLst>
            <pc:docMk/>
            <pc:sldMasterMk cId="39030012" sldId="2147483648"/>
            <pc:sldLayoutMk cId="636980229" sldId="2147483784"/>
          </pc:sldLayoutMkLst>
          <pc:spChg chg="add del mod">
            <ac:chgData name="Joanna Enns" userId="e545c526-4049-4e40-8e46-e8268b71ff0a" providerId="ADAL" clId="{23BB4EDC-57DB-6940-AD70-C41AF3182097}" dt="2023-11-16T22:08:32.269" v="14568" actId="21"/>
            <ac:spMkLst>
              <pc:docMk/>
              <pc:sldMasterMk cId="39030012" sldId="2147483648"/>
              <pc:sldLayoutMk cId="636980229" sldId="2147483784"/>
              <ac:spMk id="2" creationId="{14EA40C7-9F48-25C4-C35B-01D3CDF9535E}"/>
            </ac:spMkLst>
          </pc:spChg>
          <pc:spChg chg="add del mod">
            <ac:chgData name="Joanna Enns" userId="e545c526-4049-4e40-8e46-e8268b71ff0a" providerId="ADAL" clId="{23BB4EDC-57DB-6940-AD70-C41AF3182097}" dt="2023-10-18T23:46:26.574" v="4456" actId="478"/>
            <ac:spMkLst>
              <pc:docMk/>
              <pc:sldMasterMk cId="39030012" sldId="2147483648"/>
              <pc:sldLayoutMk cId="636980229" sldId="2147483784"/>
              <ac:spMk id="2" creationId="{F9B2734A-9144-DC65-8D85-8668799F70FA}"/>
            </ac:spMkLst>
          </pc:spChg>
          <pc:spChg chg="mod">
            <ac:chgData name="Joanna Enns" userId="e545c526-4049-4e40-8e46-e8268b71ff0a" providerId="ADAL" clId="{23BB4EDC-57DB-6940-AD70-C41AF3182097}" dt="2023-11-16T22:12:44.021" v="14653" actId="20577"/>
            <ac:spMkLst>
              <pc:docMk/>
              <pc:sldMasterMk cId="39030012" sldId="2147483648"/>
              <pc:sldLayoutMk cId="636980229" sldId="2147483784"/>
              <ac:spMk id="3" creationId="{9DF79AD5-A13B-AD07-F23A-7D3DE8B2B2B4}"/>
            </ac:spMkLst>
          </pc:spChg>
          <pc:spChg chg="add del mod">
            <ac:chgData name="Joanna Enns" userId="e545c526-4049-4e40-8e46-e8268b71ff0a" providerId="ADAL" clId="{23BB4EDC-57DB-6940-AD70-C41AF3182097}" dt="2023-11-16T22:12:49.090" v="14654" actId="21"/>
            <ac:spMkLst>
              <pc:docMk/>
              <pc:sldMasterMk cId="39030012" sldId="2147483648"/>
              <pc:sldLayoutMk cId="636980229" sldId="2147483784"/>
              <ac:spMk id="4" creationId="{32F967EA-A16D-D6A7-302B-7FEF2F856701}"/>
            </ac:spMkLst>
          </pc:spChg>
          <pc:spChg chg="add mod">
            <ac:chgData name="Joanna Enns" userId="e545c526-4049-4e40-8e46-e8268b71ff0a" providerId="ADAL" clId="{23BB4EDC-57DB-6940-AD70-C41AF3182097}" dt="2023-10-18T23:42:18.857" v="4429" actId="571"/>
            <ac:spMkLst>
              <pc:docMk/>
              <pc:sldMasterMk cId="39030012" sldId="2147483648"/>
              <pc:sldLayoutMk cId="636980229" sldId="2147483784"/>
              <ac:spMk id="4" creationId="{4BD5AECC-DCBF-23FD-5508-3AB7916E16BE}"/>
            </ac:spMkLst>
          </pc:spChg>
          <pc:spChg chg="add mod">
            <ac:chgData name="Joanna Enns" userId="e545c526-4049-4e40-8e46-e8268b71ff0a" providerId="ADAL" clId="{23BB4EDC-57DB-6940-AD70-C41AF3182097}" dt="2023-11-16T22:08:24.163" v="14567" actId="14100"/>
            <ac:spMkLst>
              <pc:docMk/>
              <pc:sldMasterMk cId="39030012" sldId="2147483648"/>
              <pc:sldLayoutMk cId="636980229" sldId="2147483784"/>
              <ac:spMk id="5" creationId="{73E1A652-6457-B5D9-1240-2D773CBDBC38}"/>
            </ac:spMkLst>
          </pc:spChg>
          <pc:spChg chg="add del mod">
            <ac:chgData name="Joanna Enns" userId="e545c526-4049-4e40-8e46-e8268b71ff0a" providerId="ADAL" clId="{23BB4EDC-57DB-6940-AD70-C41AF3182097}" dt="2023-11-16T22:11:43.450" v="14613" actId="478"/>
            <ac:spMkLst>
              <pc:docMk/>
              <pc:sldMasterMk cId="39030012" sldId="2147483648"/>
              <pc:sldLayoutMk cId="636980229" sldId="2147483784"/>
              <ac:spMk id="6" creationId="{68F2A2A5-871E-5E61-A6DE-F09B7E826498}"/>
            </ac:spMkLst>
          </pc:spChg>
          <pc:spChg chg="add del mod">
            <ac:chgData name="Joanna Enns" userId="e545c526-4049-4e40-8e46-e8268b71ff0a" providerId="ADAL" clId="{23BB4EDC-57DB-6940-AD70-C41AF3182097}" dt="2023-10-18T23:43:47.102" v="4436" actId="478"/>
            <ac:spMkLst>
              <pc:docMk/>
              <pc:sldMasterMk cId="39030012" sldId="2147483648"/>
              <pc:sldLayoutMk cId="636980229" sldId="2147483784"/>
              <ac:spMk id="6" creationId="{B999A8C7-D44B-3F1F-F60F-FB1E6D6A1574}"/>
            </ac:spMkLst>
          </pc:spChg>
          <pc:spChg chg="mod">
            <ac:chgData name="Joanna Enns" userId="e545c526-4049-4e40-8e46-e8268b71ff0a" providerId="ADAL" clId="{23BB4EDC-57DB-6940-AD70-C41AF3182097}" dt="2023-11-16T22:08:11.510" v="14562" actId="14100"/>
            <ac:spMkLst>
              <pc:docMk/>
              <pc:sldMasterMk cId="39030012" sldId="2147483648"/>
              <pc:sldLayoutMk cId="636980229" sldId="2147483784"/>
              <ac:spMk id="9" creationId="{46C54629-3299-0326-EC73-19D82F809ECE}"/>
            </ac:spMkLst>
          </pc:spChg>
          <pc:spChg chg="mod">
            <ac:chgData name="Joanna Enns" userId="e545c526-4049-4e40-8e46-e8268b71ff0a" providerId="ADAL" clId="{23BB4EDC-57DB-6940-AD70-C41AF3182097}" dt="2023-11-16T22:12:25.116" v="14622" actId="14100"/>
            <ac:spMkLst>
              <pc:docMk/>
              <pc:sldMasterMk cId="39030012" sldId="2147483648"/>
              <pc:sldLayoutMk cId="636980229" sldId="2147483784"/>
              <ac:spMk id="17" creationId="{DAFA0670-26FF-F341-B045-2C5797367DF7}"/>
            </ac:spMkLst>
          </pc:spChg>
          <pc:spChg chg="del">
            <ac:chgData name="Joanna Enns" userId="e545c526-4049-4e40-8e46-e8268b71ff0a" providerId="ADAL" clId="{23BB4EDC-57DB-6940-AD70-C41AF3182097}" dt="2023-10-18T23:41:51.163" v="4422" actId="478"/>
            <ac:spMkLst>
              <pc:docMk/>
              <pc:sldMasterMk cId="39030012" sldId="2147483648"/>
              <pc:sldLayoutMk cId="636980229" sldId="2147483784"/>
              <ac:spMk id="19" creationId="{268B4BCF-36AB-6BCB-F164-94FB10D3D43C}"/>
            </ac:spMkLst>
          </pc:spChg>
        </pc:sldLayoutChg>
        <pc:sldLayoutChg chg="modSp add del mod modTransition">
          <pc:chgData name="Joanna Enns" userId="e545c526-4049-4e40-8e46-e8268b71ff0a" providerId="ADAL" clId="{23BB4EDC-57DB-6940-AD70-C41AF3182097}" dt="2023-10-18T23:13:27.522" v="3849" actId="2890"/>
          <pc:sldLayoutMkLst>
            <pc:docMk/>
            <pc:sldMasterMk cId="39030012" sldId="2147483648"/>
            <pc:sldLayoutMk cId="2670158439" sldId="2147483784"/>
          </pc:sldLayoutMkLst>
          <pc:spChg chg="mod">
            <ac:chgData name="Joanna Enns" userId="e545c526-4049-4e40-8e46-e8268b71ff0a" providerId="ADAL" clId="{23BB4EDC-57DB-6940-AD70-C41AF3182097}" dt="2023-10-18T23:13:11.377" v="3846" actId="14100"/>
            <ac:spMkLst>
              <pc:docMk/>
              <pc:sldMasterMk cId="39030012" sldId="2147483648"/>
              <pc:sldLayoutMk cId="2670158439" sldId="2147483784"/>
              <ac:spMk id="25" creationId="{FE87B075-0592-EAC4-A913-CE2CB56E26FC}"/>
            </ac:spMkLst>
          </pc:spChg>
          <pc:spChg chg="mod">
            <ac:chgData name="Joanna Enns" userId="e545c526-4049-4e40-8e46-e8268b71ff0a" providerId="ADAL" clId="{23BB4EDC-57DB-6940-AD70-C41AF3182097}" dt="2023-10-18T23:13:11.114" v="3845" actId="14100"/>
            <ac:spMkLst>
              <pc:docMk/>
              <pc:sldMasterMk cId="39030012" sldId="2147483648"/>
              <pc:sldLayoutMk cId="2670158439" sldId="2147483784"/>
              <ac:spMk id="27" creationId="{D2501056-8C04-851D-B830-8AA123600558}"/>
            </ac:spMkLst>
          </pc:spChg>
        </pc:sldLayoutChg>
        <pc:sldLayoutChg chg="addSp delSp modSp add mod modTransition">
          <pc:chgData name="Joanna Enns" userId="e545c526-4049-4e40-8e46-e8268b71ff0a" providerId="ADAL" clId="{23BB4EDC-57DB-6940-AD70-C41AF3182097}" dt="2023-11-07T00:41:43.589" v="13658" actId="6014"/>
          <pc:sldLayoutMkLst>
            <pc:docMk/>
            <pc:sldMasterMk cId="39030012" sldId="2147483648"/>
            <pc:sldLayoutMk cId="122559385" sldId="2147483785"/>
          </pc:sldLayoutMkLst>
          <pc:spChg chg="add del mod">
            <ac:chgData name="Joanna Enns" userId="e545c526-4049-4e40-8e46-e8268b71ff0a" providerId="ADAL" clId="{23BB4EDC-57DB-6940-AD70-C41AF3182097}" dt="2023-10-20T21:42:38.771" v="11723" actId="21"/>
            <ac:spMkLst>
              <pc:docMk/>
              <pc:sldMasterMk cId="39030012" sldId="2147483648"/>
              <pc:sldLayoutMk cId="122559385" sldId="2147483785"/>
              <ac:spMk id="2" creationId="{F9B2734A-9144-DC65-8D85-8668799F70FA}"/>
            </ac:spMkLst>
          </pc:spChg>
          <pc:spChg chg="add mod">
            <ac:chgData name="Joanna Enns" userId="e545c526-4049-4e40-8e46-e8268b71ff0a" providerId="ADAL" clId="{23BB4EDC-57DB-6940-AD70-C41AF3182097}" dt="2023-10-19T00:08:51.701" v="4679" actId="404"/>
            <ac:spMkLst>
              <pc:docMk/>
              <pc:sldMasterMk cId="39030012" sldId="2147483648"/>
              <pc:sldLayoutMk cId="122559385" sldId="2147483785"/>
              <ac:spMk id="4" creationId="{B3D394E2-048B-C792-FD1F-04040C9B9D51}"/>
            </ac:spMkLst>
          </pc:spChg>
          <pc:spChg chg="mod">
            <ac:chgData name="Joanna Enns" userId="e545c526-4049-4e40-8e46-e8268b71ff0a" providerId="ADAL" clId="{23BB4EDC-57DB-6940-AD70-C41AF3182097}" dt="2023-10-19T00:08:51.701" v="4679" actId="404"/>
            <ac:spMkLst>
              <pc:docMk/>
              <pc:sldMasterMk cId="39030012" sldId="2147483648"/>
              <pc:sldLayoutMk cId="122559385" sldId="2147483785"/>
              <ac:spMk id="5" creationId="{73E1A652-6457-B5D9-1240-2D773CBDBC38}"/>
            </ac:spMkLst>
          </pc:spChg>
          <pc:spChg chg="add mod">
            <ac:chgData name="Joanna Enns" userId="e545c526-4049-4e40-8e46-e8268b71ff0a" providerId="ADAL" clId="{23BB4EDC-57DB-6940-AD70-C41AF3182097}" dt="2023-10-19T00:08:51.701" v="4679" actId="404"/>
            <ac:spMkLst>
              <pc:docMk/>
              <pc:sldMasterMk cId="39030012" sldId="2147483648"/>
              <pc:sldLayoutMk cId="122559385" sldId="2147483785"/>
              <ac:spMk id="6" creationId="{F134D4FF-D0ED-2FDC-8AAC-C3A781F8D7EB}"/>
            </ac:spMkLst>
          </pc:spChg>
          <pc:spChg chg="add mod">
            <ac:chgData name="Joanna Enns" userId="e545c526-4049-4e40-8e46-e8268b71ff0a" providerId="ADAL" clId="{23BB4EDC-57DB-6940-AD70-C41AF3182097}" dt="2023-10-19T00:08:51.701" v="4679" actId="404"/>
            <ac:spMkLst>
              <pc:docMk/>
              <pc:sldMasterMk cId="39030012" sldId="2147483648"/>
              <pc:sldLayoutMk cId="122559385" sldId="2147483785"/>
              <ac:spMk id="7" creationId="{79CADF4D-1348-B562-203D-C122DC4289FA}"/>
            </ac:spMkLst>
          </pc:spChg>
          <pc:spChg chg="mod">
            <ac:chgData name="Joanna Enns" userId="e545c526-4049-4e40-8e46-e8268b71ff0a" providerId="ADAL" clId="{23BB4EDC-57DB-6940-AD70-C41AF3182097}" dt="2023-10-19T00:47:01.157" v="5351" actId="404"/>
            <ac:spMkLst>
              <pc:docMk/>
              <pc:sldMasterMk cId="39030012" sldId="2147483648"/>
              <pc:sldLayoutMk cId="122559385" sldId="2147483785"/>
              <ac:spMk id="9" creationId="{46C54629-3299-0326-EC73-19D82F809ECE}"/>
            </ac:spMkLst>
          </pc:spChg>
          <pc:spChg chg="del">
            <ac:chgData name="Joanna Enns" userId="e545c526-4049-4e40-8e46-e8268b71ff0a" providerId="ADAL" clId="{23BB4EDC-57DB-6940-AD70-C41AF3182097}" dt="2023-10-18T23:44:17.187" v="4444" actId="478"/>
            <ac:spMkLst>
              <pc:docMk/>
              <pc:sldMasterMk cId="39030012" sldId="2147483648"/>
              <pc:sldLayoutMk cId="122559385" sldId="2147483785"/>
              <ac:spMk id="17" creationId="{DAFA0670-26FF-F341-B045-2C5797367DF7}"/>
            </ac:spMkLst>
          </pc:spChg>
        </pc:sldLayoutChg>
        <pc:sldLayoutChg chg="addSp delSp modSp add mod ord modTransition">
          <pc:chgData name="Joanna Enns" userId="e545c526-4049-4e40-8e46-e8268b71ff0a" providerId="ADAL" clId="{23BB4EDC-57DB-6940-AD70-C41AF3182097}" dt="2023-11-16T22:09:17" v="14583" actId="21"/>
          <pc:sldLayoutMkLst>
            <pc:docMk/>
            <pc:sldMasterMk cId="39030012" sldId="2147483648"/>
            <pc:sldLayoutMk cId="2662655072" sldId="2147483786"/>
          </pc:sldLayoutMkLst>
          <pc:spChg chg="add del mod">
            <ac:chgData name="Joanna Enns" userId="e545c526-4049-4e40-8e46-e8268b71ff0a" providerId="ADAL" clId="{23BB4EDC-57DB-6940-AD70-C41AF3182097}" dt="2023-11-16T22:09:17" v="14583" actId="21"/>
            <ac:spMkLst>
              <pc:docMk/>
              <pc:sldMasterMk cId="39030012" sldId="2147483648"/>
              <pc:sldLayoutMk cId="2662655072" sldId="2147483786"/>
              <ac:spMk id="2" creationId="{95E68FE7-0428-288A-5C7A-5E0D0CF5A34D}"/>
            </ac:spMkLst>
          </pc:spChg>
          <pc:spChg chg="del">
            <ac:chgData name="Joanna Enns" userId="e545c526-4049-4e40-8e46-e8268b71ff0a" providerId="ADAL" clId="{23BB4EDC-57DB-6940-AD70-C41AF3182097}" dt="2023-10-18T23:45:59.913" v="4453" actId="478"/>
            <ac:spMkLst>
              <pc:docMk/>
              <pc:sldMasterMk cId="39030012" sldId="2147483648"/>
              <pc:sldLayoutMk cId="2662655072" sldId="2147483786"/>
              <ac:spMk id="2" creationId="{F9B2734A-9144-DC65-8D85-8668799F70FA}"/>
            </ac:spMkLst>
          </pc:spChg>
          <pc:spChg chg="mod">
            <ac:chgData name="Joanna Enns" userId="e545c526-4049-4e40-8e46-e8268b71ff0a" providerId="ADAL" clId="{23BB4EDC-57DB-6940-AD70-C41AF3182097}" dt="2023-11-16T22:08:38.926" v="14571" actId="14100"/>
            <ac:spMkLst>
              <pc:docMk/>
              <pc:sldMasterMk cId="39030012" sldId="2147483648"/>
              <pc:sldLayoutMk cId="2662655072" sldId="2147483786"/>
              <ac:spMk id="3" creationId="{9DF79AD5-A13B-AD07-F23A-7D3DE8B2B2B4}"/>
            </ac:spMkLst>
          </pc:spChg>
          <pc:spChg chg="add del mod">
            <ac:chgData name="Joanna Enns" userId="e545c526-4049-4e40-8e46-e8268b71ff0a" providerId="ADAL" clId="{23BB4EDC-57DB-6940-AD70-C41AF3182097}" dt="2023-11-16T22:09:05.840" v="14582" actId="478"/>
            <ac:spMkLst>
              <pc:docMk/>
              <pc:sldMasterMk cId="39030012" sldId="2147483648"/>
              <pc:sldLayoutMk cId="2662655072" sldId="2147483786"/>
              <ac:spMk id="4" creationId="{B3D394E2-048B-C792-FD1F-04040C9B9D51}"/>
            </ac:spMkLst>
          </pc:spChg>
          <pc:spChg chg="mod">
            <ac:chgData name="Joanna Enns" userId="e545c526-4049-4e40-8e46-e8268b71ff0a" providerId="ADAL" clId="{23BB4EDC-57DB-6940-AD70-C41AF3182097}" dt="2023-11-16T22:09:05.473" v="14581" actId="14100"/>
            <ac:spMkLst>
              <pc:docMk/>
              <pc:sldMasterMk cId="39030012" sldId="2147483648"/>
              <pc:sldLayoutMk cId="2662655072" sldId="2147483786"/>
              <ac:spMk id="5" creationId="{73E1A652-6457-B5D9-1240-2D773CBDBC38}"/>
            </ac:spMkLst>
          </pc:spChg>
          <pc:spChg chg="mod">
            <ac:chgData name="Joanna Enns" userId="e545c526-4049-4e40-8e46-e8268b71ff0a" providerId="ADAL" clId="{23BB4EDC-57DB-6940-AD70-C41AF3182097}" dt="2023-11-16T22:08:51.094" v="14576" actId="14100"/>
            <ac:spMkLst>
              <pc:docMk/>
              <pc:sldMasterMk cId="39030012" sldId="2147483648"/>
              <pc:sldLayoutMk cId="2662655072" sldId="2147483786"/>
              <ac:spMk id="6" creationId="{F134D4FF-D0ED-2FDC-8AAC-C3A781F8D7EB}"/>
            </ac:spMkLst>
          </pc:spChg>
          <pc:spChg chg="del">
            <ac:chgData name="Joanna Enns" userId="e545c526-4049-4e40-8e46-e8268b71ff0a" providerId="ADAL" clId="{23BB4EDC-57DB-6940-AD70-C41AF3182097}" dt="2023-10-18T23:45:41.973" v="4450" actId="478"/>
            <ac:spMkLst>
              <pc:docMk/>
              <pc:sldMasterMk cId="39030012" sldId="2147483648"/>
              <pc:sldLayoutMk cId="2662655072" sldId="2147483786"/>
              <ac:spMk id="7" creationId="{79CADF4D-1348-B562-203D-C122DC4289FA}"/>
            </ac:spMkLst>
          </pc:spChg>
          <pc:spChg chg="mod">
            <ac:chgData name="Joanna Enns" userId="e545c526-4049-4e40-8e46-e8268b71ff0a" providerId="ADAL" clId="{23BB4EDC-57DB-6940-AD70-C41AF3182097}" dt="2023-11-16T22:08:36.799" v="14570" actId="14100"/>
            <ac:spMkLst>
              <pc:docMk/>
              <pc:sldMasterMk cId="39030012" sldId="2147483648"/>
              <pc:sldLayoutMk cId="2662655072" sldId="2147483786"/>
              <ac:spMk id="9" creationId="{46C54629-3299-0326-EC73-19D82F809ECE}"/>
            </ac:spMkLst>
          </pc:spChg>
        </pc:sldLayoutChg>
        <pc:sldLayoutChg chg="addSp delSp modSp add mod ord modTransition">
          <pc:chgData name="Joanna Enns" userId="e545c526-4049-4e40-8e46-e8268b71ff0a" providerId="ADAL" clId="{23BB4EDC-57DB-6940-AD70-C41AF3182097}" dt="2023-11-07T00:41:51.794" v="13659" actId="6014"/>
          <pc:sldLayoutMkLst>
            <pc:docMk/>
            <pc:sldMasterMk cId="39030012" sldId="2147483648"/>
            <pc:sldLayoutMk cId="1262062920" sldId="2147483787"/>
          </pc:sldLayoutMkLst>
          <pc:spChg chg="add del mod">
            <ac:chgData name="Joanna Enns" userId="e545c526-4049-4e40-8e46-e8268b71ff0a" providerId="ADAL" clId="{23BB4EDC-57DB-6940-AD70-C41AF3182097}" dt="2023-10-19T00:26:33.004" v="5064" actId="478"/>
            <ac:spMkLst>
              <pc:docMk/>
              <pc:sldMasterMk cId="39030012" sldId="2147483648"/>
              <pc:sldLayoutMk cId="1262062920" sldId="2147483787"/>
              <ac:spMk id="2" creationId="{1FAC72F0-80EB-5199-11C5-7F9E51F17499}"/>
            </ac:spMkLst>
          </pc:spChg>
          <pc:spChg chg="mod">
            <ac:chgData name="Joanna Enns" userId="e545c526-4049-4e40-8e46-e8268b71ff0a" providerId="ADAL" clId="{23BB4EDC-57DB-6940-AD70-C41AF3182097}" dt="2023-10-19T00:46:57.507" v="5349" actId="404"/>
            <ac:spMkLst>
              <pc:docMk/>
              <pc:sldMasterMk cId="39030012" sldId="2147483648"/>
              <pc:sldLayoutMk cId="1262062920" sldId="2147483787"/>
              <ac:spMk id="3" creationId="{5959B4F1-E0BF-936B-1952-87880343DCC1}"/>
            </ac:spMkLst>
          </pc:spChg>
          <pc:spChg chg="add del mod">
            <ac:chgData name="Joanna Enns" userId="e545c526-4049-4e40-8e46-e8268b71ff0a" providerId="ADAL" clId="{23BB4EDC-57DB-6940-AD70-C41AF3182097}" dt="2023-10-19T00:26:33.004" v="5064" actId="478"/>
            <ac:spMkLst>
              <pc:docMk/>
              <pc:sldMasterMk cId="39030012" sldId="2147483648"/>
              <pc:sldLayoutMk cId="1262062920" sldId="2147483787"/>
              <ac:spMk id="4" creationId="{59233673-0213-2B58-D509-5BAB310FFEDE}"/>
            </ac:spMkLst>
          </pc:spChg>
          <pc:spChg chg="add del mod">
            <ac:chgData name="Joanna Enns" userId="e545c526-4049-4e40-8e46-e8268b71ff0a" providerId="ADAL" clId="{23BB4EDC-57DB-6940-AD70-C41AF3182097}" dt="2023-10-19T00:26:22.643" v="5061" actId="478"/>
            <ac:spMkLst>
              <pc:docMk/>
              <pc:sldMasterMk cId="39030012" sldId="2147483648"/>
              <pc:sldLayoutMk cId="1262062920" sldId="2147483787"/>
              <ac:spMk id="5" creationId="{FFD08751-F23F-D56A-B8FC-22A66D87F393}"/>
            </ac:spMkLst>
          </pc:spChg>
          <pc:spChg chg="mod">
            <ac:chgData name="Joanna Enns" userId="e545c526-4049-4e40-8e46-e8268b71ff0a" providerId="ADAL" clId="{23BB4EDC-57DB-6940-AD70-C41AF3182097}" dt="2023-10-19T00:27:25.481" v="5071" actId="14100"/>
            <ac:spMkLst>
              <pc:docMk/>
              <pc:sldMasterMk cId="39030012" sldId="2147483648"/>
              <pc:sldLayoutMk cId="1262062920" sldId="2147483787"/>
              <ac:spMk id="8" creationId="{1B3848B1-6824-ABB9-4258-0D70D56B4E93}"/>
            </ac:spMkLst>
          </pc:spChg>
          <pc:spChg chg="del mod">
            <ac:chgData name="Joanna Enns" userId="e545c526-4049-4e40-8e46-e8268b71ff0a" providerId="ADAL" clId="{23BB4EDC-57DB-6940-AD70-C41AF3182097}" dt="2023-10-19T00:26:35.211" v="5065" actId="21"/>
            <ac:spMkLst>
              <pc:docMk/>
              <pc:sldMasterMk cId="39030012" sldId="2147483648"/>
              <pc:sldLayoutMk cId="1262062920" sldId="2147483787"/>
              <ac:spMk id="52" creationId="{ABB8061F-2AA1-4086-2E86-4F099B6B5E66}"/>
            </ac:spMkLst>
          </pc:spChg>
          <pc:spChg chg="del">
            <ac:chgData name="Joanna Enns" userId="e545c526-4049-4e40-8e46-e8268b71ff0a" providerId="ADAL" clId="{23BB4EDC-57DB-6940-AD70-C41AF3182097}" dt="2023-10-18T23:56:24.978" v="4552" actId="478"/>
            <ac:spMkLst>
              <pc:docMk/>
              <pc:sldMasterMk cId="39030012" sldId="2147483648"/>
              <pc:sldLayoutMk cId="1262062920" sldId="2147483787"/>
              <ac:spMk id="53" creationId="{1CD0877C-13FE-3CE8-3DBA-E8A98ECA878F}"/>
            </ac:spMkLst>
          </pc:spChg>
          <pc:spChg chg="mod">
            <ac:chgData name="Joanna Enns" userId="e545c526-4049-4e40-8e46-e8268b71ff0a" providerId="ADAL" clId="{23BB4EDC-57DB-6940-AD70-C41AF3182097}" dt="2023-10-19T00:27:20.819" v="5069" actId="14100"/>
            <ac:spMkLst>
              <pc:docMk/>
              <pc:sldMasterMk cId="39030012" sldId="2147483648"/>
              <pc:sldLayoutMk cId="1262062920" sldId="2147483787"/>
              <ac:spMk id="56" creationId="{C556F7C8-BF91-5187-AE4A-CABB91BE8177}"/>
            </ac:spMkLst>
          </pc:spChg>
          <pc:spChg chg="del">
            <ac:chgData name="Joanna Enns" userId="e545c526-4049-4e40-8e46-e8268b71ff0a" providerId="ADAL" clId="{23BB4EDC-57DB-6940-AD70-C41AF3182097}" dt="2023-10-18T23:56:24.178" v="4551" actId="478"/>
            <ac:spMkLst>
              <pc:docMk/>
              <pc:sldMasterMk cId="39030012" sldId="2147483648"/>
              <pc:sldLayoutMk cId="1262062920" sldId="2147483787"/>
              <ac:spMk id="57" creationId="{8A4531EA-CE6D-4FFF-7629-A94DDBF074D9}"/>
            </ac:spMkLst>
          </pc:spChg>
          <pc:spChg chg="del">
            <ac:chgData name="Joanna Enns" userId="e545c526-4049-4e40-8e46-e8268b71ff0a" providerId="ADAL" clId="{23BB4EDC-57DB-6940-AD70-C41AF3182097}" dt="2023-10-18T23:56:25.750" v="4553" actId="478"/>
            <ac:spMkLst>
              <pc:docMk/>
              <pc:sldMasterMk cId="39030012" sldId="2147483648"/>
              <pc:sldLayoutMk cId="1262062920" sldId="2147483787"/>
              <ac:spMk id="58" creationId="{B5D0DCA4-EEFB-C43B-39A6-F9CB08E33524}"/>
            </ac:spMkLst>
          </pc:spChg>
        </pc:sldLayoutChg>
        <pc:sldLayoutChg chg="addSp delSp modSp add mod ord modTransition">
          <pc:chgData name="Joanna Enns" userId="e545c526-4049-4e40-8e46-e8268b71ff0a" providerId="ADAL" clId="{23BB4EDC-57DB-6940-AD70-C41AF3182097}" dt="2023-11-07T00:41:57.944" v="13660" actId="6014"/>
          <pc:sldLayoutMkLst>
            <pc:docMk/>
            <pc:sldMasterMk cId="39030012" sldId="2147483648"/>
            <pc:sldLayoutMk cId="3238052621" sldId="2147483788"/>
          </pc:sldLayoutMkLst>
          <pc:spChg chg="add del mod">
            <ac:chgData name="Joanna Enns" userId="e545c526-4049-4e40-8e46-e8268b71ff0a" providerId="ADAL" clId="{23BB4EDC-57DB-6940-AD70-C41AF3182097}" dt="2023-10-19T00:27:54.274" v="5074"/>
            <ac:spMkLst>
              <pc:docMk/>
              <pc:sldMasterMk cId="39030012" sldId="2147483648"/>
              <pc:sldLayoutMk cId="3238052621" sldId="2147483788"/>
              <ac:spMk id="2" creationId="{C3048BF6-7EEF-AA47-55E9-DCFE8611697C}"/>
            </ac:spMkLst>
          </pc:spChg>
          <pc:spChg chg="mod">
            <ac:chgData name="Joanna Enns" userId="e545c526-4049-4e40-8e46-e8268b71ff0a" providerId="ADAL" clId="{23BB4EDC-57DB-6940-AD70-C41AF3182097}" dt="2023-10-19T00:46:54.543" v="5348" actId="404"/>
            <ac:spMkLst>
              <pc:docMk/>
              <pc:sldMasterMk cId="39030012" sldId="2147483648"/>
              <pc:sldLayoutMk cId="3238052621" sldId="2147483788"/>
              <ac:spMk id="3" creationId="{5959B4F1-E0BF-936B-1952-87880343DCC1}"/>
            </ac:spMkLst>
          </pc:spChg>
          <pc:spChg chg="add mod">
            <ac:chgData name="Joanna Enns" userId="e545c526-4049-4e40-8e46-e8268b71ff0a" providerId="ADAL" clId="{23BB4EDC-57DB-6940-AD70-C41AF3182097}" dt="2023-10-19T00:29:44.509" v="5111" actId="14100"/>
            <ac:spMkLst>
              <pc:docMk/>
              <pc:sldMasterMk cId="39030012" sldId="2147483648"/>
              <pc:sldLayoutMk cId="3238052621" sldId="2147483788"/>
              <ac:spMk id="4" creationId="{884F9D40-3E7F-8C61-723E-C3E47280F559}"/>
            </ac:spMkLst>
          </pc:spChg>
          <pc:spChg chg="add mod">
            <ac:chgData name="Joanna Enns" userId="e545c526-4049-4e40-8e46-e8268b71ff0a" providerId="ADAL" clId="{23BB4EDC-57DB-6940-AD70-C41AF3182097}" dt="2023-10-19T00:29:07.248" v="5096" actId="571"/>
            <ac:spMkLst>
              <pc:docMk/>
              <pc:sldMasterMk cId="39030012" sldId="2147483648"/>
              <pc:sldLayoutMk cId="3238052621" sldId="2147483788"/>
              <ac:spMk id="5" creationId="{DEBED190-8878-AAC0-DE25-E1427E6C7A59}"/>
            </ac:spMkLst>
          </pc:spChg>
          <pc:spChg chg="add mod">
            <ac:chgData name="Joanna Enns" userId="e545c526-4049-4e40-8e46-e8268b71ff0a" providerId="ADAL" clId="{23BB4EDC-57DB-6940-AD70-C41AF3182097}" dt="2023-10-19T00:29:22.395" v="5104" actId="571"/>
            <ac:spMkLst>
              <pc:docMk/>
              <pc:sldMasterMk cId="39030012" sldId="2147483648"/>
              <pc:sldLayoutMk cId="3238052621" sldId="2147483788"/>
              <ac:spMk id="6" creationId="{F04D6BD8-1B75-92AA-3379-D6164675E517}"/>
            </ac:spMkLst>
          </pc:spChg>
          <pc:spChg chg="mod">
            <ac:chgData name="Joanna Enns" userId="e545c526-4049-4e40-8e46-e8268b71ff0a" providerId="ADAL" clId="{23BB4EDC-57DB-6940-AD70-C41AF3182097}" dt="2023-10-19T00:28:39.830" v="5085" actId="14100"/>
            <ac:spMkLst>
              <pc:docMk/>
              <pc:sldMasterMk cId="39030012" sldId="2147483648"/>
              <pc:sldLayoutMk cId="3238052621" sldId="2147483788"/>
              <ac:spMk id="8" creationId="{1B3848B1-6824-ABB9-4258-0D70D56B4E93}"/>
            </ac:spMkLst>
          </pc:spChg>
          <pc:spChg chg="add mod">
            <ac:chgData name="Joanna Enns" userId="e545c526-4049-4e40-8e46-e8268b71ff0a" providerId="ADAL" clId="{23BB4EDC-57DB-6940-AD70-C41AF3182097}" dt="2023-10-19T00:29:40.147" v="5109" actId="571"/>
            <ac:spMkLst>
              <pc:docMk/>
              <pc:sldMasterMk cId="39030012" sldId="2147483648"/>
              <pc:sldLayoutMk cId="3238052621" sldId="2147483788"/>
              <ac:spMk id="9" creationId="{63BBE74D-515F-8BD9-E75F-CDB4ACFEF715}"/>
            </ac:spMkLst>
          </pc:spChg>
          <pc:spChg chg="add mod">
            <ac:chgData name="Joanna Enns" userId="e545c526-4049-4e40-8e46-e8268b71ff0a" providerId="ADAL" clId="{23BB4EDC-57DB-6940-AD70-C41AF3182097}" dt="2023-10-19T00:29:47.840" v="5112" actId="571"/>
            <ac:spMkLst>
              <pc:docMk/>
              <pc:sldMasterMk cId="39030012" sldId="2147483648"/>
              <pc:sldLayoutMk cId="3238052621" sldId="2147483788"/>
              <ac:spMk id="10" creationId="{4DC3A97B-DE01-E049-E4F4-907D80A292D5}"/>
            </ac:spMkLst>
          </pc:spChg>
          <pc:spChg chg="del mod">
            <ac:chgData name="Joanna Enns" userId="e545c526-4049-4e40-8e46-e8268b71ff0a" providerId="ADAL" clId="{23BB4EDC-57DB-6940-AD70-C41AF3182097}" dt="2023-10-19T00:29:50.785" v="5113" actId="21"/>
            <ac:spMkLst>
              <pc:docMk/>
              <pc:sldMasterMk cId="39030012" sldId="2147483648"/>
              <pc:sldLayoutMk cId="3238052621" sldId="2147483788"/>
              <ac:spMk id="52" creationId="{ABB8061F-2AA1-4086-2E86-4F099B6B5E66}"/>
            </ac:spMkLst>
          </pc:spChg>
          <pc:spChg chg="del mod">
            <ac:chgData name="Joanna Enns" userId="e545c526-4049-4e40-8e46-e8268b71ff0a" providerId="ADAL" clId="{23BB4EDC-57DB-6940-AD70-C41AF3182097}" dt="2023-10-18T23:57:02.207" v="4564" actId="478"/>
            <ac:spMkLst>
              <pc:docMk/>
              <pc:sldMasterMk cId="39030012" sldId="2147483648"/>
              <pc:sldLayoutMk cId="3238052621" sldId="2147483788"/>
              <ac:spMk id="53" creationId="{1CD0877C-13FE-3CE8-3DBA-E8A98ECA878F}"/>
            </ac:spMkLst>
          </pc:spChg>
          <pc:spChg chg="del mod">
            <ac:chgData name="Joanna Enns" userId="e545c526-4049-4e40-8e46-e8268b71ff0a" providerId="ADAL" clId="{23BB4EDC-57DB-6940-AD70-C41AF3182097}" dt="2023-10-19T00:27:55.534" v="5075" actId="478"/>
            <ac:spMkLst>
              <pc:docMk/>
              <pc:sldMasterMk cId="39030012" sldId="2147483648"/>
              <pc:sldLayoutMk cId="3238052621" sldId="2147483788"/>
              <ac:spMk id="56" creationId="{C556F7C8-BF91-5187-AE4A-CABB91BE8177}"/>
            </ac:spMkLst>
          </pc:spChg>
          <pc:spChg chg="del">
            <ac:chgData name="Joanna Enns" userId="e545c526-4049-4e40-8e46-e8268b71ff0a" providerId="ADAL" clId="{23BB4EDC-57DB-6940-AD70-C41AF3182097}" dt="2023-10-18T23:56:41.773" v="4559" actId="478"/>
            <ac:spMkLst>
              <pc:docMk/>
              <pc:sldMasterMk cId="39030012" sldId="2147483648"/>
              <pc:sldLayoutMk cId="3238052621" sldId="2147483788"/>
              <ac:spMk id="57" creationId="{8A4531EA-CE6D-4FFF-7629-A94DDBF074D9}"/>
            </ac:spMkLst>
          </pc:spChg>
          <pc:spChg chg="del mod">
            <ac:chgData name="Joanna Enns" userId="e545c526-4049-4e40-8e46-e8268b71ff0a" providerId="ADAL" clId="{23BB4EDC-57DB-6940-AD70-C41AF3182097}" dt="2023-10-19T00:27:55.534" v="5075" actId="478"/>
            <ac:spMkLst>
              <pc:docMk/>
              <pc:sldMasterMk cId="39030012" sldId="2147483648"/>
              <pc:sldLayoutMk cId="3238052621" sldId="2147483788"/>
              <ac:spMk id="58" creationId="{B5D0DCA4-EEFB-C43B-39A6-F9CB08E33524}"/>
            </ac:spMkLst>
          </pc:spChg>
        </pc:sldLayoutChg>
        <pc:sldLayoutChg chg="addSp delSp modSp add mod ord modTransition">
          <pc:chgData name="Joanna Enns" userId="e545c526-4049-4e40-8e46-e8268b71ff0a" providerId="ADAL" clId="{23BB4EDC-57DB-6940-AD70-C41AF3182097}" dt="2023-11-07T00:42:25.176" v="13663" actId="6014"/>
          <pc:sldLayoutMkLst>
            <pc:docMk/>
            <pc:sldMasterMk cId="39030012" sldId="2147483648"/>
            <pc:sldLayoutMk cId="360423494" sldId="2147483789"/>
          </pc:sldLayoutMkLst>
          <pc:spChg chg="mod">
            <ac:chgData name="Joanna Enns" userId="e545c526-4049-4e40-8e46-e8268b71ff0a" providerId="ADAL" clId="{23BB4EDC-57DB-6940-AD70-C41AF3182097}" dt="2023-10-19T00:40:04.660" v="5267" actId="14100"/>
            <ac:spMkLst>
              <pc:docMk/>
              <pc:sldMasterMk cId="39030012" sldId="2147483648"/>
              <pc:sldLayoutMk cId="360423494" sldId="2147483789"/>
              <ac:spMk id="3" creationId="{6267E460-3518-2E74-45DB-F272071BCDB5}"/>
            </ac:spMkLst>
          </pc:spChg>
          <pc:spChg chg="add del mod">
            <ac:chgData name="Joanna Enns" userId="e545c526-4049-4e40-8e46-e8268b71ff0a" providerId="ADAL" clId="{23BB4EDC-57DB-6940-AD70-C41AF3182097}" dt="2023-10-18T23:58:16.046" v="4568"/>
            <ac:spMkLst>
              <pc:docMk/>
              <pc:sldMasterMk cId="39030012" sldId="2147483648"/>
              <pc:sldLayoutMk cId="360423494" sldId="2147483789"/>
              <ac:spMk id="4" creationId="{3971B365-A95D-26B4-1372-2D8321672BE1}"/>
            </ac:spMkLst>
          </pc:spChg>
          <pc:spChg chg="add del mod">
            <ac:chgData name="Joanna Enns" userId="e545c526-4049-4e40-8e46-e8268b71ff0a" providerId="ADAL" clId="{23BB4EDC-57DB-6940-AD70-C41AF3182097}" dt="2023-10-18T23:58:16.046" v="4568"/>
            <ac:spMkLst>
              <pc:docMk/>
              <pc:sldMasterMk cId="39030012" sldId="2147483648"/>
              <pc:sldLayoutMk cId="360423494" sldId="2147483789"/>
              <ac:spMk id="5" creationId="{33E4B0A8-6287-E59A-8AA8-2841C46D3BA8}"/>
            </ac:spMkLst>
          </pc:spChg>
          <pc:spChg chg="add del mod">
            <ac:chgData name="Joanna Enns" userId="e545c526-4049-4e40-8e46-e8268b71ff0a" providerId="ADAL" clId="{23BB4EDC-57DB-6940-AD70-C41AF3182097}" dt="2023-10-18T23:58:16.046" v="4568"/>
            <ac:spMkLst>
              <pc:docMk/>
              <pc:sldMasterMk cId="39030012" sldId="2147483648"/>
              <pc:sldLayoutMk cId="360423494" sldId="2147483789"/>
              <ac:spMk id="6" creationId="{7C894CBF-1A7A-A3AC-572A-EC9F456BC99E}"/>
            </ac:spMkLst>
          </pc:spChg>
          <pc:spChg chg="add del mod">
            <ac:chgData name="Joanna Enns" userId="e545c526-4049-4e40-8e46-e8268b71ff0a" providerId="ADAL" clId="{23BB4EDC-57DB-6940-AD70-C41AF3182097}" dt="2023-10-19T00:36:34.135" v="5220" actId="478"/>
            <ac:spMkLst>
              <pc:docMk/>
              <pc:sldMasterMk cId="39030012" sldId="2147483648"/>
              <pc:sldLayoutMk cId="360423494" sldId="2147483789"/>
              <ac:spMk id="8" creationId="{AE3CBF42-D286-B469-01A3-B65AE43C2568}"/>
            </ac:spMkLst>
          </pc:spChg>
          <pc:spChg chg="add del mod">
            <ac:chgData name="Joanna Enns" userId="e545c526-4049-4e40-8e46-e8268b71ff0a" providerId="ADAL" clId="{23BB4EDC-57DB-6940-AD70-C41AF3182097}" dt="2023-10-19T00:01:21.190" v="4595" actId="478"/>
            <ac:spMkLst>
              <pc:docMk/>
              <pc:sldMasterMk cId="39030012" sldId="2147483648"/>
              <pc:sldLayoutMk cId="360423494" sldId="2147483789"/>
              <ac:spMk id="10" creationId="{1ABDFA99-1E30-D8F7-ED42-C58385FC8E26}"/>
            </ac:spMkLst>
          </pc:spChg>
          <pc:spChg chg="add del mod">
            <ac:chgData name="Joanna Enns" userId="e545c526-4049-4e40-8e46-e8268b71ff0a" providerId="ADAL" clId="{23BB4EDC-57DB-6940-AD70-C41AF3182097}" dt="2023-10-19T00:01:51.490" v="4600" actId="478"/>
            <ac:spMkLst>
              <pc:docMk/>
              <pc:sldMasterMk cId="39030012" sldId="2147483648"/>
              <pc:sldLayoutMk cId="360423494" sldId="2147483789"/>
              <ac:spMk id="11" creationId="{379BDF6D-7773-00FD-FD71-FE8BB0859FC4}"/>
            </ac:spMkLst>
          </pc:spChg>
          <pc:spChg chg="add del mod">
            <ac:chgData name="Joanna Enns" userId="e545c526-4049-4e40-8e46-e8268b71ff0a" providerId="ADAL" clId="{23BB4EDC-57DB-6940-AD70-C41AF3182097}" dt="2023-10-19T00:02:09.590" v="4603" actId="478"/>
            <ac:spMkLst>
              <pc:docMk/>
              <pc:sldMasterMk cId="39030012" sldId="2147483648"/>
              <pc:sldLayoutMk cId="360423494" sldId="2147483789"/>
              <ac:spMk id="12" creationId="{82CEA3F4-4C70-5CA9-3E61-33AA82B5BE15}"/>
            </ac:spMkLst>
          </pc:spChg>
          <pc:spChg chg="add del mod">
            <ac:chgData name="Joanna Enns" userId="e545c526-4049-4e40-8e46-e8268b71ff0a" providerId="ADAL" clId="{23BB4EDC-57DB-6940-AD70-C41AF3182097}" dt="2023-10-19T00:01:13.241" v="4593" actId="478"/>
            <ac:spMkLst>
              <pc:docMk/>
              <pc:sldMasterMk cId="39030012" sldId="2147483648"/>
              <pc:sldLayoutMk cId="360423494" sldId="2147483789"/>
              <ac:spMk id="13" creationId="{80F862A3-58B9-C25E-ED14-F35EA9789E83}"/>
            </ac:spMkLst>
          </pc:spChg>
          <pc:spChg chg="add del mod">
            <ac:chgData name="Joanna Enns" userId="e545c526-4049-4e40-8e46-e8268b71ff0a" providerId="ADAL" clId="{23BB4EDC-57DB-6940-AD70-C41AF3182097}" dt="2023-10-19T00:36:15.879" v="5215" actId="478"/>
            <ac:spMkLst>
              <pc:docMk/>
              <pc:sldMasterMk cId="39030012" sldId="2147483648"/>
              <pc:sldLayoutMk cId="360423494" sldId="2147483789"/>
              <ac:spMk id="14" creationId="{22279F28-6AEC-43CC-9FEA-853A64225456}"/>
            </ac:spMkLst>
          </pc:spChg>
          <pc:spChg chg="add del mod">
            <ac:chgData name="Joanna Enns" userId="e545c526-4049-4e40-8e46-e8268b71ff0a" providerId="ADAL" clId="{23BB4EDC-57DB-6940-AD70-C41AF3182097}" dt="2023-10-19T00:36:21.530" v="5217" actId="478"/>
            <ac:spMkLst>
              <pc:docMk/>
              <pc:sldMasterMk cId="39030012" sldId="2147483648"/>
              <pc:sldLayoutMk cId="360423494" sldId="2147483789"/>
              <ac:spMk id="15" creationId="{AFB87F4A-2398-8178-8707-9E5752823542}"/>
            </ac:spMkLst>
          </pc:spChg>
          <pc:spChg chg="add del mod">
            <ac:chgData name="Joanna Enns" userId="e545c526-4049-4e40-8e46-e8268b71ff0a" providerId="ADAL" clId="{23BB4EDC-57DB-6940-AD70-C41AF3182097}" dt="2023-10-19T00:14:39.611" v="4783" actId="478"/>
            <ac:spMkLst>
              <pc:docMk/>
              <pc:sldMasterMk cId="39030012" sldId="2147483648"/>
              <pc:sldLayoutMk cId="360423494" sldId="2147483789"/>
              <ac:spMk id="16" creationId="{21D8F453-DE87-FB1A-CC2C-BC3C50407127}"/>
            </ac:spMkLst>
          </pc:spChg>
          <pc:spChg chg="add del mod">
            <ac:chgData name="Joanna Enns" userId="e545c526-4049-4e40-8e46-e8268b71ff0a" providerId="ADAL" clId="{23BB4EDC-57DB-6940-AD70-C41AF3182097}" dt="2023-10-19T00:36:44.340" v="5223" actId="478"/>
            <ac:spMkLst>
              <pc:docMk/>
              <pc:sldMasterMk cId="39030012" sldId="2147483648"/>
              <pc:sldLayoutMk cId="360423494" sldId="2147483789"/>
              <ac:spMk id="17" creationId="{41833B29-37BE-FB89-0DB8-EEB08EBA5190}"/>
            </ac:spMkLst>
          </pc:spChg>
          <pc:spChg chg="add del mod">
            <ac:chgData name="Joanna Enns" userId="e545c526-4049-4e40-8e46-e8268b71ff0a" providerId="ADAL" clId="{23BB4EDC-57DB-6940-AD70-C41AF3182097}" dt="2023-10-19T00:14:16.816" v="4780" actId="478"/>
            <ac:spMkLst>
              <pc:docMk/>
              <pc:sldMasterMk cId="39030012" sldId="2147483648"/>
              <pc:sldLayoutMk cId="360423494" sldId="2147483789"/>
              <ac:spMk id="18" creationId="{B7E4EF06-55B3-8160-F3A4-27ADEC5528EC}"/>
            </ac:spMkLst>
          </pc:spChg>
          <pc:spChg chg="add mod">
            <ac:chgData name="Joanna Enns" userId="e545c526-4049-4e40-8e46-e8268b71ff0a" providerId="ADAL" clId="{23BB4EDC-57DB-6940-AD70-C41AF3182097}" dt="2023-10-19T00:02:31.269" v="4611" actId="571"/>
            <ac:spMkLst>
              <pc:docMk/>
              <pc:sldMasterMk cId="39030012" sldId="2147483648"/>
              <pc:sldLayoutMk cId="360423494" sldId="2147483789"/>
              <ac:spMk id="19" creationId="{D82A898D-6FDB-8600-9A5C-F28ABD482025}"/>
            </ac:spMkLst>
          </pc:spChg>
          <pc:spChg chg="add del mod">
            <ac:chgData name="Joanna Enns" userId="e545c526-4049-4e40-8e46-e8268b71ff0a" providerId="ADAL" clId="{23BB4EDC-57DB-6940-AD70-C41AF3182097}" dt="2023-10-19T00:11:56.744" v="4745" actId="478"/>
            <ac:spMkLst>
              <pc:docMk/>
              <pc:sldMasterMk cId="39030012" sldId="2147483648"/>
              <pc:sldLayoutMk cId="360423494" sldId="2147483789"/>
              <ac:spMk id="20" creationId="{670BA96C-4DE9-F344-DC31-AE7981F123DE}"/>
            </ac:spMkLst>
          </pc:spChg>
          <pc:spChg chg="add del mod">
            <ac:chgData name="Joanna Enns" userId="e545c526-4049-4e40-8e46-e8268b71ff0a" providerId="ADAL" clId="{23BB4EDC-57DB-6940-AD70-C41AF3182097}" dt="2023-10-19T00:11:55.715" v="4744" actId="478"/>
            <ac:spMkLst>
              <pc:docMk/>
              <pc:sldMasterMk cId="39030012" sldId="2147483648"/>
              <pc:sldLayoutMk cId="360423494" sldId="2147483789"/>
              <ac:spMk id="21" creationId="{C145AFC0-F9B8-D35B-81C3-44A671A43649}"/>
            </ac:spMkLst>
          </pc:spChg>
          <pc:spChg chg="del">
            <ac:chgData name="Joanna Enns" userId="e545c526-4049-4e40-8e46-e8268b71ff0a" providerId="ADAL" clId="{23BB4EDC-57DB-6940-AD70-C41AF3182097}" dt="2023-10-18T23:58:19.314" v="4569" actId="478"/>
            <ac:spMkLst>
              <pc:docMk/>
              <pc:sldMasterMk cId="39030012" sldId="2147483648"/>
              <pc:sldLayoutMk cId="360423494" sldId="2147483789"/>
              <ac:spMk id="22" creationId="{17464888-E492-2B9E-D8BA-335599D0D422}"/>
            </ac:spMkLst>
          </pc:spChg>
          <pc:spChg chg="add mod">
            <ac:chgData name="Joanna Enns" userId="e545c526-4049-4e40-8e46-e8268b71ff0a" providerId="ADAL" clId="{23BB4EDC-57DB-6940-AD70-C41AF3182097}" dt="2023-10-19T00:02:49.338" v="4615" actId="571"/>
            <ac:spMkLst>
              <pc:docMk/>
              <pc:sldMasterMk cId="39030012" sldId="2147483648"/>
              <pc:sldLayoutMk cId="360423494" sldId="2147483789"/>
              <ac:spMk id="23" creationId="{4FB74D2A-D8EB-CC6F-7AA3-493D457E6224}"/>
            </ac:spMkLst>
          </pc:spChg>
          <pc:spChg chg="del">
            <ac:chgData name="Joanna Enns" userId="e545c526-4049-4e40-8e46-e8268b71ff0a" providerId="ADAL" clId="{23BB4EDC-57DB-6940-AD70-C41AF3182097}" dt="2023-10-18T23:58:19.314" v="4569" actId="478"/>
            <ac:spMkLst>
              <pc:docMk/>
              <pc:sldMasterMk cId="39030012" sldId="2147483648"/>
              <pc:sldLayoutMk cId="360423494" sldId="2147483789"/>
              <ac:spMk id="24" creationId="{EAED027C-55E6-E9AA-4650-220086F96C91}"/>
            </ac:spMkLst>
          </pc:spChg>
          <pc:spChg chg="del">
            <ac:chgData name="Joanna Enns" userId="e545c526-4049-4e40-8e46-e8268b71ff0a" providerId="ADAL" clId="{23BB4EDC-57DB-6940-AD70-C41AF3182097}" dt="2023-10-18T23:59:30.739" v="4576" actId="478"/>
            <ac:spMkLst>
              <pc:docMk/>
              <pc:sldMasterMk cId="39030012" sldId="2147483648"/>
              <pc:sldLayoutMk cId="360423494" sldId="2147483789"/>
              <ac:spMk id="25" creationId="{FE87B075-0592-EAC4-A913-CE2CB56E26FC}"/>
            </ac:spMkLst>
          </pc:spChg>
          <pc:spChg chg="add del mod">
            <ac:chgData name="Joanna Enns" userId="e545c526-4049-4e40-8e46-e8268b71ff0a" providerId="ADAL" clId="{23BB4EDC-57DB-6940-AD70-C41AF3182097}" dt="2023-10-19T00:11:55.715" v="4744" actId="478"/>
            <ac:spMkLst>
              <pc:docMk/>
              <pc:sldMasterMk cId="39030012" sldId="2147483648"/>
              <pc:sldLayoutMk cId="360423494" sldId="2147483789"/>
              <ac:spMk id="26" creationId="{7EC60A2B-C7A2-A991-CFE6-E41E327EC360}"/>
            </ac:spMkLst>
          </pc:spChg>
          <pc:spChg chg="del mod">
            <ac:chgData name="Joanna Enns" userId="e545c526-4049-4e40-8e46-e8268b71ff0a" providerId="ADAL" clId="{23BB4EDC-57DB-6940-AD70-C41AF3182097}" dt="2023-10-18T23:59:19.301" v="4574" actId="478"/>
            <ac:spMkLst>
              <pc:docMk/>
              <pc:sldMasterMk cId="39030012" sldId="2147483648"/>
              <pc:sldLayoutMk cId="360423494" sldId="2147483789"/>
              <ac:spMk id="27" creationId="{D2501056-8C04-851D-B830-8AA123600558}"/>
            </ac:spMkLst>
          </pc:spChg>
          <pc:spChg chg="add mod">
            <ac:chgData name="Joanna Enns" userId="e545c526-4049-4e40-8e46-e8268b71ff0a" providerId="ADAL" clId="{23BB4EDC-57DB-6940-AD70-C41AF3182097}" dt="2023-10-19T00:03:17.299" v="4619" actId="571"/>
            <ac:spMkLst>
              <pc:docMk/>
              <pc:sldMasterMk cId="39030012" sldId="2147483648"/>
              <pc:sldLayoutMk cId="360423494" sldId="2147483789"/>
              <ac:spMk id="28" creationId="{F648E095-F14F-3CBF-7DFC-A19347AB30C2}"/>
            </ac:spMkLst>
          </pc:spChg>
          <pc:spChg chg="add mod">
            <ac:chgData name="Joanna Enns" userId="e545c526-4049-4e40-8e46-e8268b71ff0a" providerId="ADAL" clId="{23BB4EDC-57DB-6940-AD70-C41AF3182097}" dt="2023-10-19T00:03:17.299" v="4619" actId="571"/>
            <ac:spMkLst>
              <pc:docMk/>
              <pc:sldMasterMk cId="39030012" sldId="2147483648"/>
              <pc:sldLayoutMk cId="360423494" sldId="2147483789"/>
              <ac:spMk id="29" creationId="{50F81522-522D-2CEA-6B98-838271D2831C}"/>
            </ac:spMkLst>
          </pc:spChg>
          <pc:spChg chg="add mod">
            <ac:chgData name="Joanna Enns" userId="e545c526-4049-4e40-8e46-e8268b71ff0a" providerId="ADAL" clId="{23BB4EDC-57DB-6940-AD70-C41AF3182097}" dt="2023-10-19T00:03:17.299" v="4619" actId="571"/>
            <ac:spMkLst>
              <pc:docMk/>
              <pc:sldMasterMk cId="39030012" sldId="2147483648"/>
              <pc:sldLayoutMk cId="360423494" sldId="2147483789"/>
              <ac:spMk id="30" creationId="{6144D3AA-8EF8-51D7-A5B2-62AEA56EAC2D}"/>
            </ac:spMkLst>
          </pc:spChg>
          <pc:spChg chg="add del mod">
            <ac:chgData name="Joanna Enns" userId="e545c526-4049-4e40-8e46-e8268b71ff0a" providerId="ADAL" clId="{23BB4EDC-57DB-6940-AD70-C41AF3182097}" dt="2023-10-19T00:11:55.715" v="4744" actId="478"/>
            <ac:spMkLst>
              <pc:docMk/>
              <pc:sldMasterMk cId="39030012" sldId="2147483648"/>
              <pc:sldLayoutMk cId="360423494" sldId="2147483789"/>
              <ac:spMk id="31" creationId="{C066537C-7455-DA5B-BA93-73FD06770226}"/>
            </ac:spMkLst>
          </pc:spChg>
          <pc:spChg chg="add del mod">
            <ac:chgData name="Joanna Enns" userId="e545c526-4049-4e40-8e46-e8268b71ff0a" providerId="ADAL" clId="{23BB4EDC-57DB-6940-AD70-C41AF3182097}" dt="2023-10-19T00:11:55.715" v="4744" actId="478"/>
            <ac:spMkLst>
              <pc:docMk/>
              <pc:sldMasterMk cId="39030012" sldId="2147483648"/>
              <pc:sldLayoutMk cId="360423494" sldId="2147483789"/>
              <ac:spMk id="32" creationId="{610BA88B-182C-A5A7-C2F9-4FD83747CF8B}"/>
            </ac:spMkLst>
          </pc:spChg>
          <pc:spChg chg="add del mod">
            <ac:chgData name="Joanna Enns" userId="e545c526-4049-4e40-8e46-e8268b71ff0a" providerId="ADAL" clId="{23BB4EDC-57DB-6940-AD70-C41AF3182097}" dt="2023-10-19T00:36:20.065" v="5216" actId="478"/>
            <ac:spMkLst>
              <pc:docMk/>
              <pc:sldMasterMk cId="39030012" sldId="2147483648"/>
              <pc:sldLayoutMk cId="360423494" sldId="2147483789"/>
              <ac:spMk id="33" creationId="{F4D80EE5-3639-2F0A-3381-3E7D68E0510D}"/>
            </ac:spMkLst>
          </pc:spChg>
          <pc:spChg chg="add del mod">
            <ac:chgData name="Joanna Enns" userId="e545c526-4049-4e40-8e46-e8268b71ff0a" providerId="ADAL" clId="{23BB4EDC-57DB-6940-AD70-C41AF3182097}" dt="2023-10-19T00:14:39.611" v="4783" actId="478"/>
            <ac:spMkLst>
              <pc:docMk/>
              <pc:sldMasterMk cId="39030012" sldId="2147483648"/>
              <pc:sldLayoutMk cId="360423494" sldId="2147483789"/>
              <ac:spMk id="34" creationId="{652BA296-3055-3C30-C14E-034108B8D59C}"/>
            </ac:spMkLst>
          </pc:spChg>
          <pc:spChg chg="add del mod">
            <ac:chgData name="Joanna Enns" userId="e545c526-4049-4e40-8e46-e8268b71ff0a" providerId="ADAL" clId="{23BB4EDC-57DB-6940-AD70-C41AF3182097}" dt="2023-10-19T00:36:20.065" v="5216" actId="478"/>
            <ac:spMkLst>
              <pc:docMk/>
              <pc:sldMasterMk cId="39030012" sldId="2147483648"/>
              <pc:sldLayoutMk cId="360423494" sldId="2147483789"/>
              <ac:spMk id="35" creationId="{C0FF0E31-4B05-555A-1712-CB982EBC371D}"/>
            </ac:spMkLst>
          </pc:spChg>
          <pc:spChg chg="add mod">
            <ac:chgData name="Joanna Enns" userId="e545c526-4049-4e40-8e46-e8268b71ff0a" providerId="ADAL" clId="{23BB4EDC-57DB-6940-AD70-C41AF3182097}" dt="2023-10-19T00:12:36.726" v="4756" actId="571"/>
            <ac:spMkLst>
              <pc:docMk/>
              <pc:sldMasterMk cId="39030012" sldId="2147483648"/>
              <pc:sldLayoutMk cId="360423494" sldId="2147483789"/>
              <ac:spMk id="36" creationId="{64538D3B-2D87-3E9B-8FD1-6B7F078D8E6B}"/>
            </ac:spMkLst>
          </pc:spChg>
          <pc:spChg chg="add mod">
            <ac:chgData name="Joanna Enns" userId="e545c526-4049-4e40-8e46-e8268b71ff0a" providerId="ADAL" clId="{23BB4EDC-57DB-6940-AD70-C41AF3182097}" dt="2023-10-19T00:12:36.726" v="4756" actId="571"/>
            <ac:spMkLst>
              <pc:docMk/>
              <pc:sldMasterMk cId="39030012" sldId="2147483648"/>
              <pc:sldLayoutMk cId="360423494" sldId="2147483789"/>
              <ac:spMk id="37" creationId="{F7CB1556-9DE0-5164-762C-A03D9FBD3A79}"/>
            </ac:spMkLst>
          </pc:spChg>
          <pc:spChg chg="add del mod">
            <ac:chgData name="Joanna Enns" userId="e545c526-4049-4e40-8e46-e8268b71ff0a" providerId="ADAL" clId="{23BB4EDC-57DB-6940-AD70-C41AF3182097}" dt="2023-10-19T00:12:47.295" v="4760" actId="478"/>
            <ac:spMkLst>
              <pc:docMk/>
              <pc:sldMasterMk cId="39030012" sldId="2147483648"/>
              <pc:sldLayoutMk cId="360423494" sldId="2147483789"/>
              <ac:spMk id="38" creationId="{707EDFB3-868F-1DF1-174D-718D1C7DD49C}"/>
            </ac:spMkLst>
          </pc:spChg>
          <pc:spChg chg="add del mod">
            <ac:chgData name="Joanna Enns" userId="e545c526-4049-4e40-8e46-e8268b71ff0a" providerId="ADAL" clId="{23BB4EDC-57DB-6940-AD70-C41AF3182097}" dt="2023-10-19T00:12:47.295" v="4760" actId="478"/>
            <ac:spMkLst>
              <pc:docMk/>
              <pc:sldMasterMk cId="39030012" sldId="2147483648"/>
              <pc:sldLayoutMk cId="360423494" sldId="2147483789"/>
              <ac:spMk id="39" creationId="{5A2D749F-8CE4-6118-EDE5-773BADB4E881}"/>
            </ac:spMkLst>
          </pc:spChg>
          <pc:spChg chg="add mod">
            <ac:chgData name="Joanna Enns" userId="e545c526-4049-4e40-8e46-e8268b71ff0a" providerId="ADAL" clId="{23BB4EDC-57DB-6940-AD70-C41AF3182097}" dt="2023-10-19T00:12:58.237" v="4762" actId="571"/>
            <ac:spMkLst>
              <pc:docMk/>
              <pc:sldMasterMk cId="39030012" sldId="2147483648"/>
              <pc:sldLayoutMk cId="360423494" sldId="2147483789"/>
              <ac:spMk id="40" creationId="{5BFFE749-6F6C-75BB-B5A0-AB9C273B7907}"/>
            </ac:spMkLst>
          </pc:spChg>
          <pc:spChg chg="add mod">
            <ac:chgData name="Joanna Enns" userId="e545c526-4049-4e40-8e46-e8268b71ff0a" providerId="ADAL" clId="{23BB4EDC-57DB-6940-AD70-C41AF3182097}" dt="2023-10-19T00:12:58.237" v="4762" actId="571"/>
            <ac:spMkLst>
              <pc:docMk/>
              <pc:sldMasterMk cId="39030012" sldId="2147483648"/>
              <pc:sldLayoutMk cId="360423494" sldId="2147483789"/>
              <ac:spMk id="41" creationId="{DA0FF134-F46D-9EEA-569D-7B8416ED4A36}"/>
            </ac:spMkLst>
          </pc:spChg>
          <pc:spChg chg="add mod">
            <ac:chgData name="Joanna Enns" userId="e545c526-4049-4e40-8e46-e8268b71ff0a" providerId="ADAL" clId="{23BB4EDC-57DB-6940-AD70-C41AF3182097}" dt="2023-10-19T00:13:03.780" v="4764" actId="571"/>
            <ac:spMkLst>
              <pc:docMk/>
              <pc:sldMasterMk cId="39030012" sldId="2147483648"/>
              <pc:sldLayoutMk cId="360423494" sldId="2147483789"/>
              <ac:spMk id="42" creationId="{BEEF8959-B262-E854-9F46-895798DC89F6}"/>
            </ac:spMkLst>
          </pc:spChg>
          <pc:spChg chg="add mod">
            <ac:chgData name="Joanna Enns" userId="e545c526-4049-4e40-8e46-e8268b71ff0a" providerId="ADAL" clId="{23BB4EDC-57DB-6940-AD70-C41AF3182097}" dt="2023-10-19T00:13:03.780" v="4764" actId="571"/>
            <ac:spMkLst>
              <pc:docMk/>
              <pc:sldMasterMk cId="39030012" sldId="2147483648"/>
              <pc:sldLayoutMk cId="360423494" sldId="2147483789"/>
              <ac:spMk id="43" creationId="{6DE0C5AF-FE90-303B-9A20-8286592DAD50}"/>
            </ac:spMkLst>
          </pc:spChg>
          <pc:spChg chg="add del">
            <ac:chgData name="Joanna Enns" userId="e545c526-4049-4e40-8e46-e8268b71ff0a" providerId="ADAL" clId="{23BB4EDC-57DB-6940-AD70-C41AF3182097}" dt="2023-10-19T00:01:21.190" v="4595" actId="478"/>
            <ac:spMkLst>
              <pc:docMk/>
              <pc:sldMasterMk cId="39030012" sldId="2147483648"/>
              <pc:sldLayoutMk cId="360423494" sldId="2147483789"/>
              <ac:spMk id="44" creationId="{EC05764C-CD86-BFF8-A2EB-02726EA5ABEC}"/>
            </ac:spMkLst>
          </pc:spChg>
          <pc:spChg chg="del">
            <ac:chgData name="Joanna Enns" userId="e545c526-4049-4e40-8e46-e8268b71ff0a" providerId="ADAL" clId="{23BB4EDC-57DB-6940-AD70-C41AF3182097}" dt="2023-10-18T23:59:20.315" v="4575" actId="478"/>
            <ac:spMkLst>
              <pc:docMk/>
              <pc:sldMasterMk cId="39030012" sldId="2147483648"/>
              <pc:sldLayoutMk cId="360423494" sldId="2147483789"/>
              <ac:spMk id="45" creationId="{B471EF2E-5B8F-1C2E-D8F6-EDE0EC6B7027}"/>
            </ac:spMkLst>
          </pc:spChg>
          <pc:spChg chg="del">
            <ac:chgData name="Joanna Enns" userId="e545c526-4049-4e40-8e46-e8268b71ff0a" providerId="ADAL" clId="{23BB4EDC-57DB-6940-AD70-C41AF3182097}" dt="2023-10-19T00:01:53.923" v="4601" actId="478"/>
            <ac:spMkLst>
              <pc:docMk/>
              <pc:sldMasterMk cId="39030012" sldId="2147483648"/>
              <pc:sldLayoutMk cId="360423494" sldId="2147483789"/>
              <ac:spMk id="46" creationId="{D7241E86-E061-E7CF-5E36-84C42B99B3CC}"/>
            </ac:spMkLst>
          </pc:spChg>
          <pc:spChg chg="add del mod">
            <ac:chgData name="Joanna Enns" userId="e545c526-4049-4e40-8e46-e8268b71ff0a" providerId="ADAL" clId="{23BB4EDC-57DB-6940-AD70-C41AF3182097}" dt="2023-10-19T00:36:15.879" v="5215" actId="478"/>
            <ac:spMkLst>
              <pc:docMk/>
              <pc:sldMasterMk cId="39030012" sldId="2147483648"/>
              <pc:sldLayoutMk cId="360423494" sldId="2147483789"/>
              <ac:spMk id="47" creationId="{0971BAAB-3A0A-AF6E-F913-C5FDE9AFD0FA}"/>
            </ac:spMkLst>
          </pc:spChg>
          <pc:spChg chg="del">
            <ac:chgData name="Joanna Enns" userId="e545c526-4049-4e40-8e46-e8268b71ff0a" providerId="ADAL" clId="{23BB4EDC-57DB-6940-AD70-C41AF3182097}" dt="2023-10-18T23:58:19.314" v="4569" actId="478"/>
            <ac:spMkLst>
              <pc:docMk/>
              <pc:sldMasterMk cId="39030012" sldId="2147483648"/>
              <pc:sldLayoutMk cId="360423494" sldId="2147483789"/>
              <ac:spMk id="48" creationId="{2379D9A1-913C-3102-A5BE-1F3923CB9E75}"/>
            </ac:spMkLst>
          </pc:spChg>
          <pc:spChg chg="add del mod">
            <ac:chgData name="Joanna Enns" userId="e545c526-4049-4e40-8e46-e8268b71ff0a" providerId="ADAL" clId="{23BB4EDC-57DB-6940-AD70-C41AF3182097}" dt="2023-10-19T00:14:18.363" v="4781" actId="478"/>
            <ac:spMkLst>
              <pc:docMk/>
              <pc:sldMasterMk cId="39030012" sldId="2147483648"/>
              <pc:sldLayoutMk cId="360423494" sldId="2147483789"/>
              <ac:spMk id="49" creationId="{E70FC1EC-0297-5008-3A7C-730F7D3A2D99}"/>
            </ac:spMkLst>
          </pc:spChg>
          <pc:spChg chg="add del mod">
            <ac:chgData name="Joanna Enns" userId="e545c526-4049-4e40-8e46-e8268b71ff0a" providerId="ADAL" clId="{23BB4EDC-57DB-6940-AD70-C41AF3182097}" dt="2023-10-19T00:43:11.134" v="5327" actId="403"/>
            <ac:spMkLst>
              <pc:docMk/>
              <pc:sldMasterMk cId="39030012" sldId="2147483648"/>
              <pc:sldLayoutMk cId="360423494" sldId="2147483789"/>
              <ac:spMk id="50" creationId="{EF43B8AE-CCA7-1A8A-8262-2B0BE772CBFF}"/>
            </ac:spMkLst>
          </pc:spChg>
          <pc:spChg chg="add del mod">
            <ac:chgData name="Joanna Enns" userId="e545c526-4049-4e40-8e46-e8268b71ff0a" providerId="ADAL" clId="{23BB4EDC-57DB-6940-AD70-C41AF3182097}" dt="2023-10-19T00:36:42.508" v="5222" actId="478"/>
            <ac:spMkLst>
              <pc:docMk/>
              <pc:sldMasterMk cId="39030012" sldId="2147483648"/>
              <pc:sldLayoutMk cId="360423494" sldId="2147483789"/>
              <ac:spMk id="51" creationId="{97359B43-702B-68F5-CCDC-3707CD9BE294}"/>
            </ac:spMkLst>
          </pc:spChg>
          <pc:spChg chg="add del mod">
            <ac:chgData name="Joanna Enns" userId="e545c526-4049-4e40-8e46-e8268b71ff0a" providerId="ADAL" clId="{23BB4EDC-57DB-6940-AD70-C41AF3182097}" dt="2023-10-19T00:36:15.879" v="5215" actId="478"/>
            <ac:spMkLst>
              <pc:docMk/>
              <pc:sldMasterMk cId="39030012" sldId="2147483648"/>
              <pc:sldLayoutMk cId="360423494" sldId="2147483789"/>
              <ac:spMk id="52" creationId="{48C0CFCD-2C7A-1A8D-2F84-39E9F0797FFD}"/>
            </ac:spMkLst>
          </pc:spChg>
          <pc:spChg chg="del">
            <ac:chgData name="Joanna Enns" userId="e545c526-4049-4e40-8e46-e8268b71ff0a" providerId="ADAL" clId="{23BB4EDC-57DB-6940-AD70-C41AF3182097}" dt="2023-10-18T23:58:19.314" v="4569" actId="478"/>
            <ac:spMkLst>
              <pc:docMk/>
              <pc:sldMasterMk cId="39030012" sldId="2147483648"/>
              <pc:sldLayoutMk cId="360423494" sldId="2147483789"/>
              <ac:spMk id="53" creationId="{E7836ED6-6D57-368A-EB14-E37F0C701807}"/>
            </ac:spMkLst>
          </pc:spChg>
          <pc:spChg chg="del">
            <ac:chgData name="Joanna Enns" userId="e545c526-4049-4e40-8e46-e8268b71ff0a" providerId="ADAL" clId="{23BB4EDC-57DB-6940-AD70-C41AF3182097}" dt="2023-10-18T23:58:19.314" v="4569" actId="478"/>
            <ac:spMkLst>
              <pc:docMk/>
              <pc:sldMasterMk cId="39030012" sldId="2147483648"/>
              <pc:sldLayoutMk cId="360423494" sldId="2147483789"/>
              <ac:spMk id="54" creationId="{D44A0847-D509-4564-013D-7FC55183E53A}"/>
            </ac:spMkLst>
          </pc:spChg>
          <pc:spChg chg="add del mod">
            <ac:chgData name="Joanna Enns" userId="e545c526-4049-4e40-8e46-e8268b71ff0a" providerId="ADAL" clId="{23BB4EDC-57DB-6940-AD70-C41AF3182097}" dt="2023-10-19T00:36:15.879" v="5215" actId="478"/>
            <ac:spMkLst>
              <pc:docMk/>
              <pc:sldMasterMk cId="39030012" sldId="2147483648"/>
              <pc:sldLayoutMk cId="360423494" sldId="2147483789"/>
              <ac:spMk id="55" creationId="{80AF9CCE-F7AF-1AE8-A084-C0931CD26892}"/>
            </ac:spMkLst>
          </pc:spChg>
          <pc:spChg chg="add del mod">
            <ac:chgData name="Joanna Enns" userId="e545c526-4049-4e40-8e46-e8268b71ff0a" providerId="ADAL" clId="{23BB4EDC-57DB-6940-AD70-C41AF3182097}" dt="2023-10-19T00:36:15.879" v="5215" actId="478"/>
            <ac:spMkLst>
              <pc:docMk/>
              <pc:sldMasterMk cId="39030012" sldId="2147483648"/>
              <pc:sldLayoutMk cId="360423494" sldId="2147483789"/>
              <ac:spMk id="56" creationId="{19E2F645-6980-CD8F-E690-C98609648A3E}"/>
            </ac:spMkLst>
          </pc:spChg>
          <pc:spChg chg="add del mod">
            <ac:chgData name="Joanna Enns" userId="e545c526-4049-4e40-8e46-e8268b71ff0a" providerId="ADAL" clId="{23BB4EDC-57DB-6940-AD70-C41AF3182097}" dt="2023-10-19T00:35:20.676" v="5206"/>
            <ac:spMkLst>
              <pc:docMk/>
              <pc:sldMasterMk cId="39030012" sldId="2147483648"/>
              <pc:sldLayoutMk cId="360423494" sldId="2147483789"/>
              <ac:spMk id="57" creationId="{745630AB-2BC3-AE18-7A94-9BA79F9F8855}"/>
            </ac:spMkLst>
          </pc:spChg>
          <pc:spChg chg="add del mod">
            <ac:chgData name="Joanna Enns" userId="e545c526-4049-4e40-8e46-e8268b71ff0a" providerId="ADAL" clId="{23BB4EDC-57DB-6940-AD70-C41AF3182097}" dt="2023-10-19T00:35:20.676" v="5206"/>
            <ac:spMkLst>
              <pc:docMk/>
              <pc:sldMasterMk cId="39030012" sldId="2147483648"/>
              <pc:sldLayoutMk cId="360423494" sldId="2147483789"/>
              <ac:spMk id="58" creationId="{AB6F2FCB-3D0F-1AE3-8553-4A0CF98FBDE0}"/>
            </ac:spMkLst>
          </pc:spChg>
          <pc:spChg chg="add del mod">
            <ac:chgData name="Joanna Enns" userId="e545c526-4049-4e40-8e46-e8268b71ff0a" providerId="ADAL" clId="{23BB4EDC-57DB-6940-AD70-C41AF3182097}" dt="2023-10-19T00:35:20.676" v="5206"/>
            <ac:spMkLst>
              <pc:docMk/>
              <pc:sldMasterMk cId="39030012" sldId="2147483648"/>
              <pc:sldLayoutMk cId="360423494" sldId="2147483789"/>
              <ac:spMk id="59" creationId="{9660E7D2-3555-07DB-53EE-C199EC301702}"/>
            </ac:spMkLst>
          </pc:spChg>
          <pc:spChg chg="add del mod">
            <ac:chgData name="Joanna Enns" userId="e545c526-4049-4e40-8e46-e8268b71ff0a" providerId="ADAL" clId="{23BB4EDC-57DB-6940-AD70-C41AF3182097}" dt="2023-10-19T00:35:56.869" v="5212"/>
            <ac:spMkLst>
              <pc:docMk/>
              <pc:sldMasterMk cId="39030012" sldId="2147483648"/>
              <pc:sldLayoutMk cId="360423494" sldId="2147483789"/>
              <ac:spMk id="60" creationId="{4AFD9067-0EFA-23F8-9220-9D0DE8EB4D1A}"/>
            </ac:spMkLst>
          </pc:spChg>
          <pc:spChg chg="del">
            <ac:chgData name="Joanna Enns" userId="e545c526-4049-4e40-8e46-e8268b71ff0a" providerId="ADAL" clId="{23BB4EDC-57DB-6940-AD70-C41AF3182097}" dt="2023-10-18T23:58:19.314" v="4569" actId="478"/>
            <ac:spMkLst>
              <pc:docMk/>
              <pc:sldMasterMk cId="39030012" sldId="2147483648"/>
              <pc:sldLayoutMk cId="360423494" sldId="2147483789"/>
              <ac:spMk id="61" creationId="{10FB1E9D-9CB1-A9BC-F74D-F0D069FB8F35}"/>
            </ac:spMkLst>
          </pc:spChg>
          <pc:spChg chg="add del mod">
            <ac:chgData name="Joanna Enns" userId="e545c526-4049-4e40-8e46-e8268b71ff0a" providerId="ADAL" clId="{23BB4EDC-57DB-6940-AD70-C41AF3182097}" dt="2023-10-19T00:35:56.869" v="5212"/>
            <ac:spMkLst>
              <pc:docMk/>
              <pc:sldMasterMk cId="39030012" sldId="2147483648"/>
              <pc:sldLayoutMk cId="360423494" sldId="2147483789"/>
              <ac:spMk id="62" creationId="{0444767F-216A-A088-A859-CBD3D5947618}"/>
            </ac:spMkLst>
          </pc:spChg>
          <pc:spChg chg="add del mod">
            <ac:chgData name="Joanna Enns" userId="e545c526-4049-4e40-8e46-e8268b71ff0a" providerId="ADAL" clId="{23BB4EDC-57DB-6940-AD70-C41AF3182097}" dt="2023-10-19T00:35:56.869" v="5212"/>
            <ac:spMkLst>
              <pc:docMk/>
              <pc:sldMasterMk cId="39030012" sldId="2147483648"/>
              <pc:sldLayoutMk cId="360423494" sldId="2147483789"/>
              <ac:spMk id="63" creationId="{0856A437-7520-D1E9-9464-48469566F358}"/>
            </ac:spMkLst>
          </pc:spChg>
          <pc:spChg chg="add del mod">
            <ac:chgData name="Joanna Enns" userId="e545c526-4049-4e40-8e46-e8268b71ff0a" providerId="ADAL" clId="{23BB4EDC-57DB-6940-AD70-C41AF3182097}" dt="2023-10-19T00:38:43.444" v="5252" actId="478"/>
            <ac:spMkLst>
              <pc:docMk/>
              <pc:sldMasterMk cId="39030012" sldId="2147483648"/>
              <pc:sldLayoutMk cId="360423494" sldId="2147483789"/>
              <ac:spMk id="64" creationId="{7EAD3CC9-239F-EF70-A30B-DD6CBFC9EA13}"/>
            </ac:spMkLst>
          </pc:spChg>
          <pc:spChg chg="add mod">
            <ac:chgData name="Joanna Enns" userId="e545c526-4049-4e40-8e46-e8268b71ff0a" providerId="ADAL" clId="{23BB4EDC-57DB-6940-AD70-C41AF3182097}" dt="2023-10-19T00:37:39.954" v="5237" actId="14100"/>
            <ac:spMkLst>
              <pc:docMk/>
              <pc:sldMasterMk cId="39030012" sldId="2147483648"/>
              <pc:sldLayoutMk cId="360423494" sldId="2147483789"/>
              <ac:spMk id="65" creationId="{BEBF8B96-F3D7-B7E4-A683-FD42CDF59E3B}"/>
            </ac:spMkLst>
          </pc:spChg>
          <pc:spChg chg="add del mod">
            <ac:chgData name="Joanna Enns" userId="e545c526-4049-4e40-8e46-e8268b71ff0a" providerId="ADAL" clId="{23BB4EDC-57DB-6940-AD70-C41AF3182097}" dt="2023-10-19T00:39:29.884" v="5258" actId="478"/>
            <ac:spMkLst>
              <pc:docMk/>
              <pc:sldMasterMk cId="39030012" sldId="2147483648"/>
              <pc:sldLayoutMk cId="360423494" sldId="2147483789"/>
              <ac:spMk id="66" creationId="{BD15168A-81D8-40B2-1CCD-9F7E15C92DCA}"/>
            </ac:spMkLst>
          </pc:spChg>
          <pc:spChg chg="add del mod">
            <ac:chgData name="Joanna Enns" userId="e545c526-4049-4e40-8e46-e8268b71ff0a" providerId="ADAL" clId="{23BB4EDC-57DB-6940-AD70-C41AF3182097}" dt="2023-10-19T00:38:22.475" v="5249" actId="478"/>
            <ac:spMkLst>
              <pc:docMk/>
              <pc:sldMasterMk cId="39030012" sldId="2147483648"/>
              <pc:sldLayoutMk cId="360423494" sldId="2147483789"/>
              <ac:spMk id="67" creationId="{FA8F27BE-E572-0A1C-2ED1-AD6DE6D0CC19}"/>
            </ac:spMkLst>
          </pc:spChg>
          <pc:spChg chg="add mod">
            <ac:chgData name="Joanna Enns" userId="e545c526-4049-4e40-8e46-e8268b71ff0a" providerId="ADAL" clId="{23BB4EDC-57DB-6940-AD70-C41AF3182097}" dt="2023-10-19T00:37:46.213" v="5239" actId="571"/>
            <ac:spMkLst>
              <pc:docMk/>
              <pc:sldMasterMk cId="39030012" sldId="2147483648"/>
              <pc:sldLayoutMk cId="360423494" sldId="2147483789"/>
              <ac:spMk id="68" creationId="{FA85D1B9-7178-BCF9-F8CC-0FD3DFD072E2}"/>
            </ac:spMkLst>
          </pc:spChg>
          <pc:spChg chg="add mod">
            <ac:chgData name="Joanna Enns" userId="e545c526-4049-4e40-8e46-e8268b71ff0a" providerId="ADAL" clId="{23BB4EDC-57DB-6940-AD70-C41AF3182097}" dt="2023-10-19T00:37:49.337" v="5240" actId="571"/>
            <ac:spMkLst>
              <pc:docMk/>
              <pc:sldMasterMk cId="39030012" sldId="2147483648"/>
              <pc:sldLayoutMk cId="360423494" sldId="2147483789"/>
              <ac:spMk id="69" creationId="{46A7148F-F5B9-04D9-476F-C51514EB6198}"/>
            </ac:spMkLst>
          </pc:spChg>
          <pc:spChg chg="add mod">
            <ac:chgData name="Joanna Enns" userId="e545c526-4049-4e40-8e46-e8268b71ff0a" providerId="ADAL" clId="{23BB4EDC-57DB-6940-AD70-C41AF3182097}" dt="2023-10-19T00:38:08.162" v="5243" actId="571"/>
            <ac:spMkLst>
              <pc:docMk/>
              <pc:sldMasterMk cId="39030012" sldId="2147483648"/>
              <pc:sldLayoutMk cId="360423494" sldId="2147483789"/>
              <ac:spMk id="70" creationId="{2CEF8666-D016-F516-D86B-8A7A039DAAB3}"/>
            </ac:spMkLst>
          </pc:spChg>
          <pc:spChg chg="add mod">
            <ac:chgData name="Joanna Enns" userId="e545c526-4049-4e40-8e46-e8268b71ff0a" providerId="ADAL" clId="{23BB4EDC-57DB-6940-AD70-C41AF3182097}" dt="2023-10-19T00:38:08.162" v="5243" actId="571"/>
            <ac:spMkLst>
              <pc:docMk/>
              <pc:sldMasterMk cId="39030012" sldId="2147483648"/>
              <pc:sldLayoutMk cId="360423494" sldId="2147483789"/>
              <ac:spMk id="71" creationId="{D71F5AEF-F2EF-0574-2F63-D42755ECC257}"/>
            </ac:spMkLst>
          </pc:spChg>
          <pc:spChg chg="add mod">
            <ac:chgData name="Joanna Enns" userId="e545c526-4049-4e40-8e46-e8268b71ff0a" providerId="ADAL" clId="{23BB4EDC-57DB-6940-AD70-C41AF3182097}" dt="2023-10-19T00:38:18.883" v="5246" actId="571"/>
            <ac:spMkLst>
              <pc:docMk/>
              <pc:sldMasterMk cId="39030012" sldId="2147483648"/>
              <pc:sldLayoutMk cId="360423494" sldId="2147483789"/>
              <ac:spMk id="72" creationId="{69B6A88B-AE57-ABC3-48A0-3B42DB2CB8BC}"/>
            </ac:spMkLst>
          </pc:spChg>
          <pc:spChg chg="add mod">
            <ac:chgData name="Joanna Enns" userId="e545c526-4049-4e40-8e46-e8268b71ff0a" providerId="ADAL" clId="{23BB4EDC-57DB-6940-AD70-C41AF3182097}" dt="2023-10-19T00:38:18.883" v="5246" actId="571"/>
            <ac:spMkLst>
              <pc:docMk/>
              <pc:sldMasterMk cId="39030012" sldId="2147483648"/>
              <pc:sldLayoutMk cId="360423494" sldId="2147483789"/>
              <ac:spMk id="73" creationId="{4F410552-2CE2-A123-2A9F-0CDBB97B56AA}"/>
            </ac:spMkLst>
          </pc:spChg>
          <pc:spChg chg="add mod">
            <ac:chgData name="Joanna Enns" userId="e545c526-4049-4e40-8e46-e8268b71ff0a" providerId="ADAL" clId="{23BB4EDC-57DB-6940-AD70-C41AF3182097}" dt="2023-10-19T00:39:14.231" v="5256" actId="1076"/>
            <ac:spMkLst>
              <pc:docMk/>
              <pc:sldMasterMk cId="39030012" sldId="2147483648"/>
              <pc:sldLayoutMk cId="360423494" sldId="2147483789"/>
              <ac:spMk id="74" creationId="{31B5F853-63DD-5644-B08F-857F25E7CF24}"/>
            </ac:spMkLst>
          </pc:spChg>
          <pc:spChg chg="add mod">
            <ac:chgData name="Joanna Enns" userId="e545c526-4049-4e40-8e46-e8268b71ff0a" providerId="ADAL" clId="{23BB4EDC-57DB-6940-AD70-C41AF3182097}" dt="2023-10-19T00:39:14.231" v="5256" actId="1076"/>
            <ac:spMkLst>
              <pc:docMk/>
              <pc:sldMasterMk cId="39030012" sldId="2147483648"/>
              <pc:sldLayoutMk cId="360423494" sldId="2147483789"/>
              <ac:spMk id="75" creationId="{4EE66117-17F3-EA02-6990-6D7AF0190F96}"/>
            </ac:spMkLst>
          </pc:spChg>
          <pc:spChg chg="add mod">
            <ac:chgData name="Joanna Enns" userId="e545c526-4049-4e40-8e46-e8268b71ff0a" providerId="ADAL" clId="{23BB4EDC-57DB-6940-AD70-C41AF3182097}" dt="2023-10-19T00:39:27.970" v="5257" actId="571"/>
            <ac:spMkLst>
              <pc:docMk/>
              <pc:sldMasterMk cId="39030012" sldId="2147483648"/>
              <pc:sldLayoutMk cId="360423494" sldId="2147483789"/>
              <ac:spMk id="76" creationId="{EA9FBCBE-4331-1CD3-11F0-65EEDFD7A492}"/>
            </ac:spMkLst>
          </pc:spChg>
          <pc:spChg chg="add mod">
            <ac:chgData name="Joanna Enns" userId="e545c526-4049-4e40-8e46-e8268b71ff0a" providerId="ADAL" clId="{23BB4EDC-57DB-6940-AD70-C41AF3182097}" dt="2023-10-19T00:39:35.529" v="5259" actId="571"/>
            <ac:spMkLst>
              <pc:docMk/>
              <pc:sldMasterMk cId="39030012" sldId="2147483648"/>
              <pc:sldLayoutMk cId="360423494" sldId="2147483789"/>
              <ac:spMk id="77" creationId="{2BC52A80-3B56-E22F-C02F-3135EE10B7DB}"/>
            </ac:spMkLst>
          </pc:spChg>
          <pc:spChg chg="add mod">
            <ac:chgData name="Joanna Enns" userId="e545c526-4049-4e40-8e46-e8268b71ff0a" providerId="ADAL" clId="{23BB4EDC-57DB-6940-AD70-C41AF3182097}" dt="2023-10-19T00:43:11.134" v="5327" actId="403"/>
            <ac:spMkLst>
              <pc:docMk/>
              <pc:sldMasterMk cId="39030012" sldId="2147483648"/>
              <pc:sldLayoutMk cId="360423494" sldId="2147483789"/>
              <ac:spMk id="78" creationId="{1D3F2EBD-71EB-7F01-13FB-7F4AE83EE674}"/>
            </ac:spMkLst>
          </pc:spChg>
          <pc:spChg chg="add mod">
            <ac:chgData name="Joanna Enns" userId="e545c526-4049-4e40-8e46-e8268b71ff0a" providerId="ADAL" clId="{23BB4EDC-57DB-6940-AD70-C41AF3182097}" dt="2023-10-19T00:43:11.134" v="5327" actId="403"/>
            <ac:spMkLst>
              <pc:docMk/>
              <pc:sldMasterMk cId="39030012" sldId="2147483648"/>
              <pc:sldLayoutMk cId="360423494" sldId="2147483789"/>
              <ac:spMk id="79" creationId="{E6FE68FF-F29D-B560-3D3C-621538197D53}"/>
            </ac:spMkLst>
          </pc:spChg>
          <pc:spChg chg="add mod">
            <ac:chgData name="Joanna Enns" userId="e545c526-4049-4e40-8e46-e8268b71ff0a" providerId="ADAL" clId="{23BB4EDC-57DB-6940-AD70-C41AF3182097}" dt="2023-10-19T00:43:11.134" v="5327" actId="403"/>
            <ac:spMkLst>
              <pc:docMk/>
              <pc:sldMasterMk cId="39030012" sldId="2147483648"/>
              <pc:sldLayoutMk cId="360423494" sldId="2147483789"/>
              <ac:spMk id="80" creationId="{8576F156-BCA5-1908-A06E-113A970088AF}"/>
            </ac:spMkLst>
          </pc:spChg>
          <pc:spChg chg="add mod">
            <ac:chgData name="Joanna Enns" userId="e545c526-4049-4e40-8e46-e8268b71ff0a" providerId="ADAL" clId="{23BB4EDC-57DB-6940-AD70-C41AF3182097}" dt="2023-10-19T00:43:11.134" v="5327" actId="403"/>
            <ac:spMkLst>
              <pc:docMk/>
              <pc:sldMasterMk cId="39030012" sldId="2147483648"/>
              <pc:sldLayoutMk cId="360423494" sldId="2147483789"/>
              <ac:spMk id="81" creationId="{C7B71B2C-EA71-73AC-F286-F1D96ACDA52C}"/>
            </ac:spMkLst>
          </pc:spChg>
          <pc:spChg chg="add mod">
            <ac:chgData name="Joanna Enns" userId="e545c526-4049-4e40-8e46-e8268b71ff0a" providerId="ADAL" clId="{23BB4EDC-57DB-6940-AD70-C41AF3182097}" dt="2023-10-19T00:43:11.134" v="5327" actId="403"/>
            <ac:spMkLst>
              <pc:docMk/>
              <pc:sldMasterMk cId="39030012" sldId="2147483648"/>
              <pc:sldLayoutMk cId="360423494" sldId="2147483789"/>
              <ac:spMk id="82" creationId="{A112CFE6-D104-500D-FCEE-C6F24A4F2F1D}"/>
            </ac:spMkLst>
          </pc:spChg>
        </pc:sldLayoutChg>
        <pc:sldLayoutChg chg="addSp delSp modSp add del mod ord modTransition">
          <pc:chgData name="Joanna Enns" userId="e545c526-4049-4e40-8e46-e8268b71ff0a" providerId="ADAL" clId="{23BB4EDC-57DB-6940-AD70-C41AF3182097}" dt="2023-11-07T00:42:33.318" v="13666" actId="6014"/>
          <pc:sldLayoutMkLst>
            <pc:docMk/>
            <pc:sldMasterMk cId="39030012" sldId="2147483648"/>
            <pc:sldLayoutMk cId="2946241340" sldId="2147483790"/>
          </pc:sldLayoutMkLst>
          <pc:spChg chg="add del mod">
            <ac:chgData name="Joanna Enns" userId="e545c526-4049-4e40-8e46-e8268b71ff0a" providerId="ADAL" clId="{23BB4EDC-57DB-6940-AD70-C41AF3182097}" dt="2023-10-19T00:18:21.934" v="4796" actId="478"/>
            <ac:spMkLst>
              <pc:docMk/>
              <pc:sldMasterMk cId="39030012" sldId="2147483648"/>
              <pc:sldLayoutMk cId="2946241340" sldId="2147483790"/>
              <ac:spMk id="2" creationId="{E664C1BB-452F-7419-565D-BD3FFF6D4C26}"/>
            </ac:spMkLst>
          </pc:spChg>
          <pc:spChg chg="add del">
            <ac:chgData name="Joanna Enns" userId="e545c526-4049-4e40-8e46-e8268b71ff0a" providerId="ADAL" clId="{23BB4EDC-57DB-6940-AD70-C41AF3182097}" dt="2023-10-19T00:07:05.987" v="4652" actId="478"/>
            <ac:spMkLst>
              <pc:docMk/>
              <pc:sldMasterMk cId="39030012" sldId="2147483648"/>
              <pc:sldLayoutMk cId="2946241340" sldId="2147483790"/>
              <ac:spMk id="3" creationId="{5959B4F1-E0BF-936B-1952-87880343DCC1}"/>
            </ac:spMkLst>
          </pc:spChg>
          <pc:spChg chg="add mod">
            <ac:chgData name="Joanna Enns" userId="e545c526-4049-4e40-8e46-e8268b71ff0a" providerId="ADAL" clId="{23BB4EDC-57DB-6940-AD70-C41AF3182097}" dt="2023-10-19T00:06:12.383" v="4633" actId="571"/>
            <ac:spMkLst>
              <pc:docMk/>
              <pc:sldMasterMk cId="39030012" sldId="2147483648"/>
              <pc:sldLayoutMk cId="2946241340" sldId="2147483790"/>
              <ac:spMk id="4" creationId="{7B09633E-B070-B2F4-6100-181710A7452E}"/>
            </ac:spMkLst>
          </pc:spChg>
          <pc:spChg chg="add del mod">
            <ac:chgData name="Joanna Enns" userId="e545c526-4049-4e40-8e46-e8268b71ff0a" providerId="ADAL" clId="{23BB4EDC-57DB-6940-AD70-C41AF3182097}" dt="2023-10-19T00:41:08.666" v="5288" actId="478"/>
            <ac:spMkLst>
              <pc:docMk/>
              <pc:sldMasterMk cId="39030012" sldId="2147483648"/>
              <pc:sldLayoutMk cId="2946241340" sldId="2147483790"/>
              <ac:spMk id="5" creationId="{10DD5CA2-FB67-0850-0C47-78BFE5FB33C5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6" creationId="{4FC337CC-6DD0-541D-D2DF-D2D16A4C3D7C}"/>
            </ac:spMkLst>
          </pc:spChg>
          <pc:spChg chg="mod">
            <ac:chgData name="Joanna Enns" userId="e545c526-4049-4e40-8e46-e8268b71ff0a" providerId="ADAL" clId="{23BB4EDC-57DB-6940-AD70-C41AF3182097}" dt="2023-10-19T00:42:49.469" v="5325" actId="14100"/>
            <ac:spMkLst>
              <pc:docMk/>
              <pc:sldMasterMk cId="39030012" sldId="2147483648"/>
              <pc:sldLayoutMk cId="2946241340" sldId="2147483790"/>
              <ac:spMk id="8" creationId="{1B3848B1-6824-ABB9-4258-0D70D56B4E93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9" creationId="{8DF873E5-D104-9631-D8C6-27A5D47AD4C1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10" creationId="{27512699-EF49-3DCB-1216-4609ADADBF63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11" creationId="{E8FFF579-4893-53B6-393B-FE707B03ECB2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12" creationId="{300EF1CE-6151-00C6-0958-4672D483105D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13" creationId="{E856382F-2154-E2DD-3AAA-AA1AC55CF4A7}"/>
            </ac:spMkLst>
          </pc:spChg>
          <pc:spChg chg="add del mod">
            <ac:chgData name="Joanna Enns" userId="e545c526-4049-4e40-8e46-e8268b71ff0a" providerId="ADAL" clId="{23BB4EDC-57DB-6940-AD70-C41AF3182097}" dt="2023-10-19T00:41:09.937" v="5289" actId="478"/>
            <ac:spMkLst>
              <pc:docMk/>
              <pc:sldMasterMk cId="39030012" sldId="2147483648"/>
              <pc:sldLayoutMk cId="2946241340" sldId="2147483790"/>
              <ac:spMk id="14" creationId="{85CE6DA9-0379-0352-F2AD-E62FE74BD74F}"/>
            </ac:spMkLst>
          </pc:spChg>
          <pc:spChg chg="add del mod">
            <ac:chgData name="Joanna Enns" userId="e545c526-4049-4e40-8e46-e8268b71ff0a" providerId="ADAL" clId="{23BB4EDC-57DB-6940-AD70-C41AF3182097}" dt="2023-10-19T00:11:14.591" v="4735" actId="478"/>
            <ac:spMkLst>
              <pc:docMk/>
              <pc:sldMasterMk cId="39030012" sldId="2147483648"/>
              <pc:sldLayoutMk cId="2946241340" sldId="2147483790"/>
              <ac:spMk id="15" creationId="{1041C401-F514-D7DE-6483-648115C1FC94}"/>
            </ac:spMkLst>
          </pc:spChg>
          <pc:spChg chg="add del mod">
            <ac:chgData name="Joanna Enns" userId="e545c526-4049-4e40-8e46-e8268b71ff0a" providerId="ADAL" clId="{23BB4EDC-57DB-6940-AD70-C41AF3182097}" dt="2023-10-19T00:11:10.500" v="4733" actId="478"/>
            <ac:spMkLst>
              <pc:docMk/>
              <pc:sldMasterMk cId="39030012" sldId="2147483648"/>
              <pc:sldLayoutMk cId="2946241340" sldId="2147483790"/>
              <ac:spMk id="16" creationId="{22DE8F08-F419-0703-B905-695C40CA8EAE}"/>
            </ac:spMkLst>
          </pc:spChg>
          <pc:spChg chg="add del mod">
            <ac:chgData name="Joanna Enns" userId="e545c526-4049-4e40-8e46-e8268b71ff0a" providerId="ADAL" clId="{23BB4EDC-57DB-6940-AD70-C41AF3182097}" dt="2023-10-19T00:11:10.500" v="4733" actId="478"/>
            <ac:spMkLst>
              <pc:docMk/>
              <pc:sldMasterMk cId="39030012" sldId="2147483648"/>
              <pc:sldLayoutMk cId="2946241340" sldId="2147483790"/>
              <ac:spMk id="17" creationId="{F154CC8C-0E96-B185-A176-CD244C741947}"/>
            </ac:spMkLst>
          </pc:spChg>
          <pc:spChg chg="add del mod">
            <ac:chgData name="Joanna Enns" userId="e545c526-4049-4e40-8e46-e8268b71ff0a" providerId="ADAL" clId="{23BB4EDC-57DB-6940-AD70-C41AF3182097}" dt="2023-10-19T00:11:10.500" v="4733" actId="478"/>
            <ac:spMkLst>
              <pc:docMk/>
              <pc:sldMasterMk cId="39030012" sldId="2147483648"/>
              <pc:sldLayoutMk cId="2946241340" sldId="2147483790"/>
              <ac:spMk id="18" creationId="{77239E69-B642-5809-22B4-3C16E2002770}"/>
            </ac:spMkLst>
          </pc:spChg>
          <pc:spChg chg="add del mod">
            <ac:chgData name="Joanna Enns" userId="e545c526-4049-4e40-8e46-e8268b71ff0a" providerId="ADAL" clId="{23BB4EDC-57DB-6940-AD70-C41AF3182097}" dt="2023-10-19T00:11:10.500" v="4733" actId="478"/>
            <ac:spMkLst>
              <pc:docMk/>
              <pc:sldMasterMk cId="39030012" sldId="2147483648"/>
              <pc:sldLayoutMk cId="2946241340" sldId="2147483790"/>
              <ac:spMk id="19" creationId="{B0825C6B-DFE2-F82F-FB78-7B074409FE31}"/>
            </ac:spMkLst>
          </pc:spChg>
          <pc:spChg chg="add del mod">
            <ac:chgData name="Joanna Enns" userId="e545c526-4049-4e40-8e46-e8268b71ff0a" providerId="ADAL" clId="{23BB4EDC-57DB-6940-AD70-C41AF3182097}" dt="2023-10-19T00:43:34.341" v="5329" actId="2711"/>
            <ac:spMkLst>
              <pc:docMk/>
              <pc:sldMasterMk cId="39030012" sldId="2147483648"/>
              <pc:sldLayoutMk cId="2946241340" sldId="2147483790"/>
              <ac:spMk id="20" creationId="{E5F7EBB3-E0D4-0E73-25BF-0E02007A3C68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21" creationId="{06CBF64E-E7D5-8CF8-CEF4-1A32C178B9EB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22" creationId="{9E04CF14-BFE1-D63A-6412-AEEA99B87C52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23" creationId="{A386AE4F-B223-8FD1-457B-CBDF1E936460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24" creationId="{1CF118F0-D007-CCE4-15B6-AAC89152CFC3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25" creationId="{6C46B313-8D0B-D1D0-8579-C24958CCCCBF}"/>
            </ac:spMkLst>
          </pc:spChg>
          <pc:spChg chg="add del mod">
            <ac:chgData name="Joanna Enns" userId="e545c526-4049-4e40-8e46-e8268b71ff0a" providerId="ADAL" clId="{23BB4EDC-57DB-6940-AD70-C41AF3182097}" dt="2023-10-19T00:40:39.036" v="5270" actId="478"/>
            <ac:spMkLst>
              <pc:docMk/>
              <pc:sldMasterMk cId="39030012" sldId="2147483648"/>
              <pc:sldLayoutMk cId="2946241340" sldId="2147483790"/>
              <ac:spMk id="26" creationId="{496F4F88-710D-BD10-1E2B-154717038714}"/>
            </ac:spMkLst>
          </pc:spChg>
          <pc:spChg chg="add del mod">
            <ac:chgData name="Joanna Enns" userId="e545c526-4049-4e40-8e46-e8268b71ff0a" providerId="ADAL" clId="{23BB4EDC-57DB-6940-AD70-C41AF3182097}" dt="2023-10-19T00:40:26.433" v="5269"/>
            <ac:spMkLst>
              <pc:docMk/>
              <pc:sldMasterMk cId="39030012" sldId="2147483648"/>
              <pc:sldLayoutMk cId="2946241340" sldId="2147483790"/>
              <ac:spMk id="27" creationId="{E4049CFF-E086-6DCA-C09F-C5ACF7A0ED59}"/>
            </ac:spMkLst>
          </pc:spChg>
          <pc:spChg chg="add del mod">
            <ac:chgData name="Joanna Enns" userId="e545c526-4049-4e40-8e46-e8268b71ff0a" providerId="ADAL" clId="{23BB4EDC-57DB-6940-AD70-C41AF3182097}" dt="2023-10-19T00:40:26.433" v="5269"/>
            <ac:spMkLst>
              <pc:docMk/>
              <pc:sldMasterMk cId="39030012" sldId="2147483648"/>
              <pc:sldLayoutMk cId="2946241340" sldId="2147483790"/>
              <ac:spMk id="28" creationId="{8CFA41D7-41B2-34F1-49F7-1AFF45AFEF40}"/>
            </ac:spMkLst>
          </pc:spChg>
          <pc:spChg chg="add del mod">
            <ac:chgData name="Joanna Enns" userId="e545c526-4049-4e40-8e46-e8268b71ff0a" providerId="ADAL" clId="{23BB4EDC-57DB-6940-AD70-C41AF3182097}" dt="2023-10-19T00:40:26.433" v="5269"/>
            <ac:spMkLst>
              <pc:docMk/>
              <pc:sldMasterMk cId="39030012" sldId="2147483648"/>
              <pc:sldLayoutMk cId="2946241340" sldId="2147483790"/>
              <ac:spMk id="29" creationId="{A4899A3F-02C9-5878-BD9C-FC6F6F031B9F}"/>
            </ac:spMkLst>
          </pc:spChg>
          <pc:spChg chg="add del mod">
            <ac:chgData name="Joanna Enns" userId="e545c526-4049-4e40-8e46-e8268b71ff0a" providerId="ADAL" clId="{23BB4EDC-57DB-6940-AD70-C41AF3182097}" dt="2023-10-19T00:40:26.433" v="5269"/>
            <ac:spMkLst>
              <pc:docMk/>
              <pc:sldMasterMk cId="39030012" sldId="2147483648"/>
              <pc:sldLayoutMk cId="2946241340" sldId="2147483790"/>
              <ac:spMk id="30" creationId="{76CA2348-6244-2952-20E7-5AC6492FDCA6}"/>
            </ac:spMkLst>
          </pc:spChg>
          <pc:spChg chg="add mod">
            <ac:chgData name="Joanna Enns" userId="e545c526-4049-4e40-8e46-e8268b71ff0a" providerId="ADAL" clId="{23BB4EDC-57DB-6940-AD70-C41AF3182097}" dt="2023-10-19T00:41:06.883" v="5287" actId="14100"/>
            <ac:spMkLst>
              <pc:docMk/>
              <pc:sldMasterMk cId="39030012" sldId="2147483648"/>
              <pc:sldLayoutMk cId="2946241340" sldId="2147483790"/>
              <ac:spMk id="31" creationId="{92638ED1-8F96-F804-2640-67543761AD9F}"/>
            </ac:spMkLst>
          </pc:spChg>
          <pc:spChg chg="add mod">
            <ac:chgData name="Joanna Enns" userId="e545c526-4049-4e40-8e46-e8268b71ff0a" providerId="ADAL" clId="{23BB4EDC-57DB-6940-AD70-C41AF3182097}" dt="2023-10-19T00:41:41" v="5298" actId="14100"/>
            <ac:spMkLst>
              <pc:docMk/>
              <pc:sldMasterMk cId="39030012" sldId="2147483648"/>
              <pc:sldLayoutMk cId="2946241340" sldId="2147483790"/>
              <ac:spMk id="32" creationId="{155503CD-DC10-737D-7B44-732BE151A4B3}"/>
            </ac:spMkLst>
          </pc:spChg>
          <pc:spChg chg="add mod">
            <ac:chgData name="Joanna Enns" userId="e545c526-4049-4e40-8e46-e8268b71ff0a" providerId="ADAL" clId="{23BB4EDC-57DB-6940-AD70-C41AF3182097}" dt="2023-10-19T00:41:42.695" v="5299" actId="14100"/>
            <ac:spMkLst>
              <pc:docMk/>
              <pc:sldMasterMk cId="39030012" sldId="2147483648"/>
              <pc:sldLayoutMk cId="2946241340" sldId="2147483790"/>
              <ac:spMk id="33" creationId="{0DF24DD1-E821-4DD7-6623-2BD85D862D7D}"/>
            </ac:spMkLst>
          </pc:spChg>
          <pc:spChg chg="add mod">
            <ac:chgData name="Joanna Enns" userId="e545c526-4049-4e40-8e46-e8268b71ff0a" providerId="ADAL" clId="{23BB4EDC-57DB-6940-AD70-C41AF3182097}" dt="2023-10-19T00:41:44.496" v="5300" actId="14100"/>
            <ac:spMkLst>
              <pc:docMk/>
              <pc:sldMasterMk cId="39030012" sldId="2147483648"/>
              <pc:sldLayoutMk cId="2946241340" sldId="2147483790"/>
              <ac:spMk id="34" creationId="{A963FFFE-5DA9-7F40-EB09-9EBD2829F613}"/>
            </ac:spMkLst>
          </pc:spChg>
          <pc:spChg chg="add mod">
            <ac:chgData name="Joanna Enns" userId="e545c526-4049-4e40-8e46-e8268b71ff0a" providerId="ADAL" clId="{23BB4EDC-57DB-6940-AD70-C41AF3182097}" dt="2023-10-19T00:41:17.143" v="5293" actId="571"/>
            <ac:spMkLst>
              <pc:docMk/>
              <pc:sldMasterMk cId="39030012" sldId="2147483648"/>
              <pc:sldLayoutMk cId="2946241340" sldId="2147483790"/>
              <ac:spMk id="35" creationId="{1F9DFD8C-7A24-200C-60EE-9761EA6EAE4B}"/>
            </ac:spMkLst>
          </pc:spChg>
          <pc:spChg chg="add del mod">
            <ac:chgData name="Joanna Enns" userId="e545c526-4049-4e40-8e46-e8268b71ff0a" providerId="ADAL" clId="{23BB4EDC-57DB-6940-AD70-C41AF3182097}" dt="2023-10-19T00:42:12.069" v="5315"/>
            <ac:spMkLst>
              <pc:docMk/>
              <pc:sldMasterMk cId="39030012" sldId="2147483648"/>
              <pc:sldLayoutMk cId="2946241340" sldId="2147483790"/>
              <ac:spMk id="36" creationId="{BAB2663E-9E0C-ABF1-EBE7-73FF993BB5E0}"/>
            </ac:spMkLst>
          </pc:spChg>
          <pc:spChg chg="add mod">
            <ac:chgData name="Joanna Enns" userId="e545c526-4049-4e40-8e46-e8268b71ff0a" providerId="ADAL" clId="{23BB4EDC-57DB-6940-AD70-C41AF3182097}" dt="2023-10-19T00:41:50.254" v="5301" actId="571"/>
            <ac:spMkLst>
              <pc:docMk/>
              <pc:sldMasterMk cId="39030012" sldId="2147483648"/>
              <pc:sldLayoutMk cId="2946241340" sldId="2147483790"/>
              <ac:spMk id="37" creationId="{FE7A2744-EEE0-0443-6514-694420ACBF3D}"/>
            </ac:spMkLst>
          </pc:spChg>
          <pc:spChg chg="add mod">
            <ac:chgData name="Joanna Enns" userId="e545c526-4049-4e40-8e46-e8268b71ff0a" providerId="ADAL" clId="{23BB4EDC-57DB-6940-AD70-C41AF3182097}" dt="2023-10-19T00:41:54.203" v="5302" actId="571"/>
            <ac:spMkLst>
              <pc:docMk/>
              <pc:sldMasterMk cId="39030012" sldId="2147483648"/>
              <pc:sldLayoutMk cId="2946241340" sldId="2147483790"/>
              <ac:spMk id="38" creationId="{818A2C8A-1006-964B-BAB1-59FD903038E6}"/>
            </ac:spMkLst>
          </pc:spChg>
          <pc:spChg chg="add mod">
            <ac:chgData name="Joanna Enns" userId="e545c526-4049-4e40-8e46-e8268b71ff0a" providerId="ADAL" clId="{23BB4EDC-57DB-6940-AD70-C41AF3182097}" dt="2023-10-19T00:41:57.458" v="5303" actId="571"/>
            <ac:spMkLst>
              <pc:docMk/>
              <pc:sldMasterMk cId="39030012" sldId="2147483648"/>
              <pc:sldLayoutMk cId="2946241340" sldId="2147483790"/>
              <ac:spMk id="39" creationId="{723C08A8-32B8-22F0-E3BF-72A469E9A7E3}"/>
            </ac:spMkLst>
          </pc:spChg>
          <pc:spChg chg="add mod">
            <ac:chgData name="Joanna Enns" userId="e545c526-4049-4e40-8e46-e8268b71ff0a" providerId="ADAL" clId="{23BB4EDC-57DB-6940-AD70-C41AF3182097}" dt="2023-10-19T00:42:04.142" v="5305" actId="571"/>
            <ac:spMkLst>
              <pc:docMk/>
              <pc:sldMasterMk cId="39030012" sldId="2147483648"/>
              <pc:sldLayoutMk cId="2946241340" sldId="2147483790"/>
              <ac:spMk id="40" creationId="{E6103A2A-DFB2-B104-E612-0556C5783A24}"/>
            </ac:spMkLst>
          </pc:spChg>
          <pc:spChg chg="add mod">
            <ac:chgData name="Joanna Enns" userId="e545c526-4049-4e40-8e46-e8268b71ff0a" providerId="ADAL" clId="{23BB4EDC-57DB-6940-AD70-C41AF3182097}" dt="2023-10-19T00:42:17.887" v="5317" actId="571"/>
            <ac:spMkLst>
              <pc:docMk/>
              <pc:sldMasterMk cId="39030012" sldId="2147483648"/>
              <pc:sldLayoutMk cId="2946241340" sldId="2147483790"/>
              <ac:spMk id="41" creationId="{BDD40825-02CC-AD86-40E8-B90E3C289749}"/>
            </ac:spMkLst>
          </pc:spChg>
          <pc:spChg chg="add mod">
            <ac:chgData name="Joanna Enns" userId="e545c526-4049-4e40-8e46-e8268b71ff0a" providerId="ADAL" clId="{23BB4EDC-57DB-6940-AD70-C41AF3182097}" dt="2023-10-19T00:43:34.341" v="5329" actId="2711"/>
            <ac:spMkLst>
              <pc:docMk/>
              <pc:sldMasterMk cId="39030012" sldId="2147483648"/>
              <pc:sldLayoutMk cId="2946241340" sldId="2147483790"/>
              <ac:spMk id="42" creationId="{11F989E5-A05A-77E4-F4DE-290CF6719E29}"/>
            </ac:spMkLst>
          </pc:spChg>
          <pc:spChg chg="add mod">
            <ac:chgData name="Joanna Enns" userId="e545c526-4049-4e40-8e46-e8268b71ff0a" providerId="ADAL" clId="{23BB4EDC-57DB-6940-AD70-C41AF3182097}" dt="2023-10-19T00:43:34.341" v="5329" actId="2711"/>
            <ac:spMkLst>
              <pc:docMk/>
              <pc:sldMasterMk cId="39030012" sldId="2147483648"/>
              <pc:sldLayoutMk cId="2946241340" sldId="2147483790"/>
              <ac:spMk id="43" creationId="{4C704E76-4D60-2A65-7E38-2B5EF396E44F}"/>
            </ac:spMkLst>
          </pc:spChg>
          <pc:spChg chg="add mod">
            <ac:chgData name="Joanna Enns" userId="e545c526-4049-4e40-8e46-e8268b71ff0a" providerId="ADAL" clId="{23BB4EDC-57DB-6940-AD70-C41AF3182097}" dt="2023-10-19T00:43:34.341" v="5329" actId="2711"/>
            <ac:spMkLst>
              <pc:docMk/>
              <pc:sldMasterMk cId="39030012" sldId="2147483648"/>
              <pc:sldLayoutMk cId="2946241340" sldId="2147483790"/>
              <ac:spMk id="44" creationId="{F9B33A54-5823-921D-6BB5-EB1FC8243DBE}"/>
            </ac:spMkLst>
          </pc:spChg>
          <pc:spChg chg="add mod">
            <ac:chgData name="Joanna Enns" userId="e545c526-4049-4e40-8e46-e8268b71ff0a" providerId="ADAL" clId="{23BB4EDC-57DB-6940-AD70-C41AF3182097}" dt="2023-10-19T00:43:34.341" v="5329" actId="2711"/>
            <ac:spMkLst>
              <pc:docMk/>
              <pc:sldMasterMk cId="39030012" sldId="2147483648"/>
              <pc:sldLayoutMk cId="2946241340" sldId="2147483790"/>
              <ac:spMk id="45" creationId="{43694D0A-2C83-6F88-ADCB-E31733A7FC2E}"/>
            </ac:spMkLst>
          </pc:spChg>
          <pc:spChg chg="add mod">
            <ac:chgData name="Joanna Enns" userId="e545c526-4049-4e40-8e46-e8268b71ff0a" providerId="ADAL" clId="{23BB4EDC-57DB-6940-AD70-C41AF3182097}" dt="2023-10-19T00:43:34.341" v="5329" actId="2711"/>
            <ac:spMkLst>
              <pc:docMk/>
              <pc:sldMasterMk cId="39030012" sldId="2147483648"/>
              <pc:sldLayoutMk cId="2946241340" sldId="2147483790"/>
              <ac:spMk id="46" creationId="{37DDF0EB-2C1D-720C-6687-D7DA46A7E17C}"/>
            </ac:spMkLst>
          </pc:spChg>
          <pc:spChg chg="add mod">
            <ac:chgData name="Joanna Enns" userId="e545c526-4049-4e40-8e46-e8268b71ff0a" providerId="ADAL" clId="{23BB4EDC-57DB-6940-AD70-C41AF3182097}" dt="2023-10-19T00:43:34.341" v="5329" actId="2711"/>
            <ac:spMkLst>
              <pc:docMk/>
              <pc:sldMasterMk cId="39030012" sldId="2147483648"/>
              <pc:sldLayoutMk cId="2946241340" sldId="2147483790"/>
              <ac:spMk id="49" creationId="{A1A3A149-1C96-A711-645D-629F574B6AFB}"/>
            </ac:spMkLst>
          </pc:spChg>
          <pc:spChg chg="add mod">
            <ac:chgData name="Joanna Enns" userId="e545c526-4049-4e40-8e46-e8268b71ff0a" providerId="ADAL" clId="{23BB4EDC-57DB-6940-AD70-C41AF3182097}" dt="2023-10-19T00:43:34.341" v="5329" actId="2711"/>
            <ac:spMkLst>
              <pc:docMk/>
              <pc:sldMasterMk cId="39030012" sldId="2147483648"/>
              <pc:sldLayoutMk cId="2946241340" sldId="2147483790"/>
              <ac:spMk id="50" creationId="{D53802EC-F67E-EC43-E79E-49958500467F}"/>
            </ac:spMkLst>
          </pc:spChg>
          <pc:spChg chg="del">
            <ac:chgData name="Joanna Enns" userId="e545c526-4049-4e40-8e46-e8268b71ff0a" providerId="ADAL" clId="{23BB4EDC-57DB-6940-AD70-C41AF3182097}" dt="2023-10-19T00:06:48.543" v="4648" actId="478"/>
            <ac:spMkLst>
              <pc:docMk/>
              <pc:sldMasterMk cId="39030012" sldId="2147483648"/>
              <pc:sldLayoutMk cId="2946241340" sldId="2147483790"/>
              <ac:spMk id="53" creationId="{1CD0877C-13FE-3CE8-3DBA-E8A98ECA878F}"/>
            </ac:spMkLst>
          </pc:spChg>
          <pc:spChg chg="del mod">
            <ac:chgData name="Joanna Enns" userId="e545c526-4049-4e40-8e46-e8268b71ff0a" providerId="ADAL" clId="{23BB4EDC-57DB-6940-AD70-C41AF3182097}" dt="2023-10-19T00:41:33.035" v="5297" actId="478"/>
            <ac:spMkLst>
              <pc:docMk/>
              <pc:sldMasterMk cId="39030012" sldId="2147483648"/>
              <pc:sldLayoutMk cId="2946241340" sldId="2147483790"/>
              <ac:spMk id="56" creationId="{C556F7C8-BF91-5187-AE4A-CABB91BE8177}"/>
            </ac:spMkLst>
          </pc:spChg>
          <pc:spChg chg="del">
            <ac:chgData name="Joanna Enns" userId="e545c526-4049-4e40-8e46-e8268b71ff0a" providerId="ADAL" clId="{23BB4EDC-57DB-6940-AD70-C41AF3182097}" dt="2023-10-19T00:06:41.538" v="4646" actId="478"/>
            <ac:spMkLst>
              <pc:docMk/>
              <pc:sldMasterMk cId="39030012" sldId="2147483648"/>
              <pc:sldLayoutMk cId="2946241340" sldId="2147483790"/>
              <ac:spMk id="57" creationId="{8A4531EA-CE6D-4FFF-7629-A94DDBF074D9}"/>
            </ac:spMkLst>
          </pc:spChg>
          <pc:spChg chg="del">
            <ac:chgData name="Joanna Enns" userId="e545c526-4049-4e40-8e46-e8268b71ff0a" providerId="ADAL" clId="{23BB4EDC-57DB-6940-AD70-C41AF3182097}" dt="2023-10-19T00:06:56.440" v="4650" actId="478"/>
            <ac:spMkLst>
              <pc:docMk/>
              <pc:sldMasterMk cId="39030012" sldId="2147483648"/>
              <pc:sldLayoutMk cId="2946241340" sldId="2147483790"/>
              <ac:spMk id="58" creationId="{B5D0DCA4-EEFB-C43B-39A6-F9CB08E33524}"/>
            </ac:spMkLst>
          </pc:spChg>
        </pc:sldLayoutChg>
        <pc:sldLayoutChg chg="addSp delSp modSp add mod ord modTransition">
          <pc:chgData name="Joanna Enns" userId="e545c526-4049-4e40-8e46-e8268b71ff0a" providerId="ADAL" clId="{23BB4EDC-57DB-6940-AD70-C41AF3182097}" dt="2023-10-20T23:07:08.464" v="12457" actId="255"/>
          <pc:sldLayoutMkLst>
            <pc:docMk/>
            <pc:sldMasterMk cId="1290550676" sldId="2147483812"/>
            <pc:sldLayoutMk cId="1102178250" sldId="2147483791"/>
          </pc:sldLayoutMkLst>
          <pc:spChg chg="mod">
            <ac:chgData name="Joanna Enns" userId="e545c526-4049-4e40-8e46-e8268b71ff0a" providerId="ADAL" clId="{23BB4EDC-57DB-6940-AD70-C41AF3182097}" dt="2023-10-19T16:45:43.390" v="5428" actId="207"/>
            <ac:spMkLst>
              <pc:docMk/>
              <pc:sldMasterMk cId="1290550676" sldId="2147483812"/>
              <pc:sldLayoutMk cId="1102178250" sldId="2147483791"/>
              <ac:spMk id="5" creationId="{6190B042-B066-34A3-A5E7-217DE447EBB2}"/>
            </ac:spMkLst>
          </pc:spChg>
          <pc:spChg chg="mod">
            <ac:chgData name="Joanna Enns" userId="e545c526-4049-4e40-8e46-e8268b71ff0a" providerId="ADAL" clId="{23BB4EDC-57DB-6940-AD70-C41AF3182097}" dt="2023-10-20T23:07:08.464" v="12457" actId="255"/>
            <ac:spMkLst>
              <pc:docMk/>
              <pc:sldMasterMk cId="1290550676" sldId="2147483812"/>
              <pc:sldLayoutMk cId="1102178250" sldId="2147483791"/>
              <ac:spMk id="7" creationId="{E60C74FC-B660-2D3D-FF40-3267C25FC7BE}"/>
            </ac:spMkLst>
          </pc:spChg>
          <pc:spChg chg="mod">
            <ac:chgData name="Joanna Enns" userId="e545c526-4049-4e40-8e46-e8268b71ff0a" providerId="ADAL" clId="{23BB4EDC-57DB-6940-AD70-C41AF3182097}" dt="2023-10-20T19:15:13.925" v="11679" actId="207"/>
            <ac:spMkLst>
              <pc:docMk/>
              <pc:sldMasterMk cId="1290550676" sldId="2147483812"/>
              <pc:sldLayoutMk cId="1102178250" sldId="2147483791"/>
              <ac:spMk id="11" creationId="{2C575BCE-AD97-F46C-D1BF-1A3F7DE919C2}"/>
            </ac:spMkLst>
          </pc:spChg>
          <pc:picChg chg="add mod">
            <ac:chgData name="Joanna Enns" userId="e545c526-4049-4e40-8e46-e8268b71ff0a" providerId="ADAL" clId="{23BB4EDC-57DB-6940-AD70-C41AF3182097}" dt="2023-10-19T16:56:59.640" v="5507" actId="1076"/>
            <ac:picMkLst>
              <pc:docMk/>
              <pc:sldMasterMk cId="1290550676" sldId="2147483812"/>
              <pc:sldLayoutMk cId="1102178250" sldId="2147483791"/>
              <ac:picMk id="2" creationId="{5618A963-4FA6-7648-1D04-38578CE6A041}"/>
            </ac:picMkLst>
          </pc:picChg>
          <pc:picChg chg="add del mod">
            <ac:chgData name="Joanna Enns" userId="e545c526-4049-4e40-8e46-e8268b71ff0a" providerId="ADAL" clId="{23BB4EDC-57DB-6940-AD70-C41AF3182097}" dt="2023-10-19T16:57:01.373" v="5508" actId="478"/>
            <ac:picMkLst>
              <pc:docMk/>
              <pc:sldMasterMk cId="1290550676" sldId="2147483812"/>
              <pc:sldLayoutMk cId="1102178250" sldId="2147483791"/>
              <ac:picMk id="4" creationId="{E7864E5C-E0AE-673E-206C-40CD5B104DAB}"/>
            </ac:picMkLst>
          </pc:picChg>
          <pc:picChg chg="add del mod">
            <ac:chgData name="Joanna Enns" userId="e545c526-4049-4e40-8e46-e8268b71ff0a" providerId="ADAL" clId="{23BB4EDC-57DB-6940-AD70-C41AF3182097}" dt="2023-10-19T16:57:03.442" v="5510" actId="478"/>
            <ac:picMkLst>
              <pc:docMk/>
              <pc:sldMasterMk cId="1290550676" sldId="2147483812"/>
              <pc:sldLayoutMk cId="1102178250" sldId="2147483791"/>
              <ac:picMk id="6" creationId="{05E25D2F-D224-DE10-60C7-161CDCE15BA6}"/>
            </ac:picMkLst>
          </pc:picChg>
        </pc:sldLayoutChg>
        <pc:sldLayoutChg chg="addSp delSp modSp add mod ord modTransition">
          <pc:chgData name="Joanna Enns" userId="e545c526-4049-4e40-8e46-e8268b71ff0a" providerId="ADAL" clId="{23BB4EDC-57DB-6940-AD70-C41AF3182097}" dt="2023-10-20T23:07:20.719" v="12458" actId="403"/>
          <pc:sldLayoutMkLst>
            <pc:docMk/>
            <pc:sldMasterMk cId="1290550676" sldId="2147483812"/>
            <pc:sldLayoutMk cId="1756711323" sldId="2147483792"/>
          </pc:sldLayoutMkLst>
          <pc:spChg chg="mod">
            <ac:chgData name="Joanna Enns" userId="e545c526-4049-4e40-8e46-e8268b71ff0a" providerId="ADAL" clId="{23BB4EDC-57DB-6940-AD70-C41AF3182097}" dt="2023-10-19T16:45:34.556" v="5427" actId="207"/>
            <ac:spMkLst>
              <pc:docMk/>
              <pc:sldMasterMk cId="1290550676" sldId="2147483812"/>
              <pc:sldLayoutMk cId="1756711323" sldId="2147483792"/>
              <ac:spMk id="2" creationId="{D4137C78-55B3-5043-A799-045EE321C45F}"/>
            </ac:spMkLst>
          </pc:spChg>
          <pc:spChg chg="add mod">
            <ac:chgData name="Joanna Enns" userId="e545c526-4049-4e40-8e46-e8268b71ff0a" providerId="ADAL" clId="{23BB4EDC-57DB-6940-AD70-C41AF3182097}" dt="2023-10-20T23:06:14.827" v="12450"/>
            <ac:spMkLst>
              <pc:docMk/>
              <pc:sldMasterMk cId="1290550676" sldId="2147483812"/>
              <pc:sldLayoutMk cId="1756711323" sldId="2147483792"/>
              <ac:spMk id="4" creationId="{BE8F7564-652A-78AF-D430-7E479F3B993C}"/>
            </ac:spMkLst>
          </pc:spChg>
          <pc:spChg chg="del mod">
            <ac:chgData name="Joanna Enns" userId="e545c526-4049-4e40-8e46-e8268b71ff0a" providerId="ADAL" clId="{23BB4EDC-57DB-6940-AD70-C41AF3182097}" dt="2023-10-20T22:15:01.208" v="12271" actId="478"/>
            <ac:spMkLst>
              <pc:docMk/>
              <pc:sldMasterMk cId="1290550676" sldId="2147483812"/>
              <pc:sldLayoutMk cId="1756711323" sldId="2147483792"/>
              <ac:spMk id="4" creationId="{E27FBCAC-E99D-5496-48FF-F6A540BCDDF0}"/>
            </ac:spMkLst>
          </pc:spChg>
          <pc:spChg chg="del mod">
            <ac:chgData name="Joanna Enns" userId="e545c526-4049-4e40-8e46-e8268b71ff0a" providerId="ADAL" clId="{23BB4EDC-57DB-6940-AD70-C41AF3182097}" dt="2023-10-20T22:15:01.208" v="12271" actId="478"/>
            <ac:spMkLst>
              <pc:docMk/>
              <pc:sldMasterMk cId="1290550676" sldId="2147483812"/>
              <pc:sldLayoutMk cId="1756711323" sldId="2147483792"/>
              <ac:spMk id="5" creationId="{B1FB0E1B-A3D6-5142-B073-B15A7818AB4D}"/>
            </ac:spMkLst>
          </pc:spChg>
          <pc:spChg chg="add del mod">
            <ac:chgData name="Joanna Enns" userId="e545c526-4049-4e40-8e46-e8268b71ff0a" providerId="ADAL" clId="{23BB4EDC-57DB-6940-AD70-C41AF3182097}" dt="2023-10-20T22:14:51.854" v="12268"/>
            <ac:spMkLst>
              <pc:docMk/>
              <pc:sldMasterMk cId="1290550676" sldId="2147483812"/>
              <pc:sldLayoutMk cId="1756711323" sldId="2147483792"/>
              <ac:spMk id="7" creationId="{70206080-6676-1245-72BB-7DCECBF6EB63}"/>
            </ac:spMkLst>
          </pc:spChg>
          <pc:spChg chg="add del mod">
            <ac:chgData name="Joanna Enns" userId="e545c526-4049-4e40-8e46-e8268b71ff0a" providerId="ADAL" clId="{23BB4EDC-57DB-6940-AD70-C41AF3182097}" dt="2023-10-20T22:14:51.854" v="12268"/>
            <ac:spMkLst>
              <pc:docMk/>
              <pc:sldMasterMk cId="1290550676" sldId="2147483812"/>
              <pc:sldLayoutMk cId="1756711323" sldId="2147483792"/>
              <ac:spMk id="8" creationId="{15E0F653-9B20-E884-9C64-B6227A7DF6FE}"/>
            </ac:spMkLst>
          </pc:spChg>
          <pc:spChg chg="add del mod">
            <ac:chgData name="Joanna Enns" userId="e545c526-4049-4e40-8e46-e8268b71ff0a" providerId="ADAL" clId="{23BB4EDC-57DB-6940-AD70-C41AF3182097}" dt="2023-10-20T22:16:11.853" v="12275" actId="478"/>
            <ac:spMkLst>
              <pc:docMk/>
              <pc:sldMasterMk cId="1290550676" sldId="2147483812"/>
              <pc:sldLayoutMk cId="1756711323" sldId="2147483792"/>
              <ac:spMk id="9" creationId="{AA85D690-B646-AB43-6FD3-C5FDA4BD8598}"/>
            </ac:spMkLst>
          </pc:spChg>
          <pc:spChg chg="add mod">
            <ac:chgData name="Joanna Enns" userId="e545c526-4049-4e40-8e46-e8268b71ff0a" providerId="ADAL" clId="{23BB4EDC-57DB-6940-AD70-C41AF3182097}" dt="2023-10-20T23:07:20.719" v="12458" actId="403"/>
            <ac:spMkLst>
              <pc:docMk/>
              <pc:sldMasterMk cId="1290550676" sldId="2147483812"/>
              <pc:sldLayoutMk cId="1756711323" sldId="2147483792"/>
              <ac:spMk id="10" creationId="{DC617AA0-7334-FF2C-A170-5A249D813BFA}"/>
            </ac:spMkLst>
          </pc:spChg>
          <pc:spChg chg="add del mod">
            <ac:chgData name="Joanna Enns" userId="e545c526-4049-4e40-8e46-e8268b71ff0a" providerId="ADAL" clId="{23BB4EDC-57DB-6940-AD70-C41AF3182097}" dt="2023-10-20T22:16:14.037" v="12277"/>
            <ac:spMkLst>
              <pc:docMk/>
              <pc:sldMasterMk cId="1290550676" sldId="2147483812"/>
              <pc:sldLayoutMk cId="1756711323" sldId="2147483792"/>
              <ac:spMk id="11" creationId="{0C03EA25-1C83-8A67-7840-9A82CE87ED3D}"/>
            </ac:spMkLst>
          </pc:spChg>
          <pc:spChg chg="add del mod">
            <ac:chgData name="Joanna Enns" userId="e545c526-4049-4e40-8e46-e8268b71ff0a" providerId="ADAL" clId="{23BB4EDC-57DB-6940-AD70-C41AF3182097}" dt="2023-10-20T22:16:14.037" v="12277"/>
            <ac:spMkLst>
              <pc:docMk/>
              <pc:sldMasterMk cId="1290550676" sldId="2147483812"/>
              <pc:sldLayoutMk cId="1756711323" sldId="2147483792"/>
              <ac:spMk id="13" creationId="{486790DB-2DC6-912A-A0BE-3B41E9CC9E2E}"/>
            </ac:spMkLst>
          </pc:spChg>
          <pc:spChg chg="add mod">
            <ac:chgData name="Joanna Enns" userId="e545c526-4049-4e40-8e46-e8268b71ff0a" providerId="ADAL" clId="{23BB4EDC-57DB-6940-AD70-C41AF3182097}" dt="2023-10-20T22:16:25.837" v="12279" actId="207"/>
            <ac:spMkLst>
              <pc:docMk/>
              <pc:sldMasterMk cId="1290550676" sldId="2147483812"/>
              <pc:sldLayoutMk cId="1756711323" sldId="2147483792"/>
              <ac:spMk id="14" creationId="{3241DB3E-3117-05F9-8F79-6EE7FDD66EFA}"/>
            </ac:spMkLst>
          </pc:spChg>
          <pc:picChg chg="del">
            <ac:chgData name="Joanna Enns" userId="e545c526-4049-4e40-8e46-e8268b71ff0a" providerId="ADAL" clId="{23BB4EDC-57DB-6940-AD70-C41AF3182097}" dt="2023-10-20T23:06:14.518" v="12449" actId="478"/>
            <ac:picMkLst>
              <pc:docMk/>
              <pc:sldMasterMk cId="1290550676" sldId="2147483812"/>
              <pc:sldLayoutMk cId="1756711323" sldId="2147483792"/>
              <ac:picMk id="6" creationId="{780C6733-D331-A427-5EC3-5348D07DC0DC}"/>
            </ac:picMkLst>
          </pc:picChg>
        </pc:sldLayoutChg>
        <pc:sldLayoutChg chg="addSp delSp modSp add mod ord modTransition">
          <pc:chgData name="Joanna Enns" userId="e545c526-4049-4e40-8e46-e8268b71ff0a" providerId="ADAL" clId="{23BB4EDC-57DB-6940-AD70-C41AF3182097}" dt="2023-10-20T23:06:19.738" v="12452"/>
          <pc:sldLayoutMkLst>
            <pc:docMk/>
            <pc:sldMasterMk cId="1290550676" sldId="2147483812"/>
            <pc:sldLayoutMk cId="3998547433" sldId="2147483793"/>
          </pc:sldLayoutMkLst>
          <pc:spChg chg="add mod">
            <ac:chgData name="Joanna Enns" userId="e545c526-4049-4e40-8e46-e8268b71ff0a" providerId="ADAL" clId="{23BB4EDC-57DB-6940-AD70-C41AF3182097}" dt="2023-10-20T23:06:19.738" v="12452"/>
            <ac:spMkLst>
              <pc:docMk/>
              <pc:sldMasterMk cId="1290550676" sldId="2147483812"/>
              <pc:sldLayoutMk cId="3998547433" sldId="2147483793"/>
              <ac:spMk id="2" creationId="{CB30F922-A6C5-AB5C-3F48-F7D5F63B979B}"/>
            </ac:spMkLst>
          </pc:spChg>
          <pc:spChg chg="mod">
            <ac:chgData name="Joanna Enns" userId="e545c526-4049-4e40-8e46-e8268b71ff0a" providerId="ADAL" clId="{23BB4EDC-57DB-6940-AD70-C41AF3182097}" dt="2023-10-19T16:46:23.933" v="5432" actId="207"/>
            <ac:spMkLst>
              <pc:docMk/>
              <pc:sldMasterMk cId="1290550676" sldId="2147483812"/>
              <pc:sldLayoutMk cId="3998547433" sldId="2147483793"/>
              <ac:spMk id="8" creationId="{D9820344-1427-2C4D-9860-D0B97C245949}"/>
            </ac:spMkLst>
          </pc:spChg>
          <pc:spChg chg="mod">
            <ac:chgData name="Joanna Enns" userId="e545c526-4049-4e40-8e46-e8268b71ff0a" providerId="ADAL" clId="{23BB4EDC-57DB-6940-AD70-C41AF3182097}" dt="2023-10-20T22:16:35.901" v="12280" actId="242"/>
            <ac:spMkLst>
              <pc:docMk/>
              <pc:sldMasterMk cId="1290550676" sldId="2147483812"/>
              <pc:sldLayoutMk cId="3998547433" sldId="2147483793"/>
              <ac:spMk id="14" creationId="{03ED906F-6DFD-1760-AFD6-5A204B4BF0BB}"/>
            </ac:spMkLst>
          </pc:spChg>
          <pc:picChg chg="del">
            <ac:chgData name="Joanna Enns" userId="e545c526-4049-4e40-8e46-e8268b71ff0a" providerId="ADAL" clId="{23BB4EDC-57DB-6940-AD70-C41AF3182097}" dt="2023-10-20T23:06:19.533" v="12451" actId="478"/>
            <ac:picMkLst>
              <pc:docMk/>
              <pc:sldMasterMk cId="1290550676" sldId="2147483812"/>
              <pc:sldLayoutMk cId="3998547433" sldId="2147483793"/>
              <ac:picMk id="11" creationId="{82D7E744-5277-8FFA-5F6F-0C5FA5DEA941}"/>
            </ac:picMkLst>
          </pc:picChg>
        </pc:sldLayoutChg>
        <pc:sldLayoutChg chg="addSp delSp modSp add mod ord modTransition">
          <pc:chgData name="Joanna Enns" userId="e545c526-4049-4e40-8e46-e8268b71ff0a" providerId="ADAL" clId="{23BB4EDC-57DB-6940-AD70-C41AF3182097}" dt="2023-10-20T22:16:40.118" v="12281" actId="242"/>
          <pc:sldLayoutMkLst>
            <pc:docMk/>
            <pc:sldMasterMk cId="1290550676" sldId="2147483812"/>
            <pc:sldLayoutMk cId="627025106" sldId="2147483794"/>
          </pc:sldLayoutMkLst>
          <pc:spChg chg="add mod">
            <ac:chgData name="Joanna Enns" userId="e545c526-4049-4e40-8e46-e8268b71ff0a" providerId="ADAL" clId="{23BB4EDC-57DB-6940-AD70-C41AF3182097}" dt="2023-10-19T16:46:54.357" v="5437"/>
            <ac:spMkLst>
              <pc:docMk/>
              <pc:sldMasterMk cId="1290550676" sldId="2147483812"/>
              <pc:sldLayoutMk cId="627025106" sldId="2147483794"/>
              <ac:spMk id="2" creationId="{A25BDFEF-6747-B148-CB5E-734ABF291308}"/>
            </ac:spMkLst>
          </pc:spChg>
          <pc:spChg chg="mod">
            <ac:chgData name="Joanna Enns" userId="e545c526-4049-4e40-8e46-e8268b71ff0a" providerId="ADAL" clId="{23BB4EDC-57DB-6940-AD70-C41AF3182097}" dt="2023-10-19T16:46:37.708" v="5435" actId="207"/>
            <ac:spMkLst>
              <pc:docMk/>
              <pc:sldMasterMk cId="1290550676" sldId="2147483812"/>
              <pc:sldLayoutMk cId="627025106" sldId="2147483794"/>
              <ac:spMk id="3" creationId="{40079DD0-06D9-7B1B-6CED-C69E38B23903}"/>
            </ac:spMkLst>
          </pc:spChg>
          <pc:spChg chg="mod">
            <ac:chgData name="Joanna Enns" userId="e545c526-4049-4e40-8e46-e8268b71ff0a" providerId="ADAL" clId="{23BB4EDC-57DB-6940-AD70-C41AF3182097}" dt="2023-10-20T22:16:40.118" v="12281" actId="242"/>
            <ac:spMkLst>
              <pc:docMk/>
              <pc:sldMasterMk cId="1290550676" sldId="2147483812"/>
              <pc:sldLayoutMk cId="627025106" sldId="2147483794"/>
              <ac:spMk id="5" creationId="{4A139002-32E2-59BA-94CA-BDBA2E4B1390}"/>
            </ac:spMkLst>
          </pc:spChg>
          <pc:spChg chg="del">
            <ac:chgData name="Joanna Enns" userId="e545c526-4049-4e40-8e46-e8268b71ff0a" providerId="ADAL" clId="{23BB4EDC-57DB-6940-AD70-C41AF3182097}" dt="2023-10-19T16:46:53.611" v="5436" actId="478"/>
            <ac:spMkLst>
              <pc:docMk/>
              <pc:sldMasterMk cId="1290550676" sldId="2147483812"/>
              <pc:sldLayoutMk cId="627025106" sldId="2147483794"/>
              <ac:spMk id="6" creationId="{6F97E887-C3C8-AFF0-1CD1-245D5B86E954}"/>
            </ac:spMkLst>
          </pc:spChg>
          <pc:spChg chg="mod">
            <ac:chgData name="Joanna Enns" userId="e545c526-4049-4e40-8e46-e8268b71ff0a" providerId="ADAL" clId="{23BB4EDC-57DB-6940-AD70-C41AF3182097}" dt="2023-10-19T16:46:32.051" v="5434" actId="207"/>
            <ac:spMkLst>
              <pc:docMk/>
              <pc:sldMasterMk cId="1290550676" sldId="2147483812"/>
              <pc:sldLayoutMk cId="627025106" sldId="2147483794"/>
              <ac:spMk id="11" creationId="{8F39D1FA-22A0-F546-8332-88EEB79DE3AA}"/>
            </ac:spMkLst>
          </pc:spChg>
          <pc:picChg chg="add mod">
            <ac:chgData name="Joanna Enns" userId="e545c526-4049-4e40-8e46-e8268b71ff0a" providerId="ADAL" clId="{23BB4EDC-57DB-6940-AD70-C41AF3182097}" dt="2023-10-19T16:46:54.357" v="5437"/>
            <ac:picMkLst>
              <pc:docMk/>
              <pc:sldMasterMk cId="1290550676" sldId="2147483812"/>
              <pc:sldLayoutMk cId="627025106" sldId="2147483794"/>
              <ac:picMk id="4" creationId="{CA46E164-ED95-2495-925E-CE7BCFCAAA46}"/>
            </ac:picMkLst>
          </pc:picChg>
          <pc:picChg chg="del">
            <ac:chgData name="Joanna Enns" userId="e545c526-4049-4e40-8e46-e8268b71ff0a" providerId="ADAL" clId="{23BB4EDC-57DB-6940-AD70-C41AF3182097}" dt="2023-10-19T16:46:53.611" v="5436" actId="478"/>
            <ac:picMkLst>
              <pc:docMk/>
              <pc:sldMasterMk cId="1290550676" sldId="2147483812"/>
              <pc:sldLayoutMk cId="627025106" sldId="2147483794"/>
              <ac:picMk id="9" creationId="{4373EE56-3A4E-595E-D015-D04E561A70F1}"/>
            </ac:picMkLst>
          </pc:pic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2738427849" sldId="2147483795"/>
          </pc:sldLayoutMkLst>
          <pc:spChg chg="mod">
            <ac:chgData name="Joanna Enns" userId="e545c526-4049-4e40-8e46-e8268b71ff0a" providerId="ADAL" clId="{23BB4EDC-57DB-6940-AD70-C41AF3182097}" dt="2023-10-19T16:47:50.386" v="5441" actId="207"/>
            <ac:spMkLst>
              <pc:docMk/>
              <pc:sldMasterMk cId="1290550676" sldId="2147483812"/>
              <pc:sldLayoutMk cId="2738427849" sldId="2147483795"/>
              <ac:spMk id="7" creationId="{EAC75022-073F-904F-AD1E-C76FE0E43294}"/>
            </ac:spMkLst>
          </pc:spChg>
        </pc:sldLayoutChg>
        <pc:sldLayoutChg chg="addSp delSp modSp add mod ord modTransition">
          <pc:chgData name="Joanna Enns" userId="e545c526-4049-4e40-8e46-e8268b71ff0a" providerId="ADAL" clId="{23BB4EDC-57DB-6940-AD70-C41AF3182097}" dt="2023-10-20T21:43:37.169" v="11725"/>
          <pc:sldLayoutMkLst>
            <pc:docMk/>
            <pc:sldMasterMk cId="1290550676" sldId="2147483812"/>
            <pc:sldLayoutMk cId="3030516473" sldId="2147483796"/>
          </pc:sldLayoutMkLst>
          <pc:spChg chg="add del mod">
            <ac:chgData name="Joanna Enns" userId="e545c526-4049-4e40-8e46-e8268b71ff0a" providerId="ADAL" clId="{23BB4EDC-57DB-6940-AD70-C41AF3182097}" dt="2023-10-20T21:43:37.169" v="11725"/>
            <ac:spMkLst>
              <pc:docMk/>
              <pc:sldMasterMk cId="1290550676" sldId="2147483812"/>
              <pc:sldLayoutMk cId="3030516473" sldId="2147483796"/>
              <ac:spMk id="2" creationId="{49420A7B-6D2B-70B8-8C48-C36A1B24CEE4}"/>
            </ac:spMkLst>
          </pc:spChg>
          <pc:spChg chg="mod">
            <ac:chgData name="Joanna Enns" userId="e545c526-4049-4e40-8e46-e8268b71ff0a" providerId="ADAL" clId="{23BB4EDC-57DB-6940-AD70-C41AF3182097}" dt="2023-10-19T16:48:10.082" v="5444" actId="207"/>
            <ac:spMkLst>
              <pc:docMk/>
              <pc:sldMasterMk cId="1290550676" sldId="2147483812"/>
              <pc:sldLayoutMk cId="3030516473" sldId="2147483796"/>
              <ac:spMk id="9" creationId="{0886C131-97B1-A54F-BE7D-B48A72C2C2FB}"/>
            </ac:spMkLst>
          </pc:spChg>
        </pc:sldLayoutChg>
        <pc:sldLayoutChg chg="addSp delSp modSp add mod ord modTransition">
          <pc:chgData name="Joanna Enns" userId="e545c526-4049-4e40-8e46-e8268b71ff0a" providerId="ADAL" clId="{23BB4EDC-57DB-6940-AD70-C41AF3182097}" dt="2023-10-20T23:06:47.684" v="12456"/>
          <pc:sldLayoutMkLst>
            <pc:docMk/>
            <pc:sldMasterMk cId="1290550676" sldId="2147483812"/>
            <pc:sldLayoutMk cId="1924574416" sldId="2147483797"/>
          </pc:sldLayoutMkLst>
          <pc:spChg chg="add mod">
            <ac:chgData name="Joanna Enns" userId="e545c526-4049-4e40-8e46-e8268b71ff0a" providerId="ADAL" clId="{23BB4EDC-57DB-6940-AD70-C41AF3182097}" dt="2023-10-20T23:06:47.684" v="12456"/>
            <ac:spMkLst>
              <pc:docMk/>
              <pc:sldMasterMk cId="1290550676" sldId="2147483812"/>
              <pc:sldLayoutMk cId="1924574416" sldId="2147483797"/>
              <ac:spMk id="2" creationId="{755BF787-6EA4-D0A1-0AD2-79980B0F6DE3}"/>
            </ac:spMkLst>
          </pc:spChg>
          <pc:spChg chg="mod">
            <ac:chgData name="Joanna Enns" userId="e545c526-4049-4e40-8e46-e8268b71ff0a" providerId="ADAL" clId="{23BB4EDC-57DB-6940-AD70-C41AF3182097}" dt="2023-10-19T16:48:39.625" v="5449" actId="207"/>
            <ac:spMkLst>
              <pc:docMk/>
              <pc:sldMasterMk cId="1290550676" sldId="2147483812"/>
              <pc:sldLayoutMk cId="1924574416" sldId="2147483797"/>
              <ac:spMk id="6" creationId="{F6759ED8-B229-398F-C315-6793722184DF}"/>
            </ac:spMkLst>
          </pc:spChg>
          <pc:spChg chg="mod">
            <ac:chgData name="Joanna Enns" userId="e545c526-4049-4e40-8e46-e8268b71ff0a" providerId="ADAL" clId="{23BB4EDC-57DB-6940-AD70-C41AF3182097}" dt="2023-10-19T16:48:33.128" v="5447" actId="207"/>
            <ac:spMkLst>
              <pc:docMk/>
              <pc:sldMasterMk cId="1290550676" sldId="2147483812"/>
              <pc:sldLayoutMk cId="1924574416" sldId="2147483797"/>
              <ac:spMk id="8" creationId="{D9820344-1427-2C4D-9860-D0B97C245949}"/>
            </ac:spMkLst>
          </pc:spChg>
          <pc:picChg chg="del">
            <ac:chgData name="Joanna Enns" userId="e545c526-4049-4e40-8e46-e8268b71ff0a" providerId="ADAL" clId="{23BB4EDC-57DB-6940-AD70-C41AF3182097}" dt="2023-10-20T23:06:47.217" v="12455" actId="478"/>
            <ac:picMkLst>
              <pc:docMk/>
              <pc:sldMasterMk cId="1290550676" sldId="2147483812"/>
              <pc:sldLayoutMk cId="1924574416" sldId="2147483797"/>
              <ac:picMk id="10" creationId="{5B28AF5D-F77D-2D61-1E7D-A87C0093FAC8}"/>
            </ac:picMkLst>
          </pc:pic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3519580891" sldId="2147483798"/>
          </pc:sldLayoutMkLst>
          <pc:spChg chg="mod">
            <ac:chgData name="Joanna Enns" userId="e545c526-4049-4e40-8e46-e8268b71ff0a" providerId="ADAL" clId="{23BB4EDC-57DB-6940-AD70-C41AF3182097}" dt="2023-10-19T16:49:08.072" v="5452" actId="207"/>
            <ac:spMkLst>
              <pc:docMk/>
              <pc:sldMasterMk cId="1290550676" sldId="2147483812"/>
              <pc:sldLayoutMk cId="3519580891" sldId="2147483798"/>
              <ac:spMk id="8" creationId="{D9820344-1427-2C4D-9860-D0B97C245949}"/>
            </ac:spMkLst>
          </pc:spChg>
          <pc:spChg chg="mod">
            <ac:chgData name="Joanna Enns" userId="e545c526-4049-4e40-8e46-e8268b71ff0a" providerId="ADAL" clId="{23BB4EDC-57DB-6940-AD70-C41AF3182097}" dt="2023-10-19T16:49:12.101" v="5453" actId="207"/>
            <ac:spMkLst>
              <pc:docMk/>
              <pc:sldMasterMk cId="1290550676" sldId="2147483812"/>
              <pc:sldLayoutMk cId="3519580891" sldId="2147483798"/>
              <ac:spMk id="19" creationId="{268B4BCF-36AB-6BCB-F164-94FB10D3D43C}"/>
            </ac:spMkLst>
          </pc:sp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485357980" sldId="2147483799"/>
          </pc:sldLayoutMkLst>
          <pc:spChg chg="mod">
            <ac:chgData name="Joanna Enns" userId="e545c526-4049-4e40-8e46-e8268b71ff0a" providerId="ADAL" clId="{23BB4EDC-57DB-6940-AD70-C41AF3182097}" dt="2023-10-19T16:49:28.348" v="5457" actId="207"/>
            <ac:spMkLst>
              <pc:docMk/>
              <pc:sldMasterMk cId="1290550676" sldId="2147483812"/>
              <pc:sldLayoutMk cId="485357980" sldId="2147483799"/>
              <ac:spMk id="8" creationId="{D9820344-1427-2C4D-9860-D0B97C245949}"/>
            </ac:spMkLst>
          </pc:sp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2271483739" sldId="2147483800"/>
          </pc:sldLayoutMkLst>
          <pc:spChg chg="mod">
            <ac:chgData name="Joanna Enns" userId="e545c526-4049-4e40-8e46-e8268b71ff0a" providerId="ADAL" clId="{23BB4EDC-57DB-6940-AD70-C41AF3182097}" dt="2023-10-19T16:49:47.109" v="5460" actId="207"/>
            <ac:spMkLst>
              <pc:docMk/>
              <pc:sldMasterMk cId="1290550676" sldId="2147483812"/>
              <pc:sldLayoutMk cId="2271483739" sldId="2147483800"/>
              <ac:spMk id="8" creationId="{D9820344-1427-2C4D-9860-D0B97C245949}"/>
            </ac:spMkLst>
          </pc:spChg>
        </pc:sldLayoutChg>
        <pc:sldLayoutChg chg="delSp modSp add mod ord modTransition">
          <pc:chgData name="Joanna Enns" userId="e545c526-4049-4e40-8e46-e8268b71ff0a" providerId="ADAL" clId="{23BB4EDC-57DB-6940-AD70-C41AF3182097}" dt="2023-10-20T22:16:51.514" v="12282" actId="478"/>
          <pc:sldLayoutMkLst>
            <pc:docMk/>
            <pc:sldMasterMk cId="1290550676" sldId="2147483812"/>
            <pc:sldLayoutMk cId="2097947994" sldId="2147483801"/>
          </pc:sldLayoutMkLst>
          <pc:spChg chg="del">
            <ac:chgData name="Joanna Enns" userId="e545c526-4049-4e40-8e46-e8268b71ff0a" providerId="ADAL" clId="{23BB4EDC-57DB-6940-AD70-C41AF3182097}" dt="2023-10-20T22:16:51.514" v="12282" actId="478"/>
            <ac:spMkLst>
              <pc:docMk/>
              <pc:sldMasterMk cId="1290550676" sldId="2147483812"/>
              <pc:sldLayoutMk cId="2097947994" sldId="2147483801"/>
              <ac:spMk id="2" creationId="{F9B2734A-9144-DC65-8D85-8668799F70FA}"/>
            </ac:spMkLst>
          </pc:spChg>
          <pc:spChg chg="mod">
            <ac:chgData name="Joanna Enns" userId="e545c526-4049-4e40-8e46-e8268b71ff0a" providerId="ADAL" clId="{23BB4EDC-57DB-6940-AD70-C41AF3182097}" dt="2023-10-19T16:50:07.993" v="5463" actId="207"/>
            <ac:spMkLst>
              <pc:docMk/>
              <pc:sldMasterMk cId="1290550676" sldId="2147483812"/>
              <pc:sldLayoutMk cId="2097947994" sldId="2147483801"/>
              <ac:spMk id="8" creationId="{D9820344-1427-2C4D-9860-D0B97C245949}"/>
            </ac:spMkLst>
          </pc:sp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2040249966" sldId="2147483802"/>
          </pc:sldLayoutMkLst>
          <pc:spChg chg="mod">
            <ac:chgData name="Joanna Enns" userId="e545c526-4049-4e40-8e46-e8268b71ff0a" providerId="ADAL" clId="{23BB4EDC-57DB-6940-AD70-C41AF3182097}" dt="2023-10-19T16:50:24.563" v="5466" actId="207"/>
            <ac:spMkLst>
              <pc:docMk/>
              <pc:sldMasterMk cId="1290550676" sldId="2147483812"/>
              <pc:sldLayoutMk cId="2040249966" sldId="2147483802"/>
              <ac:spMk id="7" creationId="{EAC75022-073F-904F-AD1E-C76FE0E43294}"/>
            </ac:spMkLst>
          </pc:sp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3682481287" sldId="2147483803"/>
          </pc:sldLayoutMkLst>
          <pc:spChg chg="mod">
            <ac:chgData name="Joanna Enns" userId="e545c526-4049-4e40-8e46-e8268b71ff0a" providerId="ADAL" clId="{23BB4EDC-57DB-6940-AD70-C41AF3182097}" dt="2023-10-19T16:50:40.765" v="5469" actId="207"/>
            <ac:spMkLst>
              <pc:docMk/>
              <pc:sldMasterMk cId="1290550676" sldId="2147483812"/>
              <pc:sldLayoutMk cId="3682481287" sldId="2147483803"/>
              <ac:spMk id="7" creationId="{EAC75022-073F-904F-AD1E-C76FE0E43294}"/>
            </ac:spMkLst>
          </pc:sp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217415294" sldId="2147483804"/>
          </pc:sldLayoutMkLst>
          <pc:spChg chg="mod">
            <ac:chgData name="Joanna Enns" userId="e545c526-4049-4e40-8e46-e8268b71ff0a" providerId="ADAL" clId="{23BB4EDC-57DB-6940-AD70-C41AF3182097}" dt="2023-10-19T16:51:02.865" v="5472" actId="207"/>
            <ac:spMkLst>
              <pc:docMk/>
              <pc:sldMasterMk cId="1290550676" sldId="2147483812"/>
              <pc:sldLayoutMk cId="217415294" sldId="2147483804"/>
              <ac:spMk id="7" creationId="{EAC75022-073F-904F-AD1E-C76FE0E43294}"/>
            </ac:spMkLst>
          </pc:sp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3051552951" sldId="2147483805"/>
          </pc:sldLayoutMkLst>
          <pc:spChg chg="mod">
            <ac:chgData name="Joanna Enns" userId="e545c526-4049-4e40-8e46-e8268b71ff0a" providerId="ADAL" clId="{23BB4EDC-57DB-6940-AD70-C41AF3182097}" dt="2023-10-19T16:51:35.097" v="5475" actId="207"/>
            <ac:spMkLst>
              <pc:docMk/>
              <pc:sldMasterMk cId="1290550676" sldId="2147483812"/>
              <pc:sldLayoutMk cId="3051552951" sldId="2147483805"/>
              <ac:spMk id="7" creationId="{EAC75022-073F-904F-AD1E-C76FE0E43294}"/>
            </ac:spMkLst>
          </pc:sp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2896835175" sldId="2147483806"/>
          </pc:sldLayoutMkLst>
          <pc:spChg chg="mod">
            <ac:chgData name="Joanna Enns" userId="e545c526-4049-4e40-8e46-e8268b71ff0a" providerId="ADAL" clId="{23BB4EDC-57DB-6940-AD70-C41AF3182097}" dt="2023-10-19T16:52:02.053" v="5478" actId="207"/>
            <ac:spMkLst>
              <pc:docMk/>
              <pc:sldMasterMk cId="1290550676" sldId="2147483812"/>
              <pc:sldLayoutMk cId="2896835175" sldId="2147483806"/>
              <ac:spMk id="7" creationId="{EAC75022-073F-904F-AD1E-C76FE0E43294}"/>
            </ac:spMkLst>
          </pc:spChg>
          <pc:spChg chg="mod">
            <ac:chgData name="Joanna Enns" userId="e545c526-4049-4e40-8e46-e8268b71ff0a" providerId="ADAL" clId="{23BB4EDC-57DB-6940-AD70-C41AF3182097}" dt="2023-10-19T16:52:11.112" v="5479" actId="207"/>
            <ac:spMkLst>
              <pc:docMk/>
              <pc:sldMasterMk cId="1290550676" sldId="2147483812"/>
              <pc:sldLayoutMk cId="2896835175" sldId="2147483806"/>
              <ac:spMk id="50" creationId="{EF43B8AE-CCA7-1A8A-8262-2B0BE772CBFF}"/>
            </ac:spMkLst>
          </pc:spChg>
          <pc:spChg chg="mod">
            <ac:chgData name="Joanna Enns" userId="e545c526-4049-4e40-8e46-e8268b71ff0a" providerId="ADAL" clId="{23BB4EDC-57DB-6940-AD70-C41AF3182097}" dt="2023-10-19T16:52:11.112" v="5479" actId="207"/>
            <ac:spMkLst>
              <pc:docMk/>
              <pc:sldMasterMk cId="1290550676" sldId="2147483812"/>
              <pc:sldLayoutMk cId="2896835175" sldId="2147483806"/>
              <ac:spMk id="78" creationId="{1D3F2EBD-71EB-7F01-13FB-7F4AE83EE674}"/>
            </ac:spMkLst>
          </pc:spChg>
          <pc:spChg chg="mod">
            <ac:chgData name="Joanna Enns" userId="e545c526-4049-4e40-8e46-e8268b71ff0a" providerId="ADAL" clId="{23BB4EDC-57DB-6940-AD70-C41AF3182097}" dt="2023-10-19T16:52:11.112" v="5479" actId="207"/>
            <ac:spMkLst>
              <pc:docMk/>
              <pc:sldMasterMk cId="1290550676" sldId="2147483812"/>
              <pc:sldLayoutMk cId="2896835175" sldId="2147483806"/>
              <ac:spMk id="79" creationId="{E6FE68FF-F29D-B560-3D3C-621538197D53}"/>
            </ac:spMkLst>
          </pc:spChg>
          <pc:spChg chg="mod">
            <ac:chgData name="Joanna Enns" userId="e545c526-4049-4e40-8e46-e8268b71ff0a" providerId="ADAL" clId="{23BB4EDC-57DB-6940-AD70-C41AF3182097}" dt="2023-10-19T16:52:11.112" v="5479" actId="207"/>
            <ac:spMkLst>
              <pc:docMk/>
              <pc:sldMasterMk cId="1290550676" sldId="2147483812"/>
              <pc:sldLayoutMk cId="2896835175" sldId="2147483806"/>
              <ac:spMk id="80" creationId="{8576F156-BCA5-1908-A06E-113A970088AF}"/>
            </ac:spMkLst>
          </pc:spChg>
          <pc:spChg chg="mod">
            <ac:chgData name="Joanna Enns" userId="e545c526-4049-4e40-8e46-e8268b71ff0a" providerId="ADAL" clId="{23BB4EDC-57DB-6940-AD70-C41AF3182097}" dt="2023-10-19T16:52:11.112" v="5479" actId="207"/>
            <ac:spMkLst>
              <pc:docMk/>
              <pc:sldMasterMk cId="1290550676" sldId="2147483812"/>
              <pc:sldLayoutMk cId="2896835175" sldId="2147483806"/>
              <ac:spMk id="81" creationId="{C7B71B2C-EA71-73AC-F286-F1D96ACDA52C}"/>
            </ac:spMkLst>
          </pc:spChg>
          <pc:spChg chg="mod">
            <ac:chgData name="Joanna Enns" userId="e545c526-4049-4e40-8e46-e8268b71ff0a" providerId="ADAL" clId="{23BB4EDC-57DB-6940-AD70-C41AF3182097}" dt="2023-10-19T16:52:11.112" v="5479" actId="207"/>
            <ac:spMkLst>
              <pc:docMk/>
              <pc:sldMasterMk cId="1290550676" sldId="2147483812"/>
              <pc:sldLayoutMk cId="2896835175" sldId="2147483806"/>
              <ac:spMk id="82" creationId="{A112CFE6-D104-500D-FCEE-C6F24A4F2F1D}"/>
            </ac:spMkLst>
          </pc:spChg>
        </pc:sldLayoutChg>
        <pc:sldLayoutChg chg="modSp add mod ord modTransition">
          <pc:chgData name="Joanna Enns" userId="e545c526-4049-4e40-8e46-e8268b71ff0a" providerId="ADAL" clId="{23BB4EDC-57DB-6940-AD70-C41AF3182097}" dt="2023-10-19T16:54:06.823" v="5488" actId="20578"/>
          <pc:sldLayoutMkLst>
            <pc:docMk/>
            <pc:sldMasterMk cId="1290550676" sldId="2147483812"/>
            <pc:sldLayoutMk cId="211853994" sldId="2147483807"/>
          </pc:sldLayoutMkLst>
          <pc:spChg chg="mod">
            <ac:chgData name="Joanna Enns" userId="e545c526-4049-4e40-8e46-e8268b71ff0a" providerId="ADAL" clId="{23BB4EDC-57DB-6940-AD70-C41AF3182097}" dt="2023-10-19T16:52:52.219" v="5482" actId="207"/>
            <ac:spMkLst>
              <pc:docMk/>
              <pc:sldMasterMk cId="1290550676" sldId="2147483812"/>
              <pc:sldLayoutMk cId="211853994" sldId="2147483807"/>
              <ac:spMk id="7" creationId="{EAC75022-073F-904F-AD1E-C76FE0E43294}"/>
            </ac:spMkLst>
          </pc:spChg>
          <pc:spChg chg="mod">
            <ac:chgData name="Joanna Enns" userId="e545c526-4049-4e40-8e46-e8268b71ff0a" providerId="ADAL" clId="{23BB4EDC-57DB-6940-AD70-C41AF3182097}" dt="2023-10-19T16:53:00.930" v="5483" actId="207"/>
            <ac:spMkLst>
              <pc:docMk/>
              <pc:sldMasterMk cId="1290550676" sldId="2147483812"/>
              <pc:sldLayoutMk cId="211853994" sldId="2147483807"/>
              <ac:spMk id="20" creationId="{E5F7EBB3-E0D4-0E73-25BF-0E02007A3C68}"/>
            </ac:spMkLst>
          </pc:spChg>
          <pc:spChg chg="mod">
            <ac:chgData name="Joanna Enns" userId="e545c526-4049-4e40-8e46-e8268b71ff0a" providerId="ADAL" clId="{23BB4EDC-57DB-6940-AD70-C41AF3182097}" dt="2023-10-19T16:53:00.930" v="5483" actId="207"/>
            <ac:spMkLst>
              <pc:docMk/>
              <pc:sldMasterMk cId="1290550676" sldId="2147483812"/>
              <pc:sldLayoutMk cId="211853994" sldId="2147483807"/>
              <ac:spMk id="42" creationId="{11F989E5-A05A-77E4-F4DE-290CF6719E29}"/>
            </ac:spMkLst>
          </pc:spChg>
          <pc:spChg chg="mod">
            <ac:chgData name="Joanna Enns" userId="e545c526-4049-4e40-8e46-e8268b71ff0a" providerId="ADAL" clId="{23BB4EDC-57DB-6940-AD70-C41AF3182097}" dt="2023-10-19T16:53:00.930" v="5483" actId="207"/>
            <ac:spMkLst>
              <pc:docMk/>
              <pc:sldMasterMk cId="1290550676" sldId="2147483812"/>
              <pc:sldLayoutMk cId="211853994" sldId="2147483807"/>
              <ac:spMk id="43" creationId="{4C704E76-4D60-2A65-7E38-2B5EF396E44F}"/>
            </ac:spMkLst>
          </pc:spChg>
          <pc:spChg chg="mod">
            <ac:chgData name="Joanna Enns" userId="e545c526-4049-4e40-8e46-e8268b71ff0a" providerId="ADAL" clId="{23BB4EDC-57DB-6940-AD70-C41AF3182097}" dt="2023-10-19T16:53:00.930" v="5483" actId="207"/>
            <ac:spMkLst>
              <pc:docMk/>
              <pc:sldMasterMk cId="1290550676" sldId="2147483812"/>
              <pc:sldLayoutMk cId="211853994" sldId="2147483807"/>
              <ac:spMk id="44" creationId="{F9B33A54-5823-921D-6BB5-EB1FC8243DBE}"/>
            </ac:spMkLst>
          </pc:spChg>
          <pc:spChg chg="mod">
            <ac:chgData name="Joanna Enns" userId="e545c526-4049-4e40-8e46-e8268b71ff0a" providerId="ADAL" clId="{23BB4EDC-57DB-6940-AD70-C41AF3182097}" dt="2023-10-19T16:53:00.930" v="5483" actId="207"/>
            <ac:spMkLst>
              <pc:docMk/>
              <pc:sldMasterMk cId="1290550676" sldId="2147483812"/>
              <pc:sldLayoutMk cId="211853994" sldId="2147483807"/>
              <ac:spMk id="45" creationId="{43694D0A-2C83-6F88-ADCB-E31733A7FC2E}"/>
            </ac:spMkLst>
          </pc:spChg>
          <pc:spChg chg="mod">
            <ac:chgData name="Joanna Enns" userId="e545c526-4049-4e40-8e46-e8268b71ff0a" providerId="ADAL" clId="{23BB4EDC-57DB-6940-AD70-C41AF3182097}" dt="2023-10-19T16:53:00.930" v="5483" actId="207"/>
            <ac:spMkLst>
              <pc:docMk/>
              <pc:sldMasterMk cId="1290550676" sldId="2147483812"/>
              <pc:sldLayoutMk cId="211853994" sldId="2147483807"/>
              <ac:spMk id="46" creationId="{37DDF0EB-2C1D-720C-6687-D7DA46A7E17C}"/>
            </ac:spMkLst>
          </pc:spChg>
          <pc:spChg chg="mod">
            <ac:chgData name="Joanna Enns" userId="e545c526-4049-4e40-8e46-e8268b71ff0a" providerId="ADAL" clId="{23BB4EDC-57DB-6940-AD70-C41AF3182097}" dt="2023-10-19T16:53:00.930" v="5483" actId="207"/>
            <ac:spMkLst>
              <pc:docMk/>
              <pc:sldMasterMk cId="1290550676" sldId="2147483812"/>
              <pc:sldLayoutMk cId="211853994" sldId="2147483807"/>
              <ac:spMk id="49" creationId="{A1A3A149-1C96-A711-645D-629F574B6AFB}"/>
            </ac:spMkLst>
          </pc:spChg>
          <pc:spChg chg="mod">
            <ac:chgData name="Joanna Enns" userId="e545c526-4049-4e40-8e46-e8268b71ff0a" providerId="ADAL" clId="{23BB4EDC-57DB-6940-AD70-C41AF3182097}" dt="2023-10-19T16:53:00.930" v="5483" actId="207"/>
            <ac:spMkLst>
              <pc:docMk/>
              <pc:sldMasterMk cId="1290550676" sldId="2147483812"/>
              <pc:sldLayoutMk cId="211853994" sldId="2147483807"/>
              <ac:spMk id="50" creationId="{D53802EC-F67E-EC43-E79E-49958500467F}"/>
            </ac:spMkLst>
          </pc:spChg>
        </pc:sldLayoutChg>
        <pc:sldLayoutChg chg="addSp delSp modSp add mod ord modTransition">
          <pc:chgData name="Joanna Enns" userId="e545c526-4049-4e40-8e46-e8268b71ff0a" providerId="ADAL" clId="{23BB4EDC-57DB-6940-AD70-C41AF3182097}" dt="2023-10-20T23:06:33.497" v="12454"/>
          <pc:sldLayoutMkLst>
            <pc:docMk/>
            <pc:sldMasterMk cId="1290550676" sldId="2147483812"/>
            <pc:sldLayoutMk cId="649622605" sldId="2147483808"/>
          </pc:sldLayoutMkLst>
          <pc:spChg chg="mod">
            <ac:chgData name="Joanna Enns" userId="e545c526-4049-4e40-8e46-e8268b71ff0a" providerId="ADAL" clId="{23BB4EDC-57DB-6940-AD70-C41AF3182097}" dt="2023-10-19T16:53:36.590" v="5487" actId="207"/>
            <ac:spMkLst>
              <pc:docMk/>
              <pc:sldMasterMk cId="1290550676" sldId="2147483812"/>
              <pc:sldLayoutMk cId="649622605" sldId="2147483808"/>
              <ac:spMk id="2" creationId="{4AFE657D-9F3E-C2A1-E609-1A140FB74DE4}"/>
            </ac:spMkLst>
          </pc:spChg>
          <pc:spChg chg="add mod">
            <ac:chgData name="Joanna Enns" userId="e545c526-4049-4e40-8e46-e8268b71ff0a" providerId="ADAL" clId="{23BB4EDC-57DB-6940-AD70-C41AF3182097}" dt="2023-10-20T23:06:33.497" v="12454"/>
            <ac:spMkLst>
              <pc:docMk/>
              <pc:sldMasterMk cId="1290550676" sldId="2147483812"/>
              <pc:sldLayoutMk cId="649622605" sldId="2147483808"/>
              <ac:spMk id="4" creationId="{BEDBAF89-17E7-ECA2-5C2B-83F0FFFAA4B9}"/>
            </ac:spMkLst>
          </pc:spChg>
          <pc:spChg chg="mod">
            <ac:chgData name="Joanna Enns" userId="e545c526-4049-4e40-8e46-e8268b71ff0a" providerId="ADAL" clId="{23BB4EDC-57DB-6940-AD70-C41AF3182097}" dt="2023-10-19T16:53:22.086" v="5486" actId="207"/>
            <ac:spMkLst>
              <pc:docMk/>
              <pc:sldMasterMk cId="1290550676" sldId="2147483812"/>
              <pc:sldLayoutMk cId="649622605" sldId="2147483808"/>
              <ac:spMk id="11" creationId="{2C575BCE-AD97-F46C-D1BF-1A3F7DE919C2}"/>
            </ac:spMkLst>
          </pc:spChg>
          <pc:spChg chg="mod">
            <ac:chgData name="Joanna Enns" userId="e545c526-4049-4e40-8e46-e8268b71ff0a" providerId="ADAL" clId="{23BB4EDC-57DB-6940-AD70-C41AF3182097}" dt="2023-10-19T16:53:36.590" v="5487" actId="207"/>
            <ac:spMkLst>
              <pc:docMk/>
              <pc:sldMasterMk cId="1290550676" sldId="2147483812"/>
              <pc:sldLayoutMk cId="649622605" sldId="2147483808"/>
              <ac:spMk id="16" creationId="{B379352E-16B2-0EAD-1EAD-66F0ECAA0C91}"/>
            </ac:spMkLst>
          </pc:spChg>
          <pc:picChg chg="add del mod">
            <ac:chgData name="Joanna Enns" userId="e545c526-4049-4e40-8e46-e8268b71ff0a" providerId="ADAL" clId="{23BB4EDC-57DB-6940-AD70-C41AF3182097}" dt="2023-10-19T16:57:07.412" v="5511" actId="478"/>
            <ac:picMkLst>
              <pc:docMk/>
              <pc:sldMasterMk cId="1290550676" sldId="2147483812"/>
              <pc:sldLayoutMk cId="649622605" sldId="2147483808"/>
              <ac:picMk id="4" creationId="{BA09A23D-9672-F9FE-1E31-DBA6595C3C05}"/>
            </ac:picMkLst>
          </pc:picChg>
          <pc:picChg chg="add mod">
            <ac:chgData name="Joanna Enns" userId="e545c526-4049-4e40-8e46-e8268b71ff0a" providerId="ADAL" clId="{23BB4EDC-57DB-6940-AD70-C41AF3182097}" dt="2023-10-19T16:57:07.654" v="5512"/>
            <ac:picMkLst>
              <pc:docMk/>
              <pc:sldMasterMk cId="1290550676" sldId="2147483812"/>
              <pc:sldLayoutMk cId="649622605" sldId="2147483808"/>
              <ac:picMk id="5" creationId="{95B8E623-3F4B-F95F-3091-2F5431FCD141}"/>
            </ac:picMkLst>
          </pc:picChg>
          <pc:picChg chg="del">
            <ac:chgData name="Joanna Enns" userId="e545c526-4049-4e40-8e46-e8268b71ff0a" providerId="ADAL" clId="{23BB4EDC-57DB-6940-AD70-C41AF3182097}" dt="2023-10-20T23:06:33.249" v="12453" actId="478"/>
            <ac:picMkLst>
              <pc:docMk/>
              <pc:sldMasterMk cId="1290550676" sldId="2147483812"/>
              <pc:sldLayoutMk cId="649622605" sldId="2147483808"/>
              <ac:picMk id="12" creationId="{BF40D66F-A5E9-E269-D6AA-0A9AE43309AA}"/>
            </ac:picMkLst>
          </pc:picChg>
        </pc:sldLayoutChg>
        <pc:sldLayoutChg chg="addSp delSp modSp add mod modTransition">
          <pc:chgData name="Joanna Enns" userId="e545c526-4049-4e40-8e46-e8268b71ff0a" providerId="ADAL" clId="{23BB4EDC-57DB-6940-AD70-C41AF3182097}" dt="2023-11-16T22:06:22.042" v="14540" actId="14100"/>
          <pc:sldLayoutMkLst>
            <pc:docMk/>
            <pc:sldMasterMk cId="39030012" sldId="2147483648"/>
            <pc:sldLayoutMk cId="1629708976" sldId="2147483809"/>
          </pc:sldLayoutMkLst>
          <pc:spChg chg="add del mod">
            <ac:chgData name="Joanna Enns" userId="e545c526-4049-4e40-8e46-e8268b71ff0a" providerId="ADAL" clId="{23BB4EDC-57DB-6940-AD70-C41AF3182097}" dt="2023-10-19T18:12:35.406" v="9377" actId="478"/>
            <ac:spMkLst>
              <pc:docMk/>
              <pc:sldMasterMk cId="39030012" sldId="2147483648"/>
              <pc:sldLayoutMk cId="1629708976" sldId="2147483809"/>
              <ac:spMk id="2" creationId="{6315AFD1-A179-5EF7-BDD3-7F133903A096}"/>
            </ac:spMkLst>
          </pc:spChg>
          <pc:spChg chg="mod">
            <ac:chgData name="Joanna Enns" userId="e545c526-4049-4e40-8e46-e8268b71ff0a" providerId="ADAL" clId="{23BB4EDC-57DB-6940-AD70-C41AF3182097}" dt="2023-11-16T22:06:22.042" v="14540" actId="14100"/>
            <ac:spMkLst>
              <pc:docMk/>
              <pc:sldMasterMk cId="39030012" sldId="2147483648"/>
              <pc:sldLayoutMk cId="1629708976" sldId="2147483809"/>
              <ac:spMk id="3" creationId="{05B2FB1A-3260-9231-D0A6-7C9F0A223D86}"/>
            </ac:spMkLst>
          </pc:spChg>
          <pc:spChg chg="add del mod">
            <ac:chgData name="Joanna Enns" userId="e545c526-4049-4e40-8e46-e8268b71ff0a" providerId="ADAL" clId="{23BB4EDC-57DB-6940-AD70-C41AF3182097}" dt="2023-11-16T22:06:20.278" v="14539" actId="14100"/>
            <ac:spMkLst>
              <pc:docMk/>
              <pc:sldMasterMk cId="39030012" sldId="2147483648"/>
              <pc:sldLayoutMk cId="1629708976" sldId="2147483809"/>
              <ac:spMk id="4" creationId="{227C9AEA-91CA-A2E2-8690-4AEEE91A91FE}"/>
            </ac:spMkLst>
          </pc:spChg>
          <pc:spChg chg="add del mod">
            <ac:chgData name="Joanna Enns" userId="e545c526-4049-4e40-8e46-e8268b71ff0a" providerId="ADAL" clId="{23BB4EDC-57DB-6940-AD70-C41AF3182097}" dt="2023-10-19T18:13:00.531" v="9383" actId="478"/>
            <ac:spMkLst>
              <pc:docMk/>
              <pc:sldMasterMk cId="39030012" sldId="2147483648"/>
              <pc:sldLayoutMk cId="1629708976" sldId="2147483809"/>
              <ac:spMk id="5" creationId="{5AFC567C-11B1-12FD-9DFE-50F56254A345}"/>
            </ac:spMkLst>
          </pc:spChg>
          <pc:spChg chg="mod">
            <ac:chgData name="Joanna Enns" userId="e545c526-4049-4e40-8e46-e8268b71ff0a" providerId="ADAL" clId="{23BB4EDC-57DB-6940-AD70-C41AF3182097}" dt="2023-11-16T22:06:15.885" v="14537" actId="14100"/>
            <ac:spMkLst>
              <pc:docMk/>
              <pc:sldMasterMk cId="39030012" sldId="2147483648"/>
              <pc:sldLayoutMk cId="1629708976" sldId="2147483809"/>
              <ac:spMk id="6" creationId="{3DB15ACA-C9FB-09DA-4544-B6AD93025B6E}"/>
            </ac:spMkLst>
          </pc:spChg>
          <pc:spChg chg="add del mod">
            <ac:chgData name="Joanna Enns" userId="e545c526-4049-4e40-8e46-e8268b71ff0a" providerId="ADAL" clId="{23BB4EDC-57DB-6940-AD70-C41AF3182097}" dt="2023-10-19T18:13:06.649" v="9386" actId="478"/>
            <ac:spMkLst>
              <pc:docMk/>
              <pc:sldMasterMk cId="39030012" sldId="2147483648"/>
              <pc:sldLayoutMk cId="1629708976" sldId="2147483809"/>
              <ac:spMk id="7" creationId="{6EAC1F0E-7273-2117-82ED-CF9A4245E820}"/>
            </ac:spMkLst>
          </pc:spChg>
          <pc:spChg chg="mod">
            <ac:chgData name="Joanna Enns" userId="e545c526-4049-4e40-8e46-e8268b71ff0a" providerId="ADAL" clId="{23BB4EDC-57DB-6940-AD70-C41AF3182097}" dt="2023-11-16T22:06:18.191" v="14538" actId="14100"/>
            <ac:spMkLst>
              <pc:docMk/>
              <pc:sldMasterMk cId="39030012" sldId="2147483648"/>
              <pc:sldLayoutMk cId="1629708976" sldId="2147483809"/>
              <ac:spMk id="11" creationId="{A8703E58-DB92-8A2C-53E9-0C9DF27E75F3}"/>
            </ac:spMkLst>
          </pc:spChg>
        </pc:sldLayoutChg>
        <pc:sldLayoutChg chg="modSp add mod ord modTransition">
          <pc:chgData name="Joanna Enns" userId="e545c526-4049-4e40-8e46-e8268b71ff0a" providerId="ADAL" clId="{23BB4EDC-57DB-6940-AD70-C41AF3182097}" dt="2023-10-20T21:44:21.358" v="11732" actId="20578"/>
          <pc:sldLayoutMkLst>
            <pc:docMk/>
            <pc:sldMasterMk cId="1290550676" sldId="2147483812"/>
            <pc:sldLayoutMk cId="4280765440" sldId="2147483810"/>
          </pc:sldLayoutMkLst>
          <pc:spChg chg="mod">
            <ac:chgData name="Joanna Enns" userId="e545c526-4049-4e40-8e46-e8268b71ff0a" providerId="ADAL" clId="{23BB4EDC-57DB-6940-AD70-C41AF3182097}" dt="2023-10-20T21:43:57.997" v="11727" actId="207"/>
            <ac:spMkLst>
              <pc:docMk/>
              <pc:sldMasterMk cId="1290550676" sldId="2147483812"/>
              <pc:sldLayoutMk cId="4280765440" sldId="2147483810"/>
              <ac:spMk id="9" creationId="{0886C131-97B1-A54F-BE7D-B48A72C2C2FB}"/>
            </ac:spMkLst>
          </pc:spChg>
        </pc:sldLayoutChg>
        <pc:sldLayoutChg chg="addSp delSp modSp add mod ord modTransition">
          <pc:chgData name="Joanna Enns" userId="e545c526-4049-4e40-8e46-e8268b71ff0a" providerId="ADAL" clId="{23BB4EDC-57DB-6940-AD70-C41AF3182097}" dt="2023-11-16T22:00:12.219" v="14436" actId="571"/>
          <pc:sldLayoutMkLst>
            <pc:docMk/>
            <pc:sldMasterMk cId="39030012" sldId="2147483648"/>
            <pc:sldLayoutMk cId="3382304386" sldId="2147483811"/>
          </pc:sldLayoutMkLst>
          <pc:spChg chg="add mod">
            <ac:chgData name="Joanna Enns" userId="e545c526-4049-4e40-8e46-e8268b71ff0a" providerId="ADAL" clId="{23BB4EDC-57DB-6940-AD70-C41AF3182097}" dt="2023-11-07T00:23:43.623" v="13603"/>
            <ac:spMkLst>
              <pc:docMk/>
              <pc:sldMasterMk cId="39030012" sldId="2147483648"/>
              <pc:sldLayoutMk cId="3382304386" sldId="2147483811"/>
              <ac:spMk id="3" creationId="{5D1758CF-F798-DCEB-32CE-53AACFFA9140}"/>
            </ac:spMkLst>
          </pc:spChg>
          <pc:spChg chg="del">
            <ac:chgData name="Joanna Enns" userId="e545c526-4049-4e40-8e46-e8268b71ff0a" providerId="ADAL" clId="{23BB4EDC-57DB-6940-AD70-C41AF3182097}" dt="2023-11-02T18:33:28.179" v="12974" actId="478"/>
            <ac:spMkLst>
              <pc:docMk/>
              <pc:sldMasterMk cId="39030012" sldId="2147483648"/>
              <pc:sldLayoutMk cId="3382304386" sldId="2147483811"/>
              <ac:spMk id="3" creationId="{73E0C00C-20F6-6147-AE0E-7BF45A183FC8}"/>
            </ac:spMkLst>
          </pc:spChg>
          <pc:spChg chg="mod">
            <ac:chgData name="Joanna Enns" userId="e545c526-4049-4e40-8e46-e8268b71ff0a" providerId="ADAL" clId="{23BB4EDC-57DB-6940-AD70-C41AF3182097}" dt="2023-11-16T19:46:31.649" v="14339" actId="242"/>
            <ac:spMkLst>
              <pc:docMk/>
              <pc:sldMasterMk cId="39030012" sldId="2147483648"/>
              <pc:sldLayoutMk cId="3382304386" sldId="2147483811"/>
              <ac:spMk id="5" creationId="{B1FB0E1B-A3D6-5142-B073-B15A7818AB4D}"/>
            </ac:spMkLst>
          </pc:spChg>
          <pc:spChg chg="add mod">
            <ac:chgData name="Joanna Enns" userId="e545c526-4049-4e40-8e46-e8268b71ff0a" providerId="ADAL" clId="{23BB4EDC-57DB-6940-AD70-C41AF3182097}" dt="2023-11-16T21:59:57.799" v="14430" actId="571"/>
            <ac:spMkLst>
              <pc:docMk/>
              <pc:sldMasterMk cId="39030012" sldId="2147483648"/>
              <pc:sldLayoutMk cId="3382304386" sldId="2147483811"/>
              <ac:spMk id="6" creationId="{1A08B7A4-B2DB-41A9-DCEE-06BC801E58BB}"/>
            </ac:spMkLst>
          </pc:spChg>
          <pc:spChg chg="add mod">
            <ac:chgData name="Joanna Enns" userId="e545c526-4049-4e40-8e46-e8268b71ff0a" providerId="ADAL" clId="{23BB4EDC-57DB-6940-AD70-C41AF3182097}" dt="2023-11-16T19:23:06.872" v="14097" actId="571"/>
            <ac:spMkLst>
              <pc:docMk/>
              <pc:sldMasterMk cId="39030012" sldId="2147483648"/>
              <pc:sldLayoutMk cId="3382304386" sldId="2147483811"/>
              <ac:spMk id="6" creationId="{3C971572-2051-35F1-B733-C30C29E58E04}"/>
            </ac:spMkLst>
          </pc:spChg>
          <pc:spChg chg="add del mod">
            <ac:chgData name="Joanna Enns" userId="e545c526-4049-4e40-8e46-e8268b71ff0a" providerId="ADAL" clId="{23BB4EDC-57DB-6940-AD70-C41AF3182097}" dt="2023-11-15T23:55:04.625" v="14054" actId="478"/>
            <ac:spMkLst>
              <pc:docMk/>
              <pc:sldMasterMk cId="39030012" sldId="2147483648"/>
              <pc:sldLayoutMk cId="3382304386" sldId="2147483811"/>
              <ac:spMk id="6" creationId="{A366BD42-5ED8-F194-80CF-D8E7927625DD}"/>
            </ac:spMkLst>
          </pc:spChg>
          <pc:spChg chg="add del mod">
            <ac:chgData name="Joanna Enns" userId="e545c526-4049-4e40-8e46-e8268b71ff0a" providerId="ADAL" clId="{23BB4EDC-57DB-6940-AD70-C41AF3182097}" dt="2023-11-02T18:38:29.785" v="13057" actId="478"/>
            <ac:spMkLst>
              <pc:docMk/>
              <pc:sldMasterMk cId="39030012" sldId="2147483648"/>
              <pc:sldLayoutMk cId="3382304386" sldId="2147483811"/>
              <ac:spMk id="7" creationId="{075DD3AC-242C-AEBD-9290-D26CCC039B82}"/>
            </ac:spMkLst>
          </pc:spChg>
          <pc:spChg chg="add del mod">
            <ac:chgData name="Joanna Enns" userId="e545c526-4049-4e40-8e46-e8268b71ff0a" providerId="ADAL" clId="{23BB4EDC-57DB-6940-AD70-C41AF3182097}" dt="2023-11-02T18:38:14.256" v="13054" actId="478"/>
            <ac:spMkLst>
              <pc:docMk/>
              <pc:sldMasterMk cId="39030012" sldId="2147483648"/>
              <pc:sldLayoutMk cId="3382304386" sldId="2147483811"/>
              <ac:spMk id="8" creationId="{345F7F13-6C32-4073-D09C-59DA690558CD}"/>
            </ac:spMkLst>
          </pc:spChg>
          <pc:spChg chg="add mod">
            <ac:chgData name="Joanna Enns" userId="e545c526-4049-4e40-8e46-e8268b71ff0a" providerId="ADAL" clId="{23BB4EDC-57DB-6940-AD70-C41AF3182097}" dt="2023-11-16T21:59:36.220" v="14419" actId="14100"/>
            <ac:spMkLst>
              <pc:docMk/>
              <pc:sldMasterMk cId="39030012" sldId="2147483648"/>
              <pc:sldLayoutMk cId="3382304386" sldId="2147483811"/>
              <ac:spMk id="8" creationId="{B5832F7C-336F-1E0D-EFCD-A739917B8760}"/>
            </ac:spMkLst>
          </pc:spChg>
          <pc:spChg chg="add del mod">
            <ac:chgData name="Joanna Enns" userId="e545c526-4049-4e40-8e46-e8268b71ff0a" providerId="ADAL" clId="{23BB4EDC-57DB-6940-AD70-C41AF3182097}" dt="2023-11-16T21:59:50.962" v="14422" actId="478"/>
            <ac:spMkLst>
              <pc:docMk/>
              <pc:sldMasterMk cId="39030012" sldId="2147483648"/>
              <pc:sldLayoutMk cId="3382304386" sldId="2147483811"/>
              <ac:spMk id="9" creationId="{AA45121F-5255-3D51-276C-AA40224062CB}"/>
            </ac:spMkLst>
          </pc:spChg>
          <pc:spChg chg="add del mod">
            <ac:chgData name="Joanna Enns" userId="e545c526-4049-4e40-8e46-e8268b71ff0a" providerId="ADAL" clId="{23BB4EDC-57DB-6940-AD70-C41AF3182097}" dt="2023-11-02T18:38:28.875" v="13056"/>
            <ac:spMkLst>
              <pc:docMk/>
              <pc:sldMasterMk cId="39030012" sldId="2147483648"/>
              <pc:sldLayoutMk cId="3382304386" sldId="2147483811"/>
              <ac:spMk id="9" creationId="{FAC557AA-EE2B-971F-B107-108F1FE0622A}"/>
            </ac:spMkLst>
          </pc:spChg>
          <pc:spChg chg="add del mod">
            <ac:chgData name="Joanna Enns" userId="e545c526-4049-4e40-8e46-e8268b71ff0a" providerId="ADAL" clId="{23BB4EDC-57DB-6940-AD70-C41AF3182097}" dt="2023-11-16T21:59:53.003" v="14423" actId="478"/>
            <ac:spMkLst>
              <pc:docMk/>
              <pc:sldMasterMk cId="39030012" sldId="2147483648"/>
              <pc:sldLayoutMk cId="3382304386" sldId="2147483811"/>
              <ac:spMk id="10" creationId="{0C90FC7C-4E0B-3E38-BCDC-5F9BBA50B513}"/>
            </ac:spMkLst>
          </pc:spChg>
          <pc:spChg chg="add del mod">
            <ac:chgData name="Joanna Enns" userId="e545c526-4049-4e40-8e46-e8268b71ff0a" providerId="ADAL" clId="{23BB4EDC-57DB-6940-AD70-C41AF3182097}" dt="2023-11-02T18:39:01.257" v="13064" actId="478"/>
            <ac:spMkLst>
              <pc:docMk/>
              <pc:sldMasterMk cId="39030012" sldId="2147483648"/>
              <pc:sldLayoutMk cId="3382304386" sldId="2147483811"/>
              <ac:spMk id="10" creationId="{3B3AA893-5ACC-BDF6-F3F2-5B98321CBE0B}"/>
            </ac:spMkLst>
          </pc:spChg>
          <pc:spChg chg="del">
            <ac:chgData name="Joanna Enns" userId="e545c526-4049-4e40-8e46-e8268b71ff0a" providerId="ADAL" clId="{23BB4EDC-57DB-6940-AD70-C41AF3182097}" dt="2023-11-07T00:23:43.257" v="13602" actId="478"/>
            <ac:spMkLst>
              <pc:docMk/>
              <pc:sldMasterMk cId="39030012" sldId="2147483648"/>
              <pc:sldLayoutMk cId="3382304386" sldId="2147483811"/>
              <ac:spMk id="11" creationId="{C27935BB-C5DF-A3A9-57E5-38BB126AE119}"/>
            </ac:spMkLst>
          </pc:spChg>
          <pc:spChg chg="add mod">
            <ac:chgData name="Joanna Enns" userId="e545c526-4049-4e40-8e46-e8268b71ff0a" providerId="ADAL" clId="{23BB4EDC-57DB-6940-AD70-C41AF3182097}" dt="2023-11-16T19:40:52.114" v="14279" actId="1076"/>
            <ac:spMkLst>
              <pc:docMk/>
              <pc:sldMasterMk cId="39030012" sldId="2147483648"/>
              <pc:sldLayoutMk cId="3382304386" sldId="2147483811"/>
              <ac:spMk id="11" creationId="{F5B95C6A-BB4C-5748-02B5-5D66CAB8B481}"/>
            </ac:spMkLst>
          </pc:spChg>
          <pc:spChg chg="add mod">
            <ac:chgData name="Joanna Enns" userId="e545c526-4049-4e40-8e46-e8268b71ff0a" providerId="ADAL" clId="{23BB4EDC-57DB-6940-AD70-C41AF3182097}" dt="2023-11-16T19:40:52.114" v="14279" actId="1076"/>
            <ac:spMkLst>
              <pc:docMk/>
              <pc:sldMasterMk cId="39030012" sldId="2147483648"/>
              <pc:sldLayoutMk cId="3382304386" sldId="2147483811"/>
              <ac:spMk id="12" creationId="{F39CACF1-E9F9-BC77-C6DA-36C2598478F5}"/>
            </ac:spMkLst>
          </pc:spChg>
          <pc:spChg chg="del">
            <ac:chgData name="Joanna Enns" userId="e545c526-4049-4e40-8e46-e8268b71ff0a" providerId="ADAL" clId="{23BB4EDC-57DB-6940-AD70-C41AF3182097}" dt="2023-11-07T00:23:43.257" v="13602" actId="478"/>
            <ac:spMkLst>
              <pc:docMk/>
              <pc:sldMasterMk cId="39030012" sldId="2147483648"/>
              <pc:sldLayoutMk cId="3382304386" sldId="2147483811"/>
              <ac:spMk id="12" creationId="{FC00953D-77FC-7717-612A-2AE3C7E5EC20}"/>
            </ac:spMkLst>
          </pc:spChg>
          <pc:spChg chg="add del mod">
            <ac:chgData name="Joanna Enns" userId="e545c526-4049-4e40-8e46-e8268b71ff0a" providerId="ADAL" clId="{23BB4EDC-57DB-6940-AD70-C41AF3182097}" dt="2023-11-02T18:40:45.812" v="13117" actId="478"/>
            <ac:spMkLst>
              <pc:docMk/>
              <pc:sldMasterMk cId="39030012" sldId="2147483648"/>
              <pc:sldLayoutMk cId="3382304386" sldId="2147483811"/>
              <ac:spMk id="13" creationId="{E8C04B26-9BF9-FC63-C6F5-56028C15E9EA}"/>
            </ac:spMkLst>
          </pc:spChg>
          <pc:spChg chg="add mod">
            <ac:chgData name="Joanna Enns" userId="e545c526-4049-4e40-8e46-e8268b71ff0a" providerId="ADAL" clId="{23BB4EDC-57DB-6940-AD70-C41AF3182097}" dt="2023-11-16T19:40:52.114" v="14279" actId="1076"/>
            <ac:spMkLst>
              <pc:docMk/>
              <pc:sldMasterMk cId="39030012" sldId="2147483648"/>
              <pc:sldLayoutMk cId="3382304386" sldId="2147483811"/>
              <ac:spMk id="13" creationId="{E9FF90FB-DFBA-E118-619C-AF58C345C914}"/>
            </ac:spMkLst>
          </pc:spChg>
          <pc:spChg chg="add del mod">
            <ac:chgData name="Joanna Enns" userId="e545c526-4049-4e40-8e46-e8268b71ff0a" providerId="ADAL" clId="{23BB4EDC-57DB-6940-AD70-C41AF3182097}" dt="2023-11-16T19:40:44.941" v="14278" actId="478"/>
            <ac:spMkLst>
              <pc:docMk/>
              <pc:sldMasterMk cId="39030012" sldId="2147483648"/>
              <pc:sldLayoutMk cId="3382304386" sldId="2147483811"/>
              <ac:spMk id="14" creationId="{68DAE88D-29AF-1C20-D7AA-C0F3458E9E31}"/>
            </ac:spMkLst>
          </pc:spChg>
          <pc:spChg chg="add del mod">
            <ac:chgData name="Joanna Enns" userId="e545c526-4049-4e40-8e46-e8268b71ff0a" providerId="ADAL" clId="{23BB4EDC-57DB-6940-AD70-C41AF3182097}" dt="2023-11-02T18:40:45.812" v="13117" actId="478"/>
            <ac:spMkLst>
              <pc:docMk/>
              <pc:sldMasterMk cId="39030012" sldId="2147483648"/>
              <pc:sldLayoutMk cId="3382304386" sldId="2147483811"/>
              <ac:spMk id="14" creationId="{AAA9B3E5-F48F-4A7A-3EE2-C8254EA1991A}"/>
            </ac:spMkLst>
          </pc:spChg>
          <pc:spChg chg="add mod">
            <ac:chgData name="Joanna Enns" userId="e545c526-4049-4e40-8e46-e8268b71ff0a" providerId="ADAL" clId="{23BB4EDC-57DB-6940-AD70-C41AF3182097}" dt="2023-11-16T21:59:57.799" v="14430" actId="571"/>
            <ac:spMkLst>
              <pc:docMk/>
              <pc:sldMasterMk cId="39030012" sldId="2147483648"/>
              <pc:sldLayoutMk cId="3382304386" sldId="2147483811"/>
              <ac:spMk id="14" creationId="{CDC560F2-3532-A913-CF76-DC2044E224D2}"/>
            </ac:spMkLst>
          </pc:spChg>
          <pc:spChg chg="add del mod">
            <ac:chgData name="Joanna Enns" userId="e545c526-4049-4e40-8e46-e8268b71ff0a" providerId="ADAL" clId="{23BB4EDC-57DB-6940-AD70-C41AF3182097}" dt="2023-11-16T21:59:50.962" v="14422" actId="478"/>
            <ac:spMkLst>
              <pc:docMk/>
              <pc:sldMasterMk cId="39030012" sldId="2147483648"/>
              <pc:sldLayoutMk cId="3382304386" sldId="2147483811"/>
              <ac:spMk id="15" creationId="{19017C09-8F08-DDD3-D0C4-DF76050820B0}"/>
            </ac:spMkLst>
          </pc:spChg>
          <pc:spChg chg="add del mod">
            <ac:chgData name="Joanna Enns" userId="e545c526-4049-4e40-8e46-e8268b71ff0a" providerId="ADAL" clId="{23BB4EDC-57DB-6940-AD70-C41AF3182097}" dt="2023-11-15T23:55:05.590" v="14055" actId="478"/>
            <ac:spMkLst>
              <pc:docMk/>
              <pc:sldMasterMk cId="39030012" sldId="2147483648"/>
              <pc:sldLayoutMk cId="3382304386" sldId="2147483811"/>
              <ac:spMk id="15" creationId="{EBD0B508-2D70-9DC3-8994-08EAEEDE02A4}"/>
            </ac:spMkLst>
          </pc:spChg>
          <pc:spChg chg="add del mod">
            <ac:chgData name="Joanna Enns" userId="e545c526-4049-4e40-8e46-e8268b71ff0a" providerId="ADAL" clId="{23BB4EDC-57DB-6940-AD70-C41AF3182097}" dt="2023-11-16T19:40:44.941" v="14278" actId="478"/>
            <ac:spMkLst>
              <pc:docMk/>
              <pc:sldMasterMk cId="39030012" sldId="2147483648"/>
              <pc:sldLayoutMk cId="3382304386" sldId="2147483811"/>
              <ac:spMk id="16" creationId="{594A4E57-B246-73D1-7AB2-8B4BA5506C77}"/>
            </ac:spMkLst>
          </pc:spChg>
          <pc:spChg chg="add mod">
            <ac:chgData name="Joanna Enns" userId="e545c526-4049-4e40-8e46-e8268b71ff0a" providerId="ADAL" clId="{23BB4EDC-57DB-6940-AD70-C41AF3182097}" dt="2023-11-16T22:00:04.300" v="14435" actId="571"/>
            <ac:spMkLst>
              <pc:docMk/>
              <pc:sldMasterMk cId="39030012" sldId="2147483648"/>
              <pc:sldLayoutMk cId="3382304386" sldId="2147483811"/>
              <ac:spMk id="16" creationId="{74ADDE7A-CFAE-89D4-64C6-00ECC14E3F18}"/>
            </ac:spMkLst>
          </pc:spChg>
          <pc:spChg chg="add del mod">
            <ac:chgData name="Joanna Enns" userId="e545c526-4049-4e40-8e46-e8268b71ff0a" providerId="ADAL" clId="{23BB4EDC-57DB-6940-AD70-C41AF3182097}" dt="2023-11-16T19:40:44.941" v="14278" actId="478"/>
            <ac:spMkLst>
              <pc:docMk/>
              <pc:sldMasterMk cId="39030012" sldId="2147483648"/>
              <pc:sldLayoutMk cId="3382304386" sldId="2147483811"/>
              <ac:spMk id="17" creationId="{10909784-499D-DA9C-61E0-5CE5C562FB29}"/>
            </ac:spMkLst>
          </pc:spChg>
          <pc:spChg chg="add mod">
            <ac:chgData name="Joanna Enns" userId="e545c526-4049-4e40-8e46-e8268b71ff0a" providerId="ADAL" clId="{23BB4EDC-57DB-6940-AD70-C41AF3182097}" dt="2023-11-16T22:00:04.300" v="14435" actId="571"/>
            <ac:spMkLst>
              <pc:docMk/>
              <pc:sldMasterMk cId="39030012" sldId="2147483648"/>
              <pc:sldLayoutMk cId="3382304386" sldId="2147483811"/>
              <ac:spMk id="17" creationId="{F983F20D-65DF-052B-C607-2B828E553742}"/>
            </ac:spMkLst>
          </pc:spChg>
          <pc:spChg chg="add mod">
            <ac:chgData name="Joanna Enns" userId="e545c526-4049-4e40-8e46-e8268b71ff0a" providerId="ADAL" clId="{23BB4EDC-57DB-6940-AD70-C41AF3182097}" dt="2023-11-16T22:00:12.219" v="14436" actId="571"/>
            <ac:spMkLst>
              <pc:docMk/>
              <pc:sldMasterMk cId="39030012" sldId="2147483648"/>
              <pc:sldLayoutMk cId="3382304386" sldId="2147483811"/>
              <ac:spMk id="18" creationId="{45EA1CC0-059C-3671-3998-14BDD6B5E2FE}"/>
            </ac:spMkLst>
          </pc:spChg>
          <pc:spChg chg="add del mod">
            <ac:chgData name="Joanna Enns" userId="e545c526-4049-4e40-8e46-e8268b71ff0a" providerId="ADAL" clId="{23BB4EDC-57DB-6940-AD70-C41AF3182097}" dt="2023-11-16T19:21:56.840" v="14087" actId="478"/>
            <ac:spMkLst>
              <pc:docMk/>
              <pc:sldMasterMk cId="39030012" sldId="2147483648"/>
              <pc:sldLayoutMk cId="3382304386" sldId="2147483811"/>
              <ac:spMk id="18" creationId="{71C2EC24-91A0-2F31-66A7-7F3373D70299}"/>
            </ac:spMkLst>
          </pc:spChg>
          <pc:spChg chg="add mod">
            <ac:chgData name="Joanna Enns" userId="e545c526-4049-4e40-8e46-e8268b71ff0a" providerId="ADAL" clId="{23BB4EDC-57DB-6940-AD70-C41AF3182097}" dt="2023-11-16T22:00:12.219" v="14436" actId="571"/>
            <ac:spMkLst>
              <pc:docMk/>
              <pc:sldMasterMk cId="39030012" sldId="2147483648"/>
              <pc:sldLayoutMk cId="3382304386" sldId="2147483811"/>
              <ac:spMk id="19" creationId="{EFACD67F-AACE-75D7-F3E0-A63A0879A6B0}"/>
            </ac:spMkLst>
          </pc:spChg>
          <pc:spChg chg="add del mod">
            <ac:chgData name="Joanna Enns" userId="e545c526-4049-4e40-8e46-e8268b71ff0a" providerId="ADAL" clId="{23BB4EDC-57DB-6940-AD70-C41AF3182097}" dt="2023-11-16T19:22:26.206" v="14094" actId="478"/>
            <ac:spMkLst>
              <pc:docMk/>
              <pc:sldMasterMk cId="39030012" sldId="2147483648"/>
              <pc:sldLayoutMk cId="3382304386" sldId="2147483811"/>
              <ac:spMk id="19" creationId="{F29B1871-AD30-67AA-E4ED-F955FFBC309C}"/>
            </ac:spMkLst>
          </pc:spChg>
          <pc:spChg chg="add del mod">
            <ac:chgData name="Joanna Enns" userId="e545c526-4049-4e40-8e46-e8268b71ff0a" providerId="ADAL" clId="{23BB4EDC-57DB-6940-AD70-C41AF3182097}" dt="2023-11-16T19:23:12.272" v="14099" actId="478"/>
            <ac:spMkLst>
              <pc:docMk/>
              <pc:sldMasterMk cId="39030012" sldId="2147483648"/>
              <pc:sldLayoutMk cId="3382304386" sldId="2147483811"/>
              <ac:spMk id="20" creationId="{B56DE0D7-4D1A-785F-831F-3812FE1BB570}"/>
            </ac:spMkLst>
          </pc:spChg>
          <pc:spChg chg="add del mod">
            <ac:chgData name="Joanna Enns" userId="e545c526-4049-4e40-8e46-e8268b71ff0a" providerId="ADAL" clId="{23BB4EDC-57DB-6940-AD70-C41AF3182097}" dt="2023-11-16T19:24:18.216" v="14105" actId="478"/>
            <ac:spMkLst>
              <pc:docMk/>
              <pc:sldMasterMk cId="39030012" sldId="2147483648"/>
              <pc:sldLayoutMk cId="3382304386" sldId="2147483811"/>
              <ac:spMk id="21" creationId="{66791EDA-C1E2-6892-0342-99D9A48F808E}"/>
            </ac:spMkLst>
          </pc:spChg>
          <pc:spChg chg="add del mod">
            <ac:chgData name="Joanna Enns" userId="e545c526-4049-4e40-8e46-e8268b71ff0a" providerId="ADAL" clId="{23BB4EDC-57DB-6940-AD70-C41AF3182097}" dt="2023-11-16T19:24:18.216" v="14105" actId="478"/>
            <ac:spMkLst>
              <pc:docMk/>
              <pc:sldMasterMk cId="39030012" sldId="2147483648"/>
              <pc:sldLayoutMk cId="3382304386" sldId="2147483811"/>
              <ac:spMk id="22" creationId="{32F426B6-42E8-31C4-5A23-EAFFE7BFE6A7}"/>
            </ac:spMkLst>
          </pc:spChg>
          <pc:spChg chg="add del mod">
            <ac:chgData name="Joanna Enns" userId="e545c526-4049-4e40-8e46-e8268b71ff0a" providerId="ADAL" clId="{23BB4EDC-57DB-6940-AD70-C41AF3182097}" dt="2023-11-16T19:24:18.216" v="14105" actId="478"/>
            <ac:spMkLst>
              <pc:docMk/>
              <pc:sldMasterMk cId="39030012" sldId="2147483648"/>
              <pc:sldLayoutMk cId="3382304386" sldId="2147483811"/>
              <ac:spMk id="23" creationId="{65330E1B-35B0-993F-782E-CDC8356B8F40}"/>
            </ac:spMkLst>
          </pc:spChg>
          <pc:spChg chg="add del mod">
            <ac:chgData name="Joanna Enns" userId="e545c526-4049-4e40-8e46-e8268b71ff0a" providerId="ADAL" clId="{23BB4EDC-57DB-6940-AD70-C41AF3182097}" dt="2023-11-16T19:24:18.216" v="14105" actId="478"/>
            <ac:spMkLst>
              <pc:docMk/>
              <pc:sldMasterMk cId="39030012" sldId="2147483648"/>
              <pc:sldLayoutMk cId="3382304386" sldId="2147483811"/>
              <ac:spMk id="24" creationId="{41235095-D353-B7F3-95E4-907F9781860D}"/>
            </ac:spMkLst>
          </pc:spChg>
          <pc:spChg chg="add del mod">
            <ac:chgData name="Joanna Enns" userId="e545c526-4049-4e40-8e46-e8268b71ff0a" providerId="ADAL" clId="{23BB4EDC-57DB-6940-AD70-C41AF3182097}" dt="2023-11-16T19:24:18.216" v="14105" actId="478"/>
            <ac:spMkLst>
              <pc:docMk/>
              <pc:sldMasterMk cId="39030012" sldId="2147483648"/>
              <pc:sldLayoutMk cId="3382304386" sldId="2147483811"/>
              <ac:spMk id="25" creationId="{71C6BC80-2D06-7AB5-34E6-97D0B1FFB61A}"/>
            </ac:spMkLst>
          </pc:spChg>
          <pc:spChg chg="add del mod">
            <ac:chgData name="Joanna Enns" userId="e545c526-4049-4e40-8e46-e8268b71ff0a" providerId="ADAL" clId="{23BB4EDC-57DB-6940-AD70-C41AF3182097}" dt="2023-11-16T19:24:18.216" v="14105" actId="478"/>
            <ac:spMkLst>
              <pc:docMk/>
              <pc:sldMasterMk cId="39030012" sldId="2147483648"/>
              <pc:sldLayoutMk cId="3382304386" sldId="2147483811"/>
              <ac:spMk id="26" creationId="{FB6BEECB-D4AE-6E5C-CE05-CA30F614815F}"/>
            </ac:spMkLst>
          </pc:spChg>
          <pc:spChg chg="add mod">
            <ac:chgData name="Joanna Enns" userId="e545c526-4049-4e40-8e46-e8268b71ff0a" providerId="ADAL" clId="{23BB4EDC-57DB-6940-AD70-C41AF3182097}" dt="2023-11-16T21:59:40.775" v="14421" actId="14100"/>
            <ac:spMkLst>
              <pc:docMk/>
              <pc:sldMasterMk cId="39030012" sldId="2147483648"/>
              <pc:sldLayoutMk cId="3382304386" sldId="2147483811"/>
              <ac:spMk id="27" creationId="{F75C8512-03D2-7E6F-5DD2-17441011C738}"/>
            </ac:spMkLst>
          </pc:spChg>
          <pc:spChg chg="add del mod">
            <ac:chgData name="Joanna Enns" userId="e545c526-4049-4e40-8e46-e8268b71ff0a" providerId="ADAL" clId="{23BB4EDC-57DB-6940-AD70-C41AF3182097}" dt="2023-11-16T21:59:53.003" v="14423" actId="478"/>
            <ac:spMkLst>
              <pc:docMk/>
              <pc:sldMasterMk cId="39030012" sldId="2147483648"/>
              <pc:sldLayoutMk cId="3382304386" sldId="2147483811"/>
              <ac:spMk id="28" creationId="{13C53308-08DF-CA42-FD97-5022F52F1653}"/>
            </ac:spMkLst>
          </pc:spChg>
          <pc:spChg chg="add mod">
            <ac:chgData name="Joanna Enns" userId="e545c526-4049-4e40-8e46-e8268b71ff0a" providerId="ADAL" clId="{23BB4EDC-57DB-6940-AD70-C41AF3182097}" dt="2023-11-16T19:24:11.623" v="14104" actId="571"/>
            <ac:spMkLst>
              <pc:docMk/>
              <pc:sldMasterMk cId="39030012" sldId="2147483648"/>
              <pc:sldLayoutMk cId="3382304386" sldId="2147483811"/>
              <ac:spMk id="29" creationId="{F573B46B-8538-F56D-6D50-D1FD6A7391E0}"/>
            </ac:spMkLst>
          </pc:spChg>
          <pc:spChg chg="add mod">
            <ac:chgData name="Joanna Enns" userId="e545c526-4049-4e40-8e46-e8268b71ff0a" providerId="ADAL" clId="{23BB4EDC-57DB-6940-AD70-C41AF3182097}" dt="2023-11-16T19:40:52.114" v="14279" actId="1076"/>
            <ac:spMkLst>
              <pc:docMk/>
              <pc:sldMasterMk cId="39030012" sldId="2147483648"/>
              <pc:sldLayoutMk cId="3382304386" sldId="2147483811"/>
              <ac:spMk id="30" creationId="{21629334-D14D-37B4-E84E-BEDF3226CF6D}"/>
            </ac:spMkLst>
          </pc:spChg>
          <pc:spChg chg="add mod">
            <ac:chgData name="Joanna Enns" userId="e545c526-4049-4e40-8e46-e8268b71ff0a" providerId="ADAL" clId="{23BB4EDC-57DB-6940-AD70-C41AF3182097}" dt="2023-11-16T19:40:52.114" v="14279" actId="1076"/>
            <ac:spMkLst>
              <pc:docMk/>
              <pc:sldMasterMk cId="39030012" sldId="2147483648"/>
              <pc:sldLayoutMk cId="3382304386" sldId="2147483811"/>
              <ac:spMk id="31" creationId="{16E519D8-5462-EB82-3040-0050903A8764}"/>
            </ac:spMkLst>
          </pc:spChg>
          <pc:spChg chg="add mod">
            <ac:chgData name="Joanna Enns" userId="e545c526-4049-4e40-8e46-e8268b71ff0a" providerId="ADAL" clId="{23BB4EDC-57DB-6940-AD70-C41AF3182097}" dt="2023-11-16T19:40:52.114" v="14279" actId="1076"/>
            <ac:spMkLst>
              <pc:docMk/>
              <pc:sldMasterMk cId="39030012" sldId="2147483648"/>
              <pc:sldLayoutMk cId="3382304386" sldId="2147483811"/>
              <ac:spMk id="32" creationId="{C2BBA89B-1115-B8D5-9ED4-709E11F8C156}"/>
            </ac:spMkLst>
          </pc:spChg>
          <pc:spChg chg="add del mod">
            <ac:chgData name="Joanna Enns" userId="e545c526-4049-4e40-8e46-e8268b71ff0a" providerId="ADAL" clId="{23BB4EDC-57DB-6940-AD70-C41AF3182097}" dt="2023-11-16T19:40:44.941" v="14278" actId="478"/>
            <ac:spMkLst>
              <pc:docMk/>
              <pc:sldMasterMk cId="39030012" sldId="2147483648"/>
              <pc:sldLayoutMk cId="3382304386" sldId="2147483811"/>
              <ac:spMk id="33" creationId="{11C8E011-FACB-6C9C-F136-18C6CD9329D7}"/>
            </ac:spMkLst>
          </pc:spChg>
          <pc:spChg chg="add del mod">
            <ac:chgData name="Joanna Enns" userId="e545c526-4049-4e40-8e46-e8268b71ff0a" providerId="ADAL" clId="{23BB4EDC-57DB-6940-AD70-C41AF3182097}" dt="2023-11-16T19:40:44.941" v="14278" actId="478"/>
            <ac:spMkLst>
              <pc:docMk/>
              <pc:sldMasterMk cId="39030012" sldId="2147483648"/>
              <pc:sldLayoutMk cId="3382304386" sldId="2147483811"/>
              <ac:spMk id="34" creationId="{332211F8-7557-E3DD-4962-69EFADED8536}"/>
            </ac:spMkLst>
          </pc:spChg>
          <pc:spChg chg="add del mod">
            <ac:chgData name="Joanna Enns" userId="e545c526-4049-4e40-8e46-e8268b71ff0a" providerId="ADAL" clId="{23BB4EDC-57DB-6940-AD70-C41AF3182097}" dt="2023-11-16T19:40:44.941" v="14278" actId="478"/>
            <ac:spMkLst>
              <pc:docMk/>
              <pc:sldMasterMk cId="39030012" sldId="2147483648"/>
              <pc:sldLayoutMk cId="3382304386" sldId="2147483811"/>
              <ac:spMk id="35" creationId="{B5313165-6074-3922-2F93-8FE26D9F6DD7}"/>
            </ac:spMkLst>
          </pc:spChg>
          <pc:picChg chg="add mod">
            <ac:chgData name="Joanna Enns" userId="e545c526-4049-4e40-8e46-e8268b71ff0a" providerId="ADAL" clId="{23BB4EDC-57DB-6940-AD70-C41AF3182097}" dt="2023-11-07T00:23:43.623" v="13603"/>
            <ac:picMkLst>
              <pc:docMk/>
              <pc:sldMasterMk cId="39030012" sldId="2147483648"/>
              <pc:sldLayoutMk cId="3382304386" sldId="2147483811"/>
              <ac:picMk id="7" creationId="{C4EF042D-83EA-A1B4-E213-276ED7D24849}"/>
            </ac:picMkLst>
          </pc:picChg>
        </pc:sldLayoutChg>
        <pc:sldLayoutChg chg="new del mod">
          <pc:chgData name="Joanna Enns" userId="e545c526-4049-4e40-8e46-e8268b71ff0a" providerId="ADAL" clId="{23BB4EDC-57DB-6940-AD70-C41AF3182097}" dt="2023-11-07T00:01:14.871" v="13476" actId="11236"/>
          <pc:sldLayoutMkLst>
            <pc:docMk/>
            <pc:sldMasterMk cId="39030012" sldId="2147483648"/>
            <pc:sldLayoutMk cId="145572243" sldId="2147483812"/>
          </pc:sldLayoutMkLst>
        </pc:sldLayoutChg>
        <pc:sldLayoutChg chg="delSp add mod ord replId modTransition">
          <pc:chgData name="Joanna Enns" userId="e545c526-4049-4e40-8e46-e8268b71ff0a" providerId="ADAL" clId="{23BB4EDC-57DB-6940-AD70-C41AF3182097}" dt="2023-11-14T18:48:11.526" v="14012" actId="20578"/>
          <pc:sldLayoutMkLst>
            <pc:docMk/>
            <pc:sldMasterMk cId="39030012" sldId="2147483648"/>
            <pc:sldLayoutMk cId="4244501679" sldId="2147483826"/>
          </pc:sldLayoutMkLst>
          <pc:spChg chg="del">
            <ac:chgData name="Joanna Enns" userId="e545c526-4049-4e40-8e46-e8268b71ff0a" providerId="ADAL" clId="{23BB4EDC-57DB-6940-AD70-C41AF3182097}" dt="2023-11-07T00:27:52.934" v="13630" actId="478"/>
            <ac:spMkLst>
              <pc:docMk/>
              <pc:sldMasterMk cId="39030012" sldId="2147483648"/>
              <pc:sldLayoutMk cId="4244501679" sldId="2147483826"/>
              <ac:spMk id="3" creationId="{ECDD2DD5-D7F5-8F26-4A09-AD4788B5DD60}"/>
            </ac:spMkLst>
          </pc:spChg>
          <pc:spChg chg="del">
            <ac:chgData name="Joanna Enns" userId="e545c526-4049-4e40-8e46-e8268b71ff0a" providerId="ADAL" clId="{23BB4EDC-57DB-6940-AD70-C41AF3182097}" dt="2023-11-07T00:27:54.911" v="13631" actId="478"/>
            <ac:spMkLst>
              <pc:docMk/>
              <pc:sldMasterMk cId="39030012" sldId="2147483648"/>
              <pc:sldLayoutMk cId="4244501679" sldId="2147483826"/>
              <ac:spMk id="11" creationId="{9D8A0E13-D33A-4AA8-D40F-E82E1C08003F}"/>
            </ac:spMkLst>
          </pc:spChg>
        </pc:sldLayoutChg>
        <pc:sldLayoutChg chg="addSp delSp modSp add mod replId modTransition">
          <pc:chgData name="Joanna Enns" userId="e545c526-4049-4e40-8e46-e8268b71ff0a" providerId="ADAL" clId="{23BB4EDC-57DB-6940-AD70-C41AF3182097}" dt="2023-11-10T00:04:34.226" v="13891" actId="14100"/>
          <pc:sldLayoutMkLst>
            <pc:docMk/>
            <pc:sldMasterMk cId="39030012" sldId="2147483648"/>
            <pc:sldLayoutMk cId="860801755" sldId="2147483828"/>
          </pc:sldLayoutMkLst>
          <pc:spChg chg="add del">
            <ac:chgData name="Joanna Enns" userId="e545c526-4049-4e40-8e46-e8268b71ff0a" providerId="ADAL" clId="{23BB4EDC-57DB-6940-AD70-C41AF3182097}" dt="2023-11-08T21:38:42.604" v="13839" actId="11529"/>
            <ac:spMkLst>
              <pc:docMk/>
              <pc:sldMasterMk cId="39030012" sldId="2147483648"/>
              <pc:sldLayoutMk cId="860801755" sldId="2147483828"/>
              <ac:spMk id="2" creationId="{3A8325A9-0AEF-119B-273B-EECE6DB7BE32}"/>
            </ac:spMkLst>
          </pc:spChg>
          <pc:spChg chg="add mod">
            <ac:chgData name="Joanna Enns" userId="e545c526-4049-4e40-8e46-e8268b71ff0a" providerId="ADAL" clId="{23BB4EDC-57DB-6940-AD70-C41AF3182097}" dt="2023-11-10T00:04:34.226" v="13891" actId="14100"/>
            <ac:spMkLst>
              <pc:docMk/>
              <pc:sldMasterMk cId="39030012" sldId="2147483648"/>
              <pc:sldLayoutMk cId="860801755" sldId="2147483828"/>
              <ac:spMk id="3" creationId="{DA525963-E966-A965-923C-C6764133B605}"/>
            </ac:spMkLst>
          </pc:spChg>
        </pc:sldLayoutChg>
        <pc:sldLayoutChg chg="add del mod modTransition">
          <pc:chgData name="Joanna Enns" userId="e545c526-4049-4e40-8e46-e8268b71ff0a" providerId="ADAL" clId="{23BB4EDC-57DB-6940-AD70-C41AF3182097}" dt="2023-11-14T18:48:00.572" v="14011" actId="2696"/>
          <pc:sldLayoutMkLst>
            <pc:docMk/>
            <pc:sldMasterMk cId="39030012" sldId="2147483648"/>
            <pc:sldLayoutMk cId="1249867456" sldId="2147483829"/>
          </pc:sldLayoutMkLst>
        </pc:sldLayoutChg>
      </pc:sldMasterChg>
      <pc:sldMasterChg chg="modSp new del mod addSldLayout delSldLayout">
        <pc:chgData name="Joanna Enns" userId="e545c526-4049-4e40-8e46-e8268b71ff0a" providerId="ADAL" clId="{23BB4EDC-57DB-6940-AD70-C41AF3182097}" dt="2023-10-16T21:09:45.334" v="947" actId="2696"/>
        <pc:sldMasterMkLst>
          <pc:docMk/>
          <pc:sldMasterMk cId="2392440583" sldId="2147483765"/>
        </pc:sldMasterMkLst>
        <pc:spChg chg="mod">
          <ac:chgData name="Joanna Enns" userId="e545c526-4049-4e40-8e46-e8268b71ff0a" providerId="ADAL" clId="{23BB4EDC-57DB-6940-AD70-C41AF3182097}" dt="2023-10-16T18:58:37.539" v="236" actId="16037"/>
          <ac:spMkLst>
            <pc:docMk/>
            <pc:sldMasterMk cId="2392440583" sldId="2147483765"/>
            <ac:spMk id="2" creationId="{E8D28FEF-1EEF-FB1A-773B-76F0293E40A1}"/>
          </ac:spMkLst>
        </pc:spChg>
        <pc:sldLayoutChg chg="new del replId">
          <pc:chgData name="Joanna Enns" userId="e545c526-4049-4e40-8e46-e8268b71ff0a" providerId="ADAL" clId="{23BB4EDC-57DB-6940-AD70-C41AF3182097}" dt="2023-10-16T21:09:45.323" v="936" actId="2696"/>
          <pc:sldLayoutMkLst>
            <pc:docMk/>
            <pc:sldMasterMk cId="2392440583" sldId="2147483765"/>
            <pc:sldLayoutMk cId="4279186511" sldId="2147483766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24" v="937" actId="2696"/>
          <pc:sldLayoutMkLst>
            <pc:docMk/>
            <pc:sldMasterMk cId="2392440583" sldId="2147483765"/>
            <pc:sldLayoutMk cId="1279177630" sldId="2147483767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25" v="938" actId="2696"/>
          <pc:sldLayoutMkLst>
            <pc:docMk/>
            <pc:sldMasterMk cId="2392440583" sldId="2147483765"/>
            <pc:sldLayoutMk cId="3092361740" sldId="2147483768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26" v="939" actId="2696"/>
          <pc:sldLayoutMkLst>
            <pc:docMk/>
            <pc:sldMasterMk cId="2392440583" sldId="2147483765"/>
            <pc:sldLayoutMk cId="1071011629" sldId="2147483769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27" v="940" actId="2696"/>
          <pc:sldLayoutMkLst>
            <pc:docMk/>
            <pc:sldMasterMk cId="2392440583" sldId="2147483765"/>
            <pc:sldLayoutMk cId="2851259712" sldId="2147483770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28" v="941" actId="2696"/>
          <pc:sldLayoutMkLst>
            <pc:docMk/>
            <pc:sldMasterMk cId="2392440583" sldId="2147483765"/>
            <pc:sldLayoutMk cId="4084343756" sldId="2147483771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29" v="942" actId="2696"/>
          <pc:sldLayoutMkLst>
            <pc:docMk/>
            <pc:sldMasterMk cId="2392440583" sldId="2147483765"/>
            <pc:sldLayoutMk cId="825753954" sldId="2147483772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30" v="943" actId="2696"/>
          <pc:sldLayoutMkLst>
            <pc:docMk/>
            <pc:sldMasterMk cId="2392440583" sldId="2147483765"/>
            <pc:sldLayoutMk cId="3474716354" sldId="2147483773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31" v="944" actId="2696"/>
          <pc:sldLayoutMkLst>
            <pc:docMk/>
            <pc:sldMasterMk cId="2392440583" sldId="2147483765"/>
            <pc:sldLayoutMk cId="782100587" sldId="2147483774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32" v="945" actId="2696"/>
          <pc:sldLayoutMkLst>
            <pc:docMk/>
            <pc:sldMasterMk cId="2392440583" sldId="2147483765"/>
            <pc:sldLayoutMk cId="601071862" sldId="2147483775"/>
          </pc:sldLayoutMkLst>
        </pc:sldLayoutChg>
        <pc:sldLayoutChg chg="new del replId">
          <pc:chgData name="Joanna Enns" userId="e545c526-4049-4e40-8e46-e8268b71ff0a" providerId="ADAL" clId="{23BB4EDC-57DB-6940-AD70-C41AF3182097}" dt="2023-10-16T21:09:45.333" v="946" actId="2696"/>
          <pc:sldLayoutMkLst>
            <pc:docMk/>
            <pc:sldMasterMk cId="2392440583" sldId="2147483765"/>
            <pc:sldLayoutMk cId="231364000" sldId="2147483776"/>
          </pc:sldLayoutMkLst>
        </pc:sldLayoutChg>
      </pc:sldMasterChg>
      <pc:sldMasterChg chg="addSp delSp modSp new mod addSldLayout delSldLayout modSldLayout sldLayoutOrd">
        <pc:chgData name="Joanna Enns" userId="e545c526-4049-4e40-8e46-e8268b71ff0a" providerId="ADAL" clId="{23BB4EDC-57DB-6940-AD70-C41AF3182097}" dt="2023-11-14T18:48:26.852" v="14013" actId="207"/>
        <pc:sldMasterMkLst>
          <pc:docMk/>
          <pc:sldMasterMk cId="1290550676" sldId="2147483812"/>
        </pc:sldMasterMkLst>
        <pc:spChg chg="del">
          <ac:chgData name="Joanna Enns" userId="e545c526-4049-4e40-8e46-e8268b71ff0a" providerId="ADAL" clId="{23BB4EDC-57DB-6940-AD70-C41AF3182097}" dt="2023-11-07T00:01:43.917" v="13479" actId="478"/>
          <ac:spMkLst>
            <pc:docMk/>
            <pc:sldMasterMk cId="1290550676" sldId="2147483812"/>
            <ac:spMk id="2" creationId="{8C24DC1F-07F3-2931-753C-FD6D8C644E04}"/>
          </ac:spMkLst>
        </pc:spChg>
        <pc:spChg chg="del">
          <ac:chgData name="Joanna Enns" userId="e545c526-4049-4e40-8e46-e8268b71ff0a" providerId="ADAL" clId="{23BB4EDC-57DB-6940-AD70-C41AF3182097}" dt="2023-11-07T00:01:42.475" v="13478" actId="478"/>
          <ac:spMkLst>
            <pc:docMk/>
            <pc:sldMasterMk cId="1290550676" sldId="2147483812"/>
            <ac:spMk id="3" creationId="{F5A61907-1422-F8F6-90DE-7E7A64F2976A}"/>
          </ac:spMkLst>
        </pc:spChg>
        <pc:spChg chg="del">
          <ac:chgData name="Joanna Enns" userId="e545c526-4049-4e40-8e46-e8268b71ff0a" providerId="ADAL" clId="{23BB4EDC-57DB-6940-AD70-C41AF3182097}" dt="2023-11-07T00:01:47.820" v="13481" actId="478"/>
          <ac:spMkLst>
            <pc:docMk/>
            <pc:sldMasterMk cId="1290550676" sldId="2147483812"/>
            <ac:spMk id="4" creationId="{9885006F-776E-A0EC-4E3D-44BDE665C55B}"/>
          </ac:spMkLst>
        </pc:spChg>
        <pc:spChg chg="del">
          <ac:chgData name="Joanna Enns" userId="e545c526-4049-4e40-8e46-e8268b71ff0a" providerId="ADAL" clId="{23BB4EDC-57DB-6940-AD70-C41AF3182097}" dt="2023-11-07T00:01:49.392" v="13482" actId="478"/>
          <ac:spMkLst>
            <pc:docMk/>
            <pc:sldMasterMk cId="1290550676" sldId="2147483812"/>
            <ac:spMk id="5" creationId="{506A3E0A-C64D-9BB4-D45F-8F6F24BF14A5}"/>
          </ac:spMkLst>
        </pc:spChg>
        <pc:spChg chg="del">
          <ac:chgData name="Joanna Enns" userId="e545c526-4049-4e40-8e46-e8268b71ff0a" providerId="ADAL" clId="{23BB4EDC-57DB-6940-AD70-C41AF3182097}" dt="2023-11-07T00:02:42.674" v="13486" actId="478"/>
          <ac:spMkLst>
            <pc:docMk/>
            <pc:sldMasterMk cId="1290550676" sldId="2147483812"/>
            <ac:spMk id="6" creationId="{52A6CADF-7DDC-20EB-2F60-FF6C4ECC4082}"/>
          </ac:spMkLst>
        </pc:spChg>
        <pc:spChg chg="add mod">
          <ac:chgData name="Joanna Enns" userId="e545c526-4049-4e40-8e46-e8268b71ff0a" providerId="ADAL" clId="{23BB4EDC-57DB-6940-AD70-C41AF3182097}" dt="2023-11-07T00:11:15.985" v="13530" actId="948"/>
          <ac:spMkLst>
            <pc:docMk/>
            <pc:sldMasterMk cId="1290550676" sldId="2147483812"/>
            <ac:spMk id="7" creationId="{5F4E934E-A454-B216-B0EC-8F4C3B24D8AC}"/>
          </ac:spMkLst>
        </pc:spChg>
        <pc:spChg chg="add mod">
          <ac:chgData name="Joanna Enns" userId="e545c526-4049-4e40-8e46-e8268b71ff0a" providerId="ADAL" clId="{23BB4EDC-57DB-6940-AD70-C41AF3182097}" dt="2023-11-07T00:18:40.907" v="13573" actId="948"/>
          <ac:spMkLst>
            <pc:docMk/>
            <pc:sldMasterMk cId="1290550676" sldId="2147483812"/>
            <ac:spMk id="8" creationId="{4D00EED7-CCCE-B815-9423-6B08C1A675E7}"/>
          </ac:spMkLst>
        </pc:spChg>
        <pc:sldLayoutChg chg="modSp mod ord">
          <pc:chgData name="Joanna Enns" userId="e545c526-4049-4e40-8e46-e8268b71ff0a" providerId="ADAL" clId="{23BB4EDC-57DB-6940-AD70-C41AF3182097}" dt="2023-11-07T00:43:01.159" v="13670" actId="6014"/>
          <pc:sldLayoutMkLst>
            <pc:docMk/>
            <pc:sldMasterMk cId="1290550676" sldId="2147483812"/>
            <pc:sldLayoutMk cId="1102178250" sldId="2147483791"/>
          </pc:sldLayoutMkLst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1102178250" sldId="2147483791"/>
              <ac:spMk id="3" creationId="{73E0C00C-20F6-6147-AE0E-7BF45A183FC8}"/>
            </ac:spMkLst>
          </pc:spChg>
          <pc:spChg chg="mod">
            <ac:chgData name="Joanna Enns" userId="e545c526-4049-4e40-8e46-e8268b71ff0a" providerId="ADAL" clId="{23BB4EDC-57DB-6940-AD70-C41AF3182097}" dt="2023-11-07T00:21:35.656" v="13594"/>
            <ac:spMkLst>
              <pc:docMk/>
              <pc:sldMasterMk cId="1290550676" sldId="2147483812"/>
              <pc:sldLayoutMk cId="1102178250" sldId="2147483791"/>
              <ac:spMk id="5" creationId="{6190B042-B066-34A3-A5E7-217DE447EBB2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1102178250" sldId="2147483791"/>
              <ac:spMk id="7" creationId="{E60C74FC-B660-2D3D-FF40-3267C25FC7BE}"/>
            </ac:spMkLst>
          </pc:spChg>
        </pc:sldLayoutChg>
        <pc:sldLayoutChg chg="addSp delSp modSp mod ord">
          <pc:chgData name="Joanna Enns" userId="e545c526-4049-4e40-8e46-e8268b71ff0a" providerId="ADAL" clId="{23BB4EDC-57DB-6940-AD70-C41AF3182097}" dt="2023-11-07T00:44:15.818" v="13687" actId="6014"/>
          <pc:sldLayoutMkLst>
            <pc:docMk/>
            <pc:sldMasterMk cId="1290550676" sldId="2147483812"/>
            <pc:sldLayoutMk cId="1756711323" sldId="2147483792"/>
          </pc:sldLayoutMkLst>
          <pc:spChg chg="del mod">
            <ac:chgData name="Joanna Enns" userId="e545c526-4049-4e40-8e46-e8268b71ff0a" providerId="ADAL" clId="{23BB4EDC-57DB-6940-AD70-C41AF3182097}" dt="2023-11-07T00:23:25.383" v="13600" actId="478"/>
            <ac:spMkLst>
              <pc:docMk/>
              <pc:sldMasterMk cId="1290550676" sldId="2147483812"/>
              <pc:sldLayoutMk cId="1756711323" sldId="2147483792"/>
              <ac:spMk id="3" creationId="{73E0C00C-20F6-6147-AE0E-7BF45A183FC8}"/>
            </ac:spMkLst>
          </pc:spChg>
          <pc:spChg chg="del mod">
            <ac:chgData name="Joanna Enns" userId="e545c526-4049-4e40-8e46-e8268b71ff0a" providerId="ADAL" clId="{23BB4EDC-57DB-6940-AD70-C41AF3182097}" dt="2023-11-07T00:23:52.453" v="13607" actId="478"/>
            <ac:spMkLst>
              <pc:docMk/>
              <pc:sldMasterMk cId="1290550676" sldId="2147483812"/>
              <pc:sldLayoutMk cId="1756711323" sldId="2147483792"/>
              <ac:spMk id="4" creationId="{BE8F7564-652A-78AF-D430-7E479F3B993C}"/>
            </ac:spMkLst>
          </pc:spChg>
          <pc:spChg chg="add mod">
            <ac:chgData name="Joanna Enns" userId="e545c526-4049-4e40-8e46-e8268b71ff0a" providerId="ADAL" clId="{23BB4EDC-57DB-6940-AD70-C41AF3182097}" dt="2023-11-07T00:23:26.262" v="13601"/>
            <ac:spMkLst>
              <pc:docMk/>
              <pc:sldMasterMk cId="1290550676" sldId="2147483812"/>
              <pc:sldLayoutMk cId="1756711323" sldId="2147483792"/>
              <ac:spMk id="5" creationId="{6942F377-52E5-E985-8D02-BAADB9C82559}"/>
            </ac:spMkLst>
          </pc:spChg>
          <pc:spChg chg="add del mod">
            <ac:chgData name="Joanna Enns" userId="e545c526-4049-4e40-8e46-e8268b71ff0a" providerId="ADAL" clId="{23BB4EDC-57DB-6940-AD70-C41AF3182097}" dt="2023-11-07T00:23:50.268" v="13604" actId="478"/>
            <ac:spMkLst>
              <pc:docMk/>
              <pc:sldMasterMk cId="1290550676" sldId="2147483812"/>
              <pc:sldLayoutMk cId="1756711323" sldId="2147483792"/>
              <ac:spMk id="6" creationId="{C6F9B893-2700-8530-A373-061EF0DD8704}"/>
            </ac:spMkLst>
          </pc:spChg>
          <pc:spChg chg="add mod">
            <ac:chgData name="Joanna Enns" userId="e545c526-4049-4e40-8e46-e8268b71ff0a" providerId="ADAL" clId="{23BB4EDC-57DB-6940-AD70-C41AF3182097}" dt="2023-11-07T00:23:26.262" v="13601"/>
            <ac:spMkLst>
              <pc:docMk/>
              <pc:sldMasterMk cId="1290550676" sldId="2147483812"/>
              <pc:sldLayoutMk cId="1756711323" sldId="2147483792"/>
              <ac:spMk id="7" creationId="{B1FDE009-87BC-2E71-04AA-78960A48B068}"/>
            </ac:spMkLst>
          </pc:spChg>
          <pc:spChg chg="add mod">
            <ac:chgData name="Joanna Enns" userId="e545c526-4049-4e40-8e46-e8268b71ff0a" providerId="ADAL" clId="{23BB4EDC-57DB-6940-AD70-C41AF3182097}" dt="2023-11-07T00:23:26.262" v="13601"/>
            <ac:spMkLst>
              <pc:docMk/>
              <pc:sldMasterMk cId="1290550676" sldId="2147483812"/>
              <pc:sldLayoutMk cId="1756711323" sldId="2147483792"/>
              <ac:spMk id="8" creationId="{D3ABA1FF-7C02-C3DD-8182-C12AA95EC22D}"/>
            </ac:spMkLst>
          </pc:spChg>
          <pc:spChg chg="add del mod">
            <ac:chgData name="Joanna Enns" userId="e545c526-4049-4e40-8e46-e8268b71ff0a" providerId="ADAL" clId="{23BB4EDC-57DB-6940-AD70-C41AF3182097}" dt="2023-11-07T00:23:51.571" v="13606"/>
            <ac:spMkLst>
              <pc:docMk/>
              <pc:sldMasterMk cId="1290550676" sldId="2147483812"/>
              <pc:sldLayoutMk cId="1756711323" sldId="2147483792"/>
              <ac:spMk id="9" creationId="{1B9E68C9-396F-E910-2DE3-1B13AA68A996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1756711323" sldId="2147483792"/>
              <ac:spMk id="10" creationId="{DC617AA0-7334-FF2C-A170-5A249D813BFA}"/>
            </ac:spMkLst>
          </pc:spChg>
          <pc:spChg chg="del mod">
            <ac:chgData name="Joanna Enns" userId="e545c526-4049-4e40-8e46-e8268b71ff0a" providerId="ADAL" clId="{23BB4EDC-57DB-6940-AD70-C41AF3182097}" dt="2023-11-07T00:23:50.268" v="13604" actId="478"/>
            <ac:spMkLst>
              <pc:docMk/>
              <pc:sldMasterMk cId="1290550676" sldId="2147483812"/>
              <pc:sldLayoutMk cId="1756711323" sldId="2147483792"/>
              <ac:spMk id="12" creationId="{FC00953D-77FC-7717-612A-2AE3C7E5EC20}"/>
            </ac:spMkLst>
          </pc:spChg>
          <pc:spChg chg="add mod">
            <ac:chgData name="Joanna Enns" userId="e545c526-4049-4e40-8e46-e8268b71ff0a" providerId="ADAL" clId="{23BB4EDC-57DB-6940-AD70-C41AF3182097}" dt="2023-11-07T00:23:52.727" v="13608"/>
            <ac:spMkLst>
              <pc:docMk/>
              <pc:sldMasterMk cId="1290550676" sldId="2147483812"/>
              <pc:sldLayoutMk cId="1756711323" sldId="2147483792"/>
              <ac:spMk id="13" creationId="{BBBCBCCE-A0E7-091C-ECCC-68F0E874F3E5}"/>
            </ac:spMkLst>
          </pc:spChg>
          <pc:spChg chg="mod">
            <ac:chgData name="Joanna Enns" userId="e545c526-4049-4e40-8e46-e8268b71ff0a" providerId="ADAL" clId="{23BB4EDC-57DB-6940-AD70-C41AF3182097}" dt="2023-11-07T00:43:52.687" v="13675" actId="20577"/>
            <ac:spMkLst>
              <pc:docMk/>
              <pc:sldMasterMk cId="1290550676" sldId="2147483812"/>
              <pc:sldLayoutMk cId="1756711323" sldId="2147483792"/>
              <ac:spMk id="14" creationId="{3241DB3E-3117-05F9-8F79-6EE7FDD66EFA}"/>
            </ac:spMkLst>
          </pc:spChg>
          <pc:picChg chg="add del mod">
            <ac:chgData name="Joanna Enns" userId="e545c526-4049-4e40-8e46-e8268b71ff0a" providerId="ADAL" clId="{23BB4EDC-57DB-6940-AD70-C41AF3182097}" dt="2023-11-07T00:23:51.571" v="13606"/>
            <ac:picMkLst>
              <pc:docMk/>
              <pc:sldMasterMk cId="1290550676" sldId="2147483812"/>
              <pc:sldLayoutMk cId="1756711323" sldId="2147483792"/>
              <ac:picMk id="11" creationId="{A5A7B4BB-526E-4FC5-2C2C-ECBE4BDFE34F}"/>
            </ac:picMkLst>
          </pc:picChg>
          <pc:picChg chg="add mod">
            <ac:chgData name="Joanna Enns" userId="e545c526-4049-4e40-8e46-e8268b71ff0a" providerId="ADAL" clId="{23BB4EDC-57DB-6940-AD70-C41AF3182097}" dt="2023-11-07T00:23:52.727" v="13608"/>
            <ac:picMkLst>
              <pc:docMk/>
              <pc:sldMasterMk cId="1290550676" sldId="2147483812"/>
              <pc:sldLayoutMk cId="1756711323" sldId="2147483792"/>
              <ac:picMk id="15" creationId="{725B120B-C638-81FF-359E-D226B4DD8421}"/>
            </ac:picMkLst>
          </pc:picChg>
        </pc:sldLayoutChg>
        <pc:sldLayoutChg chg="modSp mod ord">
          <pc:chgData name="Joanna Enns" userId="e545c526-4049-4e40-8e46-e8268b71ff0a" providerId="ADAL" clId="{23BB4EDC-57DB-6940-AD70-C41AF3182097}" dt="2023-11-07T00:44:49.538" v="13691" actId="6014"/>
          <pc:sldLayoutMkLst>
            <pc:docMk/>
            <pc:sldMasterMk cId="1290550676" sldId="2147483812"/>
            <pc:sldLayoutMk cId="3998547433" sldId="2147483793"/>
          </pc:sldLayoutMkLst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998547433" sldId="2147483793"/>
              <ac:spMk id="2" creationId="{CB30F922-A6C5-AB5C-3F48-F7D5F63B979B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998547433" sldId="2147483793"/>
              <ac:spMk id="9" creationId="{79AA51E2-B153-167C-9EDD-10219B377F70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998547433" sldId="2147483793"/>
              <ac:spMk id="13" creationId="{9C416CAA-C1B1-13D9-A46A-64CDEC36BBF7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998547433" sldId="2147483793"/>
              <ac:spMk id="14" creationId="{03ED906F-6DFD-1760-AFD6-5A204B4BF0BB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998547433" sldId="2147483793"/>
              <ac:spMk id="17" creationId="{DAFA0670-26FF-F341-B045-2C5797367DF7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4:55.736" v="13692" actId="6014"/>
          <pc:sldLayoutMkLst>
            <pc:docMk/>
            <pc:sldMasterMk cId="1290550676" sldId="2147483812"/>
            <pc:sldLayoutMk cId="627025106" sldId="2147483794"/>
          </pc:sldLayoutMkLst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627025106" sldId="2147483794"/>
              <ac:spMk id="2" creationId="{A25BDFEF-6747-B148-CB5E-734ABF291308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627025106" sldId="2147483794"/>
              <ac:spMk id="3" creationId="{40079DD0-06D9-7B1B-6CED-C69E38B2390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627025106" sldId="2147483794"/>
              <ac:spMk id="5" creationId="{4A139002-32E2-59BA-94CA-BDBA2E4B1390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4:25.868" v="13688" actId="6014"/>
          <pc:sldLayoutMkLst>
            <pc:docMk/>
            <pc:sldMasterMk cId="1290550676" sldId="2147483812"/>
            <pc:sldLayoutMk cId="2738427849" sldId="2147483795"/>
          </pc:sldLayoutMkLst>
          <pc:spChg chg="mod">
            <ac:chgData name="Joanna Enns" userId="e545c526-4049-4e40-8e46-e8268b71ff0a" providerId="ADAL" clId="{23BB4EDC-57DB-6940-AD70-C41AF3182097}" dt="2023-11-07T00:24:18.358" v="13609"/>
            <ac:spMkLst>
              <pc:docMk/>
              <pc:sldMasterMk cId="1290550676" sldId="2147483812"/>
              <pc:sldLayoutMk cId="2738427849" sldId="2147483795"/>
              <ac:spMk id="3" creationId="{ECDD2DD5-D7F5-8F26-4A09-AD4788B5DD60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738427849" sldId="2147483795"/>
              <ac:spMk id="5" creationId="{9C709AB6-2D56-2F66-C0C2-7FAEF7A7F065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738427849" sldId="2147483795"/>
              <ac:spMk id="11" creationId="{9D8A0E13-D33A-4AA8-D40F-E82E1C08003F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4:36.238" v="13689" actId="6014"/>
          <pc:sldLayoutMkLst>
            <pc:docMk/>
            <pc:sldMasterMk cId="1290550676" sldId="2147483812"/>
            <pc:sldLayoutMk cId="3030516473" sldId="2147483796"/>
          </pc:sldLayoutMkLst>
          <pc:spChg chg="mod">
            <ac:chgData name="Joanna Enns" userId="e545c526-4049-4e40-8e46-e8268b71ff0a" providerId="ADAL" clId="{23BB4EDC-57DB-6940-AD70-C41AF3182097}" dt="2023-11-07T00:24:22.420" v="13610"/>
            <ac:spMkLst>
              <pc:docMk/>
              <pc:sldMasterMk cId="1290550676" sldId="2147483812"/>
              <pc:sldLayoutMk cId="3030516473" sldId="2147483796"/>
              <ac:spMk id="3" creationId="{05B2FB1A-3260-9231-D0A6-7C9F0A223D86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030516473" sldId="2147483796"/>
              <ac:spMk id="6" creationId="{3DB15ACA-C9FB-09DA-4544-B6AD93025B6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030516473" sldId="2147483796"/>
              <ac:spMk id="11" creationId="{A8703E58-DB92-8A2C-53E9-0C9DF27E75F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030516473" sldId="2147483796"/>
              <ac:spMk id="12" creationId="{846A787E-4D29-1561-B715-55511B695D5F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02.356" v="13693" actId="6014"/>
          <pc:sldLayoutMkLst>
            <pc:docMk/>
            <pc:sldMasterMk cId="1290550676" sldId="2147483812"/>
            <pc:sldLayoutMk cId="1924574416" sldId="2147483797"/>
          </pc:sldLayoutMkLst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1924574416" sldId="2147483797"/>
              <ac:spMk id="2" creationId="{755BF787-6EA4-D0A1-0AD2-79980B0F6DE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1924574416" sldId="2147483797"/>
              <ac:spMk id="6" creationId="{F6759ED8-B229-398F-C315-6793722184DF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1924574416" sldId="2147483797"/>
              <ac:spMk id="7" creationId="{20C9C20E-9533-CD60-CA99-8638111C9E60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1924574416" sldId="2147483797"/>
              <ac:spMk id="9" creationId="{46C54629-3299-0326-EC73-19D82F809ECE}"/>
            </ac:spMkLst>
          </pc:spChg>
          <pc:spChg chg="mod">
            <ac:chgData name="Joanna Enns" userId="e545c526-4049-4e40-8e46-e8268b71ff0a" providerId="ADAL" clId="{23BB4EDC-57DB-6940-AD70-C41AF3182097}" dt="2023-11-07T00:24:31.607" v="13612"/>
            <ac:spMkLst>
              <pc:docMk/>
              <pc:sldMasterMk cId="1290550676" sldId="2147483812"/>
              <pc:sldLayoutMk cId="1924574416" sldId="2147483797"/>
              <ac:spMk id="13" creationId="{2BF21148-CA65-6E41-9AF5-7BF15954EF40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1924574416" sldId="2147483797"/>
              <ac:spMk id="17" creationId="{DAFA0670-26FF-F341-B045-2C5797367DF7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18.689" v="13696" actId="6014"/>
          <pc:sldLayoutMkLst>
            <pc:docMk/>
            <pc:sldMasterMk cId="1290550676" sldId="2147483812"/>
            <pc:sldLayoutMk cId="3519580891" sldId="2147483798"/>
          </pc:sldLayoutMkLst>
          <pc:spChg chg="mod">
            <ac:chgData name="Joanna Enns" userId="e545c526-4049-4e40-8e46-e8268b71ff0a" providerId="ADAL" clId="{23BB4EDC-57DB-6940-AD70-C41AF3182097}" dt="2023-11-07T00:24:34.946" v="13613"/>
            <ac:spMkLst>
              <pc:docMk/>
              <pc:sldMasterMk cId="1290550676" sldId="2147483812"/>
              <pc:sldLayoutMk cId="3519580891" sldId="2147483798"/>
              <ac:spMk id="3" creationId="{9DF79AD5-A13B-AD07-F23A-7D3DE8B2B2B4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519580891" sldId="2147483798"/>
              <ac:spMk id="9" creationId="{46C54629-3299-0326-EC73-19D82F809EC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519580891" sldId="2147483798"/>
              <ac:spMk id="12" creationId="{1461B4AB-D1AB-0F93-D531-F0A437EECD5D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519580891" sldId="2147483798"/>
              <ac:spMk id="17" creationId="{DAFA0670-26FF-F341-B045-2C5797367DF7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519580891" sldId="2147483798"/>
              <ac:spMk id="19" creationId="{268B4BCF-36AB-6BCB-F164-94FB10D3D43C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21.503" v="13697" actId="6014"/>
          <pc:sldLayoutMkLst>
            <pc:docMk/>
            <pc:sldMasterMk cId="1290550676" sldId="2147483812"/>
            <pc:sldLayoutMk cId="485357980" sldId="2147483799"/>
          </pc:sldLayoutMkLst>
          <pc:spChg chg="mod">
            <ac:chgData name="Joanna Enns" userId="e545c526-4049-4e40-8e46-e8268b71ff0a" providerId="ADAL" clId="{23BB4EDC-57DB-6940-AD70-C41AF3182097}" dt="2023-11-07T00:24:39.906" v="13614"/>
            <ac:spMkLst>
              <pc:docMk/>
              <pc:sldMasterMk cId="1290550676" sldId="2147483812"/>
              <pc:sldLayoutMk cId="485357980" sldId="2147483799"/>
              <ac:spMk id="3" creationId="{9DF79AD5-A13B-AD07-F23A-7D3DE8B2B2B4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485357980" sldId="2147483799"/>
              <ac:spMk id="5" creationId="{73E1A652-6457-B5D9-1240-2D773CBDBC38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485357980" sldId="2147483799"/>
              <ac:spMk id="9" creationId="{46C54629-3299-0326-EC73-19D82F809EC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485357980" sldId="2147483799"/>
              <ac:spMk id="12" creationId="{1461B4AB-D1AB-0F93-D531-F0A437EECD5D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485357980" sldId="2147483799"/>
              <ac:spMk id="17" creationId="{DAFA0670-26FF-F341-B045-2C5797367DF7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26.583" v="13698" actId="6014"/>
          <pc:sldLayoutMkLst>
            <pc:docMk/>
            <pc:sldMasterMk cId="1290550676" sldId="2147483812"/>
            <pc:sldLayoutMk cId="2271483739" sldId="2147483800"/>
          </pc:sldLayoutMkLst>
          <pc:spChg chg="mod">
            <ac:chgData name="Joanna Enns" userId="e545c526-4049-4e40-8e46-e8268b71ff0a" providerId="ADAL" clId="{23BB4EDC-57DB-6940-AD70-C41AF3182097}" dt="2023-11-07T00:24:46.443" v="13615"/>
            <ac:spMkLst>
              <pc:docMk/>
              <pc:sldMasterMk cId="1290550676" sldId="2147483812"/>
              <pc:sldLayoutMk cId="2271483739" sldId="2147483800"/>
              <ac:spMk id="3" creationId="{9DF79AD5-A13B-AD07-F23A-7D3DE8B2B2B4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271483739" sldId="2147483800"/>
              <ac:spMk id="4" creationId="{B3D394E2-048B-C792-FD1F-04040C9B9D51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271483739" sldId="2147483800"/>
              <ac:spMk id="5" creationId="{73E1A652-6457-B5D9-1240-2D773CBDBC38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271483739" sldId="2147483800"/>
              <ac:spMk id="6" creationId="{F134D4FF-D0ED-2FDC-8AAC-C3A781F8D7EB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271483739" sldId="2147483800"/>
              <ac:spMk id="9" creationId="{46C54629-3299-0326-EC73-19D82F809EC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271483739" sldId="2147483800"/>
              <ac:spMk id="12" creationId="{1461B4AB-D1AB-0F93-D531-F0A437EECD5D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31.512" v="13699" actId="6014"/>
          <pc:sldLayoutMkLst>
            <pc:docMk/>
            <pc:sldMasterMk cId="1290550676" sldId="2147483812"/>
            <pc:sldLayoutMk cId="2097947994" sldId="2147483801"/>
          </pc:sldLayoutMkLst>
          <pc:spChg chg="mod">
            <ac:chgData name="Joanna Enns" userId="e545c526-4049-4e40-8e46-e8268b71ff0a" providerId="ADAL" clId="{23BB4EDC-57DB-6940-AD70-C41AF3182097}" dt="2023-11-07T00:24:50.842" v="13616"/>
            <ac:spMkLst>
              <pc:docMk/>
              <pc:sldMasterMk cId="1290550676" sldId="2147483812"/>
              <pc:sldLayoutMk cId="2097947994" sldId="2147483801"/>
              <ac:spMk id="3" creationId="{9DF79AD5-A13B-AD07-F23A-7D3DE8B2B2B4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097947994" sldId="2147483801"/>
              <ac:spMk id="4" creationId="{B3D394E2-048B-C792-FD1F-04040C9B9D51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097947994" sldId="2147483801"/>
              <ac:spMk id="5" creationId="{73E1A652-6457-B5D9-1240-2D773CBDBC38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097947994" sldId="2147483801"/>
              <ac:spMk id="6" creationId="{F134D4FF-D0ED-2FDC-8AAC-C3A781F8D7EB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097947994" sldId="2147483801"/>
              <ac:spMk id="7" creationId="{79CADF4D-1348-B562-203D-C122DC4289FA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097947994" sldId="2147483801"/>
              <ac:spMk id="9" creationId="{46C54629-3299-0326-EC73-19D82F809EC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097947994" sldId="2147483801"/>
              <ac:spMk id="12" creationId="{1461B4AB-D1AB-0F93-D531-F0A437EECD5D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35.976" v="13700" actId="6014"/>
          <pc:sldLayoutMkLst>
            <pc:docMk/>
            <pc:sldMasterMk cId="1290550676" sldId="2147483812"/>
            <pc:sldLayoutMk cId="2040249966" sldId="2147483802"/>
          </pc:sldLayoutMkLst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040249966" sldId="2147483802"/>
              <ac:spMk id="3" creationId="{5959B4F1-E0BF-936B-1952-87880343DCC1}"/>
            </ac:spMkLst>
          </pc:spChg>
          <pc:spChg chg="mod">
            <ac:chgData name="Joanna Enns" userId="e545c526-4049-4e40-8e46-e8268b71ff0a" providerId="ADAL" clId="{23BB4EDC-57DB-6940-AD70-C41AF3182097}" dt="2023-11-07T00:24:55.882" v="13617"/>
            <ac:spMkLst>
              <pc:docMk/>
              <pc:sldMasterMk cId="1290550676" sldId="2147483812"/>
              <pc:sldLayoutMk cId="2040249966" sldId="2147483802"/>
              <ac:spMk id="8" creationId="{1B3848B1-6824-ABB9-4258-0D70D56B4E9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040249966" sldId="2147483802"/>
              <ac:spMk id="47" creationId="{F93B137B-F193-4B22-A67D-CB69A2EB7CF1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040249966" sldId="2147483802"/>
              <ac:spMk id="56" creationId="{C556F7C8-BF91-5187-AE4A-CABB91BE8177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41.337" v="13701" actId="6014"/>
          <pc:sldLayoutMkLst>
            <pc:docMk/>
            <pc:sldMasterMk cId="1290550676" sldId="2147483812"/>
            <pc:sldLayoutMk cId="3682481287" sldId="2147483803"/>
          </pc:sldLayoutMkLst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682481287" sldId="2147483803"/>
              <ac:spMk id="3" creationId="{5959B4F1-E0BF-936B-1952-87880343DCC1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682481287" sldId="2147483803"/>
              <ac:spMk id="4" creationId="{884F9D40-3E7F-8C61-723E-C3E47280F559}"/>
            </ac:spMkLst>
          </pc:spChg>
          <pc:spChg chg="mod">
            <ac:chgData name="Joanna Enns" userId="e545c526-4049-4e40-8e46-e8268b71ff0a" providerId="ADAL" clId="{23BB4EDC-57DB-6940-AD70-C41AF3182097}" dt="2023-11-07T00:24:58.796" v="13618"/>
            <ac:spMkLst>
              <pc:docMk/>
              <pc:sldMasterMk cId="1290550676" sldId="2147483812"/>
              <pc:sldLayoutMk cId="3682481287" sldId="2147483803"/>
              <ac:spMk id="8" creationId="{1B3848B1-6824-ABB9-4258-0D70D56B4E9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682481287" sldId="2147483803"/>
              <ac:spMk id="10" creationId="{4DC3A97B-DE01-E049-E4F4-907D80A292D5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682481287" sldId="2147483803"/>
              <ac:spMk id="47" creationId="{F93B137B-F193-4B22-A67D-CB69A2EB7CF1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45.776" v="13702" actId="6014"/>
          <pc:sldLayoutMkLst>
            <pc:docMk/>
            <pc:sldMasterMk cId="1290550676" sldId="2147483812"/>
            <pc:sldLayoutMk cId="217415294" sldId="2147483804"/>
          </pc:sldLayoutMkLst>
          <pc:spChg chg="mod">
            <ac:chgData name="Joanna Enns" userId="e545c526-4049-4e40-8e46-e8268b71ff0a" providerId="ADAL" clId="{23BB4EDC-57DB-6940-AD70-C41AF3182097}" dt="2023-11-07T00:25:01.554" v="13619"/>
            <ac:spMkLst>
              <pc:docMk/>
              <pc:sldMasterMk cId="1290550676" sldId="2147483812"/>
              <pc:sldLayoutMk cId="217415294" sldId="2147483804"/>
              <ac:spMk id="4" creationId="{2DF15409-E179-6F29-D3B1-2126E81C8F9B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7415294" sldId="2147483804"/>
              <ac:spMk id="16" creationId="{956292EF-3F88-49E1-348C-F7859EC7962C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7415294" sldId="2147483804"/>
              <ac:spMk id="24" creationId="{AF75A73D-6D13-B200-2477-4A3B3C435305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7415294" sldId="2147483804"/>
              <ac:spMk id="44" creationId="{1CB818BC-C0C4-ABB9-087B-F9307FDCB2A2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7415294" sldId="2147483804"/>
              <ac:spMk id="47" creationId="{6D1E09BB-F729-076B-C01E-AADBD5A6133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7415294" sldId="2147483804"/>
              <ac:spMk id="48" creationId="{3A84B9E0-359C-38B7-2D7A-1F667693B6CD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50.865" v="13703" actId="6014"/>
          <pc:sldLayoutMkLst>
            <pc:docMk/>
            <pc:sldMasterMk cId="1290550676" sldId="2147483812"/>
            <pc:sldLayoutMk cId="3051552951" sldId="2147483805"/>
          </pc:sldLayoutMkLst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051552951" sldId="2147483805"/>
              <ac:spMk id="3" creationId="{5959B4F1-E0BF-936B-1952-87880343DCC1}"/>
            </ac:spMkLst>
          </pc:spChg>
          <pc:spChg chg="mod">
            <ac:chgData name="Joanna Enns" userId="e545c526-4049-4e40-8e46-e8268b71ff0a" providerId="ADAL" clId="{23BB4EDC-57DB-6940-AD70-C41AF3182097}" dt="2023-11-07T00:25:04.333" v="13620"/>
            <ac:spMkLst>
              <pc:docMk/>
              <pc:sldMasterMk cId="1290550676" sldId="2147483812"/>
              <pc:sldLayoutMk cId="3051552951" sldId="2147483805"/>
              <ac:spMk id="8" creationId="{1B3848B1-6824-ABB9-4258-0D70D56B4E9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051552951" sldId="2147483805"/>
              <ac:spMk id="47" creationId="{F93B137B-F193-4B22-A67D-CB69A2EB7CF1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051552951" sldId="2147483805"/>
              <ac:spMk id="62" creationId="{DD1640F6-BE22-A480-2D91-E320E2D3B66A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051552951" sldId="2147483805"/>
              <ac:spMk id="64" creationId="{1162975F-33A9-3583-6A5E-898576AFE47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051552951" sldId="2147483805"/>
              <ac:spMk id="65" creationId="{5E4BBEA7-8EC7-CBD4-781D-769EBFE28994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3051552951" sldId="2147483805"/>
              <ac:spMk id="66" creationId="{43F6B29D-23E9-1918-4CFF-AE858E7F8601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5:56.834" v="13704" actId="6014"/>
          <pc:sldLayoutMkLst>
            <pc:docMk/>
            <pc:sldMasterMk cId="1290550676" sldId="2147483812"/>
            <pc:sldLayoutMk cId="2896835175" sldId="2147483806"/>
          </pc:sldLayoutMkLst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2" creationId="{78512485-D696-5C3D-1DA2-7D7B847A4B3F}"/>
            </ac:spMkLst>
          </pc:spChg>
          <pc:spChg chg="mod">
            <ac:chgData name="Joanna Enns" userId="e545c526-4049-4e40-8e46-e8268b71ff0a" providerId="ADAL" clId="{23BB4EDC-57DB-6940-AD70-C41AF3182097}" dt="2023-11-07T00:25:07.394" v="13621"/>
            <ac:spMkLst>
              <pc:docMk/>
              <pc:sldMasterMk cId="1290550676" sldId="2147483812"/>
              <pc:sldLayoutMk cId="2896835175" sldId="2147483806"/>
              <ac:spMk id="3" creationId="{6267E460-3518-2E74-45DB-F272071BCDB5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50" creationId="{EF43B8AE-CCA7-1A8A-8262-2B0BE772CBFF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65" creationId="{BEBF8B96-F3D7-B7E4-A683-FD42CDF59E3B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69" creationId="{46A7148F-F5B9-04D9-476F-C51514EB6198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74" creationId="{31B5F853-63DD-5644-B08F-857F25E7CF24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75" creationId="{4EE66117-17F3-EA02-6990-6D7AF0190F96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76" creationId="{EA9FBCBE-4331-1CD3-11F0-65EEDFD7A492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77" creationId="{2BC52A80-3B56-E22F-C02F-3135EE10B7DB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78" creationId="{1D3F2EBD-71EB-7F01-13FB-7F4AE83EE674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79" creationId="{E6FE68FF-F29D-B560-3D3C-621538197D5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80" creationId="{8576F156-BCA5-1908-A06E-113A970088AF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81" creationId="{C7B71B2C-EA71-73AC-F286-F1D96ACDA52C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896835175" sldId="2147483806"/>
              <ac:spMk id="82" creationId="{A112CFE6-D104-500D-FCEE-C6F24A4F2F1D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6:01.100" v="13705" actId="6014"/>
          <pc:sldLayoutMkLst>
            <pc:docMk/>
            <pc:sldMasterMk cId="1290550676" sldId="2147483812"/>
            <pc:sldLayoutMk cId="211853994" sldId="2147483807"/>
          </pc:sldLayoutMkLst>
          <pc:spChg chg="mod">
            <ac:chgData name="Joanna Enns" userId="e545c526-4049-4e40-8e46-e8268b71ff0a" providerId="ADAL" clId="{23BB4EDC-57DB-6940-AD70-C41AF3182097}" dt="2023-11-07T00:25:10.410" v="13622"/>
            <ac:spMkLst>
              <pc:docMk/>
              <pc:sldMasterMk cId="1290550676" sldId="2147483812"/>
              <pc:sldLayoutMk cId="211853994" sldId="2147483807"/>
              <ac:spMk id="8" creationId="{1B3848B1-6824-ABB9-4258-0D70D56B4E9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20" creationId="{E5F7EBB3-E0D4-0E73-25BF-0E02007A3C68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31" creationId="{92638ED1-8F96-F804-2640-67543761AD9F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32" creationId="{155503CD-DC10-737D-7B44-732BE151A4B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33" creationId="{0DF24DD1-E821-4DD7-6623-2BD85D862D7D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34" creationId="{A963FFFE-5DA9-7F40-EB09-9EBD2829F61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36" creationId="{BAB2663E-9E0C-ABF1-EBE7-73FF993BB5E0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37" creationId="{FE7A2744-EEE0-0443-6514-694420ACBF3D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38" creationId="{818A2C8A-1006-964B-BAB1-59FD903038E6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39" creationId="{723C08A8-32B8-22F0-E3BF-72A469E9A7E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42" creationId="{11F989E5-A05A-77E4-F4DE-290CF6719E29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43" creationId="{4C704E76-4D60-2A65-7E38-2B5EF396E44F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44" creationId="{F9B33A54-5823-921D-6BB5-EB1FC8243DB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45" creationId="{43694D0A-2C83-6F88-ADCB-E31733A7FC2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46" creationId="{37DDF0EB-2C1D-720C-6687-D7DA46A7E17C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47" creationId="{F93B137B-F193-4B22-A67D-CB69A2EB7CF1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49" creationId="{A1A3A149-1C96-A711-645D-629F574B6AFB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211853994" sldId="2147483807"/>
              <ac:spMk id="50" creationId="{D53802EC-F67E-EC43-E79E-49958500467F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6:18.209" v="13707" actId="6014"/>
          <pc:sldLayoutMkLst>
            <pc:docMk/>
            <pc:sldMasterMk cId="1290550676" sldId="2147483812"/>
            <pc:sldLayoutMk cId="649622605" sldId="2147483808"/>
          </pc:sldLayoutMkLst>
          <pc:spChg chg="mod">
            <ac:chgData name="Joanna Enns" userId="e545c526-4049-4e40-8e46-e8268b71ff0a" providerId="ADAL" clId="{23BB4EDC-57DB-6940-AD70-C41AF3182097}" dt="2023-11-07T00:25:14.392" v="13623"/>
            <ac:spMkLst>
              <pc:docMk/>
              <pc:sldMasterMk cId="1290550676" sldId="2147483812"/>
              <pc:sldLayoutMk cId="649622605" sldId="2147483808"/>
              <ac:spMk id="2" creationId="{4AFE657D-9F3E-C2A1-E609-1A140FB74DE4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649622605" sldId="2147483808"/>
              <ac:spMk id="3" creationId="{73E0C00C-20F6-6147-AE0E-7BF45A183FC8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649622605" sldId="2147483808"/>
              <ac:spMk id="4" creationId="{BEDBAF89-17E7-ECA2-5C2B-83F0FFFAA4B9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649622605" sldId="2147483808"/>
              <ac:spMk id="9" creationId="{F23FA04D-864B-BAF4-2E9E-CDD588C39DD9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649622605" sldId="2147483808"/>
              <ac:spMk id="16" creationId="{B379352E-16B2-0EAD-1EAD-66F0ECAA0C91}"/>
            </ac:spMkLst>
          </pc:spChg>
        </pc:sldLayoutChg>
        <pc:sldLayoutChg chg="modSp mod ord">
          <pc:chgData name="Joanna Enns" userId="e545c526-4049-4e40-8e46-e8268b71ff0a" providerId="ADAL" clId="{23BB4EDC-57DB-6940-AD70-C41AF3182097}" dt="2023-11-07T00:44:42.180" v="13690" actId="6014"/>
          <pc:sldLayoutMkLst>
            <pc:docMk/>
            <pc:sldMasterMk cId="1290550676" sldId="2147483812"/>
            <pc:sldLayoutMk cId="4280765440" sldId="2147483810"/>
          </pc:sldLayoutMkLst>
          <pc:spChg chg="mod">
            <ac:chgData name="Joanna Enns" userId="e545c526-4049-4e40-8e46-e8268b71ff0a" providerId="ADAL" clId="{23BB4EDC-57DB-6940-AD70-C41AF3182097}" dt="2023-11-07T00:24:27.078" v="13611"/>
            <ac:spMkLst>
              <pc:docMk/>
              <pc:sldMasterMk cId="1290550676" sldId="2147483812"/>
              <pc:sldLayoutMk cId="4280765440" sldId="2147483810"/>
              <ac:spMk id="3" creationId="{05B2FB1A-3260-9231-D0A6-7C9F0A223D86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4280765440" sldId="2147483810"/>
              <ac:spMk id="4" creationId="{227C9AEA-91CA-A2E2-8690-4AEEE91A91F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4280765440" sldId="2147483810"/>
              <ac:spMk id="6" creationId="{3DB15ACA-C9FB-09DA-4544-B6AD93025B6E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4280765440" sldId="2147483810"/>
              <ac:spMk id="11" creationId="{A8703E58-DB92-8A2C-53E9-0C9DF27E75F3}"/>
            </ac:spMkLst>
          </pc:spChg>
          <pc:spChg chg="mod">
            <ac:chgData name="Joanna Enns" userId="e545c526-4049-4e40-8e46-e8268b71ff0a" providerId="ADAL" clId="{23BB4EDC-57DB-6940-AD70-C41AF3182097}" dt="2023-11-07T00:21:18.641" v="13592" actId="20578"/>
            <ac:spMkLst>
              <pc:docMk/>
              <pc:sldMasterMk cId="1290550676" sldId="2147483812"/>
              <pc:sldLayoutMk cId="4280765440" sldId="2147483810"/>
              <ac:spMk id="12" creationId="{846A787E-4D29-1561-B715-55511B695D5F}"/>
            </ac:spMkLst>
          </pc:spChg>
        </pc:sldLayoutChg>
        <pc:sldLayoutChg chg="addSp delSp modSp new del mod replId">
          <pc:chgData name="Joanna Enns" userId="e545c526-4049-4e40-8e46-e8268b71ff0a" providerId="ADAL" clId="{23BB4EDC-57DB-6940-AD70-C41AF3182097}" dt="2023-11-07T00:21:21.270" v="13593" actId="2696"/>
          <pc:sldLayoutMkLst>
            <pc:docMk/>
            <pc:sldMasterMk cId="1290550676" sldId="2147483812"/>
            <pc:sldLayoutMk cId="3098975483" sldId="2147483813"/>
          </pc:sldLayoutMkLst>
          <pc:spChg chg="del">
            <ac:chgData name="Joanna Enns" userId="e545c526-4049-4e40-8e46-e8268b71ff0a" providerId="ADAL" clId="{23BB4EDC-57DB-6940-AD70-C41AF3182097}" dt="2023-11-07T00:06:00.729" v="13489" actId="478"/>
            <ac:spMkLst>
              <pc:docMk/>
              <pc:sldMasterMk cId="1290550676" sldId="2147483812"/>
              <pc:sldLayoutMk cId="3098975483" sldId="2147483813"/>
              <ac:spMk id="2" creationId="{01CB5678-9EBE-8AE5-8DC4-59555C539784}"/>
            </ac:spMkLst>
          </pc:spChg>
          <pc:spChg chg="del">
            <ac:chgData name="Joanna Enns" userId="e545c526-4049-4e40-8e46-e8268b71ff0a" providerId="ADAL" clId="{23BB4EDC-57DB-6940-AD70-C41AF3182097}" dt="2023-11-07T00:06:00.729" v="13489" actId="478"/>
            <ac:spMkLst>
              <pc:docMk/>
              <pc:sldMasterMk cId="1290550676" sldId="2147483812"/>
              <pc:sldLayoutMk cId="3098975483" sldId="2147483813"/>
              <ac:spMk id="3" creationId="{4B24D6B1-19F2-EE6F-BE92-DCDE3C94CADD}"/>
            </ac:spMkLst>
          </pc:spChg>
          <pc:spChg chg="del">
            <ac:chgData name="Joanna Enns" userId="e545c526-4049-4e40-8e46-e8268b71ff0a" providerId="ADAL" clId="{23BB4EDC-57DB-6940-AD70-C41AF3182097}" dt="2023-11-07T00:06:00.729" v="13489" actId="478"/>
            <ac:spMkLst>
              <pc:docMk/>
              <pc:sldMasterMk cId="1290550676" sldId="2147483812"/>
              <pc:sldLayoutMk cId="3098975483" sldId="2147483813"/>
              <ac:spMk id="4" creationId="{8CB9772F-9B44-6595-3781-50AFB8DD701D}"/>
            </ac:spMkLst>
          </pc:spChg>
          <pc:spChg chg="del">
            <ac:chgData name="Joanna Enns" userId="e545c526-4049-4e40-8e46-e8268b71ff0a" providerId="ADAL" clId="{23BB4EDC-57DB-6940-AD70-C41AF3182097}" dt="2023-11-07T00:06:00.729" v="13489" actId="478"/>
            <ac:spMkLst>
              <pc:docMk/>
              <pc:sldMasterMk cId="1290550676" sldId="2147483812"/>
              <pc:sldLayoutMk cId="3098975483" sldId="2147483813"/>
              <ac:spMk id="5" creationId="{50DD4B35-99DB-F78B-F132-E9B6854BF8D3}"/>
            </ac:spMkLst>
          </pc:spChg>
          <pc:spChg chg="del">
            <ac:chgData name="Joanna Enns" userId="e545c526-4049-4e40-8e46-e8268b71ff0a" providerId="ADAL" clId="{23BB4EDC-57DB-6940-AD70-C41AF3182097}" dt="2023-11-07T00:06:00.729" v="13489" actId="478"/>
            <ac:spMkLst>
              <pc:docMk/>
              <pc:sldMasterMk cId="1290550676" sldId="2147483812"/>
              <pc:sldLayoutMk cId="3098975483" sldId="2147483813"/>
              <ac:spMk id="6" creationId="{09FB26D3-87E4-C235-ECC1-8C7EEEC4325E}"/>
            </ac:spMkLst>
          </pc:spChg>
          <pc:spChg chg="add del mod">
            <ac:chgData name="Joanna Enns" userId="e545c526-4049-4e40-8e46-e8268b71ff0a" providerId="ADAL" clId="{23BB4EDC-57DB-6940-AD70-C41AF3182097}" dt="2023-11-07T00:19:31.147" v="13578" actId="478"/>
            <ac:spMkLst>
              <pc:docMk/>
              <pc:sldMasterMk cId="1290550676" sldId="2147483812"/>
              <pc:sldLayoutMk cId="3098975483" sldId="2147483813"/>
              <ac:spMk id="7" creationId="{51AA9430-BB47-C660-6763-69C704ABBCAB}"/>
            </ac:spMkLst>
          </pc:spChg>
          <pc:spChg chg="add del mod">
            <ac:chgData name="Joanna Enns" userId="e545c526-4049-4e40-8e46-e8268b71ff0a" providerId="ADAL" clId="{23BB4EDC-57DB-6940-AD70-C41AF3182097}" dt="2023-11-07T00:19:31.147" v="13578" actId="478"/>
            <ac:spMkLst>
              <pc:docMk/>
              <pc:sldMasterMk cId="1290550676" sldId="2147483812"/>
              <pc:sldLayoutMk cId="3098975483" sldId="2147483813"/>
              <ac:spMk id="8" creationId="{759BDF6C-0849-41CF-847F-363FE210EF6A}"/>
            </ac:spMkLst>
          </pc:spChg>
          <pc:spChg chg="add del mod">
            <ac:chgData name="Joanna Enns" userId="e545c526-4049-4e40-8e46-e8268b71ff0a" providerId="ADAL" clId="{23BB4EDC-57DB-6940-AD70-C41AF3182097}" dt="2023-11-07T00:19:31.147" v="13578" actId="478"/>
            <ac:spMkLst>
              <pc:docMk/>
              <pc:sldMasterMk cId="1290550676" sldId="2147483812"/>
              <pc:sldLayoutMk cId="3098975483" sldId="2147483813"/>
              <ac:spMk id="9" creationId="{C3C3839A-C5E5-01C5-049E-1EECAC959DA7}"/>
            </ac:spMkLst>
          </pc:spChg>
          <pc:spChg chg="add del mod">
            <ac:chgData name="Joanna Enns" userId="e545c526-4049-4e40-8e46-e8268b71ff0a" providerId="ADAL" clId="{23BB4EDC-57DB-6940-AD70-C41AF3182097}" dt="2023-11-07T00:19:31.147" v="13578" actId="478"/>
            <ac:spMkLst>
              <pc:docMk/>
              <pc:sldMasterMk cId="1290550676" sldId="2147483812"/>
              <pc:sldLayoutMk cId="3098975483" sldId="2147483813"/>
              <ac:spMk id="10" creationId="{4DBA713E-3243-96C0-3255-F3B352568C9D}"/>
            </ac:spMkLst>
          </pc:spChg>
          <pc:spChg chg="add mod">
            <ac:chgData name="Joanna Enns" userId="e545c526-4049-4e40-8e46-e8268b71ff0a" providerId="ADAL" clId="{23BB4EDC-57DB-6940-AD70-C41AF3182097}" dt="2023-11-07T00:19:31.736" v="13579"/>
            <ac:spMkLst>
              <pc:docMk/>
              <pc:sldMasterMk cId="1290550676" sldId="2147483812"/>
              <pc:sldLayoutMk cId="3098975483" sldId="2147483813"/>
              <ac:spMk id="12" creationId="{EA7EF8CC-2535-5B22-0B4E-A887D8ECE971}"/>
            </ac:spMkLst>
          </pc:spChg>
          <pc:spChg chg="add mod">
            <ac:chgData name="Joanna Enns" userId="e545c526-4049-4e40-8e46-e8268b71ff0a" providerId="ADAL" clId="{23BB4EDC-57DB-6940-AD70-C41AF3182097}" dt="2023-11-07T00:19:31.736" v="13579"/>
            <ac:spMkLst>
              <pc:docMk/>
              <pc:sldMasterMk cId="1290550676" sldId="2147483812"/>
              <pc:sldLayoutMk cId="3098975483" sldId="2147483813"/>
              <ac:spMk id="13" creationId="{FB6ED9D0-6E87-3519-7704-B1A2DF2D7D18}"/>
            </ac:spMkLst>
          </pc:spChg>
          <pc:spChg chg="add mod">
            <ac:chgData name="Joanna Enns" userId="e545c526-4049-4e40-8e46-e8268b71ff0a" providerId="ADAL" clId="{23BB4EDC-57DB-6940-AD70-C41AF3182097}" dt="2023-11-07T00:20:01.912" v="13580"/>
            <ac:spMkLst>
              <pc:docMk/>
              <pc:sldMasterMk cId="1290550676" sldId="2147483812"/>
              <pc:sldLayoutMk cId="3098975483" sldId="2147483813"/>
              <ac:spMk id="14" creationId="{BA474C8F-AD2A-5D07-105A-8F6874AA92BD}"/>
            </ac:spMkLst>
          </pc:spChg>
          <pc:spChg chg="add mod">
            <ac:chgData name="Joanna Enns" userId="e545c526-4049-4e40-8e46-e8268b71ff0a" providerId="ADAL" clId="{23BB4EDC-57DB-6940-AD70-C41AF3182097}" dt="2023-11-07T00:19:31.736" v="13579"/>
            <ac:spMkLst>
              <pc:docMk/>
              <pc:sldMasterMk cId="1290550676" sldId="2147483812"/>
              <pc:sldLayoutMk cId="3098975483" sldId="2147483813"/>
              <ac:spMk id="15" creationId="{4609DE84-163C-5548-5DB7-7566990E26E8}"/>
            </ac:spMkLst>
          </pc:spChg>
          <pc:picChg chg="add del mod">
            <ac:chgData name="Joanna Enns" userId="e545c526-4049-4e40-8e46-e8268b71ff0a" providerId="ADAL" clId="{23BB4EDC-57DB-6940-AD70-C41AF3182097}" dt="2023-11-07T00:19:31.147" v="13578" actId="478"/>
            <ac:picMkLst>
              <pc:docMk/>
              <pc:sldMasterMk cId="1290550676" sldId="2147483812"/>
              <pc:sldLayoutMk cId="3098975483" sldId="2147483813"/>
              <ac:picMk id="11" creationId="{F6C4CA0B-A69E-CB61-FF94-4BDAB42DDF4E}"/>
            </ac:picMkLst>
          </pc:picChg>
          <pc:picChg chg="add mod">
            <ac:chgData name="Joanna Enns" userId="e545c526-4049-4e40-8e46-e8268b71ff0a" providerId="ADAL" clId="{23BB4EDC-57DB-6940-AD70-C41AF3182097}" dt="2023-11-07T00:19:31.736" v="13579"/>
            <ac:picMkLst>
              <pc:docMk/>
              <pc:sldMasterMk cId="1290550676" sldId="2147483812"/>
              <pc:sldLayoutMk cId="3098975483" sldId="2147483813"/>
              <ac:picMk id="16" creationId="{16C96C72-744F-53A3-51C2-715FC407174F}"/>
            </ac:picMkLst>
          </pc:picChg>
        </pc:sldLayoutChg>
        <pc:sldLayoutChg chg="new del replId">
          <pc:chgData name="Joanna Enns" userId="e545c526-4049-4e40-8e46-e8268b71ff0a" providerId="ADAL" clId="{23BB4EDC-57DB-6940-AD70-C41AF3182097}" dt="2023-11-07T00:20:49.307" v="13591" actId="2696"/>
          <pc:sldLayoutMkLst>
            <pc:docMk/>
            <pc:sldMasterMk cId="1290550676" sldId="2147483812"/>
            <pc:sldLayoutMk cId="4083758406" sldId="2147483814"/>
          </pc:sldLayoutMkLst>
        </pc:sldLayoutChg>
        <pc:sldLayoutChg chg="new del replId">
          <pc:chgData name="Joanna Enns" userId="e545c526-4049-4e40-8e46-e8268b71ff0a" providerId="ADAL" clId="{23BB4EDC-57DB-6940-AD70-C41AF3182097}" dt="2023-11-07T00:20:48.466" v="13590" actId="2696"/>
          <pc:sldLayoutMkLst>
            <pc:docMk/>
            <pc:sldMasterMk cId="1290550676" sldId="2147483812"/>
            <pc:sldLayoutMk cId="3463386438" sldId="2147483815"/>
          </pc:sldLayoutMkLst>
        </pc:sldLayoutChg>
        <pc:sldLayoutChg chg="new del replId">
          <pc:chgData name="Joanna Enns" userId="e545c526-4049-4e40-8e46-e8268b71ff0a" providerId="ADAL" clId="{23BB4EDC-57DB-6940-AD70-C41AF3182097}" dt="2023-11-07T00:20:48.098" v="13589" actId="2696"/>
          <pc:sldLayoutMkLst>
            <pc:docMk/>
            <pc:sldMasterMk cId="1290550676" sldId="2147483812"/>
            <pc:sldLayoutMk cId="988587530" sldId="2147483816"/>
          </pc:sldLayoutMkLst>
        </pc:sldLayoutChg>
        <pc:sldLayoutChg chg="new del replId">
          <pc:chgData name="Joanna Enns" userId="e545c526-4049-4e40-8e46-e8268b71ff0a" providerId="ADAL" clId="{23BB4EDC-57DB-6940-AD70-C41AF3182097}" dt="2023-11-07T00:20:47.786" v="13588" actId="2696"/>
          <pc:sldLayoutMkLst>
            <pc:docMk/>
            <pc:sldMasterMk cId="1290550676" sldId="2147483812"/>
            <pc:sldLayoutMk cId="1379048283" sldId="2147483817"/>
          </pc:sldLayoutMkLst>
        </pc:sldLayoutChg>
        <pc:sldLayoutChg chg="new del replId">
          <pc:chgData name="Joanna Enns" userId="e545c526-4049-4e40-8e46-e8268b71ff0a" providerId="ADAL" clId="{23BB4EDC-57DB-6940-AD70-C41AF3182097}" dt="2023-11-07T00:20:47.460" v="13587" actId="2696"/>
          <pc:sldLayoutMkLst>
            <pc:docMk/>
            <pc:sldMasterMk cId="1290550676" sldId="2147483812"/>
            <pc:sldLayoutMk cId="3610927516" sldId="2147483818"/>
          </pc:sldLayoutMkLst>
        </pc:sldLayoutChg>
        <pc:sldLayoutChg chg="new del replId">
          <pc:chgData name="Joanna Enns" userId="e545c526-4049-4e40-8e46-e8268b71ff0a" providerId="ADAL" clId="{23BB4EDC-57DB-6940-AD70-C41AF3182097}" dt="2023-11-07T00:20:47.108" v="13586" actId="2696"/>
          <pc:sldLayoutMkLst>
            <pc:docMk/>
            <pc:sldMasterMk cId="1290550676" sldId="2147483812"/>
            <pc:sldLayoutMk cId="403347550" sldId="2147483819"/>
          </pc:sldLayoutMkLst>
        </pc:sldLayoutChg>
        <pc:sldLayoutChg chg="new del replId">
          <pc:chgData name="Joanna Enns" userId="e545c526-4049-4e40-8e46-e8268b71ff0a" providerId="ADAL" clId="{23BB4EDC-57DB-6940-AD70-C41AF3182097}" dt="2023-11-07T00:20:46.665" v="13585" actId="2696"/>
          <pc:sldLayoutMkLst>
            <pc:docMk/>
            <pc:sldMasterMk cId="1290550676" sldId="2147483812"/>
            <pc:sldLayoutMk cId="1525331688" sldId="2147483820"/>
          </pc:sldLayoutMkLst>
        </pc:sldLayoutChg>
        <pc:sldLayoutChg chg="new del replId">
          <pc:chgData name="Joanna Enns" userId="e545c526-4049-4e40-8e46-e8268b71ff0a" providerId="ADAL" clId="{23BB4EDC-57DB-6940-AD70-C41AF3182097}" dt="2023-11-07T00:20:46.250" v="13584" actId="2696"/>
          <pc:sldLayoutMkLst>
            <pc:docMk/>
            <pc:sldMasterMk cId="1290550676" sldId="2147483812"/>
            <pc:sldLayoutMk cId="2397927182" sldId="2147483821"/>
          </pc:sldLayoutMkLst>
        </pc:sldLayoutChg>
        <pc:sldLayoutChg chg="new del replId">
          <pc:chgData name="Joanna Enns" userId="e545c526-4049-4e40-8e46-e8268b71ff0a" providerId="ADAL" clId="{23BB4EDC-57DB-6940-AD70-C41AF3182097}" dt="2023-11-07T00:20:45.413" v="13583" actId="2696"/>
          <pc:sldLayoutMkLst>
            <pc:docMk/>
            <pc:sldMasterMk cId="1290550676" sldId="2147483812"/>
            <pc:sldLayoutMk cId="4207098623" sldId="2147483822"/>
          </pc:sldLayoutMkLst>
        </pc:sldLayoutChg>
        <pc:sldLayoutChg chg="new del replId">
          <pc:chgData name="Joanna Enns" userId="e545c526-4049-4e40-8e46-e8268b71ff0a" providerId="ADAL" clId="{23BB4EDC-57DB-6940-AD70-C41AF3182097}" dt="2023-11-07T00:20:44.752" v="13582" actId="2696"/>
          <pc:sldLayoutMkLst>
            <pc:docMk/>
            <pc:sldMasterMk cId="1290550676" sldId="2147483812"/>
            <pc:sldLayoutMk cId="2419566194" sldId="2147483823"/>
          </pc:sldLayoutMkLst>
        </pc:sldLayoutChg>
        <pc:sldLayoutChg chg="addSp delSp modSp new del mod ord">
          <pc:chgData name="Joanna Enns" userId="e545c526-4049-4e40-8e46-e8268b71ff0a" providerId="ADAL" clId="{23BB4EDC-57DB-6940-AD70-C41AF3182097}" dt="2023-11-07T00:32:55.908" v="13640" actId="2696"/>
          <pc:sldLayoutMkLst>
            <pc:docMk/>
            <pc:sldMasterMk cId="1290550676" sldId="2147483812"/>
            <pc:sldLayoutMk cId="4200954135" sldId="2147483824"/>
          </pc:sldLayoutMkLst>
          <pc:spChg chg="del">
            <ac:chgData name="Joanna Enns" userId="e545c526-4049-4e40-8e46-e8268b71ff0a" providerId="ADAL" clId="{23BB4EDC-57DB-6940-AD70-C41AF3182097}" dt="2023-11-07T00:07:36.916" v="13496" actId="478"/>
            <ac:spMkLst>
              <pc:docMk/>
              <pc:sldMasterMk cId="1290550676" sldId="2147483812"/>
              <pc:sldLayoutMk cId="4200954135" sldId="2147483824"/>
              <ac:spMk id="2" creationId="{1B0E034B-F27C-7016-B5C7-E426F2F16710}"/>
            </ac:spMkLst>
          </pc:spChg>
          <pc:spChg chg="add del mod">
            <ac:chgData name="Joanna Enns" userId="e545c526-4049-4e40-8e46-e8268b71ff0a" providerId="ADAL" clId="{23BB4EDC-57DB-6940-AD70-C41AF3182097}" dt="2023-11-07T00:19:13.551" v="13575" actId="478"/>
            <ac:spMkLst>
              <pc:docMk/>
              <pc:sldMasterMk cId="1290550676" sldId="2147483812"/>
              <pc:sldLayoutMk cId="4200954135" sldId="2147483824"/>
              <ac:spMk id="3" creationId="{DEADE787-C739-673E-D2D0-F4DD56102BD3}"/>
            </ac:spMkLst>
          </pc:spChg>
          <pc:spChg chg="add mod">
            <ac:chgData name="Joanna Enns" userId="e545c526-4049-4e40-8e46-e8268b71ff0a" providerId="ADAL" clId="{23BB4EDC-57DB-6940-AD70-C41AF3182097}" dt="2023-11-07T00:19:15.153" v="13577"/>
            <ac:spMkLst>
              <pc:docMk/>
              <pc:sldMasterMk cId="1290550676" sldId="2147483812"/>
              <pc:sldLayoutMk cId="4200954135" sldId="2147483824"/>
              <ac:spMk id="5" creationId="{A81F7BB7-0972-D576-A80F-BF1AF3534AFA}"/>
            </ac:spMkLst>
          </pc:spChg>
          <pc:picChg chg="add del mod">
            <ac:chgData name="Joanna Enns" userId="e545c526-4049-4e40-8e46-e8268b71ff0a" providerId="ADAL" clId="{23BB4EDC-57DB-6940-AD70-C41AF3182097}" dt="2023-11-07T00:19:14.517" v="13576" actId="478"/>
            <ac:picMkLst>
              <pc:docMk/>
              <pc:sldMasterMk cId="1290550676" sldId="2147483812"/>
              <pc:sldLayoutMk cId="4200954135" sldId="2147483824"/>
              <ac:picMk id="4" creationId="{8FA47526-6307-EC10-6743-B9B810135882}"/>
            </ac:picMkLst>
          </pc:picChg>
          <pc:picChg chg="add mod">
            <ac:chgData name="Joanna Enns" userId="e545c526-4049-4e40-8e46-e8268b71ff0a" providerId="ADAL" clId="{23BB4EDC-57DB-6940-AD70-C41AF3182097}" dt="2023-11-07T00:19:15.153" v="13577"/>
            <ac:picMkLst>
              <pc:docMk/>
              <pc:sldMasterMk cId="1290550676" sldId="2147483812"/>
              <pc:sldLayoutMk cId="4200954135" sldId="2147483824"/>
              <ac:picMk id="6" creationId="{B70A0431-7337-041A-BDF3-F9A7CC5CCDFA}"/>
            </ac:picMkLst>
          </pc:picChg>
        </pc:sldLayoutChg>
        <pc:sldLayoutChg chg="modSp mod">
          <pc:chgData name="Joanna Enns" userId="e545c526-4049-4e40-8e46-e8268b71ff0a" providerId="ADAL" clId="{23BB4EDC-57DB-6940-AD70-C41AF3182097}" dt="2023-11-07T00:43:26.680" v="13673" actId="6014"/>
          <pc:sldLayoutMkLst>
            <pc:docMk/>
            <pc:sldMasterMk cId="1290550676" sldId="2147483812"/>
            <pc:sldLayoutMk cId="2328574054" sldId="2147483825"/>
          </pc:sldLayoutMkLst>
          <pc:spChg chg="mod">
            <ac:chgData name="Joanna Enns" userId="e545c526-4049-4e40-8e46-e8268b71ff0a" providerId="ADAL" clId="{23BB4EDC-57DB-6940-AD70-C41AF3182097}" dt="2023-11-07T00:22:28.942" v="13597" actId="207"/>
            <ac:spMkLst>
              <pc:docMk/>
              <pc:sldMasterMk cId="1290550676" sldId="2147483812"/>
              <pc:sldLayoutMk cId="2328574054" sldId="2147483825"/>
              <ac:spMk id="2" creationId="{D4137C78-55B3-5043-A799-045EE321C45F}"/>
            </ac:spMkLst>
          </pc:spChg>
          <pc:spChg chg="mod">
            <ac:chgData name="Joanna Enns" userId="e545c526-4049-4e40-8e46-e8268b71ff0a" providerId="ADAL" clId="{23BB4EDC-57DB-6940-AD70-C41AF3182097}" dt="2023-11-07T00:22:46.114" v="13598" actId="207"/>
            <ac:spMkLst>
              <pc:docMk/>
              <pc:sldMasterMk cId="1290550676" sldId="2147483812"/>
              <pc:sldLayoutMk cId="2328574054" sldId="2147483825"/>
              <ac:spMk id="4" creationId="{E27FBCAC-E99D-5496-48FF-F6A540BCDDF0}"/>
            </ac:spMkLst>
          </pc:spChg>
          <pc:spChg chg="mod">
            <ac:chgData name="Joanna Enns" userId="e545c526-4049-4e40-8e46-e8268b71ff0a" providerId="ADAL" clId="{23BB4EDC-57DB-6940-AD70-C41AF3182097}" dt="2023-11-07T00:22:52.191" v="13599"/>
            <ac:spMkLst>
              <pc:docMk/>
              <pc:sldMasterMk cId="1290550676" sldId="2147483812"/>
              <pc:sldLayoutMk cId="2328574054" sldId="2147483825"/>
              <ac:spMk id="5" creationId="{B1FB0E1B-A3D6-5142-B073-B15A7818AB4D}"/>
            </ac:spMkLst>
          </pc:spChg>
        </pc:sldLayoutChg>
        <pc:sldLayoutChg chg="modSp mod">
          <pc:chgData name="Joanna Enns" userId="e545c526-4049-4e40-8e46-e8268b71ff0a" providerId="ADAL" clId="{23BB4EDC-57DB-6940-AD70-C41AF3182097}" dt="2023-11-07T00:46:10.122" v="13706" actId="6014"/>
          <pc:sldLayoutMkLst>
            <pc:docMk/>
            <pc:sldMasterMk cId="1290550676" sldId="2147483812"/>
            <pc:sldLayoutMk cId="1598177599" sldId="2147483827"/>
          </pc:sldLayoutMkLst>
          <pc:spChg chg="mod">
            <ac:chgData name="Joanna Enns" userId="e545c526-4049-4e40-8e46-e8268b71ff0a" providerId="ADAL" clId="{23BB4EDC-57DB-6940-AD70-C41AF3182097}" dt="2023-11-07T00:32:34.970" v="13638" actId="207"/>
            <ac:spMkLst>
              <pc:docMk/>
              <pc:sldMasterMk cId="1290550676" sldId="2147483812"/>
              <pc:sldLayoutMk cId="1598177599" sldId="2147483827"/>
              <ac:spMk id="7" creationId="{EAC75022-073F-904F-AD1E-C76FE0E43294}"/>
            </ac:spMkLst>
          </pc:spChg>
        </pc:sldLayoutChg>
        <pc:sldLayoutChg chg="modSp mod">
          <pc:chgData name="Joanna Enns" userId="e545c526-4049-4e40-8e46-e8268b71ff0a" providerId="ADAL" clId="{23BB4EDC-57DB-6940-AD70-C41AF3182097}" dt="2023-11-14T18:48:26.852" v="14013" actId="207"/>
          <pc:sldLayoutMkLst>
            <pc:docMk/>
            <pc:sldMasterMk cId="1290550676" sldId="2147483812"/>
            <pc:sldLayoutMk cId="2214637127" sldId="2147483829"/>
          </pc:sldLayoutMkLst>
          <pc:spChg chg="mod">
            <ac:chgData name="Joanna Enns" userId="e545c526-4049-4e40-8e46-e8268b71ff0a" providerId="ADAL" clId="{23BB4EDC-57DB-6940-AD70-C41AF3182097}" dt="2023-11-14T18:48:26.852" v="14013" actId="207"/>
            <ac:spMkLst>
              <pc:docMk/>
              <pc:sldMasterMk cId="1290550676" sldId="2147483812"/>
              <pc:sldLayoutMk cId="2214637127" sldId="2147483829"/>
              <ac:spMk id="7" creationId="{EAC75022-073F-904F-AD1E-C76FE0E43294}"/>
            </ac:spMkLst>
          </pc:spChg>
        </pc:sldLayoutChg>
      </pc:sldMasterChg>
      <pc:sldMasterChg chg="new del mod addSldLayout delSldLayout">
        <pc:chgData name="Joanna Enns" userId="e545c526-4049-4e40-8e46-e8268b71ff0a" providerId="ADAL" clId="{23BB4EDC-57DB-6940-AD70-C41AF3182097}" dt="2023-11-07T00:07:32.945" v="13494" actId="6938"/>
        <pc:sldMasterMkLst>
          <pc:docMk/>
          <pc:sldMasterMk cId="2656103902" sldId="2147483824"/>
        </pc:sldMasterMkLst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3529902933" sldId="2147483825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2922978126" sldId="2147483826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78776721" sldId="2147483827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407965004" sldId="2147483828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2871579999" sldId="2147483829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3081263942" sldId="2147483830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3356096581" sldId="2147483831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2851811087" sldId="2147483832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1372236936" sldId="2147483833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3013421770" sldId="2147483834"/>
          </pc:sldLayoutMkLst>
        </pc:sldLayoutChg>
        <pc:sldLayoutChg chg="new del replId">
          <pc:chgData name="Joanna Enns" userId="e545c526-4049-4e40-8e46-e8268b71ff0a" providerId="ADAL" clId="{23BB4EDC-57DB-6940-AD70-C41AF3182097}" dt="2023-11-07T00:07:32.945" v="13494" actId="6938"/>
          <pc:sldLayoutMkLst>
            <pc:docMk/>
            <pc:sldMasterMk cId="2656103902" sldId="2147483824"/>
            <pc:sldLayoutMk cId="1780505347" sldId="2147483835"/>
          </pc:sldLayoutMkLst>
        </pc:sldLayoutChg>
      </pc:sldMasterChg>
    </pc:docChg>
  </pc:docChgLst>
  <pc:docChgLst>
    <pc:chgData name="Cayley Elcombe" userId="S::cayley.elcombe@ocean.org::f2118352-1f58-4961-b491-de5e233e4677" providerId="AD" clId="Web-{11B8129E-20AE-359A-3CAD-76FAA58261C4}"/>
    <pc:docChg chg="modSld">
      <pc:chgData name="Cayley Elcombe" userId="S::cayley.elcombe@ocean.org::f2118352-1f58-4961-b491-de5e233e4677" providerId="AD" clId="Web-{11B8129E-20AE-359A-3CAD-76FAA58261C4}" dt="2024-01-17T22:59:40.001" v="1" actId="20577"/>
      <pc:docMkLst>
        <pc:docMk/>
      </pc:docMkLst>
      <pc:sldChg chg="modSp">
        <pc:chgData name="Cayley Elcombe" userId="S::cayley.elcombe@ocean.org::f2118352-1f58-4961-b491-de5e233e4677" providerId="AD" clId="Web-{11B8129E-20AE-359A-3CAD-76FAA58261C4}" dt="2024-01-17T22:59:40.001" v="1" actId="20577"/>
        <pc:sldMkLst>
          <pc:docMk/>
          <pc:sldMk cId="1606306404" sldId="478"/>
        </pc:sldMkLst>
        <pc:spChg chg="mod">
          <ac:chgData name="Cayley Elcombe" userId="S::cayley.elcombe@ocean.org::f2118352-1f58-4961-b491-de5e233e4677" providerId="AD" clId="Web-{11B8129E-20AE-359A-3CAD-76FAA58261C4}" dt="2024-01-17T22:59:40.001" v="1" actId="20577"/>
          <ac:spMkLst>
            <pc:docMk/>
            <pc:sldMk cId="1606306404" sldId="478"/>
            <ac:spMk id="2" creationId="{9FBB730C-CDE6-001D-6349-E46DFED07988}"/>
          </ac:spMkLst>
        </pc:spChg>
        <pc:spChg chg="mod">
          <ac:chgData name="Cayley Elcombe" userId="S::cayley.elcombe@ocean.org::f2118352-1f58-4961-b491-de5e233e4677" providerId="AD" clId="Web-{11B8129E-20AE-359A-3CAD-76FAA58261C4}" dt="2024-01-17T22:59:26.032" v="0" actId="20577"/>
          <ac:spMkLst>
            <pc:docMk/>
            <pc:sldMk cId="1606306404" sldId="478"/>
            <ac:spMk id="6" creationId="{4F3389F1-EE7A-285E-A623-4FB8C06877C1}"/>
          </ac:spMkLst>
        </pc:spChg>
      </pc:sldChg>
    </pc:docChg>
  </pc:docChgLst>
  <pc:docChgLst>
    <pc:chgData name="Joanna Enns" userId="e545c526-4049-4e40-8e46-e8268b71ff0a" providerId="ADAL" clId="{3693A453-7AB2-C84E-AC65-1F8FAF3FCCBB}"/>
    <pc:docChg chg="undo redo custSel addSld delSld modSld sldOrd modMainMaster modSection">
      <pc:chgData name="Joanna Enns" userId="e545c526-4049-4e40-8e46-e8268b71ff0a" providerId="ADAL" clId="{3693A453-7AB2-C84E-AC65-1F8FAF3FCCBB}" dt="2023-12-04T23:57:26.430" v="2981" actId="680"/>
      <pc:docMkLst>
        <pc:docMk/>
      </pc:docMkLst>
      <pc:sldChg chg="addSp delSp modSp mod modClrScheme chgLayout">
        <pc:chgData name="Joanna Enns" userId="e545c526-4049-4e40-8e46-e8268b71ff0a" providerId="ADAL" clId="{3693A453-7AB2-C84E-AC65-1F8FAF3FCCBB}" dt="2023-11-17T21:21:17.261" v="1876" actId="18131"/>
        <pc:sldMkLst>
          <pc:docMk/>
          <pc:sldMk cId="2168293439" sldId="459"/>
        </pc:sldMkLst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3" creationId="{AED59200-B656-E8F5-EC7A-4E9F02198F2D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4" creationId="{FFDBEB60-C388-7DD3-02E2-477321A168B7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5" creationId="{30E197B0-85B5-A15A-E97D-3D4E62A838C8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6" creationId="{39A28B19-141B-4D2F-38A9-CC64B67D561E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7" creationId="{D0DFB97A-093E-F1C3-AA9B-D805EFC9D0AA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9" creationId="{DD5C1B54-A66D-2D1F-A7F8-4E5F971369CB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10" creationId="{0AF60649-8153-8D82-0012-208C0F49EAE6}"/>
          </ac:spMkLst>
        </pc:spChg>
        <pc:spChg chg="mod ord">
          <ac:chgData name="Joanna Enns" userId="e545c526-4049-4e40-8e46-e8268b71ff0a" providerId="ADAL" clId="{3693A453-7AB2-C84E-AC65-1F8FAF3FCCBB}" dt="2023-11-17T21:20:55.750" v="1873" actId="700"/>
          <ac:spMkLst>
            <pc:docMk/>
            <pc:sldMk cId="2168293439" sldId="459"/>
            <ac:spMk id="11" creationId="{2432AAAE-3E30-6BEE-70AA-1F6345EF08CA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12" creationId="{AA1A4FA2-A814-60E0-3493-A7B03EC15600}"/>
          </ac:spMkLst>
        </pc:spChg>
        <pc:spChg chg="mod ord">
          <ac:chgData name="Joanna Enns" userId="e545c526-4049-4e40-8e46-e8268b71ff0a" providerId="ADAL" clId="{3693A453-7AB2-C84E-AC65-1F8FAF3FCCBB}" dt="2023-11-17T21:20:55.750" v="1873" actId="700"/>
          <ac:spMkLst>
            <pc:docMk/>
            <pc:sldMk cId="2168293439" sldId="459"/>
            <ac:spMk id="13" creationId="{B738E195-AA63-9FE1-B820-81B5BEAC746D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14" creationId="{73671ED0-438A-2FD1-C3B6-71E464F6DBCB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15" creationId="{037C7AC6-A697-DC04-97E6-5D24AC6C453B}"/>
          </ac:spMkLst>
        </pc:spChg>
        <pc:spChg chg="add del mod ord">
          <ac:chgData name="Joanna Enns" userId="e545c526-4049-4e40-8e46-e8268b71ff0a" providerId="ADAL" clId="{3693A453-7AB2-C84E-AC65-1F8FAF3FCCBB}" dt="2023-11-17T21:20:53.601" v="1872" actId="700"/>
          <ac:spMkLst>
            <pc:docMk/>
            <pc:sldMk cId="2168293439" sldId="459"/>
            <ac:spMk id="16" creationId="{CB2396DF-016B-4E4C-719E-039236EFD712}"/>
          </ac:spMkLst>
        </pc:spChg>
        <pc:spChg chg="add del mod ord">
          <ac:chgData name="Joanna Enns" userId="e545c526-4049-4e40-8e46-e8268b71ff0a" providerId="ADAL" clId="{3693A453-7AB2-C84E-AC65-1F8FAF3FCCBB}" dt="2023-11-17T21:20:55.750" v="1873" actId="700"/>
          <ac:spMkLst>
            <pc:docMk/>
            <pc:sldMk cId="2168293439" sldId="459"/>
            <ac:spMk id="17" creationId="{E22261E8-C9BD-6F64-4E2A-2A282771490C}"/>
          </ac:spMkLst>
        </pc:spChg>
        <pc:picChg chg="mod ord modCrop">
          <ac:chgData name="Joanna Enns" userId="e545c526-4049-4e40-8e46-e8268b71ff0a" providerId="ADAL" clId="{3693A453-7AB2-C84E-AC65-1F8FAF3FCCBB}" dt="2023-11-17T21:21:17.261" v="1876" actId="18131"/>
          <ac:picMkLst>
            <pc:docMk/>
            <pc:sldMk cId="2168293439" sldId="459"/>
            <ac:picMk id="8" creationId="{263BB552-2D52-9615-0D49-383AF20DAFB1}"/>
          </ac:picMkLst>
        </pc:picChg>
      </pc:sldChg>
      <pc:sldChg chg="modSp mod ord chgLayout">
        <pc:chgData name="Joanna Enns" userId="e545c526-4049-4e40-8e46-e8268b71ff0a" providerId="ADAL" clId="{3693A453-7AB2-C84E-AC65-1F8FAF3FCCBB}" dt="2023-11-18T00:42:47.304" v="2026"/>
        <pc:sldMkLst>
          <pc:docMk/>
          <pc:sldMk cId="561363335" sldId="464"/>
        </pc:sldMkLst>
        <pc:spChg chg="mod ord">
          <ac:chgData name="Joanna Enns" userId="e545c526-4049-4e40-8e46-e8268b71ff0a" providerId="ADAL" clId="{3693A453-7AB2-C84E-AC65-1F8FAF3FCCBB}" dt="2023-11-18T00:40:23.197" v="1984" actId="20577"/>
          <ac:spMkLst>
            <pc:docMk/>
            <pc:sldMk cId="561363335" sldId="464"/>
            <ac:spMk id="2" creationId="{28F0D6E2-49DA-AB0A-3043-34A38F59D30A}"/>
          </ac:spMkLst>
        </pc:spChg>
        <pc:spChg chg="mod ord">
          <ac:chgData name="Joanna Enns" userId="e545c526-4049-4e40-8e46-e8268b71ff0a" providerId="ADAL" clId="{3693A453-7AB2-C84E-AC65-1F8FAF3FCCBB}" dt="2023-11-17T21:24:55.871" v="1969" actId="700"/>
          <ac:spMkLst>
            <pc:docMk/>
            <pc:sldMk cId="561363335" sldId="464"/>
            <ac:spMk id="3" creationId="{CE888B67-5958-F959-7C48-C8D9BB2DEC4A}"/>
          </ac:spMkLst>
        </pc:spChg>
        <pc:spChg chg="mod ord">
          <ac:chgData name="Joanna Enns" userId="e545c526-4049-4e40-8e46-e8268b71ff0a" providerId="ADAL" clId="{3693A453-7AB2-C84E-AC65-1F8FAF3FCCBB}" dt="2023-11-17T21:24:55.871" v="1969" actId="700"/>
          <ac:spMkLst>
            <pc:docMk/>
            <pc:sldMk cId="561363335" sldId="464"/>
            <ac:spMk id="4" creationId="{24111B90-2B85-CBC9-7EF1-04A7C39CA3AB}"/>
          </ac:spMkLst>
        </pc:spChg>
        <pc:spChg chg="mod">
          <ac:chgData name="Joanna Enns" userId="e545c526-4049-4e40-8e46-e8268b71ff0a" providerId="ADAL" clId="{3693A453-7AB2-C84E-AC65-1F8FAF3FCCBB}" dt="2023-11-18T00:42:34.836" v="2008" actId="20577"/>
          <ac:spMkLst>
            <pc:docMk/>
            <pc:sldMk cId="561363335" sldId="464"/>
            <ac:spMk id="13" creationId="{FEB15669-DD2D-F410-6006-144FABE6144E}"/>
          </ac:spMkLst>
        </pc:spChg>
        <pc:spChg chg="mod">
          <ac:chgData name="Joanna Enns" userId="e545c526-4049-4e40-8e46-e8268b71ff0a" providerId="ADAL" clId="{3693A453-7AB2-C84E-AC65-1F8FAF3FCCBB}" dt="2023-11-18T00:42:38.547" v="2009"/>
          <ac:spMkLst>
            <pc:docMk/>
            <pc:sldMk cId="561363335" sldId="464"/>
            <ac:spMk id="18" creationId="{7B801A1F-F9A2-1818-9A41-D8E90EF8BDFA}"/>
          </ac:spMkLst>
        </pc:spChg>
        <pc:spChg chg="mod">
          <ac:chgData name="Joanna Enns" userId="e545c526-4049-4e40-8e46-e8268b71ff0a" providerId="ADAL" clId="{3693A453-7AB2-C84E-AC65-1F8FAF3FCCBB}" dt="2023-11-18T00:42:39.182" v="2010"/>
          <ac:spMkLst>
            <pc:docMk/>
            <pc:sldMk cId="561363335" sldId="464"/>
            <ac:spMk id="19" creationId="{75B67319-80B7-E23B-A0E9-A605F444A7F5}"/>
          </ac:spMkLst>
        </pc:spChg>
        <pc:spChg chg="mod">
          <ac:chgData name="Joanna Enns" userId="e545c526-4049-4e40-8e46-e8268b71ff0a" providerId="ADAL" clId="{3693A453-7AB2-C84E-AC65-1F8FAF3FCCBB}" dt="2023-11-18T00:42:43.540" v="2024" actId="20577"/>
          <ac:spMkLst>
            <pc:docMk/>
            <pc:sldMk cId="561363335" sldId="464"/>
            <ac:spMk id="20" creationId="{7AFEAB74-E39C-4525-9EED-8E035F142067}"/>
          </ac:spMkLst>
        </pc:spChg>
        <pc:spChg chg="mod">
          <ac:chgData name="Joanna Enns" userId="e545c526-4049-4e40-8e46-e8268b71ff0a" providerId="ADAL" clId="{3693A453-7AB2-C84E-AC65-1F8FAF3FCCBB}" dt="2023-11-18T00:42:46.624" v="2025"/>
          <ac:spMkLst>
            <pc:docMk/>
            <pc:sldMk cId="561363335" sldId="464"/>
            <ac:spMk id="21" creationId="{C6D7D0AA-ABF3-553D-F7FA-C0972218B473}"/>
          </ac:spMkLst>
        </pc:spChg>
        <pc:spChg chg="mod">
          <ac:chgData name="Joanna Enns" userId="e545c526-4049-4e40-8e46-e8268b71ff0a" providerId="ADAL" clId="{3693A453-7AB2-C84E-AC65-1F8FAF3FCCBB}" dt="2023-11-18T00:42:47.304" v="2026"/>
          <ac:spMkLst>
            <pc:docMk/>
            <pc:sldMk cId="561363335" sldId="464"/>
            <ac:spMk id="22" creationId="{DD63E6DF-8EDC-E84E-C1B8-E7703D050E1D}"/>
          </ac:spMkLst>
        </pc:spChg>
        <pc:spChg chg="mod ord">
          <ac:chgData name="Joanna Enns" userId="e545c526-4049-4e40-8e46-e8268b71ff0a" providerId="ADAL" clId="{3693A453-7AB2-C84E-AC65-1F8FAF3FCCBB}" dt="2023-11-17T21:24:55.871" v="1969" actId="700"/>
          <ac:spMkLst>
            <pc:docMk/>
            <pc:sldMk cId="561363335" sldId="464"/>
            <ac:spMk id="26" creationId="{2A5A85B0-D7D7-A106-6483-C2831DDAF003}"/>
          </ac:spMkLst>
        </pc:spChg>
      </pc:sldChg>
      <pc:sldChg chg="modSp del mod chgLayout">
        <pc:chgData name="Joanna Enns" userId="e545c526-4049-4e40-8e46-e8268b71ff0a" providerId="ADAL" clId="{3693A453-7AB2-C84E-AC65-1F8FAF3FCCBB}" dt="2023-11-23T23:33:27.257" v="2975" actId="2696"/>
        <pc:sldMkLst>
          <pc:docMk/>
          <pc:sldMk cId="1278277633" sldId="465"/>
        </pc:sldMkLst>
        <pc:spChg chg="mod ord">
          <ac:chgData name="Joanna Enns" userId="e545c526-4049-4e40-8e46-e8268b71ff0a" providerId="ADAL" clId="{3693A453-7AB2-C84E-AC65-1F8FAF3FCCBB}" dt="2023-11-17T21:24:44.976" v="1967" actId="5793"/>
          <ac:spMkLst>
            <pc:docMk/>
            <pc:sldMk cId="1278277633" sldId="465"/>
            <ac:spMk id="2" creationId="{28F0D6E2-49DA-AB0A-3043-34A38F59D30A}"/>
          </ac:spMkLst>
        </pc:spChg>
        <pc:spChg chg="mod ord">
          <ac:chgData name="Joanna Enns" userId="e545c526-4049-4e40-8e46-e8268b71ff0a" providerId="ADAL" clId="{3693A453-7AB2-C84E-AC65-1F8FAF3FCCBB}" dt="2023-11-17T00:42:06.810" v="1133" actId="700"/>
          <ac:spMkLst>
            <pc:docMk/>
            <pc:sldMk cId="1278277633" sldId="465"/>
            <ac:spMk id="3" creationId="{CE888B67-5958-F959-7C48-C8D9BB2DEC4A}"/>
          </ac:spMkLst>
        </pc:spChg>
        <pc:spChg chg="mod ord">
          <ac:chgData name="Joanna Enns" userId="e545c526-4049-4e40-8e46-e8268b71ff0a" providerId="ADAL" clId="{3693A453-7AB2-C84E-AC65-1F8FAF3FCCBB}" dt="2023-11-17T00:42:06.810" v="1133" actId="700"/>
          <ac:spMkLst>
            <pc:docMk/>
            <pc:sldMk cId="1278277633" sldId="465"/>
            <ac:spMk id="4" creationId="{24111B90-2B85-CBC9-7EF1-04A7C39CA3AB}"/>
          </ac:spMkLst>
        </pc:spChg>
        <pc:spChg chg="mod ord">
          <ac:chgData name="Joanna Enns" userId="e545c526-4049-4e40-8e46-e8268b71ff0a" providerId="ADAL" clId="{3693A453-7AB2-C84E-AC65-1F8FAF3FCCBB}" dt="2023-11-17T21:24:46.819" v="1968" actId="5793"/>
          <ac:spMkLst>
            <pc:docMk/>
            <pc:sldMk cId="1278277633" sldId="465"/>
            <ac:spMk id="5" creationId="{83419BAC-5B05-275A-BD4C-9F4376BDEE71}"/>
          </ac:spMkLst>
        </pc:spChg>
        <pc:spChg chg="mod ord">
          <ac:chgData name="Joanna Enns" userId="e545c526-4049-4e40-8e46-e8268b71ff0a" providerId="ADAL" clId="{3693A453-7AB2-C84E-AC65-1F8FAF3FCCBB}" dt="2023-11-17T00:42:06.810" v="1133" actId="700"/>
          <ac:spMkLst>
            <pc:docMk/>
            <pc:sldMk cId="1278277633" sldId="465"/>
            <ac:spMk id="7" creationId="{72122C9E-2662-09A0-5D77-0BFB3CCDD735}"/>
          </ac:spMkLst>
        </pc:spChg>
      </pc:sldChg>
      <pc:sldChg chg="addSp delSp modSp mod chgLayout">
        <pc:chgData name="Joanna Enns" userId="e545c526-4049-4e40-8e46-e8268b71ff0a" providerId="ADAL" clId="{3693A453-7AB2-C84E-AC65-1F8FAF3FCCBB}" dt="2023-11-18T00:49:20.818" v="2130" actId="27636"/>
        <pc:sldMkLst>
          <pc:docMk/>
          <pc:sldMk cId="1463288660" sldId="466"/>
        </pc:sldMkLst>
        <pc:spChg chg="add del mod ord">
          <ac:chgData name="Joanna Enns" userId="e545c526-4049-4e40-8e46-e8268b71ff0a" providerId="ADAL" clId="{3693A453-7AB2-C84E-AC65-1F8FAF3FCCBB}" dt="2023-11-18T00:49:20.806" v="2129" actId="700"/>
          <ac:spMkLst>
            <pc:docMk/>
            <pc:sldMk cId="1463288660" sldId="466"/>
            <ac:spMk id="2" creationId="{E83BD3FB-A9A0-4F74-9ABB-38D75FA91985}"/>
          </ac:spMkLst>
        </pc:spChg>
        <pc:spChg chg="mod ord">
          <ac:chgData name="Joanna Enns" userId="e545c526-4049-4e40-8e46-e8268b71ff0a" providerId="ADAL" clId="{3693A453-7AB2-C84E-AC65-1F8FAF3FCCBB}" dt="2023-11-18T00:49:20.806" v="2129" actId="700"/>
          <ac:spMkLst>
            <pc:docMk/>
            <pc:sldMk cId="1463288660" sldId="466"/>
            <ac:spMk id="3" creationId="{9CAD5130-1260-33EB-0A4E-3AD0061482F8}"/>
          </ac:spMkLst>
        </pc:spChg>
        <pc:spChg chg="mod ord">
          <ac:chgData name="Joanna Enns" userId="e545c526-4049-4e40-8e46-e8268b71ff0a" providerId="ADAL" clId="{3693A453-7AB2-C84E-AC65-1F8FAF3FCCBB}" dt="2023-11-18T00:49:20.806" v="2129" actId="700"/>
          <ac:spMkLst>
            <pc:docMk/>
            <pc:sldMk cId="1463288660" sldId="466"/>
            <ac:spMk id="4" creationId="{DC1E86BE-6CED-BBA6-2D66-36CB492E40CF}"/>
          </ac:spMkLst>
        </pc:spChg>
        <pc:spChg chg="mod ord">
          <ac:chgData name="Joanna Enns" userId="e545c526-4049-4e40-8e46-e8268b71ff0a" providerId="ADAL" clId="{3693A453-7AB2-C84E-AC65-1F8FAF3FCCBB}" dt="2023-11-18T00:49:20.818" v="2130" actId="27636"/>
          <ac:spMkLst>
            <pc:docMk/>
            <pc:sldMk cId="1463288660" sldId="466"/>
            <ac:spMk id="5" creationId="{7D8DED0B-8E0F-5A16-15F9-675169450005}"/>
          </ac:spMkLst>
        </pc:spChg>
        <pc:spChg chg="del">
          <ac:chgData name="Joanna Enns" userId="e545c526-4049-4e40-8e46-e8268b71ff0a" providerId="ADAL" clId="{3693A453-7AB2-C84E-AC65-1F8FAF3FCCBB}" dt="2023-11-17T00:42:40.081" v="1136" actId="700"/>
          <ac:spMkLst>
            <pc:docMk/>
            <pc:sldMk cId="1463288660" sldId="466"/>
            <ac:spMk id="6" creationId="{445E98F4-1D1C-939F-1F9D-4DA0C8FD10C6}"/>
          </ac:spMkLst>
        </pc:spChg>
        <pc:spChg chg="add mod ord">
          <ac:chgData name="Joanna Enns" userId="e545c526-4049-4e40-8e46-e8268b71ff0a" providerId="ADAL" clId="{3693A453-7AB2-C84E-AC65-1F8FAF3FCCBB}" dt="2023-11-18T00:49:20.806" v="2129" actId="700"/>
          <ac:spMkLst>
            <pc:docMk/>
            <pc:sldMk cId="1463288660" sldId="466"/>
            <ac:spMk id="6" creationId="{5E994F5B-17F6-40D1-0AED-CD9505803602}"/>
          </ac:spMkLst>
        </pc:spChg>
        <pc:picChg chg="mod ord">
          <ac:chgData name="Joanna Enns" userId="e545c526-4049-4e40-8e46-e8268b71ff0a" providerId="ADAL" clId="{3693A453-7AB2-C84E-AC65-1F8FAF3FCCBB}" dt="2023-11-18T00:49:20.806" v="2129" actId="700"/>
          <ac:picMkLst>
            <pc:docMk/>
            <pc:sldMk cId="1463288660" sldId="466"/>
            <ac:picMk id="7" creationId="{DDBB29D8-9F73-622C-8E2F-196746CC9A15}"/>
          </ac:picMkLst>
        </pc:picChg>
      </pc:sldChg>
      <pc:sldChg chg="addSp delSp modSp mod chgLayout">
        <pc:chgData name="Joanna Enns" userId="e545c526-4049-4e40-8e46-e8268b71ff0a" providerId="ADAL" clId="{3693A453-7AB2-C84E-AC65-1F8FAF3FCCBB}" dt="2023-11-17T21:25:15.091" v="1970" actId="700"/>
        <pc:sldMkLst>
          <pc:docMk/>
          <pc:sldMk cId="2051116476" sldId="469"/>
        </pc:sldMkLst>
        <pc:spChg chg="del">
          <ac:chgData name="Joanna Enns" userId="e545c526-4049-4e40-8e46-e8268b71ff0a" providerId="ADAL" clId="{3693A453-7AB2-C84E-AC65-1F8FAF3FCCBB}" dt="2023-11-17T00:42:27.833" v="1135" actId="700"/>
          <ac:spMkLst>
            <pc:docMk/>
            <pc:sldMk cId="2051116476" sldId="469"/>
            <ac:spMk id="2" creationId="{18859235-D522-9DEB-A9BE-80AE8BBEB08F}"/>
          </ac:spMkLst>
        </pc:spChg>
        <pc:spChg chg="add mod ord">
          <ac:chgData name="Joanna Enns" userId="e545c526-4049-4e40-8e46-e8268b71ff0a" providerId="ADAL" clId="{3693A453-7AB2-C84E-AC65-1F8FAF3FCCBB}" dt="2023-11-17T21:25:15.091" v="1970" actId="700"/>
          <ac:spMkLst>
            <pc:docMk/>
            <pc:sldMk cId="2051116476" sldId="469"/>
            <ac:spMk id="2" creationId="{6B9BBA11-B480-CFC8-AB84-4B5632A91303}"/>
          </ac:spMkLst>
        </pc:spChg>
        <pc:spChg chg="mod ord">
          <ac:chgData name="Joanna Enns" userId="e545c526-4049-4e40-8e46-e8268b71ff0a" providerId="ADAL" clId="{3693A453-7AB2-C84E-AC65-1F8FAF3FCCBB}" dt="2023-11-17T21:25:15.091" v="1970" actId="700"/>
          <ac:spMkLst>
            <pc:docMk/>
            <pc:sldMk cId="2051116476" sldId="469"/>
            <ac:spMk id="3" creationId="{0DCBD596-5C75-7CC1-B2FB-1A3C78EF1085}"/>
          </ac:spMkLst>
        </pc:spChg>
        <pc:spChg chg="mod ord">
          <ac:chgData name="Joanna Enns" userId="e545c526-4049-4e40-8e46-e8268b71ff0a" providerId="ADAL" clId="{3693A453-7AB2-C84E-AC65-1F8FAF3FCCBB}" dt="2023-11-17T21:25:15.091" v="1970" actId="700"/>
          <ac:spMkLst>
            <pc:docMk/>
            <pc:sldMk cId="2051116476" sldId="469"/>
            <ac:spMk id="4" creationId="{B5D4300F-A87E-A99C-92C3-2F81110A60FC}"/>
          </ac:spMkLst>
        </pc:spChg>
        <pc:spChg chg="mod ord">
          <ac:chgData name="Joanna Enns" userId="e545c526-4049-4e40-8e46-e8268b71ff0a" providerId="ADAL" clId="{3693A453-7AB2-C84E-AC65-1F8FAF3FCCBB}" dt="2023-11-17T21:25:15.091" v="1970" actId="700"/>
          <ac:spMkLst>
            <pc:docMk/>
            <pc:sldMk cId="2051116476" sldId="469"/>
            <ac:spMk id="5" creationId="{CBDB75C2-0A07-889D-AA41-44CDEF02C8CD}"/>
          </ac:spMkLst>
        </pc:spChg>
        <pc:spChg chg="add del mod ord">
          <ac:chgData name="Joanna Enns" userId="e545c526-4049-4e40-8e46-e8268b71ff0a" providerId="ADAL" clId="{3693A453-7AB2-C84E-AC65-1F8FAF3FCCBB}" dt="2023-11-17T21:25:15.091" v="1970" actId="700"/>
          <ac:spMkLst>
            <pc:docMk/>
            <pc:sldMk cId="2051116476" sldId="469"/>
            <ac:spMk id="6" creationId="{FAF5E79B-58B2-9CAE-9CF8-8E15AED1FA38}"/>
          </ac:spMkLst>
        </pc:spChg>
        <pc:picChg chg="mod ord">
          <ac:chgData name="Joanna Enns" userId="e545c526-4049-4e40-8e46-e8268b71ff0a" providerId="ADAL" clId="{3693A453-7AB2-C84E-AC65-1F8FAF3FCCBB}" dt="2023-11-17T21:25:15.091" v="1970" actId="700"/>
          <ac:picMkLst>
            <pc:docMk/>
            <pc:sldMk cId="2051116476" sldId="469"/>
            <ac:picMk id="7" creationId="{4319580E-CE12-38CA-420E-2A81629F5031}"/>
          </ac:picMkLst>
        </pc:picChg>
      </pc:sldChg>
      <pc:sldChg chg="addSp delSp modSp new mod modClrScheme chgLayout">
        <pc:chgData name="Joanna Enns" userId="e545c526-4049-4e40-8e46-e8268b71ff0a" providerId="ADAL" clId="{3693A453-7AB2-C84E-AC65-1F8FAF3FCCBB}" dt="2023-11-23T23:31:27.144" v="2962" actId="478"/>
        <pc:sldMkLst>
          <pc:docMk/>
          <pc:sldMk cId="1386790736" sldId="470"/>
        </pc:sldMkLst>
        <pc:spChg chg="mod ord">
          <ac:chgData name="Joanna Enns" userId="e545c526-4049-4e40-8e46-e8268b71ff0a" providerId="ADAL" clId="{3693A453-7AB2-C84E-AC65-1F8FAF3FCCBB}" dt="2023-11-18T00:43:05.367" v="2027" actId="700"/>
          <ac:spMkLst>
            <pc:docMk/>
            <pc:sldMk cId="1386790736" sldId="470"/>
            <ac:spMk id="2" creationId="{D1027B37-6E42-DCF7-16EC-6B515F6E3743}"/>
          </ac:spMkLst>
        </pc:spChg>
        <pc:spChg chg="del mod ord">
          <ac:chgData name="Joanna Enns" userId="e545c526-4049-4e40-8e46-e8268b71ff0a" providerId="ADAL" clId="{3693A453-7AB2-C84E-AC65-1F8FAF3FCCBB}" dt="2023-11-18T00:43:05.367" v="2027" actId="700"/>
          <ac:spMkLst>
            <pc:docMk/>
            <pc:sldMk cId="1386790736" sldId="470"/>
            <ac:spMk id="3" creationId="{DC72E70B-C04E-393F-FBC5-36810377A406}"/>
          </ac:spMkLst>
        </pc:spChg>
        <pc:spChg chg="add del mod">
          <ac:chgData name="Joanna Enns" userId="e545c526-4049-4e40-8e46-e8268b71ff0a" providerId="ADAL" clId="{3693A453-7AB2-C84E-AC65-1F8FAF3FCCBB}" dt="2023-11-23T23:31:27.144" v="2962" actId="478"/>
          <ac:spMkLst>
            <pc:docMk/>
            <pc:sldMk cId="1386790736" sldId="470"/>
            <ac:spMk id="3" creationId="{FBED4632-B843-1E1F-BF85-0384F11389C7}"/>
          </ac:spMkLst>
        </pc:spChg>
        <pc:spChg chg="mod ord">
          <ac:chgData name="Joanna Enns" userId="e545c526-4049-4e40-8e46-e8268b71ff0a" providerId="ADAL" clId="{3693A453-7AB2-C84E-AC65-1F8FAF3FCCBB}" dt="2023-11-23T23:29:28.992" v="2938" actId="20577"/>
          <ac:spMkLst>
            <pc:docMk/>
            <pc:sldMk cId="1386790736" sldId="470"/>
            <ac:spMk id="4" creationId="{C81C57FA-09C7-44AA-30B9-0CD3020866FB}"/>
          </ac:spMkLst>
        </pc:spChg>
        <pc:spChg chg="del">
          <ac:chgData name="Joanna Enns" userId="e545c526-4049-4e40-8e46-e8268b71ff0a" providerId="ADAL" clId="{3693A453-7AB2-C84E-AC65-1F8FAF3FCCBB}" dt="2023-11-18T00:43:05.367" v="2027" actId="700"/>
          <ac:spMkLst>
            <pc:docMk/>
            <pc:sldMk cId="1386790736" sldId="470"/>
            <ac:spMk id="5" creationId="{4ED64095-B2BB-4784-90F1-77B8BB00C70D}"/>
          </ac:spMkLst>
        </pc:spChg>
        <pc:spChg chg="add mod ord">
          <ac:chgData name="Joanna Enns" userId="e545c526-4049-4e40-8e46-e8268b71ff0a" providerId="ADAL" clId="{3693A453-7AB2-C84E-AC65-1F8FAF3FCCBB}" dt="2023-11-18T00:44:07.744" v="2075" actId="20577"/>
          <ac:spMkLst>
            <pc:docMk/>
            <pc:sldMk cId="1386790736" sldId="470"/>
            <ac:spMk id="6" creationId="{7661964C-DF8D-655E-3ACC-CA05F4861AFB}"/>
          </ac:spMkLst>
        </pc:spChg>
      </pc:sldChg>
      <pc:sldChg chg="addSp delSp modSp del mod modClrScheme chgLayout">
        <pc:chgData name="Joanna Enns" userId="e545c526-4049-4e40-8e46-e8268b71ff0a" providerId="ADAL" clId="{3693A453-7AB2-C84E-AC65-1F8FAF3FCCBB}" dt="2023-11-17T21:22:46.706" v="1958" actId="2696"/>
        <pc:sldMkLst>
          <pc:docMk/>
          <pc:sldMk cId="3605789301" sldId="470"/>
        </pc:sldMkLst>
        <pc:spChg chg="add del mod ord">
          <ac:chgData name="Joanna Enns" userId="e545c526-4049-4e40-8e46-e8268b71ff0a" providerId="ADAL" clId="{3693A453-7AB2-C84E-AC65-1F8FAF3FCCBB}" dt="2023-11-17T00:40:12.130" v="1086" actId="700"/>
          <ac:spMkLst>
            <pc:docMk/>
            <pc:sldMk cId="3605789301" sldId="470"/>
            <ac:spMk id="2" creationId="{33979820-8188-6747-8691-7519ECFEF1F1}"/>
          </ac:spMkLst>
        </pc:spChg>
        <pc:spChg chg="add del mod ord">
          <ac:chgData name="Joanna Enns" userId="e545c526-4049-4e40-8e46-e8268b71ff0a" providerId="ADAL" clId="{3693A453-7AB2-C84E-AC65-1F8FAF3FCCBB}" dt="2023-11-17T21:21:02.378" v="1874" actId="700"/>
          <ac:spMkLst>
            <pc:docMk/>
            <pc:sldMk cId="3605789301" sldId="470"/>
            <ac:spMk id="2" creationId="{68E26DD3-49AB-9C84-7675-6A8CF4DC2504}"/>
          </ac:spMkLst>
        </pc:spChg>
        <pc:spChg chg="add del mod ord">
          <ac:chgData name="Joanna Enns" userId="e545c526-4049-4e40-8e46-e8268b71ff0a" providerId="ADAL" clId="{3693A453-7AB2-C84E-AC65-1F8FAF3FCCBB}" dt="2023-11-17T00:40:12.130" v="1086" actId="700"/>
          <ac:spMkLst>
            <pc:docMk/>
            <pc:sldMk cId="3605789301" sldId="470"/>
            <ac:spMk id="3" creationId="{44920FE6-7268-16E6-1648-36AC0FD9C795}"/>
          </ac:spMkLst>
        </pc:spChg>
        <pc:spChg chg="add del mod ord">
          <ac:chgData name="Joanna Enns" userId="e545c526-4049-4e40-8e46-e8268b71ff0a" providerId="ADAL" clId="{3693A453-7AB2-C84E-AC65-1F8FAF3FCCBB}" dt="2023-11-17T21:21:02.378" v="1874" actId="700"/>
          <ac:spMkLst>
            <pc:docMk/>
            <pc:sldMk cId="3605789301" sldId="470"/>
            <ac:spMk id="3" creationId="{7CDE432A-5611-1E8E-4BDE-8CC38AAA9B6A}"/>
          </ac:spMkLst>
        </pc:spChg>
        <pc:spChg chg="add del mod ord">
          <ac:chgData name="Joanna Enns" userId="e545c526-4049-4e40-8e46-e8268b71ff0a" providerId="ADAL" clId="{3693A453-7AB2-C84E-AC65-1F8FAF3FCCBB}" dt="2023-11-17T21:21:02.378" v="1874" actId="700"/>
          <ac:spMkLst>
            <pc:docMk/>
            <pc:sldMk cId="3605789301" sldId="470"/>
            <ac:spMk id="4" creationId="{B5FE77D6-ABE5-D090-55B8-42AB573ED6B9}"/>
          </ac:spMkLst>
        </pc:spChg>
        <pc:spChg chg="add del mod ord">
          <ac:chgData name="Joanna Enns" userId="e545c526-4049-4e40-8e46-e8268b71ff0a" providerId="ADAL" clId="{3693A453-7AB2-C84E-AC65-1F8FAF3FCCBB}" dt="2023-11-17T00:40:12.130" v="1086" actId="700"/>
          <ac:spMkLst>
            <pc:docMk/>
            <pc:sldMk cId="3605789301" sldId="470"/>
            <ac:spMk id="4" creationId="{CA5002E4-933B-6B32-4BC1-35E2C4C649E4}"/>
          </ac:spMkLst>
        </pc:spChg>
        <pc:spChg chg="add del mod ord">
          <ac:chgData name="Joanna Enns" userId="e545c526-4049-4e40-8e46-e8268b71ff0a" providerId="ADAL" clId="{3693A453-7AB2-C84E-AC65-1F8FAF3FCCBB}" dt="2023-11-17T21:21:02.378" v="1874" actId="700"/>
          <ac:spMkLst>
            <pc:docMk/>
            <pc:sldMk cId="3605789301" sldId="470"/>
            <ac:spMk id="5" creationId="{9AD32A44-1924-9F95-2467-80366097DDDB}"/>
          </ac:spMkLst>
        </pc:spChg>
        <pc:spChg chg="add del mod ord">
          <ac:chgData name="Joanna Enns" userId="e545c526-4049-4e40-8e46-e8268b71ff0a" providerId="ADAL" clId="{3693A453-7AB2-C84E-AC65-1F8FAF3FCCBB}" dt="2023-11-17T00:40:12.130" v="1086" actId="700"/>
          <ac:spMkLst>
            <pc:docMk/>
            <pc:sldMk cId="3605789301" sldId="470"/>
            <ac:spMk id="5" creationId="{A3429ED2-738E-575A-EDCB-CAAEC205FD3B}"/>
          </ac:spMkLst>
        </pc:spChg>
        <pc:spChg chg="mod ord">
          <ac:chgData name="Joanna Enns" userId="e545c526-4049-4e40-8e46-e8268b71ff0a" providerId="ADAL" clId="{3693A453-7AB2-C84E-AC65-1F8FAF3FCCBB}" dt="2023-11-17T21:21:32.746" v="1878" actId="700"/>
          <ac:spMkLst>
            <pc:docMk/>
            <pc:sldMk cId="3605789301" sldId="470"/>
            <ac:spMk id="6" creationId="{3A54990A-8CE6-E12B-7822-796A1FCBABC1}"/>
          </ac:spMkLst>
        </pc:spChg>
        <pc:spChg chg="add del mod ord">
          <ac:chgData name="Joanna Enns" userId="e545c526-4049-4e40-8e46-e8268b71ff0a" providerId="ADAL" clId="{3693A453-7AB2-C84E-AC65-1F8FAF3FCCBB}" dt="2023-11-17T21:21:30.442" v="1877" actId="700"/>
          <ac:spMkLst>
            <pc:docMk/>
            <pc:sldMk cId="3605789301" sldId="470"/>
            <ac:spMk id="7" creationId="{FF2E3337-49C5-7565-7ACB-1AB2C4C6957F}"/>
          </ac:spMkLst>
        </pc:spChg>
        <pc:spChg chg="add del mod ord">
          <ac:chgData name="Joanna Enns" userId="e545c526-4049-4e40-8e46-e8268b71ff0a" providerId="ADAL" clId="{3693A453-7AB2-C84E-AC65-1F8FAF3FCCBB}" dt="2023-11-17T00:40:12.130" v="1086" actId="700"/>
          <ac:spMkLst>
            <pc:docMk/>
            <pc:sldMk cId="3605789301" sldId="470"/>
            <ac:spMk id="7" creationId="{FF5F8C2F-6614-D821-0AA8-DE1E5FD2D352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8" creationId="{366B9891-B447-CCDB-E678-1849D8E46064}"/>
          </ac:spMkLst>
        </pc:spChg>
        <pc:spChg chg="add del mod ord">
          <ac:chgData name="Joanna Enns" userId="e545c526-4049-4e40-8e46-e8268b71ff0a" providerId="ADAL" clId="{3693A453-7AB2-C84E-AC65-1F8FAF3FCCBB}" dt="2023-11-17T21:21:30.442" v="1877" actId="700"/>
          <ac:spMkLst>
            <pc:docMk/>
            <pc:sldMk cId="3605789301" sldId="470"/>
            <ac:spMk id="8" creationId="{39798D1F-CBB0-C3C9-39F8-C6CD09318815}"/>
          </ac:spMkLst>
        </pc:spChg>
        <pc:spChg chg="add del mod ord">
          <ac:chgData name="Joanna Enns" userId="e545c526-4049-4e40-8e46-e8268b71ff0a" providerId="ADAL" clId="{3693A453-7AB2-C84E-AC65-1F8FAF3FCCBB}" dt="2023-11-17T00:41:21.093" v="1132" actId="700"/>
          <ac:spMkLst>
            <pc:docMk/>
            <pc:sldMk cId="3605789301" sldId="470"/>
            <ac:spMk id="8" creationId="{8ECEC2F0-1575-7902-29F3-AFC3E1C261C6}"/>
          </ac:spMkLst>
        </pc:spChg>
        <pc:spChg chg="add del mod ord">
          <ac:chgData name="Joanna Enns" userId="e545c526-4049-4e40-8e46-e8268b71ff0a" providerId="ADAL" clId="{3693A453-7AB2-C84E-AC65-1F8FAF3FCCBB}" dt="2023-11-17T00:41:21.093" v="1132" actId="700"/>
          <ac:spMkLst>
            <pc:docMk/>
            <pc:sldMk cId="3605789301" sldId="470"/>
            <ac:spMk id="9" creationId="{4DFF83A2-A0A5-C2ED-22B2-50EF55FA7C75}"/>
          </ac:spMkLst>
        </pc:spChg>
        <pc:spChg chg="add del mod ord">
          <ac:chgData name="Joanna Enns" userId="e545c526-4049-4e40-8e46-e8268b71ff0a" providerId="ADAL" clId="{3693A453-7AB2-C84E-AC65-1F8FAF3FCCBB}" dt="2023-11-17T21:21:30.442" v="1877" actId="700"/>
          <ac:spMkLst>
            <pc:docMk/>
            <pc:sldMk cId="3605789301" sldId="470"/>
            <ac:spMk id="9" creationId="{8F7B3AA7-D872-6ECC-6B08-569352B8BC13}"/>
          </ac:spMkLst>
        </pc:spChg>
        <pc:spChg chg="add mod ord">
          <ac:chgData name="Joanna Enns" userId="e545c526-4049-4e40-8e46-e8268b71ff0a" providerId="ADAL" clId="{3693A453-7AB2-C84E-AC65-1F8FAF3FCCBB}" dt="2023-11-17T21:22:17.695" v="1943" actId="20577"/>
          <ac:spMkLst>
            <pc:docMk/>
            <pc:sldMk cId="3605789301" sldId="470"/>
            <ac:spMk id="10" creationId="{FE5C1A69-8E95-A62D-9FAC-6FEBB5437A76}"/>
          </ac:spMkLst>
        </pc:spChg>
        <pc:spChg chg="add del mod ord">
          <ac:chgData name="Joanna Enns" userId="e545c526-4049-4e40-8e46-e8268b71ff0a" providerId="ADAL" clId="{3693A453-7AB2-C84E-AC65-1F8FAF3FCCBB}" dt="2023-11-17T00:41:21.093" v="1132" actId="700"/>
          <ac:spMkLst>
            <pc:docMk/>
            <pc:sldMk cId="3605789301" sldId="470"/>
            <ac:spMk id="11" creationId="{C284F84C-C29B-4AFD-5A81-1DC3AAD4B051}"/>
          </ac:spMkLst>
        </pc:spChg>
        <pc:spChg chg="add del mod ord">
          <ac:chgData name="Joanna Enns" userId="e545c526-4049-4e40-8e46-e8268b71ff0a" providerId="ADAL" clId="{3693A453-7AB2-C84E-AC65-1F8FAF3FCCBB}" dt="2023-11-17T21:21:30.442" v="1877" actId="700"/>
          <ac:spMkLst>
            <pc:docMk/>
            <pc:sldMk cId="3605789301" sldId="470"/>
            <ac:spMk id="11" creationId="{D83647ED-0000-6444-8A7B-7B1E4551AE55}"/>
          </ac:spMkLst>
        </pc:spChg>
        <pc:spChg chg="add del mod ord">
          <ac:chgData name="Joanna Enns" userId="e545c526-4049-4e40-8e46-e8268b71ff0a" providerId="ADAL" clId="{3693A453-7AB2-C84E-AC65-1F8FAF3FCCBB}" dt="2023-11-17T00:41:21.093" v="1132" actId="700"/>
          <ac:spMkLst>
            <pc:docMk/>
            <pc:sldMk cId="3605789301" sldId="470"/>
            <ac:spMk id="12" creationId="{AA9347C9-7815-15FD-A3C0-9528E9184890}"/>
          </ac:spMkLst>
        </pc:spChg>
        <pc:spChg chg="add mod ord">
          <ac:chgData name="Joanna Enns" userId="e545c526-4049-4e40-8e46-e8268b71ff0a" providerId="ADAL" clId="{3693A453-7AB2-C84E-AC65-1F8FAF3FCCBB}" dt="2023-11-17T21:21:32.746" v="1878" actId="700"/>
          <ac:spMkLst>
            <pc:docMk/>
            <pc:sldMk cId="3605789301" sldId="470"/>
            <ac:spMk id="12" creationId="{B14AE9F7-209D-579D-B5FB-57AB844EB8E2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13" creationId="{156AF725-6F27-1FDD-AE89-0218335FA313}"/>
          </ac:spMkLst>
        </pc:spChg>
        <pc:spChg chg="add del mod ord">
          <ac:chgData name="Joanna Enns" userId="e545c526-4049-4e40-8e46-e8268b71ff0a" providerId="ADAL" clId="{3693A453-7AB2-C84E-AC65-1F8FAF3FCCBB}" dt="2023-11-17T00:56:28.081" v="1259" actId="700"/>
          <ac:spMkLst>
            <pc:docMk/>
            <pc:sldMk cId="3605789301" sldId="470"/>
            <ac:spMk id="13" creationId="{8425D828-D4DF-CFF5-A577-DF8879E55FCB}"/>
          </ac:spMkLst>
        </pc:spChg>
        <pc:spChg chg="add mod ord">
          <ac:chgData name="Joanna Enns" userId="e545c526-4049-4e40-8e46-e8268b71ff0a" providerId="ADAL" clId="{3693A453-7AB2-C84E-AC65-1F8FAF3FCCBB}" dt="2023-11-17T21:21:32.746" v="1878" actId="700"/>
          <ac:spMkLst>
            <pc:docMk/>
            <pc:sldMk cId="3605789301" sldId="470"/>
            <ac:spMk id="13" creationId="{D5151B47-0879-D19A-40EA-3177E567761D}"/>
          </ac:spMkLst>
        </pc:spChg>
        <pc:spChg chg="add del mod ord">
          <ac:chgData name="Joanna Enns" userId="e545c526-4049-4e40-8e46-e8268b71ff0a" providerId="ADAL" clId="{3693A453-7AB2-C84E-AC65-1F8FAF3FCCBB}" dt="2023-11-17T00:56:28.081" v="1259" actId="700"/>
          <ac:spMkLst>
            <pc:docMk/>
            <pc:sldMk cId="3605789301" sldId="470"/>
            <ac:spMk id="14" creationId="{7ADB5940-6C55-9F61-EA3F-DEFAA0A62A55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14" creationId="{9A73CE06-AD07-38E4-4E76-ECE560C6424A}"/>
          </ac:spMkLst>
        </pc:spChg>
        <pc:spChg chg="add mod ord">
          <ac:chgData name="Joanna Enns" userId="e545c526-4049-4e40-8e46-e8268b71ff0a" providerId="ADAL" clId="{3693A453-7AB2-C84E-AC65-1F8FAF3FCCBB}" dt="2023-11-17T21:22:32.064" v="1957" actId="27636"/>
          <ac:spMkLst>
            <pc:docMk/>
            <pc:sldMk cId="3605789301" sldId="470"/>
            <ac:spMk id="14" creationId="{A37FED0E-0F6A-CA8A-51D7-BD7A515BAD54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15" creationId="{81E61A0C-16BD-6940-94F7-C1B4BB0B6DA4}"/>
          </ac:spMkLst>
        </pc:spChg>
        <pc:spChg chg="add mod ord">
          <ac:chgData name="Joanna Enns" userId="e545c526-4049-4e40-8e46-e8268b71ff0a" providerId="ADAL" clId="{3693A453-7AB2-C84E-AC65-1F8FAF3FCCBB}" dt="2023-11-17T21:21:32.746" v="1878" actId="700"/>
          <ac:spMkLst>
            <pc:docMk/>
            <pc:sldMk cId="3605789301" sldId="470"/>
            <ac:spMk id="15" creationId="{B285F699-D7F7-F938-DB26-08771DBBEB6B}"/>
          </ac:spMkLst>
        </pc:spChg>
        <pc:spChg chg="add del mod ord">
          <ac:chgData name="Joanna Enns" userId="e545c526-4049-4e40-8e46-e8268b71ff0a" providerId="ADAL" clId="{3693A453-7AB2-C84E-AC65-1F8FAF3FCCBB}" dt="2023-11-17T00:56:28.081" v="1259" actId="700"/>
          <ac:spMkLst>
            <pc:docMk/>
            <pc:sldMk cId="3605789301" sldId="470"/>
            <ac:spMk id="15" creationId="{F3C0697A-6194-22C1-4640-36D08376EC48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16" creationId="{3B179F0B-96EF-156C-E136-4489CBAA6F81}"/>
          </ac:spMkLst>
        </pc:spChg>
        <pc:spChg chg="add del mod ord">
          <ac:chgData name="Joanna Enns" userId="e545c526-4049-4e40-8e46-e8268b71ff0a" providerId="ADAL" clId="{3693A453-7AB2-C84E-AC65-1F8FAF3FCCBB}" dt="2023-11-17T00:56:28.081" v="1259" actId="700"/>
          <ac:spMkLst>
            <pc:docMk/>
            <pc:sldMk cId="3605789301" sldId="470"/>
            <ac:spMk id="16" creationId="{7084EAD6-577F-3C78-FD70-F93DC708239E}"/>
          </ac:spMkLst>
        </pc:spChg>
        <pc:spChg chg="mod ord">
          <ac:chgData name="Joanna Enns" userId="e545c526-4049-4e40-8e46-e8268b71ff0a" providerId="ADAL" clId="{3693A453-7AB2-C84E-AC65-1F8FAF3FCCBB}" dt="2023-11-17T21:22:22.365" v="1945" actId="20577"/>
          <ac:spMkLst>
            <pc:docMk/>
            <pc:sldMk cId="3605789301" sldId="470"/>
            <ac:spMk id="17" creationId="{9DA3440D-7C4E-A866-A6F3-820223821976}"/>
          </ac:spMkLst>
        </pc:spChg>
        <pc:spChg chg="add del mod ord">
          <ac:chgData name="Joanna Enns" userId="e545c526-4049-4e40-8e46-e8268b71ff0a" providerId="ADAL" clId="{3693A453-7AB2-C84E-AC65-1F8FAF3FCCBB}" dt="2023-11-17T00:41:21.093" v="1132" actId="700"/>
          <ac:spMkLst>
            <pc:docMk/>
            <pc:sldMk cId="3605789301" sldId="470"/>
            <ac:spMk id="18" creationId="{CCC4C39C-5494-EB7F-AA3C-660606B4365E}"/>
          </ac:spMkLst>
        </pc:spChg>
        <pc:spChg chg="mod ord">
          <ac:chgData name="Joanna Enns" userId="e545c526-4049-4e40-8e46-e8268b71ff0a" providerId="ADAL" clId="{3693A453-7AB2-C84E-AC65-1F8FAF3FCCBB}" dt="2023-11-17T21:21:32.746" v="1878" actId="700"/>
          <ac:spMkLst>
            <pc:docMk/>
            <pc:sldMk cId="3605789301" sldId="470"/>
            <ac:spMk id="19" creationId="{E4FEBD1D-B108-8D1E-5E6B-9B6AFD83BE04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20" creationId="{019A58D6-845E-CA31-49D7-541ADEA78C22}"/>
          </ac:spMkLst>
        </pc:spChg>
        <pc:spChg chg="add del mod ord">
          <ac:chgData name="Joanna Enns" userId="e545c526-4049-4e40-8e46-e8268b71ff0a" providerId="ADAL" clId="{3693A453-7AB2-C84E-AC65-1F8FAF3FCCBB}" dt="2023-11-17T00:56:28.081" v="1259" actId="700"/>
          <ac:spMkLst>
            <pc:docMk/>
            <pc:sldMk cId="3605789301" sldId="470"/>
            <ac:spMk id="20" creationId="{B6B8B85E-0260-9116-DBCC-42C624A0D4E2}"/>
          </ac:spMkLst>
        </pc:spChg>
        <pc:spChg chg="add del mod ord">
          <ac:chgData name="Joanna Enns" userId="e545c526-4049-4e40-8e46-e8268b71ff0a" providerId="ADAL" clId="{3693A453-7AB2-C84E-AC65-1F8FAF3FCCBB}" dt="2023-11-17T00:53:19.286" v="1217" actId="700"/>
          <ac:spMkLst>
            <pc:docMk/>
            <pc:sldMk cId="3605789301" sldId="470"/>
            <ac:spMk id="21" creationId="{0932CED3-C55E-F259-1AD3-46FF3310C0F3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21" creationId="{110B1575-7CB5-23CA-917C-793644EC0D7D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22" creationId="{1E3EEC81-F344-A72D-B8AF-45EB80E2CB0D}"/>
          </ac:spMkLst>
        </pc:spChg>
        <pc:spChg chg="add del mod ord">
          <ac:chgData name="Joanna Enns" userId="e545c526-4049-4e40-8e46-e8268b71ff0a" providerId="ADAL" clId="{3693A453-7AB2-C84E-AC65-1F8FAF3FCCBB}" dt="2023-11-17T00:53:19.286" v="1217" actId="700"/>
          <ac:spMkLst>
            <pc:docMk/>
            <pc:sldMk cId="3605789301" sldId="470"/>
            <ac:spMk id="22" creationId="{D3198CA0-6749-980F-45BD-B03A55B27C42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23" creationId="{88B6A3F1-40DD-A0CF-2E9B-CEBA1329C7FF}"/>
          </ac:spMkLst>
        </pc:spChg>
        <pc:spChg chg="add del mod ord">
          <ac:chgData name="Joanna Enns" userId="e545c526-4049-4e40-8e46-e8268b71ff0a" providerId="ADAL" clId="{3693A453-7AB2-C84E-AC65-1F8FAF3FCCBB}" dt="2023-11-17T00:53:19.286" v="1217" actId="700"/>
          <ac:spMkLst>
            <pc:docMk/>
            <pc:sldMk cId="3605789301" sldId="470"/>
            <ac:spMk id="23" creationId="{A75FE76E-B171-19DC-6ADF-95C7D917A517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24" creationId="{134D79DB-B2C4-EA10-0688-8290D960C2F2}"/>
          </ac:spMkLst>
        </pc:spChg>
        <pc:spChg chg="add del mod ord">
          <ac:chgData name="Joanna Enns" userId="e545c526-4049-4e40-8e46-e8268b71ff0a" providerId="ADAL" clId="{3693A453-7AB2-C84E-AC65-1F8FAF3FCCBB}" dt="2023-11-17T00:53:19.286" v="1217" actId="700"/>
          <ac:spMkLst>
            <pc:docMk/>
            <pc:sldMk cId="3605789301" sldId="470"/>
            <ac:spMk id="24" creationId="{F49EC0B5-ECF8-8A3F-04B3-09ED9196686B}"/>
          </ac:spMkLst>
        </pc:spChg>
        <pc:spChg chg="add del mod ord">
          <ac:chgData name="Joanna Enns" userId="e545c526-4049-4e40-8e46-e8268b71ff0a" providerId="ADAL" clId="{3693A453-7AB2-C84E-AC65-1F8FAF3FCCBB}" dt="2023-11-17T00:53:19.286" v="1217" actId="700"/>
          <ac:spMkLst>
            <pc:docMk/>
            <pc:sldMk cId="3605789301" sldId="470"/>
            <ac:spMk id="25" creationId="{614606A3-E56D-0B14-2D54-83691D2B7353}"/>
          </ac:spMkLst>
        </pc:spChg>
        <pc:spChg chg="del">
          <ac:chgData name="Joanna Enns" userId="e545c526-4049-4e40-8e46-e8268b71ff0a" providerId="ADAL" clId="{3693A453-7AB2-C84E-AC65-1F8FAF3FCCBB}" dt="2023-11-16T22:19:59.085" v="31" actId="700"/>
          <ac:spMkLst>
            <pc:docMk/>
            <pc:sldMk cId="3605789301" sldId="470"/>
            <ac:spMk id="25" creationId="{89038780-8972-AF8C-2C04-9E20E5742AC9}"/>
          </ac:spMkLst>
        </pc:spChg>
        <pc:spChg chg="mod ord">
          <ac:chgData name="Joanna Enns" userId="e545c526-4049-4e40-8e46-e8268b71ff0a" providerId="ADAL" clId="{3693A453-7AB2-C84E-AC65-1F8FAF3FCCBB}" dt="2023-11-17T21:21:32.746" v="1878" actId="700"/>
          <ac:spMkLst>
            <pc:docMk/>
            <pc:sldMk cId="3605789301" sldId="470"/>
            <ac:spMk id="27" creationId="{2B235009-B14D-501B-4142-1AA191E44FA0}"/>
          </ac:spMkLst>
        </pc:spChg>
        <pc:spChg chg="add del mod ord">
          <ac:chgData name="Joanna Enns" userId="e545c526-4049-4e40-8e46-e8268b71ff0a" providerId="ADAL" clId="{3693A453-7AB2-C84E-AC65-1F8FAF3FCCBB}" dt="2023-11-17T00:58:16.471" v="1264" actId="700"/>
          <ac:spMkLst>
            <pc:docMk/>
            <pc:sldMk cId="3605789301" sldId="470"/>
            <ac:spMk id="44" creationId="{2F66A6F1-03E7-1B1D-EEF1-CA54831D750D}"/>
          </ac:spMkLst>
        </pc:spChg>
        <pc:spChg chg="add del mod ord">
          <ac:chgData name="Joanna Enns" userId="e545c526-4049-4e40-8e46-e8268b71ff0a" providerId="ADAL" clId="{3693A453-7AB2-C84E-AC65-1F8FAF3FCCBB}" dt="2023-11-17T00:58:16.471" v="1264" actId="700"/>
          <ac:spMkLst>
            <pc:docMk/>
            <pc:sldMk cId="3605789301" sldId="470"/>
            <ac:spMk id="45" creationId="{1BC18E2D-2439-61A5-2481-B82F75EEE747}"/>
          </ac:spMkLst>
        </pc:spChg>
        <pc:spChg chg="add del mod ord">
          <ac:chgData name="Joanna Enns" userId="e545c526-4049-4e40-8e46-e8268b71ff0a" providerId="ADAL" clId="{3693A453-7AB2-C84E-AC65-1F8FAF3FCCBB}" dt="2023-11-17T00:58:16.471" v="1264" actId="700"/>
          <ac:spMkLst>
            <pc:docMk/>
            <pc:sldMk cId="3605789301" sldId="470"/>
            <ac:spMk id="46" creationId="{E4635952-E394-2B65-6B1E-875211DAEF4E}"/>
          </ac:spMkLst>
        </pc:spChg>
        <pc:spChg chg="add del mod ord">
          <ac:chgData name="Joanna Enns" userId="e545c526-4049-4e40-8e46-e8268b71ff0a" providerId="ADAL" clId="{3693A453-7AB2-C84E-AC65-1F8FAF3FCCBB}" dt="2023-11-17T00:58:16.471" v="1264" actId="700"/>
          <ac:spMkLst>
            <pc:docMk/>
            <pc:sldMk cId="3605789301" sldId="470"/>
            <ac:spMk id="47" creationId="{ABDA1AD5-29BC-8088-21AE-5D4D5592FC5B}"/>
          </ac:spMkLst>
        </pc:spChg>
        <pc:spChg chg="add del mod ord">
          <ac:chgData name="Joanna Enns" userId="e545c526-4049-4e40-8e46-e8268b71ff0a" providerId="ADAL" clId="{3693A453-7AB2-C84E-AC65-1F8FAF3FCCBB}" dt="2023-11-17T00:58:16.471" v="1264" actId="700"/>
          <ac:spMkLst>
            <pc:docMk/>
            <pc:sldMk cId="3605789301" sldId="470"/>
            <ac:spMk id="48" creationId="{9D8C6DAD-2CA5-577D-5403-B6592CF58662}"/>
          </ac:spMkLst>
        </pc:spChg>
        <pc:spChg chg="add del mod ord">
          <ac:chgData name="Joanna Enns" userId="e545c526-4049-4e40-8e46-e8268b71ff0a" providerId="ADAL" clId="{3693A453-7AB2-C84E-AC65-1F8FAF3FCCBB}" dt="2023-11-17T18:31:02.261" v="1603" actId="700"/>
          <ac:spMkLst>
            <pc:docMk/>
            <pc:sldMk cId="3605789301" sldId="470"/>
            <ac:spMk id="49" creationId="{CC78E686-BFA4-4463-6C7A-08C806386BA4}"/>
          </ac:spMkLst>
        </pc:spChg>
        <pc:spChg chg="add del mod ord">
          <ac:chgData name="Joanna Enns" userId="e545c526-4049-4e40-8e46-e8268b71ff0a" providerId="ADAL" clId="{3693A453-7AB2-C84E-AC65-1F8FAF3FCCBB}" dt="2023-11-17T18:31:02.261" v="1603" actId="700"/>
          <ac:spMkLst>
            <pc:docMk/>
            <pc:sldMk cId="3605789301" sldId="470"/>
            <ac:spMk id="50" creationId="{9A849BC9-D383-6C94-7FAB-DB98D854A416}"/>
          </ac:spMkLst>
        </pc:spChg>
        <pc:spChg chg="add del mod ord">
          <ac:chgData name="Joanna Enns" userId="e545c526-4049-4e40-8e46-e8268b71ff0a" providerId="ADAL" clId="{3693A453-7AB2-C84E-AC65-1F8FAF3FCCBB}" dt="2023-11-17T18:31:02.261" v="1603" actId="700"/>
          <ac:spMkLst>
            <pc:docMk/>
            <pc:sldMk cId="3605789301" sldId="470"/>
            <ac:spMk id="51" creationId="{3C1965AC-BFA1-1103-79BA-38ABB610737A}"/>
          </ac:spMkLst>
        </pc:spChg>
        <pc:spChg chg="add del mod ord">
          <ac:chgData name="Joanna Enns" userId="e545c526-4049-4e40-8e46-e8268b71ff0a" providerId="ADAL" clId="{3693A453-7AB2-C84E-AC65-1F8FAF3FCCBB}" dt="2023-11-17T00:58:58.033" v="1266" actId="931"/>
          <ac:spMkLst>
            <pc:docMk/>
            <pc:sldMk cId="3605789301" sldId="470"/>
            <ac:spMk id="52" creationId="{E3CC4F2C-2FAF-5C63-F194-01552896C88B}"/>
          </ac:spMkLst>
        </pc:spChg>
        <pc:spChg chg="add del mod ord">
          <ac:chgData name="Joanna Enns" userId="e545c526-4049-4e40-8e46-e8268b71ff0a" providerId="ADAL" clId="{3693A453-7AB2-C84E-AC65-1F8FAF3FCCBB}" dt="2023-11-17T18:31:02.261" v="1603" actId="700"/>
          <ac:spMkLst>
            <pc:docMk/>
            <pc:sldMk cId="3605789301" sldId="470"/>
            <ac:spMk id="53" creationId="{3C196527-DCB3-D9E7-BCC1-9EFDD9A4277F}"/>
          </ac:spMkLst>
        </pc:spChg>
        <pc:spChg chg="add del mod ord">
          <ac:chgData name="Joanna Enns" userId="e545c526-4049-4e40-8e46-e8268b71ff0a" providerId="ADAL" clId="{3693A453-7AB2-C84E-AC65-1F8FAF3FCCBB}" dt="2023-11-17T00:58:28.706" v="1265" actId="931"/>
          <ac:spMkLst>
            <pc:docMk/>
            <pc:sldMk cId="3605789301" sldId="470"/>
            <ac:spMk id="54" creationId="{FCEDD00B-0CF6-1F33-96B3-9DF0F6BA3EBA}"/>
          </ac:spMkLst>
        </pc:spChg>
        <pc:spChg chg="add del mod">
          <ac:chgData name="Joanna Enns" userId="e545c526-4049-4e40-8e46-e8268b71ff0a" providerId="ADAL" clId="{3693A453-7AB2-C84E-AC65-1F8FAF3FCCBB}" dt="2023-11-17T18:29:16.610" v="1595" actId="26606"/>
          <ac:spMkLst>
            <pc:docMk/>
            <pc:sldMk cId="3605789301" sldId="470"/>
            <ac:spMk id="63" creationId="{3DCC3905-4198-FD4C-D695-A9C9A2109516}"/>
          </ac:spMkLst>
        </pc:spChg>
        <pc:spChg chg="add del mod">
          <ac:chgData name="Joanna Enns" userId="e545c526-4049-4e40-8e46-e8268b71ff0a" providerId="ADAL" clId="{3693A453-7AB2-C84E-AC65-1F8FAF3FCCBB}" dt="2023-11-17T18:29:16.610" v="1595" actId="26606"/>
          <ac:spMkLst>
            <pc:docMk/>
            <pc:sldMk cId="3605789301" sldId="470"/>
            <ac:spMk id="65" creationId="{F0809EEF-31DD-230E-6BB0-429A90D8001C}"/>
          </ac:spMkLst>
        </pc:spChg>
        <pc:spChg chg="add del mod">
          <ac:chgData name="Joanna Enns" userId="e545c526-4049-4e40-8e46-e8268b71ff0a" providerId="ADAL" clId="{3693A453-7AB2-C84E-AC65-1F8FAF3FCCBB}" dt="2023-11-17T18:29:16.610" v="1595" actId="26606"/>
          <ac:spMkLst>
            <pc:docMk/>
            <pc:sldMk cId="3605789301" sldId="470"/>
            <ac:spMk id="67" creationId="{D3A0C33E-1A58-FD85-6A3F-06FEDAA09ACA}"/>
          </ac:spMkLst>
        </pc:spChg>
        <pc:spChg chg="add del mod">
          <ac:chgData name="Joanna Enns" userId="e545c526-4049-4e40-8e46-e8268b71ff0a" providerId="ADAL" clId="{3693A453-7AB2-C84E-AC65-1F8FAF3FCCBB}" dt="2023-11-17T18:29:16.610" v="1595" actId="26606"/>
          <ac:spMkLst>
            <pc:docMk/>
            <pc:sldMk cId="3605789301" sldId="470"/>
            <ac:spMk id="69" creationId="{01219AA6-AC0E-06C1-4814-6CCC3E253ED7}"/>
          </ac:spMkLst>
        </pc:spChg>
        <pc:spChg chg="add del mod">
          <ac:chgData name="Joanna Enns" userId="e545c526-4049-4e40-8e46-e8268b71ff0a" providerId="ADAL" clId="{3693A453-7AB2-C84E-AC65-1F8FAF3FCCBB}" dt="2023-11-17T18:29:16.610" v="1595" actId="26606"/>
          <ac:spMkLst>
            <pc:docMk/>
            <pc:sldMk cId="3605789301" sldId="470"/>
            <ac:spMk id="71" creationId="{48354D51-5978-33F5-11D3-E08402E58851}"/>
          </ac:spMkLst>
        </pc:spChg>
        <pc:spChg chg="add del mod">
          <ac:chgData name="Joanna Enns" userId="e545c526-4049-4e40-8e46-e8268b71ff0a" providerId="ADAL" clId="{3693A453-7AB2-C84E-AC65-1F8FAF3FCCBB}" dt="2023-11-17T18:29:16.610" v="1595" actId="26606"/>
          <ac:spMkLst>
            <pc:docMk/>
            <pc:sldMk cId="3605789301" sldId="470"/>
            <ac:spMk id="73" creationId="{A6B62977-B24F-9150-14D5-EB791D06B298}"/>
          </ac:spMkLst>
        </pc:spChg>
        <pc:spChg chg="add del mod">
          <ac:chgData name="Joanna Enns" userId="e545c526-4049-4e40-8e46-e8268b71ff0a" providerId="ADAL" clId="{3693A453-7AB2-C84E-AC65-1F8FAF3FCCBB}" dt="2023-11-17T18:29:16.610" v="1595" actId="26606"/>
          <ac:spMkLst>
            <pc:docMk/>
            <pc:sldMk cId="3605789301" sldId="470"/>
            <ac:spMk id="75" creationId="{83EA63CD-1A43-6497-1911-DDCCA1BABE62}"/>
          </ac:spMkLst>
        </pc:spChg>
        <pc:spChg chg="add del mod">
          <ac:chgData name="Joanna Enns" userId="e545c526-4049-4e40-8e46-e8268b71ff0a" providerId="ADAL" clId="{3693A453-7AB2-C84E-AC65-1F8FAF3FCCBB}" dt="2023-11-17T18:29:21.685" v="1598" actId="26606"/>
          <ac:spMkLst>
            <pc:docMk/>
            <pc:sldMk cId="3605789301" sldId="470"/>
            <ac:spMk id="77" creationId="{24517454-99D5-2C1A-DE89-7AAE0ACC2FC4}"/>
          </ac:spMkLst>
        </pc:spChg>
        <pc:spChg chg="add del mod">
          <ac:chgData name="Joanna Enns" userId="e545c526-4049-4e40-8e46-e8268b71ff0a" providerId="ADAL" clId="{3693A453-7AB2-C84E-AC65-1F8FAF3FCCBB}" dt="2023-11-17T18:29:21.685" v="1598" actId="26606"/>
          <ac:spMkLst>
            <pc:docMk/>
            <pc:sldMk cId="3605789301" sldId="470"/>
            <ac:spMk id="78" creationId="{BB2FA947-EA78-29F1-2F62-899008BA50FE}"/>
          </ac:spMkLst>
        </pc:spChg>
        <pc:spChg chg="add del mod">
          <ac:chgData name="Joanna Enns" userId="e545c526-4049-4e40-8e46-e8268b71ff0a" providerId="ADAL" clId="{3693A453-7AB2-C84E-AC65-1F8FAF3FCCBB}" dt="2023-11-17T18:29:21.685" v="1598" actId="26606"/>
          <ac:spMkLst>
            <pc:docMk/>
            <pc:sldMk cId="3605789301" sldId="470"/>
            <ac:spMk id="79" creationId="{94D70494-D8F3-2942-B131-1CB730E71180}"/>
          </ac:spMkLst>
        </pc:spChg>
        <pc:spChg chg="add del mod">
          <ac:chgData name="Joanna Enns" userId="e545c526-4049-4e40-8e46-e8268b71ff0a" providerId="ADAL" clId="{3693A453-7AB2-C84E-AC65-1F8FAF3FCCBB}" dt="2023-11-17T18:29:21.685" v="1598" actId="26606"/>
          <ac:spMkLst>
            <pc:docMk/>
            <pc:sldMk cId="3605789301" sldId="470"/>
            <ac:spMk id="80" creationId="{A030595E-6A5F-0E76-101F-D6D15D971FE6}"/>
          </ac:spMkLst>
        </pc:spChg>
        <pc:spChg chg="add del">
          <ac:chgData name="Joanna Enns" userId="e545c526-4049-4e40-8e46-e8268b71ff0a" providerId="ADAL" clId="{3693A453-7AB2-C84E-AC65-1F8FAF3FCCBB}" dt="2023-11-17T18:29:21.685" v="1598" actId="26606"/>
          <ac:spMkLst>
            <pc:docMk/>
            <pc:sldMk cId="3605789301" sldId="470"/>
            <ac:spMk id="81" creationId="{68E26DD3-49AB-9C84-7675-6A8CF4DC2504}"/>
          </ac:spMkLst>
        </pc:spChg>
        <pc:spChg chg="add del">
          <ac:chgData name="Joanna Enns" userId="e545c526-4049-4e40-8e46-e8268b71ff0a" providerId="ADAL" clId="{3693A453-7AB2-C84E-AC65-1F8FAF3FCCBB}" dt="2023-11-17T18:29:21.685" v="1598" actId="26606"/>
          <ac:spMkLst>
            <pc:docMk/>
            <pc:sldMk cId="3605789301" sldId="470"/>
            <ac:spMk id="82" creationId="{7CDE432A-5611-1E8E-4BDE-8CC38AAA9B6A}"/>
          </ac:spMkLst>
        </pc:spChg>
        <pc:spChg chg="add del">
          <ac:chgData name="Joanna Enns" userId="e545c526-4049-4e40-8e46-e8268b71ff0a" providerId="ADAL" clId="{3693A453-7AB2-C84E-AC65-1F8FAF3FCCBB}" dt="2023-11-17T18:29:21.685" v="1598" actId="26606"/>
          <ac:spMkLst>
            <pc:docMk/>
            <pc:sldMk cId="3605789301" sldId="470"/>
            <ac:spMk id="83" creationId="{B5FE77D6-ABE5-D090-55B8-42AB573ED6B9}"/>
          </ac:spMkLst>
        </pc:spChg>
        <pc:spChg chg="add del">
          <ac:chgData name="Joanna Enns" userId="e545c526-4049-4e40-8e46-e8268b71ff0a" providerId="ADAL" clId="{3693A453-7AB2-C84E-AC65-1F8FAF3FCCBB}" dt="2023-11-17T18:29:21.685" v="1598" actId="26606"/>
          <ac:spMkLst>
            <pc:docMk/>
            <pc:sldMk cId="3605789301" sldId="470"/>
            <ac:spMk id="84" creationId="{9AD32A44-1924-9F95-2467-80366097DDDB}"/>
          </ac:spMkLst>
        </pc:spChg>
        <pc:picChg chg="add del mod">
          <ac:chgData name="Joanna Enns" userId="e545c526-4049-4e40-8e46-e8268b71ff0a" providerId="ADAL" clId="{3693A453-7AB2-C84E-AC65-1F8FAF3FCCBB}" dt="2023-11-17T00:48:48.533" v="1196" actId="931"/>
          <ac:picMkLst>
            <pc:docMk/>
            <pc:sldMk cId="3605789301" sldId="470"/>
            <ac:picMk id="28" creationId="{2F0F4CE2-57A7-B69E-0629-FB21E8175851}"/>
          </ac:picMkLst>
        </pc:picChg>
        <pc:picChg chg="mod ord">
          <ac:chgData name="Joanna Enns" userId="e545c526-4049-4e40-8e46-e8268b71ff0a" providerId="ADAL" clId="{3693A453-7AB2-C84E-AC65-1F8FAF3FCCBB}" dt="2023-11-17T21:21:32.746" v="1878" actId="700"/>
          <ac:picMkLst>
            <pc:docMk/>
            <pc:sldMk cId="3605789301" sldId="470"/>
            <ac:picMk id="29" creationId="{BB5549E4-84A3-469B-310D-2670B1DFFEAE}"/>
          </ac:picMkLst>
        </pc:picChg>
        <pc:picChg chg="mod ord">
          <ac:chgData name="Joanna Enns" userId="e545c526-4049-4e40-8e46-e8268b71ff0a" providerId="ADAL" clId="{3693A453-7AB2-C84E-AC65-1F8FAF3FCCBB}" dt="2023-11-17T21:21:32.746" v="1878" actId="700"/>
          <ac:picMkLst>
            <pc:docMk/>
            <pc:sldMk cId="3605789301" sldId="470"/>
            <ac:picMk id="31" creationId="{90F3BD9C-4874-EBDD-39D7-0B166B3372EE}"/>
          </ac:picMkLst>
        </pc:picChg>
        <pc:picChg chg="add del mod">
          <ac:chgData name="Joanna Enns" userId="e545c526-4049-4e40-8e46-e8268b71ff0a" providerId="ADAL" clId="{3693A453-7AB2-C84E-AC65-1F8FAF3FCCBB}" dt="2023-11-17T00:48:57.659" v="1198" actId="931"/>
          <ac:picMkLst>
            <pc:docMk/>
            <pc:sldMk cId="3605789301" sldId="470"/>
            <ac:picMk id="32" creationId="{DD495590-3068-3158-2BD1-3708F47A96F9}"/>
          </ac:picMkLst>
        </pc:picChg>
        <pc:picChg chg="mod ord">
          <ac:chgData name="Joanna Enns" userId="e545c526-4049-4e40-8e46-e8268b71ff0a" providerId="ADAL" clId="{3693A453-7AB2-C84E-AC65-1F8FAF3FCCBB}" dt="2023-11-17T21:21:32.746" v="1878" actId="700"/>
          <ac:picMkLst>
            <pc:docMk/>
            <pc:sldMk cId="3605789301" sldId="470"/>
            <ac:picMk id="33" creationId="{3E350AC7-A3D5-62EC-3CDD-B40133AB7CC1}"/>
          </ac:picMkLst>
        </pc:picChg>
        <pc:picChg chg="mod ord">
          <ac:chgData name="Joanna Enns" userId="e545c526-4049-4e40-8e46-e8268b71ff0a" providerId="ADAL" clId="{3693A453-7AB2-C84E-AC65-1F8FAF3FCCBB}" dt="2023-11-17T21:21:32.746" v="1878" actId="700"/>
          <ac:picMkLst>
            <pc:docMk/>
            <pc:sldMk cId="3605789301" sldId="470"/>
            <ac:picMk id="35" creationId="{6BB77D13-3E22-7BD9-9C3D-8C2BE5B8E02A}"/>
          </ac:picMkLst>
        </pc:picChg>
        <pc:picChg chg="add del mod">
          <ac:chgData name="Joanna Enns" userId="e545c526-4049-4e40-8e46-e8268b71ff0a" providerId="ADAL" clId="{3693A453-7AB2-C84E-AC65-1F8FAF3FCCBB}" dt="2023-11-17T00:49:28.796" v="1203" actId="931"/>
          <ac:picMkLst>
            <pc:docMk/>
            <pc:sldMk cId="3605789301" sldId="470"/>
            <ac:picMk id="36" creationId="{7D93CCFB-F1A8-BD1B-CBFB-71D74458D9BB}"/>
          </ac:picMkLst>
        </pc:picChg>
        <pc:picChg chg="mod ord">
          <ac:chgData name="Joanna Enns" userId="e545c526-4049-4e40-8e46-e8268b71ff0a" providerId="ADAL" clId="{3693A453-7AB2-C84E-AC65-1F8FAF3FCCBB}" dt="2023-11-17T21:21:32.746" v="1878" actId="700"/>
          <ac:picMkLst>
            <pc:docMk/>
            <pc:sldMk cId="3605789301" sldId="470"/>
            <ac:picMk id="37" creationId="{66C25D5E-0AB9-205E-46C0-112A33D94566}"/>
          </ac:picMkLst>
        </pc:picChg>
        <pc:picChg chg="add del mod">
          <ac:chgData name="Joanna Enns" userId="e545c526-4049-4e40-8e46-e8268b71ff0a" providerId="ADAL" clId="{3693A453-7AB2-C84E-AC65-1F8FAF3FCCBB}" dt="2023-11-17T00:49:49.918" v="1208" actId="931"/>
          <ac:picMkLst>
            <pc:docMk/>
            <pc:sldMk cId="3605789301" sldId="470"/>
            <ac:picMk id="39" creationId="{BA177A3C-37A4-302C-45C6-AFD77E56C224}"/>
          </ac:picMkLst>
        </pc:picChg>
        <pc:picChg chg="add del mod">
          <ac:chgData name="Joanna Enns" userId="e545c526-4049-4e40-8e46-e8268b71ff0a" providerId="ADAL" clId="{3693A453-7AB2-C84E-AC65-1F8FAF3FCCBB}" dt="2023-11-17T00:50:59.607" v="1214" actId="931"/>
          <ac:picMkLst>
            <pc:docMk/>
            <pc:sldMk cId="3605789301" sldId="470"/>
            <ac:picMk id="41" creationId="{F88FAF17-0FA1-4038-C9E8-37522C56B750}"/>
          </ac:picMkLst>
        </pc:picChg>
        <pc:picChg chg="add del mod">
          <ac:chgData name="Joanna Enns" userId="e545c526-4049-4e40-8e46-e8268b71ff0a" providerId="ADAL" clId="{3693A453-7AB2-C84E-AC65-1F8FAF3FCCBB}" dt="2023-11-17T00:50:52.597" v="1213" actId="931"/>
          <ac:picMkLst>
            <pc:docMk/>
            <pc:sldMk cId="3605789301" sldId="470"/>
            <ac:picMk id="43" creationId="{8265DF8D-EFA7-195D-D7F5-ED2364293E45}"/>
          </ac:picMkLst>
        </pc:picChg>
        <pc:picChg chg="add del mod">
          <ac:chgData name="Joanna Enns" userId="e545c526-4049-4e40-8e46-e8268b71ff0a" providerId="ADAL" clId="{3693A453-7AB2-C84E-AC65-1F8FAF3FCCBB}" dt="2023-11-17T18:31:00.296" v="1602" actId="478"/>
          <ac:picMkLst>
            <pc:docMk/>
            <pc:sldMk cId="3605789301" sldId="470"/>
            <ac:picMk id="56" creationId="{E8553BFB-7680-1623-4BDF-239E49EB4E41}"/>
          </ac:picMkLst>
        </pc:picChg>
        <pc:picChg chg="add mod ord">
          <ac:chgData name="Joanna Enns" userId="e545c526-4049-4e40-8e46-e8268b71ff0a" providerId="ADAL" clId="{3693A453-7AB2-C84E-AC65-1F8FAF3FCCBB}" dt="2023-11-17T21:21:32.746" v="1878" actId="700"/>
          <ac:picMkLst>
            <pc:docMk/>
            <pc:sldMk cId="3605789301" sldId="470"/>
            <ac:picMk id="58" creationId="{BE98DB46-3253-65F7-999B-D71A9D49A72F}"/>
          </ac:picMkLst>
        </pc:picChg>
      </pc:sldChg>
      <pc:sldChg chg="new del">
        <pc:chgData name="Joanna Enns" userId="e545c526-4049-4e40-8e46-e8268b71ff0a" providerId="ADAL" clId="{3693A453-7AB2-C84E-AC65-1F8FAF3FCCBB}" dt="2023-11-17T21:20:48.313" v="1870" actId="680"/>
        <pc:sldMkLst>
          <pc:docMk/>
          <pc:sldMk cId="921423366" sldId="471"/>
        </pc:sldMkLst>
      </pc:sldChg>
      <pc:sldChg chg="addSp modSp new mod">
        <pc:chgData name="Joanna Enns" userId="e545c526-4049-4e40-8e46-e8268b71ff0a" providerId="ADAL" clId="{3693A453-7AB2-C84E-AC65-1F8FAF3FCCBB}" dt="2023-11-23T23:33:14.045" v="2974" actId="20577"/>
        <pc:sldMkLst>
          <pc:docMk/>
          <pc:sldMk cId="1761262798" sldId="471"/>
        </pc:sldMkLst>
        <pc:spChg chg="mod">
          <ac:chgData name="Joanna Enns" userId="e545c526-4049-4e40-8e46-e8268b71ff0a" providerId="ADAL" clId="{3693A453-7AB2-C84E-AC65-1F8FAF3FCCBB}" dt="2023-11-23T23:33:14.045" v="2974" actId="20577"/>
          <ac:spMkLst>
            <pc:docMk/>
            <pc:sldMk cId="1761262798" sldId="471"/>
            <ac:spMk id="2" creationId="{53D86EF5-CFC1-8960-D593-B9FBD0B156C9}"/>
          </ac:spMkLst>
        </pc:spChg>
        <pc:spChg chg="mod">
          <ac:chgData name="Joanna Enns" userId="e545c526-4049-4e40-8e46-e8268b71ff0a" providerId="ADAL" clId="{3693A453-7AB2-C84E-AC65-1F8FAF3FCCBB}" dt="2023-11-18T00:45:36.629" v="2088" actId="20577"/>
          <ac:spMkLst>
            <pc:docMk/>
            <pc:sldMk cId="1761262798" sldId="471"/>
            <ac:spMk id="4" creationId="{AFCDCEAA-2897-4369-73A1-84641243DA77}"/>
          </ac:spMkLst>
        </pc:spChg>
        <pc:spChg chg="add mod">
          <ac:chgData name="Joanna Enns" userId="e545c526-4049-4e40-8e46-e8268b71ff0a" providerId="ADAL" clId="{3693A453-7AB2-C84E-AC65-1F8FAF3FCCBB}" dt="2023-11-23T23:31:19.470" v="2960"/>
          <ac:spMkLst>
            <pc:docMk/>
            <pc:sldMk cId="1761262798" sldId="471"/>
            <ac:spMk id="5" creationId="{FFC3A336-E267-09D4-86A0-2C52E656C8F1}"/>
          </ac:spMkLst>
        </pc:spChg>
      </pc:sldChg>
      <pc:sldChg chg="addSp delSp modSp new del mod modClrScheme chgLayout">
        <pc:chgData name="Joanna Enns" userId="e545c526-4049-4e40-8e46-e8268b71ff0a" providerId="ADAL" clId="{3693A453-7AB2-C84E-AC65-1F8FAF3FCCBB}" dt="2023-11-17T21:20:38.792" v="1868" actId="2696"/>
        <pc:sldMkLst>
          <pc:docMk/>
          <pc:sldMk cId="2286569689" sldId="471"/>
        </pc:sldMkLst>
        <pc:spChg chg="del">
          <ac:chgData name="Joanna Enns" userId="e545c526-4049-4e40-8e46-e8268b71ff0a" providerId="ADAL" clId="{3693A453-7AB2-C84E-AC65-1F8FAF3FCCBB}" dt="2023-11-16T22:20:55.507" v="94" actId="931"/>
          <ac:spMkLst>
            <pc:docMk/>
            <pc:sldMk cId="2286569689" sldId="471"/>
            <ac:spMk id="2" creationId="{9E0B88B3-CEAE-4C14-46C6-345449A1F042}"/>
          </ac:spMkLst>
        </pc:spChg>
        <pc:spChg chg="add del mod ord">
          <ac:chgData name="Joanna Enns" userId="e545c526-4049-4e40-8e46-e8268b71ff0a" providerId="ADAL" clId="{3693A453-7AB2-C84E-AC65-1F8FAF3FCCBB}" dt="2023-11-17T00:40:38.089" v="1089" actId="700"/>
          <ac:spMkLst>
            <pc:docMk/>
            <pc:sldMk cId="2286569689" sldId="471"/>
            <ac:spMk id="2" creationId="{D67A813E-1A80-F8CB-350D-2D5C14295722}"/>
          </ac:spMkLst>
        </pc:spChg>
        <pc:spChg chg="mod ord">
          <ac:chgData name="Joanna Enns" userId="e545c526-4049-4e40-8e46-e8268b71ff0a" providerId="ADAL" clId="{3693A453-7AB2-C84E-AC65-1F8FAF3FCCBB}" dt="2023-11-17T00:40:38.089" v="1089" actId="700"/>
          <ac:spMkLst>
            <pc:docMk/>
            <pc:sldMk cId="2286569689" sldId="471"/>
            <ac:spMk id="3" creationId="{4E52A327-ADA5-1B35-FD1C-7D1C50554D37}"/>
          </ac:spMkLst>
        </pc:spChg>
        <pc:spChg chg="mod ord">
          <ac:chgData name="Joanna Enns" userId="e545c526-4049-4e40-8e46-e8268b71ff0a" providerId="ADAL" clId="{3693A453-7AB2-C84E-AC65-1F8FAF3FCCBB}" dt="2023-11-17T00:40:38.089" v="1089" actId="700"/>
          <ac:spMkLst>
            <pc:docMk/>
            <pc:sldMk cId="2286569689" sldId="471"/>
            <ac:spMk id="4" creationId="{39E4BF41-97CC-7E07-FB2D-C19FB318666B}"/>
          </ac:spMkLst>
        </pc:spChg>
        <pc:spChg chg="mod ord">
          <ac:chgData name="Joanna Enns" userId="e545c526-4049-4e40-8e46-e8268b71ff0a" providerId="ADAL" clId="{3693A453-7AB2-C84E-AC65-1F8FAF3FCCBB}" dt="2023-11-17T00:40:38.089" v="1089" actId="700"/>
          <ac:spMkLst>
            <pc:docMk/>
            <pc:sldMk cId="2286569689" sldId="471"/>
            <ac:spMk id="5" creationId="{E6BBD3B8-1744-A105-7D8F-6D16E0EC55AB}"/>
          </ac:spMkLst>
        </pc:spChg>
        <pc:spChg chg="add mod ord">
          <ac:chgData name="Joanna Enns" userId="e545c526-4049-4e40-8e46-e8268b71ff0a" providerId="ADAL" clId="{3693A453-7AB2-C84E-AC65-1F8FAF3FCCBB}" dt="2023-11-17T00:40:38.089" v="1089" actId="700"/>
          <ac:spMkLst>
            <pc:docMk/>
            <pc:sldMk cId="2286569689" sldId="471"/>
            <ac:spMk id="6" creationId="{73DE3742-5821-932A-2AD2-08B446AE991A}"/>
          </ac:spMkLst>
        </pc:spChg>
        <pc:picChg chg="add mod ord">
          <ac:chgData name="Joanna Enns" userId="e545c526-4049-4e40-8e46-e8268b71ff0a" providerId="ADAL" clId="{3693A453-7AB2-C84E-AC65-1F8FAF3FCCBB}" dt="2023-11-17T00:40:38.089" v="1089" actId="700"/>
          <ac:picMkLst>
            <pc:docMk/>
            <pc:sldMk cId="2286569689" sldId="471"/>
            <ac:picMk id="7" creationId="{E06AE264-2CA2-16C1-5186-46D68530800C}"/>
          </ac:picMkLst>
        </pc:picChg>
      </pc:sldChg>
      <pc:sldChg chg="addSp delSp modSp new del mod modClrScheme chgLayout">
        <pc:chgData name="Joanna Enns" userId="e545c526-4049-4e40-8e46-e8268b71ff0a" providerId="ADAL" clId="{3693A453-7AB2-C84E-AC65-1F8FAF3FCCBB}" dt="2023-11-17T21:20:37.340" v="1867" actId="2696"/>
        <pc:sldMkLst>
          <pc:docMk/>
          <pc:sldMk cId="1403917654" sldId="472"/>
        </pc:sldMkLst>
        <pc:spChg chg="del mod ord">
          <ac:chgData name="Joanna Enns" userId="e545c526-4049-4e40-8e46-e8268b71ff0a" providerId="ADAL" clId="{3693A453-7AB2-C84E-AC65-1F8FAF3FCCBB}" dt="2023-11-17T00:56:33.918" v="1260" actId="700"/>
          <ac:spMkLst>
            <pc:docMk/>
            <pc:sldMk cId="1403917654" sldId="472"/>
            <ac:spMk id="2" creationId="{683CC02A-7603-6ED3-F523-478CE4540F20}"/>
          </ac:spMkLst>
        </pc:spChg>
        <pc:spChg chg="mod ord">
          <ac:chgData name="Joanna Enns" userId="e545c526-4049-4e40-8e46-e8268b71ff0a" providerId="ADAL" clId="{3693A453-7AB2-C84E-AC65-1F8FAF3FCCBB}" dt="2023-11-17T00:56:33.918" v="1260" actId="700"/>
          <ac:spMkLst>
            <pc:docMk/>
            <pc:sldMk cId="1403917654" sldId="472"/>
            <ac:spMk id="3" creationId="{C3AD57C6-647D-6B63-49E6-6627CAE556C0}"/>
          </ac:spMkLst>
        </pc:spChg>
        <pc:spChg chg="del mod ord">
          <ac:chgData name="Joanna Enns" userId="e545c526-4049-4e40-8e46-e8268b71ff0a" providerId="ADAL" clId="{3693A453-7AB2-C84E-AC65-1F8FAF3FCCBB}" dt="2023-11-17T00:56:33.918" v="1260" actId="700"/>
          <ac:spMkLst>
            <pc:docMk/>
            <pc:sldMk cId="1403917654" sldId="472"/>
            <ac:spMk id="4" creationId="{14F0610E-9AE7-40CF-3368-28EEA1528D4B}"/>
          </ac:spMkLst>
        </pc:spChg>
        <pc:spChg chg="del mod ord">
          <ac:chgData name="Joanna Enns" userId="e545c526-4049-4e40-8e46-e8268b71ff0a" providerId="ADAL" clId="{3693A453-7AB2-C84E-AC65-1F8FAF3FCCBB}" dt="2023-11-17T00:56:33.918" v="1260" actId="700"/>
          <ac:spMkLst>
            <pc:docMk/>
            <pc:sldMk cId="1403917654" sldId="472"/>
            <ac:spMk id="5" creationId="{C4E569BA-CD9C-3E7A-FB41-1510873EF10C}"/>
          </ac:spMkLst>
        </pc:spChg>
        <pc:spChg chg="add mod ord">
          <ac:chgData name="Joanna Enns" userId="e545c526-4049-4e40-8e46-e8268b71ff0a" providerId="ADAL" clId="{3693A453-7AB2-C84E-AC65-1F8FAF3FCCBB}" dt="2023-11-17T00:56:33.918" v="1260" actId="700"/>
          <ac:spMkLst>
            <pc:docMk/>
            <pc:sldMk cId="1403917654" sldId="472"/>
            <ac:spMk id="6" creationId="{B2902D9E-7F06-E5EF-12CE-74B39FD2426F}"/>
          </ac:spMkLst>
        </pc:spChg>
        <pc:spChg chg="add mod ord">
          <ac:chgData name="Joanna Enns" userId="e545c526-4049-4e40-8e46-e8268b71ff0a" providerId="ADAL" clId="{3693A453-7AB2-C84E-AC65-1F8FAF3FCCBB}" dt="2023-11-17T00:56:33.918" v="1260" actId="700"/>
          <ac:spMkLst>
            <pc:docMk/>
            <pc:sldMk cId="1403917654" sldId="472"/>
            <ac:spMk id="7" creationId="{714C827D-315D-C74B-353B-02F55B3F83ED}"/>
          </ac:spMkLst>
        </pc:spChg>
        <pc:spChg chg="add mod ord">
          <ac:chgData name="Joanna Enns" userId="e545c526-4049-4e40-8e46-e8268b71ff0a" providerId="ADAL" clId="{3693A453-7AB2-C84E-AC65-1F8FAF3FCCBB}" dt="2023-11-17T00:56:33.918" v="1260" actId="700"/>
          <ac:spMkLst>
            <pc:docMk/>
            <pc:sldMk cId="1403917654" sldId="472"/>
            <ac:spMk id="8" creationId="{2F261D06-CC2C-4DF8-63CD-A1C936D8CFBC}"/>
          </ac:spMkLst>
        </pc:spChg>
        <pc:spChg chg="add mod ord">
          <ac:chgData name="Joanna Enns" userId="e545c526-4049-4e40-8e46-e8268b71ff0a" providerId="ADAL" clId="{3693A453-7AB2-C84E-AC65-1F8FAF3FCCBB}" dt="2023-11-17T00:56:33.918" v="1260" actId="700"/>
          <ac:spMkLst>
            <pc:docMk/>
            <pc:sldMk cId="1403917654" sldId="472"/>
            <ac:spMk id="9" creationId="{9E07FACC-2064-D5CB-D474-FCFAE7750E55}"/>
          </ac:spMkLst>
        </pc:spChg>
      </pc:sldChg>
      <pc:sldChg chg="addSp delSp modSp new mod chgLayout">
        <pc:chgData name="Joanna Enns" userId="e545c526-4049-4e40-8e46-e8268b71ff0a" providerId="ADAL" clId="{3693A453-7AB2-C84E-AC65-1F8FAF3FCCBB}" dt="2023-11-18T01:24:16.086" v="2927" actId="20577"/>
        <pc:sldMkLst>
          <pc:docMk/>
          <pc:sldMk cId="1777120976" sldId="472"/>
        </pc:sldMkLst>
        <pc:spChg chg="mod ord">
          <ac:chgData name="Joanna Enns" userId="e545c526-4049-4e40-8e46-e8268b71ff0a" providerId="ADAL" clId="{3693A453-7AB2-C84E-AC65-1F8FAF3FCCBB}" dt="2023-11-18T01:23:00.990" v="2896" actId="700"/>
          <ac:spMkLst>
            <pc:docMk/>
            <pc:sldMk cId="1777120976" sldId="472"/>
            <ac:spMk id="2" creationId="{983EAEC8-E416-0FC2-845E-EAA91B3DED7D}"/>
          </ac:spMkLst>
        </pc:spChg>
        <pc:spChg chg="del">
          <ac:chgData name="Joanna Enns" userId="e545c526-4049-4e40-8e46-e8268b71ff0a" providerId="ADAL" clId="{3693A453-7AB2-C84E-AC65-1F8FAF3FCCBB}" dt="2023-11-18T00:55:51.052" v="2234" actId="931"/>
          <ac:spMkLst>
            <pc:docMk/>
            <pc:sldMk cId="1777120976" sldId="472"/>
            <ac:spMk id="3" creationId="{B2999D85-A4D4-9398-25A3-579E8615FB93}"/>
          </ac:spMkLst>
        </pc:spChg>
        <pc:spChg chg="mod ord">
          <ac:chgData name="Joanna Enns" userId="e545c526-4049-4e40-8e46-e8268b71ff0a" providerId="ADAL" clId="{3693A453-7AB2-C84E-AC65-1F8FAF3FCCBB}" dt="2023-11-18T01:24:16.086" v="2927" actId="20577"/>
          <ac:spMkLst>
            <pc:docMk/>
            <pc:sldMk cId="1777120976" sldId="472"/>
            <ac:spMk id="4" creationId="{31A99815-AC30-F8A5-E4A7-D77D300A1FEF}"/>
          </ac:spMkLst>
        </pc:spChg>
        <pc:spChg chg="add del">
          <ac:chgData name="Joanna Enns" userId="e545c526-4049-4e40-8e46-e8268b71ff0a" providerId="ADAL" clId="{3693A453-7AB2-C84E-AC65-1F8FAF3FCCBB}" dt="2023-11-18T00:57:50.274" v="2258" actId="931"/>
          <ac:spMkLst>
            <pc:docMk/>
            <pc:sldMk cId="1777120976" sldId="472"/>
            <ac:spMk id="5" creationId="{D27092B9-6759-C265-8926-57E88B70E973}"/>
          </ac:spMkLst>
        </pc:spChg>
        <pc:spChg chg="del">
          <ac:chgData name="Joanna Enns" userId="e545c526-4049-4e40-8e46-e8268b71ff0a" providerId="ADAL" clId="{3693A453-7AB2-C84E-AC65-1F8FAF3FCCBB}" dt="2023-11-18T00:58:02.692" v="2259" actId="931"/>
          <ac:spMkLst>
            <pc:docMk/>
            <pc:sldMk cId="1777120976" sldId="472"/>
            <ac:spMk id="6" creationId="{F77ED336-AD93-8998-66B8-A75C01BDC842}"/>
          </ac:spMkLst>
        </pc:spChg>
        <pc:spChg chg="del">
          <ac:chgData name="Joanna Enns" userId="e545c526-4049-4e40-8e46-e8268b71ff0a" providerId="ADAL" clId="{3693A453-7AB2-C84E-AC65-1F8FAF3FCCBB}" dt="2023-11-18T00:58:17.284" v="2260" actId="931"/>
          <ac:spMkLst>
            <pc:docMk/>
            <pc:sldMk cId="1777120976" sldId="472"/>
            <ac:spMk id="7" creationId="{3BEF2231-DC6B-48BE-8AF7-C67D879B6162}"/>
          </ac:spMkLst>
        </pc:spChg>
        <pc:spChg chg="del">
          <ac:chgData name="Joanna Enns" userId="e545c526-4049-4e40-8e46-e8268b71ff0a" providerId="ADAL" clId="{3693A453-7AB2-C84E-AC65-1F8FAF3FCCBB}" dt="2023-11-18T00:58:38.176" v="2261" actId="931"/>
          <ac:spMkLst>
            <pc:docMk/>
            <pc:sldMk cId="1777120976" sldId="472"/>
            <ac:spMk id="8" creationId="{4C86F0C0-E3E9-44E0-32B7-809B185A3350}"/>
          </ac:spMkLst>
        </pc:spChg>
        <pc:spChg chg="del">
          <ac:chgData name="Joanna Enns" userId="e545c526-4049-4e40-8e46-e8268b71ff0a" providerId="ADAL" clId="{3693A453-7AB2-C84E-AC65-1F8FAF3FCCBB}" dt="2023-11-18T00:59:13.745" v="2265" actId="931"/>
          <ac:spMkLst>
            <pc:docMk/>
            <pc:sldMk cId="1777120976" sldId="472"/>
            <ac:spMk id="9" creationId="{09B082E9-55E6-CB3C-9D7E-8DBA3282855B}"/>
          </ac:spMkLst>
        </pc:spChg>
        <pc:spChg chg="del">
          <ac:chgData name="Joanna Enns" userId="e545c526-4049-4e40-8e46-e8268b71ff0a" providerId="ADAL" clId="{3693A453-7AB2-C84E-AC65-1F8FAF3FCCBB}" dt="2023-11-18T00:59:36.876" v="2266" actId="931"/>
          <ac:spMkLst>
            <pc:docMk/>
            <pc:sldMk cId="1777120976" sldId="472"/>
            <ac:spMk id="10" creationId="{5D367C70-B9B4-F8E3-F199-3D3BF1E19B48}"/>
          </ac:spMkLst>
        </pc:spChg>
        <pc:spChg chg="add del">
          <ac:chgData name="Joanna Enns" userId="e545c526-4049-4e40-8e46-e8268b71ff0a" providerId="ADAL" clId="{3693A453-7AB2-C84E-AC65-1F8FAF3FCCBB}" dt="2023-11-18T00:59:08.188" v="2264" actId="931"/>
          <ac:spMkLst>
            <pc:docMk/>
            <pc:sldMk cId="1777120976" sldId="472"/>
            <ac:spMk id="11" creationId="{05ADEA93-8DD4-9D90-F7C2-3B981069FB42}"/>
          </ac:spMkLst>
        </pc:spChg>
        <pc:spChg chg="mod ord">
          <ac:chgData name="Joanna Enns" userId="e545c526-4049-4e40-8e46-e8268b71ff0a" providerId="ADAL" clId="{3693A453-7AB2-C84E-AC65-1F8FAF3FCCBB}" dt="2023-11-18T01:23:16.494" v="2899" actId="255"/>
          <ac:spMkLst>
            <pc:docMk/>
            <pc:sldMk cId="1777120976" sldId="472"/>
            <ac:spMk id="12" creationId="{6F97FAD1-AE8A-0A53-F580-BC350036F341}"/>
          </ac:spMkLst>
        </pc:spChg>
        <pc:spChg chg="mod ord">
          <ac:chgData name="Joanna Enns" userId="e545c526-4049-4e40-8e46-e8268b71ff0a" providerId="ADAL" clId="{3693A453-7AB2-C84E-AC65-1F8FAF3FCCBB}" dt="2023-11-18T01:23:16.494" v="2899" actId="255"/>
          <ac:spMkLst>
            <pc:docMk/>
            <pc:sldMk cId="1777120976" sldId="472"/>
            <ac:spMk id="13" creationId="{24FED242-BFAC-9C92-5588-895D64095C32}"/>
          </ac:spMkLst>
        </pc:spChg>
        <pc:spChg chg="mod ord">
          <ac:chgData name="Joanna Enns" userId="e545c526-4049-4e40-8e46-e8268b71ff0a" providerId="ADAL" clId="{3693A453-7AB2-C84E-AC65-1F8FAF3FCCBB}" dt="2023-11-18T01:23:16.494" v="2899" actId="255"/>
          <ac:spMkLst>
            <pc:docMk/>
            <pc:sldMk cId="1777120976" sldId="472"/>
            <ac:spMk id="14" creationId="{9A862C42-91A0-5EF6-F900-EEE7BE3A77E2}"/>
          </ac:spMkLst>
        </pc:spChg>
        <pc:spChg chg="mod ord">
          <ac:chgData name="Joanna Enns" userId="e545c526-4049-4e40-8e46-e8268b71ff0a" providerId="ADAL" clId="{3693A453-7AB2-C84E-AC65-1F8FAF3FCCBB}" dt="2023-11-18T01:23:16.494" v="2899" actId="255"/>
          <ac:spMkLst>
            <pc:docMk/>
            <pc:sldMk cId="1777120976" sldId="472"/>
            <ac:spMk id="15" creationId="{0E5F2BB8-E68D-3566-6835-3C08E09A19C3}"/>
          </ac:spMkLst>
        </pc:spChg>
        <pc:spChg chg="mod ord">
          <ac:chgData name="Joanna Enns" userId="e545c526-4049-4e40-8e46-e8268b71ff0a" providerId="ADAL" clId="{3693A453-7AB2-C84E-AC65-1F8FAF3FCCBB}" dt="2023-11-18T01:23:16.494" v="2899" actId="255"/>
          <ac:spMkLst>
            <pc:docMk/>
            <pc:sldMk cId="1777120976" sldId="472"/>
            <ac:spMk id="16" creationId="{D8F8DB67-D76F-F363-38F9-59D85E35AEF5}"/>
          </ac:spMkLst>
        </pc:spChg>
        <pc:spChg chg="mod ord">
          <ac:chgData name="Joanna Enns" userId="e545c526-4049-4e40-8e46-e8268b71ff0a" providerId="ADAL" clId="{3693A453-7AB2-C84E-AC65-1F8FAF3FCCBB}" dt="2023-11-18T01:23:16.494" v="2899" actId="255"/>
          <ac:spMkLst>
            <pc:docMk/>
            <pc:sldMk cId="1777120976" sldId="472"/>
            <ac:spMk id="17" creationId="{844B1BE5-07AF-3D2B-04F3-36989F4D6AE6}"/>
          </ac:spMkLst>
        </pc:spChg>
        <pc:spChg chg="mod ord">
          <ac:chgData name="Joanna Enns" userId="e545c526-4049-4e40-8e46-e8268b71ff0a" providerId="ADAL" clId="{3693A453-7AB2-C84E-AC65-1F8FAF3FCCBB}" dt="2023-11-18T01:23:16.494" v="2899" actId="255"/>
          <ac:spMkLst>
            <pc:docMk/>
            <pc:sldMk cId="1777120976" sldId="472"/>
            <ac:spMk id="18" creationId="{D9E65687-6022-6915-FB63-997B12727688}"/>
          </ac:spMkLst>
        </pc:spChg>
        <pc:spChg chg="mod ord">
          <ac:chgData name="Joanna Enns" userId="e545c526-4049-4e40-8e46-e8268b71ff0a" providerId="ADAL" clId="{3693A453-7AB2-C84E-AC65-1F8FAF3FCCBB}" dt="2023-11-18T01:23:16.494" v="2899" actId="255"/>
          <ac:spMkLst>
            <pc:docMk/>
            <pc:sldMk cId="1777120976" sldId="472"/>
            <ac:spMk id="19" creationId="{04AB59CD-F221-8D2A-D135-B5613BC2E76F}"/>
          </ac:spMkLst>
        </pc:spChg>
        <pc:picChg chg="add mod ord">
          <ac:chgData name="Joanna Enns" userId="e545c526-4049-4e40-8e46-e8268b71ff0a" providerId="ADAL" clId="{3693A453-7AB2-C84E-AC65-1F8FAF3FCCBB}" dt="2023-11-18T01:23:00.990" v="2896" actId="700"/>
          <ac:picMkLst>
            <pc:docMk/>
            <pc:sldMk cId="1777120976" sldId="472"/>
            <ac:picMk id="21" creationId="{9DBEC472-35E7-02AF-78FB-A17B7E687A80}"/>
          </ac:picMkLst>
        </pc:picChg>
        <pc:picChg chg="add del mod">
          <ac:chgData name="Joanna Enns" userId="e545c526-4049-4e40-8e46-e8268b71ff0a" providerId="ADAL" clId="{3693A453-7AB2-C84E-AC65-1F8FAF3FCCBB}" dt="2023-11-18T00:56:05.870" v="2236" actId="931"/>
          <ac:picMkLst>
            <pc:docMk/>
            <pc:sldMk cId="1777120976" sldId="472"/>
            <ac:picMk id="23" creationId="{927FCA9C-8EB7-D226-0F26-C64DC9C8D5A5}"/>
          </ac:picMkLst>
        </pc:picChg>
        <pc:picChg chg="add mod ord modCrop">
          <ac:chgData name="Joanna Enns" userId="e545c526-4049-4e40-8e46-e8268b71ff0a" providerId="ADAL" clId="{3693A453-7AB2-C84E-AC65-1F8FAF3FCCBB}" dt="2023-11-18T01:24:00.130" v="2906" actId="18131"/>
          <ac:picMkLst>
            <pc:docMk/>
            <pc:sldMk cId="1777120976" sldId="472"/>
            <ac:picMk id="25" creationId="{11D65F6F-5520-6525-ED37-317B2D9B703A}"/>
          </ac:picMkLst>
        </pc:picChg>
        <pc:picChg chg="add mod ord modCrop">
          <ac:chgData name="Joanna Enns" userId="e545c526-4049-4e40-8e46-e8268b71ff0a" providerId="ADAL" clId="{3693A453-7AB2-C84E-AC65-1F8FAF3FCCBB}" dt="2023-11-18T01:23:00.990" v="2896" actId="700"/>
          <ac:picMkLst>
            <pc:docMk/>
            <pc:sldMk cId="1777120976" sldId="472"/>
            <ac:picMk id="27" creationId="{AF2E2CA4-DE5B-6563-0705-04AA7C76FE4A}"/>
          </ac:picMkLst>
        </pc:picChg>
        <pc:picChg chg="add mod ord modCrop">
          <ac:chgData name="Joanna Enns" userId="e545c526-4049-4e40-8e46-e8268b71ff0a" providerId="ADAL" clId="{3693A453-7AB2-C84E-AC65-1F8FAF3FCCBB}" dt="2023-11-18T01:23:51.213" v="2905" actId="18131"/>
          <ac:picMkLst>
            <pc:docMk/>
            <pc:sldMk cId="1777120976" sldId="472"/>
            <ac:picMk id="29" creationId="{89E7EDE4-D49F-26B4-E007-9BBF3DC48D45}"/>
          </ac:picMkLst>
        </pc:picChg>
        <pc:picChg chg="add mod ord modCrop">
          <ac:chgData name="Joanna Enns" userId="e545c526-4049-4e40-8e46-e8268b71ff0a" providerId="ADAL" clId="{3693A453-7AB2-C84E-AC65-1F8FAF3FCCBB}" dt="2023-11-18T01:23:00.990" v="2896" actId="700"/>
          <ac:picMkLst>
            <pc:docMk/>
            <pc:sldMk cId="1777120976" sldId="472"/>
            <ac:picMk id="31" creationId="{27479C66-71B1-EE45-BA5F-437A95B6D1C2}"/>
          </ac:picMkLst>
        </pc:picChg>
        <pc:picChg chg="add del mod">
          <ac:chgData name="Joanna Enns" userId="e545c526-4049-4e40-8e46-e8268b71ff0a" providerId="ADAL" clId="{3693A453-7AB2-C84E-AC65-1F8FAF3FCCBB}" dt="2023-11-18T00:58:50.201" v="2263" actId="931"/>
          <ac:picMkLst>
            <pc:docMk/>
            <pc:sldMk cId="1777120976" sldId="472"/>
            <ac:picMk id="33" creationId="{EADE1701-00A8-1C91-8866-311158671083}"/>
          </ac:picMkLst>
        </pc:picChg>
        <pc:picChg chg="add mod ord modCrop">
          <ac:chgData name="Joanna Enns" userId="e545c526-4049-4e40-8e46-e8268b71ff0a" providerId="ADAL" clId="{3693A453-7AB2-C84E-AC65-1F8FAF3FCCBB}" dt="2023-11-18T01:23:00.990" v="2896" actId="700"/>
          <ac:picMkLst>
            <pc:docMk/>
            <pc:sldMk cId="1777120976" sldId="472"/>
            <ac:picMk id="35" creationId="{58F9BF36-3255-D35F-CE12-5A27E51B2131}"/>
          </ac:picMkLst>
        </pc:picChg>
        <pc:picChg chg="add mod ord modCrop">
          <ac:chgData name="Joanna Enns" userId="e545c526-4049-4e40-8e46-e8268b71ff0a" providerId="ADAL" clId="{3693A453-7AB2-C84E-AC65-1F8FAF3FCCBB}" dt="2023-11-18T01:23:00.990" v="2896" actId="700"/>
          <ac:picMkLst>
            <pc:docMk/>
            <pc:sldMk cId="1777120976" sldId="472"/>
            <ac:picMk id="37" creationId="{123BA87B-42CA-36FA-1F6E-7BCB666224E2}"/>
          </ac:picMkLst>
        </pc:picChg>
        <pc:picChg chg="add mod ord modCrop">
          <ac:chgData name="Joanna Enns" userId="e545c526-4049-4e40-8e46-e8268b71ff0a" providerId="ADAL" clId="{3693A453-7AB2-C84E-AC65-1F8FAF3FCCBB}" dt="2023-11-18T01:23:41.392" v="2903" actId="18131"/>
          <ac:picMkLst>
            <pc:docMk/>
            <pc:sldMk cId="1777120976" sldId="472"/>
            <ac:picMk id="39" creationId="{911A1563-5C9F-448F-E804-2DBBB16971C4}"/>
          </ac:picMkLst>
        </pc:picChg>
      </pc:sldChg>
      <pc:sldChg chg="new del">
        <pc:chgData name="Joanna Enns" userId="e545c526-4049-4e40-8e46-e8268b71ff0a" providerId="ADAL" clId="{3693A453-7AB2-C84E-AC65-1F8FAF3FCCBB}" dt="2023-12-04T23:57:26.430" v="2981" actId="680"/>
        <pc:sldMkLst>
          <pc:docMk/>
          <pc:sldMk cId="1724098629" sldId="473"/>
        </pc:sldMkLst>
      </pc:sldChg>
      <pc:sldChg chg="new del">
        <pc:chgData name="Joanna Enns" userId="e545c526-4049-4e40-8e46-e8268b71ff0a" providerId="ADAL" clId="{3693A453-7AB2-C84E-AC65-1F8FAF3FCCBB}" dt="2023-11-23T23:35:09.764" v="2977" actId="2696"/>
        <pc:sldMkLst>
          <pc:docMk/>
          <pc:sldMk cId="4105994932" sldId="473"/>
        </pc:sldMkLst>
      </pc:sldChg>
      <pc:sldChg chg="addSp delSp modSp new del mod">
        <pc:chgData name="Joanna Enns" userId="e545c526-4049-4e40-8e46-e8268b71ff0a" providerId="ADAL" clId="{3693A453-7AB2-C84E-AC65-1F8FAF3FCCBB}" dt="2023-11-17T01:03:32.372" v="1286" actId="680"/>
        <pc:sldMkLst>
          <pc:docMk/>
          <pc:sldMk cId="4255895829" sldId="473"/>
        </pc:sldMkLst>
        <pc:spChg chg="add del">
          <ac:chgData name="Joanna Enns" userId="e545c526-4049-4e40-8e46-e8268b71ff0a" providerId="ADAL" clId="{3693A453-7AB2-C84E-AC65-1F8FAF3FCCBB}" dt="2023-11-17T01:03:31.022" v="1285" actId="931"/>
          <ac:spMkLst>
            <pc:docMk/>
            <pc:sldMk cId="4255895829" sldId="473"/>
            <ac:spMk id="6" creationId="{8E721D2D-DD25-D6C9-674E-618CCD2ED517}"/>
          </ac:spMkLst>
        </pc:spChg>
        <pc:picChg chg="add del mod">
          <ac:chgData name="Joanna Enns" userId="e545c526-4049-4e40-8e46-e8268b71ff0a" providerId="ADAL" clId="{3693A453-7AB2-C84E-AC65-1F8FAF3FCCBB}" dt="2023-11-17T01:03:31.022" v="1285" actId="931"/>
          <ac:picMkLst>
            <pc:docMk/>
            <pc:sldMk cId="4255895829" sldId="473"/>
            <ac:picMk id="8" creationId="{3A0E6701-A40E-4B2D-169B-9660D4DCB3CC}"/>
          </ac:picMkLst>
        </pc:picChg>
      </pc:sldChg>
      <pc:sldChg chg="new del">
        <pc:chgData name="Joanna Enns" userId="e545c526-4049-4e40-8e46-e8268b71ff0a" providerId="ADAL" clId="{3693A453-7AB2-C84E-AC65-1F8FAF3FCCBB}" dt="2023-12-04T23:57:25.606" v="2980" actId="680"/>
        <pc:sldMkLst>
          <pc:docMk/>
          <pc:sldMk cId="61904465" sldId="474"/>
        </pc:sldMkLst>
      </pc:sldChg>
      <pc:sldMasterChg chg="addSp delSp modSp mod addSldLayout delSldLayout modSldLayout">
        <pc:chgData name="Joanna Enns" userId="e545c526-4049-4e40-8e46-e8268b71ff0a" providerId="ADAL" clId="{3693A453-7AB2-C84E-AC65-1F8FAF3FCCBB}" dt="2023-11-18T01:22:51.779" v="2895" actId="478"/>
        <pc:sldMasterMkLst>
          <pc:docMk/>
          <pc:sldMasterMk cId="39030012" sldId="2147483648"/>
        </pc:sldMasterMkLst>
        <pc:spChg chg="mod">
          <ac:chgData name="Joanna Enns" userId="e545c526-4049-4e40-8e46-e8268b71ff0a" providerId="ADAL" clId="{3693A453-7AB2-C84E-AC65-1F8FAF3FCCBB}" dt="2023-11-16T22:25:30.982" v="235" actId="14100"/>
          <ac:spMkLst>
            <pc:docMk/>
            <pc:sldMasterMk cId="39030012" sldId="2147483648"/>
            <ac:spMk id="2" creationId="{8DA191C2-620D-7711-41B6-01464E16A90A}"/>
          </ac:spMkLst>
        </pc:spChg>
        <pc:spChg chg="mod">
          <ac:chgData name="Joanna Enns" userId="e545c526-4049-4e40-8e46-e8268b71ff0a" providerId="ADAL" clId="{3693A453-7AB2-C84E-AC65-1F8FAF3FCCBB}" dt="2023-11-16T22:27:44.882" v="260" actId="14100"/>
          <ac:spMkLst>
            <pc:docMk/>
            <pc:sldMasterMk cId="39030012" sldId="2147483648"/>
            <ac:spMk id="3" creationId="{E262CAAB-DEEE-0648-8CCD-DBD3FE62F758}"/>
          </ac:spMkLst>
        </pc:spChg>
        <pc:spChg chg="add del mod">
          <ac:chgData name="Joanna Enns" userId="e545c526-4049-4e40-8e46-e8268b71ff0a" providerId="ADAL" clId="{3693A453-7AB2-C84E-AC65-1F8FAF3FCCBB}" dt="2023-11-16T23:51:16.754" v="264" actId="21"/>
          <ac:spMkLst>
            <pc:docMk/>
            <pc:sldMasterMk cId="39030012" sldId="2147483648"/>
            <ac:spMk id="4" creationId="{31538769-2D59-9903-6F25-0B35BD49F328}"/>
          </ac:spMkLst>
        </pc:spChg>
        <pc:spChg chg="add del mod">
          <ac:chgData name="Joanna Enns" userId="e545c526-4049-4e40-8e46-e8268b71ff0a" providerId="ADAL" clId="{3693A453-7AB2-C84E-AC65-1F8FAF3FCCBB}" dt="2023-11-16T23:51:16.754" v="264" actId="21"/>
          <ac:spMkLst>
            <pc:docMk/>
            <pc:sldMasterMk cId="39030012" sldId="2147483648"/>
            <ac:spMk id="5" creationId="{C978AC50-6657-AD0C-DC49-A7E965F247AF}"/>
          </ac:spMkLst>
        </pc:spChg>
        <pc:spChg chg="add del mod">
          <ac:chgData name="Joanna Enns" userId="e545c526-4049-4e40-8e46-e8268b71ff0a" providerId="ADAL" clId="{3693A453-7AB2-C84E-AC65-1F8FAF3FCCBB}" dt="2023-11-16T23:51:16.754" v="264" actId="21"/>
          <ac:spMkLst>
            <pc:docMk/>
            <pc:sldMasterMk cId="39030012" sldId="2147483648"/>
            <ac:spMk id="6" creationId="{C1BDD7E3-E3C5-95D2-B7CB-4ECB4AD2F1F5}"/>
          </ac:spMkLst>
        </pc:spChg>
        <pc:spChg chg="add del mod">
          <ac:chgData name="Joanna Enns" userId="e545c526-4049-4e40-8e46-e8268b71ff0a" providerId="ADAL" clId="{3693A453-7AB2-C84E-AC65-1F8FAF3FCCBB}" dt="2023-11-16T23:51:16.754" v="264" actId="21"/>
          <ac:spMkLst>
            <pc:docMk/>
            <pc:sldMasterMk cId="39030012" sldId="2147483648"/>
            <ac:spMk id="7" creationId="{92F29086-D167-560E-3A6E-CE0F7101B4F1}"/>
          </ac:spMkLst>
        </pc:spChg>
        <pc:spChg chg="add del mod">
          <ac:chgData name="Joanna Enns" userId="e545c526-4049-4e40-8e46-e8268b71ff0a" providerId="ADAL" clId="{3693A453-7AB2-C84E-AC65-1F8FAF3FCCBB}" dt="2023-11-16T23:51:16.754" v="264" actId="21"/>
          <ac:spMkLst>
            <pc:docMk/>
            <pc:sldMasterMk cId="39030012" sldId="2147483648"/>
            <ac:spMk id="8" creationId="{D077C0CB-E03E-29C7-268C-092CAE3A7BBC}"/>
          </ac:spMkLst>
        </pc:spChg>
        <pc:spChg chg="add del mod">
          <ac:chgData name="Joanna Enns" userId="e545c526-4049-4e40-8e46-e8268b71ff0a" providerId="ADAL" clId="{3693A453-7AB2-C84E-AC65-1F8FAF3FCCBB}" dt="2023-11-16T23:51:16.754" v="264" actId="21"/>
          <ac:spMkLst>
            <pc:docMk/>
            <pc:sldMasterMk cId="39030012" sldId="2147483648"/>
            <ac:spMk id="9" creationId="{9D4B72F9-368A-81AC-F1EA-84917001B955}"/>
          </ac:spMkLst>
        </pc:spChg>
        <pc:spChg chg="add del mod">
          <ac:chgData name="Joanna Enns" userId="e545c526-4049-4e40-8e46-e8268b71ff0a" providerId="ADAL" clId="{3693A453-7AB2-C84E-AC65-1F8FAF3FCCBB}" dt="2023-11-16T23:51:16.754" v="264" actId="21"/>
          <ac:spMkLst>
            <pc:docMk/>
            <pc:sldMasterMk cId="39030012" sldId="2147483648"/>
            <ac:spMk id="10" creationId="{35436DBB-5FEE-353E-5773-4F5DD4599792}"/>
          </ac:spMkLst>
        </pc:spChg>
        <pc:spChg chg="add del mod">
          <ac:chgData name="Joanna Enns" userId="e545c526-4049-4e40-8e46-e8268b71ff0a" providerId="ADAL" clId="{3693A453-7AB2-C84E-AC65-1F8FAF3FCCBB}" dt="2023-11-16T23:53:12.766" v="283" actId="21"/>
          <ac:spMkLst>
            <pc:docMk/>
            <pc:sldMasterMk cId="39030012" sldId="2147483648"/>
            <ac:spMk id="11" creationId="{335CAD18-A5AE-A73E-4DD6-892C13955A70}"/>
          </ac:spMkLst>
        </pc:spChg>
        <pc:spChg chg="add del mod">
          <ac:chgData name="Joanna Enns" userId="e545c526-4049-4e40-8e46-e8268b71ff0a" providerId="ADAL" clId="{3693A453-7AB2-C84E-AC65-1F8FAF3FCCBB}" dt="2023-11-16T23:53:12.766" v="283" actId="21"/>
          <ac:spMkLst>
            <pc:docMk/>
            <pc:sldMasterMk cId="39030012" sldId="2147483648"/>
            <ac:spMk id="12" creationId="{C298E619-2915-EE7A-82DA-81164249E648}"/>
          </ac:spMkLst>
        </pc:spChg>
        <pc:spChg chg="add del mod">
          <ac:chgData name="Joanna Enns" userId="e545c526-4049-4e40-8e46-e8268b71ff0a" providerId="ADAL" clId="{3693A453-7AB2-C84E-AC65-1F8FAF3FCCBB}" dt="2023-11-16T23:53:12.766" v="283" actId="21"/>
          <ac:spMkLst>
            <pc:docMk/>
            <pc:sldMasterMk cId="39030012" sldId="2147483648"/>
            <ac:spMk id="13" creationId="{79A7788A-1FA2-23E7-AD72-8D30531DF85C}"/>
          </ac:spMkLst>
        </pc:spChg>
        <pc:spChg chg="add del mod">
          <ac:chgData name="Joanna Enns" userId="e545c526-4049-4e40-8e46-e8268b71ff0a" providerId="ADAL" clId="{3693A453-7AB2-C84E-AC65-1F8FAF3FCCBB}" dt="2023-11-16T23:53:12.766" v="283" actId="21"/>
          <ac:spMkLst>
            <pc:docMk/>
            <pc:sldMasterMk cId="39030012" sldId="2147483648"/>
            <ac:spMk id="14" creationId="{20E30B1D-34C2-95E9-288B-4A6D951B0903}"/>
          </ac:spMkLst>
        </pc:spChg>
        <pc:spChg chg="add del mod">
          <ac:chgData name="Joanna Enns" userId="e545c526-4049-4e40-8e46-e8268b71ff0a" providerId="ADAL" clId="{3693A453-7AB2-C84E-AC65-1F8FAF3FCCBB}" dt="2023-11-16T23:53:12.766" v="283" actId="21"/>
          <ac:spMkLst>
            <pc:docMk/>
            <pc:sldMasterMk cId="39030012" sldId="2147483648"/>
            <ac:spMk id="15" creationId="{6E7BAF44-1B12-7710-78B5-3AA6B34D9589}"/>
          </ac:spMkLst>
        </pc:spChg>
        <pc:spChg chg="add del mod">
          <ac:chgData name="Joanna Enns" userId="e545c526-4049-4e40-8e46-e8268b71ff0a" providerId="ADAL" clId="{3693A453-7AB2-C84E-AC65-1F8FAF3FCCBB}" dt="2023-11-16T23:53:12.766" v="283" actId="21"/>
          <ac:spMkLst>
            <pc:docMk/>
            <pc:sldMasterMk cId="39030012" sldId="2147483648"/>
            <ac:spMk id="16" creationId="{DCD79D9F-BC5C-1C7E-36C4-AD47483C21C8}"/>
          </ac:spMkLst>
        </pc:spChg>
        <pc:spChg chg="add del mod">
          <ac:chgData name="Joanna Enns" userId="e545c526-4049-4e40-8e46-e8268b71ff0a" providerId="ADAL" clId="{3693A453-7AB2-C84E-AC65-1F8FAF3FCCBB}" dt="2023-11-16T23:53:12.766" v="283" actId="21"/>
          <ac:spMkLst>
            <pc:docMk/>
            <pc:sldMasterMk cId="39030012" sldId="2147483648"/>
            <ac:spMk id="17" creationId="{33B46188-6003-2123-87A5-7A7CD2C5AB42}"/>
          </ac:spMkLst>
        </pc:spChg>
        <pc:sldLayoutChg chg="addSp delSp modSp mod">
          <pc:chgData name="Joanna Enns" userId="e545c526-4049-4e40-8e46-e8268b71ff0a" providerId="ADAL" clId="{3693A453-7AB2-C84E-AC65-1F8FAF3FCCBB}" dt="2023-11-17T19:48:13.787" v="1808" actId="478"/>
          <pc:sldLayoutMkLst>
            <pc:docMk/>
            <pc:sldMasterMk cId="39030012" sldId="2147483648"/>
            <pc:sldLayoutMk cId="1836740701" sldId="2147483651"/>
          </pc:sldLayoutMkLst>
          <pc:spChg chg="add del mod">
            <ac:chgData name="Joanna Enns" userId="e545c526-4049-4e40-8e46-e8268b71ff0a" providerId="ADAL" clId="{3693A453-7AB2-C84E-AC65-1F8FAF3FCCBB}" dt="2023-11-17T19:47:52.674" v="1806" actId="14100"/>
            <ac:spMkLst>
              <pc:docMk/>
              <pc:sldMasterMk cId="39030012" sldId="2147483648"/>
              <pc:sldLayoutMk cId="1836740701" sldId="2147483651"/>
              <ac:spMk id="2" creationId="{119C3CA0-2F60-BAE5-8BBE-A96429E088BF}"/>
            </ac:spMkLst>
          </pc:spChg>
          <pc:spChg chg="del">
            <ac:chgData name="Joanna Enns" userId="e545c526-4049-4e40-8e46-e8268b71ff0a" providerId="ADAL" clId="{3693A453-7AB2-C84E-AC65-1F8FAF3FCCBB}" dt="2023-11-17T00:24:10.671" v="774" actId="478"/>
            <ac:spMkLst>
              <pc:docMk/>
              <pc:sldMasterMk cId="39030012" sldId="2147483648"/>
              <pc:sldLayoutMk cId="1836740701" sldId="2147483651"/>
              <ac:spMk id="3" creationId="{40079DD0-06D9-7B1B-6CED-C69E38B23903}"/>
            </ac:spMkLst>
          </pc:spChg>
          <pc:spChg chg="add del mod">
            <ac:chgData name="Joanna Enns" userId="e545c526-4049-4e40-8e46-e8268b71ff0a" providerId="ADAL" clId="{3693A453-7AB2-C84E-AC65-1F8FAF3FCCBB}" dt="2023-11-17T19:48:13.787" v="1808" actId="478"/>
            <ac:spMkLst>
              <pc:docMk/>
              <pc:sldMasterMk cId="39030012" sldId="2147483648"/>
              <pc:sldLayoutMk cId="1836740701" sldId="2147483651"/>
              <ac:spMk id="3" creationId="{56B9BD19-88FC-6428-E423-7D1F1BD0E94D}"/>
            </ac:spMkLst>
          </pc:spChg>
          <pc:spChg chg="add del mod">
            <ac:chgData name="Joanna Enns" userId="e545c526-4049-4e40-8e46-e8268b71ff0a" providerId="ADAL" clId="{3693A453-7AB2-C84E-AC65-1F8FAF3FCCBB}" dt="2023-11-17T19:47:49.544" v="1805" actId="14100"/>
            <ac:spMkLst>
              <pc:docMk/>
              <pc:sldMasterMk cId="39030012" sldId="2147483648"/>
              <pc:sldLayoutMk cId="1836740701" sldId="2147483651"/>
              <ac:spMk id="4" creationId="{BFDCA7CF-5577-7725-D15C-146CC7B757E7}"/>
            </ac:spMkLst>
          </pc:spChg>
          <pc:spChg chg="del">
            <ac:chgData name="Joanna Enns" userId="e545c526-4049-4e40-8e46-e8268b71ff0a" providerId="ADAL" clId="{3693A453-7AB2-C84E-AC65-1F8FAF3FCCBB}" dt="2023-11-17T00:24:10.671" v="774" actId="478"/>
            <ac:spMkLst>
              <pc:docMk/>
              <pc:sldMasterMk cId="39030012" sldId="2147483648"/>
              <pc:sldLayoutMk cId="1836740701" sldId="2147483651"/>
              <ac:spMk id="5" creationId="{4A139002-32E2-59BA-94CA-BDBA2E4B1390}"/>
            </ac:spMkLst>
          </pc:spChg>
          <pc:spChg chg="add del mod">
            <ac:chgData name="Joanna Enns" userId="e545c526-4049-4e40-8e46-e8268b71ff0a" providerId="ADAL" clId="{3693A453-7AB2-C84E-AC65-1F8FAF3FCCBB}" dt="2023-11-17T19:48:12.829" v="1807" actId="21"/>
            <ac:spMkLst>
              <pc:docMk/>
              <pc:sldMasterMk cId="39030012" sldId="2147483648"/>
              <pc:sldLayoutMk cId="1836740701" sldId="2147483651"/>
              <ac:spMk id="5" creationId="{4AC06933-6369-5EC9-4110-69A9038D44A3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49:37.559" v="1820" actId="478"/>
          <pc:sldLayoutMkLst>
            <pc:docMk/>
            <pc:sldMasterMk cId="39030012" sldId="2147483648"/>
            <pc:sldLayoutMk cId="3750798525" sldId="2147483652"/>
          </pc:sldLayoutMkLst>
          <pc:spChg chg="add del mod">
            <ac:chgData name="Joanna Enns" userId="e545c526-4049-4e40-8e46-e8268b71ff0a" providerId="ADAL" clId="{3693A453-7AB2-C84E-AC65-1F8FAF3FCCBB}" dt="2023-11-16T23:53:18.297" v="285"/>
            <ac:spMkLst>
              <pc:docMk/>
              <pc:sldMasterMk cId="39030012" sldId="2147483648"/>
              <pc:sldLayoutMk cId="3750798525" sldId="2147483652"/>
              <ac:spMk id="2" creationId="{672152FF-0096-4710-E179-551ED8B0B060}"/>
            </ac:spMkLst>
          </pc:spChg>
          <pc:spChg chg="del">
            <ac:chgData name="Joanna Enns" userId="e545c526-4049-4e40-8e46-e8268b71ff0a" providerId="ADAL" clId="{3693A453-7AB2-C84E-AC65-1F8FAF3FCCBB}" dt="2023-11-16T23:53:55.277" v="302" actId="478"/>
            <ac:spMkLst>
              <pc:docMk/>
              <pc:sldMasterMk cId="39030012" sldId="2147483648"/>
              <pc:sldLayoutMk cId="3750798525" sldId="2147483652"/>
              <ac:spMk id="3" creationId="{05B2FB1A-3260-9231-D0A6-7C9F0A223D86}"/>
            </ac:spMkLst>
          </pc:spChg>
          <pc:spChg chg="add del mod">
            <ac:chgData name="Joanna Enns" userId="e545c526-4049-4e40-8e46-e8268b71ff0a" providerId="ADAL" clId="{3693A453-7AB2-C84E-AC65-1F8FAF3FCCBB}" dt="2023-11-16T23:53:18.297" v="285"/>
            <ac:spMkLst>
              <pc:docMk/>
              <pc:sldMasterMk cId="39030012" sldId="2147483648"/>
              <pc:sldLayoutMk cId="3750798525" sldId="2147483652"/>
              <ac:spMk id="4" creationId="{05F98288-86CA-8DA5-0D8E-BACD41528881}"/>
            </ac:spMkLst>
          </pc:spChg>
          <pc:spChg chg="add del mod">
            <ac:chgData name="Joanna Enns" userId="e545c526-4049-4e40-8e46-e8268b71ff0a" providerId="ADAL" clId="{3693A453-7AB2-C84E-AC65-1F8FAF3FCCBB}" dt="2023-11-16T23:53:18.297" v="285"/>
            <ac:spMkLst>
              <pc:docMk/>
              <pc:sldMasterMk cId="39030012" sldId="2147483648"/>
              <pc:sldLayoutMk cId="3750798525" sldId="2147483652"/>
              <ac:spMk id="5" creationId="{076E5898-D2AB-1896-D268-4E2733A4563A}"/>
            </ac:spMkLst>
          </pc:spChg>
          <pc:spChg chg="del mod">
            <ac:chgData name="Joanna Enns" userId="e545c526-4049-4e40-8e46-e8268b71ff0a" providerId="ADAL" clId="{3693A453-7AB2-C84E-AC65-1F8FAF3FCCBB}" dt="2023-11-17T01:04:19.309" v="1295" actId="478"/>
            <ac:spMkLst>
              <pc:docMk/>
              <pc:sldMasterMk cId="39030012" sldId="2147483648"/>
              <pc:sldLayoutMk cId="3750798525" sldId="2147483652"/>
              <ac:spMk id="6" creationId="{3DB15ACA-C9FB-09DA-4544-B6AD93025B6E}"/>
            </ac:spMkLst>
          </pc:spChg>
          <pc:spChg chg="add del mod">
            <ac:chgData name="Joanna Enns" userId="e545c526-4049-4e40-8e46-e8268b71ff0a" providerId="ADAL" clId="{3693A453-7AB2-C84E-AC65-1F8FAF3FCCBB}" dt="2023-11-16T23:53:18.297" v="285"/>
            <ac:spMkLst>
              <pc:docMk/>
              <pc:sldMasterMk cId="39030012" sldId="2147483648"/>
              <pc:sldLayoutMk cId="3750798525" sldId="2147483652"/>
              <ac:spMk id="7" creationId="{DA6AF486-BEDF-0EA9-40EC-1E45958B7F6B}"/>
            </ac:spMkLst>
          </pc:spChg>
          <pc:spChg chg="add del mod">
            <ac:chgData name="Joanna Enns" userId="e545c526-4049-4e40-8e46-e8268b71ff0a" providerId="ADAL" clId="{3693A453-7AB2-C84E-AC65-1F8FAF3FCCBB}" dt="2023-11-16T23:53:18.297" v="285"/>
            <ac:spMkLst>
              <pc:docMk/>
              <pc:sldMasterMk cId="39030012" sldId="2147483648"/>
              <pc:sldLayoutMk cId="3750798525" sldId="2147483652"/>
              <ac:spMk id="8" creationId="{8CD7B7CA-3C94-D332-B173-F6EAADE74F47}"/>
            </ac:spMkLst>
          </pc:spChg>
          <pc:spChg chg="add del mod">
            <ac:chgData name="Joanna Enns" userId="e545c526-4049-4e40-8e46-e8268b71ff0a" providerId="ADAL" clId="{3693A453-7AB2-C84E-AC65-1F8FAF3FCCBB}" dt="2023-11-16T23:53:18.297" v="285"/>
            <ac:spMkLst>
              <pc:docMk/>
              <pc:sldMasterMk cId="39030012" sldId="2147483648"/>
              <pc:sldLayoutMk cId="3750798525" sldId="2147483652"/>
              <ac:spMk id="10" creationId="{DF09E7DC-22A9-99DE-EADB-C44C33A017F6}"/>
            </ac:spMkLst>
          </pc:spChg>
          <pc:spChg chg="del mod">
            <ac:chgData name="Joanna Enns" userId="e545c526-4049-4e40-8e46-e8268b71ff0a" providerId="ADAL" clId="{3693A453-7AB2-C84E-AC65-1F8FAF3FCCBB}" dt="2023-11-17T01:04:19.309" v="1295" actId="478"/>
            <ac:spMkLst>
              <pc:docMk/>
              <pc:sldMasterMk cId="39030012" sldId="2147483648"/>
              <pc:sldLayoutMk cId="3750798525" sldId="2147483652"/>
              <ac:spMk id="11" creationId="{A8703E58-DB92-8A2C-53E9-0C9DF27E75F3}"/>
            </ac:spMkLst>
          </pc:spChg>
          <pc:spChg chg="add del mod">
            <ac:chgData name="Joanna Enns" userId="e545c526-4049-4e40-8e46-e8268b71ff0a" providerId="ADAL" clId="{3693A453-7AB2-C84E-AC65-1F8FAF3FCCBB}" dt="2023-11-16T23:53:18.297" v="285"/>
            <ac:spMkLst>
              <pc:docMk/>
              <pc:sldMasterMk cId="39030012" sldId="2147483648"/>
              <pc:sldLayoutMk cId="3750798525" sldId="2147483652"/>
              <ac:spMk id="13" creationId="{18F00AA0-37D6-1B74-A925-504AF19F44A8}"/>
            </ac:spMkLst>
          </pc:spChg>
          <pc:spChg chg="add mod">
            <ac:chgData name="Joanna Enns" userId="e545c526-4049-4e40-8e46-e8268b71ff0a" providerId="ADAL" clId="{3693A453-7AB2-C84E-AC65-1F8FAF3FCCBB}" dt="2023-11-16T23:53:55.667" v="303"/>
            <ac:spMkLst>
              <pc:docMk/>
              <pc:sldMasterMk cId="39030012" sldId="2147483648"/>
              <pc:sldLayoutMk cId="3750798525" sldId="2147483652"/>
              <ac:spMk id="15" creationId="{9A86C3FD-FAFA-F906-54A0-E60F17B170EF}"/>
            </ac:spMkLst>
          </pc:spChg>
          <pc:spChg chg="add del mod">
            <ac:chgData name="Joanna Enns" userId="e545c526-4049-4e40-8e46-e8268b71ff0a" providerId="ADAL" clId="{3693A453-7AB2-C84E-AC65-1F8FAF3FCCBB}" dt="2023-11-17T19:49:37.559" v="1820" actId="478"/>
            <ac:spMkLst>
              <pc:docMk/>
              <pc:sldMasterMk cId="39030012" sldId="2147483648"/>
              <pc:sldLayoutMk cId="3750798525" sldId="2147483652"/>
              <ac:spMk id="16" creationId="{C4CC6095-9B08-E918-38CF-9D4039E0EEAD}"/>
            </ac:spMkLst>
          </pc:spChg>
          <pc:spChg chg="add mod">
            <ac:chgData name="Joanna Enns" userId="e545c526-4049-4e40-8e46-e8268b71ff0a" providerId="ADAL" clId="{3693A453-7AB2-C84E-AC65-1F8FAF3FCCBB}" dt="2023-11-17T00:22:26.444" v="757" actId="571"/>
            <ac:spMkLst>
              <pc:docMk/>
              <pc:sldMasterMk cId="39030012" sldId="2147483648"/>
              <pc:sldLayoutMk cId="3750798525" sldId="2147483652"/>
              <ac:spMk id="17" creationId="{1D5B1D90-3DE1-56A8-CCC4-03A0D3F04540}"/>
            </ac:spMkLst>
          </pc:spChg>
          <pc:spChg chg="add mod">
            <ac:chgData name="Joanna Enns" userId="e545c526-4049-4e40-8e46-e8268b71ff0a" providerId="ADAL" clId="{3693A453-7AB2-C84E-AC65-1F8FAF3FCCBB}" dt="2023-11-17T01:04:42.722" v="1301" actId="14100"/>
            <ac:spMkLst>
              <pc:docMk/>
              <pc:sldMasterMk cId="39030012" sldId="2147483648"/>
              <pc:sldLayoutMk cId="3750798525" sldId="2147483652"/>
              <ac:spMk id="18" creationId="{D12DB505-B0B8-1321-19E3-DFDE1502C8C3}"/>
            </ac:spMkLst>
          </pc:spChg>
          <pc:spChg chg="add mod">
            <ac:chgData name="Joanna Enns" userId="e545c526-4049-4e40-8e46-e8268b71ff0a" providerId="ADAL" clId="{3693A453-7AB2-C84E-AC65-1F8FAF3FCCBB}" dt="2023-11-17T01:04:44.565" v="1302" actId="14100"/>
            <ac:spMkLst>
              <pc:docMk/>
              <pc:sldMasterMk cId="39030012" sldId="2147483648"/>
              <pc:sldLayoutMk cId="3750798525" sldId="2147483652"/>
              <ac:spMk id="19" creationId="{487EBB65-FB10-AB67-789B-3D726911F4B3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8:45:51.817" v="1692" actId="478"/>
          <pc:sldLayoutMkLst>
            <pc:docMk/>
            <pc:sldMasterMk cId="39030012" sldId="2147483648"/>
            <pc:sldLayoutMk cId="167609783" sldId="2147483696"/>
          </pc:sldLayoutMkLst>
          <pc:spChg chg="add del mod">
            <ac:chgData name="Joanna Enns" userId="e545c526-4049-4e40-8e46-e8268b71ff0a" providerId="ADAL" clId="{3693A453-7AB2-C84E-AC65-1F8FAF3FCCBB}" dt="2023-11-16T23:57:17.551" v="370" actId="478"/>
            <ac:spMkLst>
              <pc:docMk/>
              <pc:sldMasterMk cId="39030012" sldId="2147483648"/>
              <pc:sldLayoutMk cId="167609783" sldId="2147483696"/>
              <ac:spMk id="2" creationId="{AE9EAB88-8B13-0CB8-2A5E-D8209A984A8C}"/>
            </ac:spMkLst>
          </pc:spChg>
          <pc:spChg chg="mod">
            <ac:chgData name="Joanna Enns" userId="e545c526-4049-4e40-8e46-e8268b71ff0a" providerId="ADAL" clId="{3693A453-7AB2-C84E-AC65-1F8FAF3FCCBB}" dt="2023-11-17T00:04:24.898" v="459" actId="20577"/>
            <ac:spMkLst>
              <pc:docMk/>
              <pc:sldMasterMk cId="39030012" sldId="2147483648"/>
              <pc:sldLayoutMk cId="167609783" sldId="2147483696"/>
              <ac:spMk id="5" creationId="{6190B042-B066-34A3-A5E7-217DE447EBB2}"/>
            </ac:spMkLst>
          </pc:spChg>
          <pc:spChg chg="add del mod">
            <ac:chgData name="Joanna Enns" userId="e545c526-4049-4e40-8e46-e8268b71ff0a" providerId="ADAL" clId="{3693A453-7AB2-C84E-AC65-1F8FAF3FCCBB}" dt="2023-11-16T23:59:19.866" v="419" actId="21"/>
            <ac:spMkLst>
              <pc:docMk/>
              <pc:sldMasterMk cId="39030012" sldId="2147483648"/>
              <pc:sldLayoutMk cId="167609783" sldId="2147483696"/>
              <ac:spMk id="6" creationId="{4434CE87-739E-583F-8F1D-1F008997D5D3}"/>
            </ac:spMkLst>
          </pc:spChg>
          <pc:spChg chg="mod">
            <ac:chgData name="Joanna Enns" userId="e545c526-4049-4e40-8e46-e8268b71ff0a" providerId="ADAL" clId="{3693A453-7AB2-C84E-AC65-1F8FAF3FCCBB}" dt="2023-11-17T18:36:52.813" v="1666" actId="20577"/>
            <ac:spMkLst>
              <pc:docMk/>
              <pc:sldMasterMk cId="39030012" sldId="2147483648"/>
              <pc:sldLayoutMk cId="167609783" sldId="2147483696"/>
              <ac:spMk id="7" creationId="{E60C74FC-B660-2D3D-FF40-3267C25FC7BE}"/>
            </ac:spMkLst>
          </pc:spChg>
          <pc:spChg chg="add del mod">
            <ac:chgData name="Joanna Enns" userId="e545c526-4049-4e40-8e46-e8268b71ff0a" providerId="ADAL" clId="{3693A453-7AB2-C84E-AC65-1F8FAF3FCCBB}" dt="2023-11-16T23:59:19.866" v="419" actId="21"/>
            <ac:spMkLst>
              <pc:docMk/>
              <pc:sldMasterMk cId="39030012" sldId="2147483648"/>
              <pc:sldLayoutMk cId="167609783" sldId="2147483696"/>
              <ac:spMk id="8" creationId="{D5FAA765-7F1A-FDBF-5220-22FBE67485D4}"/>
            </ac:spMkLst>
          </pc:spChg>
          <pc:spChg chg="add del mod">
            <ac:chgData name="Joanna Enns" userId="e545c526-4049-4e40-8e46-e8268b71ff0a" providerId="ADAL" clId="{3693A453-7AB2-C84E-AC65-1F8FAF3FCCBB}" dt="2023-11-17T00:02:47.360" v="451" actId="478"/>
            <ac:spMkLst>
              <pc:docMk/>
              <pc:sldMasterMk cId="39030012" sldId="2147483648"/>
              <pc:sldLayoutMk cId="167609783" sldId="2147483696"/>
              <ac:spMk id="9" creationId="{21090266-FD46-9DDF-7A1F-2DADD2252290}"/>
            </ac:spMkLst>
          </pc:spChg>
          <pc:spChg chg="add del mod">
            <ac:chgData name="Joanna Enns" userId="e545c526-4049-4e40-8e46-e8268b71ff0a" providerId="ADAL" clId="{3693A453-7AB2-C84E-AC65-1F8FAF3FCCBB}" dt="2023-11-17T00:02:47.360" v="451" actId="478"/>
            <ac:spMkLst>
              <pc:docMk/>
              <pc:sldMasterMk cId="39030012" sldId="2147483648"/>
              <pc:sldLayoutMk cId="167609783" sldId="2147483696"/>
              <ac:spMk id="10" creationId="{E9880FD1-6ECB-0F26-8D4F-5A42482FD1C1}"/>
            </ac:spMkLst>
          </pc:spChg>
          <pc:spChg chg="add del mod">
            <ac:chgData name="Joanna Enns" userId="e545c526-4049-4e40-8e46-e8268b71ff0a" providerId="ADAL" clId="{3693A453-7AB2-C84E-AC65-1F8FAF3FCCBB}" dt="2023-11-17T00:02:47.360" v="451" actId="478"/>
            <ac:spMkLst>
              <pc:docMk/>
              <pc:sldMasterMk cId="39030012" sldId="2147483648"/>
              <pc:sldLayoutMk cId="167609783" sldId="2147483696"/>
              <ac:spMk id="12" creationId="{D92CEFA5-A0DF-BD07-EFA7-847421E4B9BD}"/>
            </ac:spMkLst>
          </pc:spChg>
          <pc:spChg chg="add del mod">
            <ac:chgData name="Joanna Enns" userId="e545c526-4049-4e40-8e46-e8268b71ff0a" providerId="ADAL" clId="{3693A453-7AB2-C84E-AC65-1F8FAF3FCCBB}" dt="2023-11-17T00:02:47.360" v="451" actId="478"/>
            <ac:spMkLst>
              <pc:docMk/>
              <pc:sldMasterMk cId="39030012" sldId="2147483648"/>
              <pc:sldLayoutMk cId="167609783" sldId="2147483696"/>
              <ac:spMk id="13" creationId="{636C45D2-58AE-109F-4AD7-684F27A52E4A}"/>
            </ac:spMkLst>
          </pc:spChg>
          <pc:picChg chg="add del mod">
            <ac:chgData name="Joanna Enns" userId="e545c526-4049-4e40-8e46-e8268b71ff0a" providerId="ADAL" clId="{3693A453-7AB2-C84E-AC65-1F8FAF3FCCBB}" dt="2023-11-17T18:45:51.817" v="1692" actId="478"/>
            <ac:picMkLst>
              <pc:docMk/>
              <pc:sldMasterMk cId="39030012" sldId="2147483648"/>
              <pc:sldLayoutMk cId="167609783" sldId="2147483696"/>
              <ac:picMk id="2" creationId="{5BAC432D-16C3-C8CA-30BF-A0D449A24BB4}"/>
            </ac:picMkLst>
          </pc:picChg>
          <pc:picChg chg="mod">
            <ac:chgData name="Joanna Enns" userId="e545c526-4049-4e40-8e46-e8268b71ff0a" providerId="ADAL" clId="{3693A453-7AB2-C84E-AC65-1F8FAF3FCCBB}" dt="2023-11-17T18:05:13.396" v="1524" actId="14100"/>
            <ac:picMkLst>
              <pc:docMk/>
              <pc:sldMasterMk cId="39030012" sldId="2147483648"/>
              <pc:sldLayoutMk cId="167609783" sldId="2147483696"/>
              <ac:picMk id="4" creationId="{BE7BA0EE-5155-059C-EFC8-9A9D36CFFC0D}"/>
            </ac:picMkLst>
          </pc:picChg>
        </pc:sldLayoutChg>
        <pc:sldLayoutChg chg="addSp delSp modSp mod">
          <pc:chgData name="Joanna Enns" userId="e545c526-4049-4e40-8e46-e8268b71ff0a" providerId="ADAL" clId="{3693A453-7AB2-C84E-AC65-1F8FAF3FCCBB}" dt="2023-11-17T19:49:44.267" v="1823" actId="478"/>
          <pc:sldLayoutMkLst>
            <pc:docMk/>
            <pc:sldMasterMk cId="39030012" sldId="2147483648"/>
            <pc:sldLayoutMk cId="1621441435" sldId="2147483702"/>
          </pc:sldLayoutMkLst>
          <pc:spChg chg="add del mod">
            <ac:chgData name="Joanna Enns" userId="e545c526-4049-4e40-8e46-e8268b71ff0a" providerId="ADAL" clId="{3693A453-7AB2-C84E-AC65-1F8FAF3FCCBB}" dt="2023-11-16T23:55:04.792" v="318" actId="478"/>
            <ac:spMkLst>
              <pc:docMk/>
              <pc:sldMasterMk cId="39030012" sldId="2147483648"/>
              <pc:sldLayoutMk cId="1621441435" sldId="2147483702"/>
              <ac:spMk id="3" creationId="{485BB391-8068-723E-7161-36381400F2B7}"/>
            </ac:spMkLst>
          </pc:spChg>
          <pc:spChg chg="add mod">
            <ac:chgData name="Joanna Enns" userId="e545c526-4049-4e40-8e46-e8268b71ff0a" providerId="ADAL" clId="{3693A453-7AB2-C84E-AC65-1F8FAF3FCCBB}" dt="2023-11-17T00:24:46.261" v="783" actId="14100"/>
            <ac:spMkLst>
              <pc:docMk/>
              <pc:sldMasterMk cId="39030012" sldId="2147483648"/>
              <pc:sldLayoutMk cId="1621441435" sldId="2147483702"/>
              <ac:spMk id="4" creationId="{52DD16D0-1FA7-516F-0E68-29AABC72240C}"/>
            </ac:spMkLst>
          </pc:spChg>
          <pc:spChg chg="add del mod">
            <ac:chgData name="Joanna Enns" userId="e545c526-4049-4e40-8e46-e8268b71ff0a" providerId="ADAL" clId="{3693A453-7AB2-C84E-AC65-1F8FAF3FCCBB}" dt="2023-11-17T19:49:44.267" v="1823" actId="478"/>
            <ac:spMkLst>
              <pc:docMk/>
              <pc:sldMasterMk cId="39030012" sldId="2147483648"/>
              <pc:sldLayoutMk cId="1621441435" sldId="2147483702"/>
              <ac:spMk id="5" creationId="{948BA3B6-B767-796C-47EA-5261FD87189A}"/>
            </ac:spMkLst>
          </pc:spChg>
          <pc:spChg chg="mod">
            <ac:chgData name="Joanna Enns" userId="e545c526-4049-4e40-8e46-e8268b71ff0a" providerId="ADAL" clId="{3693A453-7AB2-C84E-AC65-1F8FAF3FCCBB}" dt="2023-11-17T00:24:44.247" v="782" actId="14100"/>
            <ac:spMkLst>
              <pc:docMk/>
              <pc:sldMasterMk cId="39030012" sldId="2147483648"/>
              <pc:sldLayoutMk cId="1621441435" sldId="2147483702"/>
              <ac:spMk id="9" creationId="{46C54629-3299-0326-EC73-19D82F809ECE}"/>
            </ac:spMkLst>
          </pc:spChg>
          <pc:spChg chg="add del">
            <ac:chgData name="Joanna Enns" userId="e545c526-4049-4e40-8e46-e8268b71ff0a" providerId="ADAL" clId="{3693A453-7AB2-C84E-AC65-1F8FAF3FCCBB}" dt="2023-11-17T00:54:47.640" v="1226" actId="11529"/>
            <ac:spMkLst>
              <pc:docMk/>
              <pc:sldMasterMk cId="39030012" sldId="2147483648"/>
              <pc:sldLayoutMk cId="1621441435" sldId="2147483702"/>
              <ac:spMk id="10" creationId="{FD8FF693-15FD-A3B4-EB01-F731A2A5FBD5}"/>
            </ac:spMkLst>
          </pc:spChg>
          <pc:spChg chg="add del mod">
            <ac:chgData name="Joanna Enns" userId="e545c526-4049-4e40-8e46-e8268b71ff0a" providerId="ADAL" clId="{3693A453-7AB2-C84E-AC65-1F8FAF3FCCBB}" dt="2023-11-17T00:55:52.087" v="1258" actId="478"/>
            <ac:spMkLst>
              <pc:docMk/>
              <pc:sldMasterMk cId="39030012" sldId="2147483648"/>
              <pc:sldLayoutMk cId="1621441435" sldId="2147483702"/>
              <ac:spMk id="11" creationId="{26A6B5E2-AC80-F8D4-B350-26236CA7B6B7}"/>
            </ac:spMkLst>
          </pc:spChg>
          <pc:spChg chg="del">
            <ac:chgData name="Joanna Enns" userId="e545c526-4049-4e40-8e46-e8268b71ff0a" providerId="ADAL" clId="{3693A453-7AB2-C84E-AC65-1F8FAF3FCCBB}" dt="2023-11-16T23:54:48.893" v="313" actId="478"/>
            <ac:spMkLst>
              <pc:docMk/>
              <pc:sldMasterMk cId="39030012" sldId="2147483648"/>
              <pc:sldLayoutMk cId="1621441435" sldId="2147483702"/>
              <ac:spMk id="13" creationId="{2BF21148-CA65-6E41-9AF5-7BF15954EF40}"/>
            </ac:spMkLst>
          </pc:spChg>
          <pc:spChg chg="mod">
            <ac:chgData name="Joanna Enns" userId="e545c526-4049-4e40-8e46-e8268b71ff0a" providerId="ADAL" clId="{3693A453-7AB2-C84E-AC65-1F8FAF3FCCBB}" dt="2023-11-17T00:24:48.356" v="784" actId="14100"/>
            <ac:spMkLst>
              <pc:docMk/>
              <pc:sldMasterMk cId="39030012" sldId="2147483648"/>
              <pc:sldLayoutMk cId="1621441435" sldId="2147483702"/>
              <ac:spMk id="17" creationId="{DAFA0670-26FF-F341-B045-2C5797367DF7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00:09:35.651" v="531" actId="21"/>
          <pc:sldLayoutMkLst>
            <pc:docMk/>
            <pc:sldMasterMk cId="39030012" sldId="2147483648"/>
            <pc:sldLayoutMk cId="2105175032" sldId="2147483764"/>
          </pc:sldLayoutMkLst>
          <pc:spChg chg="mod">
            <ac:chgData name="Joanna Enns" userId="e545c526-4049-4e40-8e46-e8268b71ff0a" providerId="ADAL" clId="{3693A453-7AB2-C84E-AC65-1F8FAF3FCCBB}" dt="2023-11-17T00:07:20.904" v="500" actId="1076"/>
            <ac:spMkLst>
              <pc:docMk/>
              <pc:sldMasterMk cId="39030012" sldId="2147483648"/>
              <pc:sldLayoutMk cId="2105175032" sldId="2147483764"/>
              <ac:spMk id="2" creationId="{D4137C78-55B3-5043-A799-045EE321C45F}"/>
            </ac:spMkLst>
          </pc:spChg>
          <pc:spChg chg="mod">
            <ac:chgData name="Joanna Enns" userId="e545c526-4049-4e40-8e46-e8268b71ff0a" providerId="ADAL" clId="{3693A453-7AB2-C84E-AC65-1F8FAF3FCCBB}" dt="2023-11-17T00:07:46.577" v="506" actId="1076"/>
            <ac:spMkLst>
              <pc:docMk/>
              <pc:sldMasterMk cId="39030012" sldId="2147483648"/>
              <pc:sldLayoutMk cId="2105175032" sldId="2147483764"/>
              <ac:spMk id="4" creationId="{E27FBCAC-E99D-5496-48FF-F6A540BCDDF0}"/>
            </ac:spMkLst>
          </pc:spChg>
          <pc:spChg chg="mod">
            <ac:chgData name="Joanna Enns" userId="e545c526-4049-4e40-8e46-e8268b71ff0a" providerId="ADAL" clId="{3693A453-7AB2-C84E-AC65-1F8FAF3FCCBB}" dt="2023-11-17T00:09:07.090" v="518" actId="1076"/>
            <ac:spMkLst>
              <pc:docMk/>
              <pc:sldMasterMk cId="39030012" sldId="2147483648"/>
              <pc:sldLayoutMk cId="2105175032" sldId="2147483764"/>
              <ac:spMk id="5" creationId="{B1FB0E1B-A3D6-5142-B073-B15A7818AB4D}"/>
            </ac:spMkLst>
          </pc:spChg>
          <pc:spChg chg="add del mod">
            <ac:chgData name="Joanna Enns" userId="e545c526-4049-4e40-8e46-e8268b71ff0a" providerId="ADAL" clId="{3693A453-7AB2-C84E-AC65-1F8FAF3FCCBB}" dt="2023-11-17T00:07:51.975" v="507" actId="21"/>
            <ac:spMkLst>
              <pc:docMk/>
              <pc:sldMasterMk cId="39030012" sldId="2147483648"/>
              <pc:sldLayoutMk cId="2105175032" sldId="2147483764"/>
              <ac:spMk id="6" creationId="{C48F4FA7-9555-685D-F727-AE323C031CCA}"/>
            </ac:spMkLst>
          </pc:spChg>
          <pc:spChg chg="add del mod">
            <ac:chgData name="Joanna Enns" userId="e545c526-4049-4e40-8e46-e8268b71ff0a" providerId="ADAL" clId="{3693A453-7AB2-C84E-AC65-1F8FAF3FCCBB}" dt="2023-11-17T00:09:35.651" v="531" actId="21"/>
            <ac:spMkLst>
              <pc:docMk/>
              <pc:sldMasterMk cId="39030012" sldId="2147483648"/>
              <pc:sldLayoutMk cId="2105175032" sldId="2147483764"/>
              <ac:spMk id="7" creationId="{F60FA28B-FD03-3272-3977-A7E494258037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49:41.527" v="1822" actId="478"/>
          <pc:sldLayoutMkLst>
            <pc:docMk/>
            <pc:sldMasterMk cId="39030012" sldId="2147483648"/>
            <pc:sldLayoutMk cId="3198232284" sldId="2147483777"/>
          </pc:sldLayoutMkLst>
          <pc:spChg chg="add del mod">
            <ac:chgData name="Joanna Enns" userId="e545c526-4049-4e40-8e46-e8268b71ff0a" providerId="ADAL" clId="{3693A453-7AB2-C84E-AC65-1F8FAF3FCCBB}" dt="2023-11-17T19:49:41.527" v="1822" actId="478"/>
            <ac:spMkLst>
              <pc:docMk/>
              <pc:sldMasterMk cId="39030012" sldId="2147483648"/>
              <pc:sldLayoutMk cId="3198232284" sldId="2147483777"/>
              <ac:spMk id="2" creationId="{722B1BF3-2FF6-65A7-485D-941C9B5A4C0E}"/>
            </ac:spMkLst>
          </pc:spChg>
          <pc:spChg chg="add mod">
            <ac:chgData name="Joanna Enns" userId="e545c526-4049-4e40-8e46-e8268b71ff0a" providerId="ADAL" clId="{3693A453-7AB2-C84E-AC65-1F8FAF3FCCBB}" dt="2023-11-17T19:49:25.530" v="1817"/>
            <ac:spMkLst>
              <pc:docMk/>
              <pc:sldMasterMk cId="39030012" sldId="2147483648"/>
              <pc:sldLayoutMk cId="3198232284" sldId="2147483777"/>
              <ac:spMk id="4" creationId="{86A2F6FE-0271-79C6-6C58-E288DF1D6C75}"/>
            </ac:spMkLst>
          </pc:spChg>
          <pc:spChg chg="add mod">
            <ac:chgData name="Joanna Enns" userId="e545c526-4049-4e40-8e46-e8268b71ff0a" providerId="ADAL" clId="{3693A453-7AB2-C84E-AC65-1F8FAF3FCCBB}" dt="2023-11-17T19:49:25.530" v="1817"/>
            <ac:spMkLst>
              <pc:docMk/>
              <pc:sldMasterMk cId="39030012" sldId="2147483648"/>
              <pc:sldLayoutMk cId="3198232284" sldId="2147483777"/>
              <ac:spMk id="5" creationId="{4152FD5E-8EC9-1F3C-9706-A7B569861611}"/>
            </ac:spMkLst>
          </pc:spChg>
          <pc:spChg chg="del mod">
            <ac:chgData name="Joanna Enns" userId="e545c526-4049-4e40-8e46-e8268b71ff0a" providerId="ADAL" clId="{3693A453-7AB2-C84E-AC65-1F8FAF3FCCBB}" dt="2023-11-17T19:49:25.250" v="1816" actId="478"/>
            <ac:spMkLst>
              <pc:docMk/>
              <pc:sldMasterMk cId="39030012" sldId="2147483648"/>
              <pc:sldLayoutMk cId="3198232284" sldId="2147483777"/>
              <ac:spMk id="13" creationId="{9C416CAA-C1B1-13D9-A46A-64CDEC36BBF7}"/>
            </ac:spMkLst>
          </pc:spChg>
          <pc:spChg chg="del mod">
            <ac:chgData name="Joanna Enns" userId="e545c526-4049-4e40-8e46-e8268b71ff0a" providerId="ADAL" clId="{3693A453-7AB2-C84E-AC65-1F8FAF3FCCBB}" dt="2023-11-17T19:49:25.250" v="1816" actId="478"/>
            <ac:spMkLst>
              <pc:docMk/>
              <pc:sldMasterMk cId="39030012" sldId="2147483648"/>
              <pc:sldLayoutMk cId="3198232284" sldId="2147483777"/>
              <ac:spMk id="14" creationId="{03ED906F-6DFD-1760-AFD6-5A204B4BF0BB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49:35.264" v="1819" actId="478"/>
          <pc:sldLayoutMkLst>
            <pc:docMk/>
            <pc:sldMasterMk cId="39030012" sldId="2147483648"/>
            <pc:sldLayoutMk cId="1979110240" sldId="2147483778"/>
          </pc:sldLayoutMkLst>
          <pc:spChg chg="add del mod">
            <ac:chgData name="Joanna Enns" userId="e545c526-4049-4e40-8e46-e8268b71ff0a" providerId="ADAL" clId="{3693A453-7AB2-C84E-AC65-1F8FAF3FCCBB}" dt="2023-11-16T23:52:45.163" v="278" actId="478"/>
            <ac:spMkLst>
              <pc:docMk/>
              <pc:sldMasterMk cId="39030012" sldId="2147483648"/>
              <pc:sldLayoutMk cId="1979110240" sldId="2147483778"/>
              <ac:spMk id="2" creationId="{46360909-F42B-0229-FBF1-11A19F97CB09}"/>
            </ac:spMkLst>
          </pc:spChg>
          <pc:spChg chg="mod">
            <ac:chgData name="Joanna Enns" userId="e545c526-4049-4e40-8e46-e8268b71ff0a" providerId="ADAL" clId="{3693A453-7AB2-C84E-AC65-1F8FAF3FCCBB}" dt="2023-11-16T23:53:46.474" v="300" actId="14100"/>
            <ac:spMkLst>
              <pc:docMk/>
              <pc:sldMasterMk cId="39030012" sldId="2147483648"/>
              <pc:sldLayoutMk cId="1979110240" sldId="2147483778"/>
              <ac:spMk id="3" creationId="{ECDD2DD5-D7F5-8F26-4A09-AD4788B5DD60}"/>
            </ac:spMkLst>
          </pc:spChg>
          <pc:spChg chg="add del mod">
            <ac:chgData name="Joanna Enns" userId="e545c526-4049-4e40-8e46-e8268b71ff0a" providerId="ADAL" clId="{3693A453-7AB2-C84E-AC65-1F8FAF3FCCBB}" dt="2023-11-16T23:52:45.163" v="278" actId="478"/>
            <ac:spMkLst>
              <pc:docMk/>
              <pc:sldMasterMk cId="39030012" sldId="2147483648"/>
              <pc:sldLayoutMk cId="1979110240" sldId="2147483778"/>
              <ac:spMk id="4" creationId="{C498734F-A739-5373-46A0-9A24DBD7C27B}"/>
            </ac:spMkLst>
          </pc:spChg>
          <pc:spChg chg="del">
            <ac:chgData name="Joanna Enns" userId="e545c526-4049-4e40-8e46-e8268b71ff0a" providerId="ADAL" clId="{3693A453-7AB2-C84E-AC65-1F8FAF3FCCBB}" dt="2023-11-16T23:52:45.163" v="278" actId="478"/>
            <ac:spMkLst>
              <pc:docMk/>
              <pc:sldMasterMk cId="39030012" sldId="2147483648"/>
              <pc:sldLayoutMk cId="1979110240" sldId="2147483778"/>
              <ac:spMk id="8" creationId="{9350E58E-5D35-A807-2C6F-E7AB95A76E0C}"/>
            </ac:spMkLst>
          </pc:spChg>
          <pc:spChg chg="add del mod">
            <ac:chgData name="Joanna Enns" userId="e545c526-4049-4e40-8e46-e8268b71ff0a" providerId="ADAL" clId="{3693A453-7AB2-C84E-AC65-1F8FAF3FCCBB}" dt="2023-11-16T23:52:45.163" v="278" actId="478"/>
            <ac:spMkLst>
              <pc:docMk/>
              <pc:sldMasterMk cId="39030012" sldId="2147483648"/>
              <pc:sldLayoutMk cId="1979110240" sldId="2147483778"/>
              <ac:spMk id="9" creationId="{EDC7A630-D01A-16C6-C8AD-795AF9F6190D}"/>
            </ac:spMkLst>
          </pc:spChg>
          <pc:spChg chg="add del mod">
            <ac:chgData name="Joanna Enns" userId="e545c526-4049-4e40-8e46-e8268b71ff0a" providerId="ADAL" clId="{3693A453-7AB2-C84E-AC65-1F8FAF3FCCBB}" dt="2023-11-16T23:52:45.163" v="278" actId="478"/>
            <ac:spMkLst>
              <pc:docMk/>
              <pc:sldMasterMk cId="39030012" sldId="2147483648"/>
              <pc:sldLayoutMk cId="1979110240" sldId="2147483778"/>
              <ac:spMk id="10" creationId="{8690CCA0-9DF9-0521-FC59-20061625F62B}"/>
            </ac:spMkLst>
          </pc:spChg>
          <pc:spChg chg="add del mod">
            <ac:chgData name="Joanna Enns" userId="e545c526-4049-4e40-8e46-e8268b71ff0a" providerId="ADAL" clId="{3693A453-7AB2-C84E-AC65-1F8FAF3FCCBB}" dt="2023-11-16T23:52:45.163" v="278" actId="478"/>
            <ac:spMkLst>
              <pc:docMk/>
              <pc:sldMasterMk cId="39030012" sldId="2147483648"/>
              <pc:sldLayoutMk cId="1979110240" sldId="2147483778"/>
              <ac:spMk id="12" creationId="{E98DB4C7-09F9-8D1D-0C3A-2DE757ACFEC9}"/>
            </ac:spMkLst>
          </pc:spChg>
          <pc:spChg chg="add del mod">
            <ac:chgData name="Joanna Enns" userId="e545c526-4049-4e40-8e46-e8268b71ff0a" providerId="ADAL" clId="{3693A453-7AB2-C84E-AC65-1F8FAF3FCCBB}" dt="2023-11-16T23:52:45.163" v="278" actId="478"/>
            <ac:spMkLst>
              <pc:docMk/>
              <pc:sldMasterMk cId="39030012" sldId="2147483648"/>
              <pc:sldLayoutMk cId="1979110240" sldId="2147483778"/>
              <ac:spMk id="13" creationId="{7BF6ACDA-D292-D095-0B57-C4CF72085833}"/>
            </ac:spMkLst>
          </pc:spChg>
          <pc:spChg chg="add del mod">
            <ac:chgData name="Joanna Enns" userId="e545c526-4049-4e40-8e46-e8268b71ff0a" providerId="ADAL" clId="{3693A453-7AB2-C84E-AC65-1F8FAF3FCCBB}" dt="2023-11-16T23:52:45.163" v="278" actId="478"/>
            <ac:spMkLst>
              <pc:docMk/>
              <pc:sldMasterMk cId="39030012" sldId="2147483648"/>
              <pc:sldLayoutMk cId="1979110240" sldId="2147483778"/>
              <ac:spMk id="14" creationId="{E2294861-6387-2077-45DE-8E5D90B445C3}"/>
            </ac:spMkLst>
          </pc:spChg>
          <pc:spChg chg="add del mod">
            <ac:chgData name="Joanna Enns" userId="e545c526-4049-4e40-8e46-e8268b71ff0a" providerId="ADAL" clId="{3693A453-7AB2-C84E-AC65-1F8FAF3FCCBB}" dt="2023-11-16T23:52:27.986" v="276" actId="478"/>
            <ac:spMkLst>
              <pc:docMk/>
              <pc:sldMasterMk cId="39030012" sldId="2147483648"/>
              <pc:sldLayoutMk cId="1979110240" sldId="2147483778"/>
              <ac:spMk id="15" creationId="{8772A63D-30ED-CB6F-8119-94DF843766E6}"/>
            </ac:spMkLst>
          </pc:spChg>
          <pc:spChg chg="add del mod">
            <ac:chgData name="Joanna Enns" userId="e545c526-4049-4e40-8e46-e8268b71ff0a" providerId="ADAL" clId="{3693A453-7AB2-C84E-AC65-1F8FAF3FCCBB}" dt="2023-11-16T23:53:02.727" v="281"/>
            <ac:spMkLst>
              <pc:docMk/>
              <pc:sldMasterMk cId="39030012" sldId="2147483648"/>
              <pc:sldLayoutMk cId="1979110240" sldId="2147483778"/>
              <ac:spMk id="16" creationId="{4F4DC064-6721-E5ED-6154-1E3F9E895B05}"/>
            </ac:spMkLst>
          </pc:spChg>
          <pc:spChg chg="add del mod">
            <ac:chgData name="Joanna Enns" userId="e545c526-4049-4e40-8e46-e8268b71ff0a" providerId="ADAL" clId="{3693A453-7AB2-C84E-AC65-1F8FAF3FCCBB}" dt="2023-11-16T23:53:02.727" v="281"/>
            <ac:spMkLst>
              <pc:docMk/>
              <pc:sldMasterMk cId="39030012" sldId="2147483648"/>
              <pc:sldLayoutMk cId="1979110240" sldId="2147483778"/>
              <ac:spMk id="17" creationId="{72224536-797C-25CD-EB79-0F0669E3A4BF}"/>
            </ac:spMkLst>
          </pc:spChg>
          <pc:spChg chg="add del mod">
            <ac:chgData name="Joanna Enns" userId="e545c526-4049-4e40-8e46-e8268b71ff0a" providerId="ADAL" clId="{3693A453-7AB2-C84E-AC65-1F8FAF3FCCBB}" dt="2023-11-16T23:53:02.727" v="281"/>
            <ac:spMkLst>
              <pc:docMk/>
              <pc:sldMasterMk cId="39030012" sldId="2147483648"/>
              <pc:sldLayoutMk cId="1979110240" sldId="2147483778"/>
              <ac:spMk id="18" creationId="{98A3790C-2AA6-B3B1-4092-D492B63580BF}"/>
            </ac:spMkLst>
          </pc:spChg>
          <pc:spChg chg="add del mod">
            <ac:chgData name="Joanna Enns" userId="e545c526-4049-4e40-8e46-e8268b71ff0a" providerId="ADAL" clId="{3693A453-7AB2-C84E-AC65-1F8FAF3FCCBB}" dt="2023-11-16T23:53:02.727" v="281"/>
            <ac:spMkLst>
              <pc:docMk/>
              <pc:sldMasterMk cId="39030012" sldId="2147483648"/>
              <pc:sldLayoutMk cId="1979110240" sldId="2147483778"/>
              <ac:spMk id="19" creationId="{3C837F2D-5FC4-53EE-F778-9712E7A78B04}"/>
            </ac:spMkLst>
          </pc:spChg>
          <pc:spChg chg="add del mod">
            <ac:chgData name="Joanna Enns" userId="e545c526-4049-4e40-8e46-e8268b71ff0a" providerId="ADAL" clId="{3693A453-7AB2-C84E-AC65-1F8FAF3FCCBB}" dt="2023-11-16T23:53:02.727" v="281"/>
            <ac:spMkLst>
              <pc:docMk/>
              <pc:sldMasterMk cId="39030012" sldId="2147483648"/>
              <pc:sldLayoutMk cId="1979110240" sldId="2147483778"/>
              <ac:spMk id="20" creationId="{05B2C45C-C786-4DE9-7E30-032ECB2D3628}"/>
            </ac:spMkLst>
          </pc:spChg>
          <pc:spChg chg="add del mod">
            <ac:chgData name="Joanna Enns" userId="e545c526-4049-4e40-8e46-e8268b71ff0a" providerId="ADAL" clId="{3693A453-7AB2-C84E-AC65-1F8FAF3FCCBB}" dt="2023-11-16T23:53:02.727" v="281"/>
            <ac:spMkLst>
              <pc:docMk/>
              <pc:sldMasterMk cId="39030012" sldId="2147483648"/>
              <pc:sldLayoutMk cId="1979110240" sldId="2147483778"/>
              <ac:spMk id="21" creationId="{F993F1F8-8AEE-23F7-9CC2-64C3322656EB}"/>
            </ac:spMkLst>
          </pc:spChg>
          <pc:spChg chg="add del mod">
            <ac:chgData name="Joanna Enns" userId="e545c526-4049-4e40-8e46-e8268b71ff0a" providerId="ADAL" clId="{3693A453-7AB2-C84E-AC65-1F8FAF3FCCBB}" dt="2023-11-16T23:53:02.727" v="281"/>
            <ac:spMkLst>
              <pc:docMk/>
              <pc:sldMasterMk cId="39030012" sldId="2147483648"/>
              <pc:sldLayoutMk cId="1979110240" sldId="2147483778"/>
              <ac:spMk id="22" creationId="{D81DEBBE-96D7-4FB3-7640-D218AF7E8996}"/>
            </ac:spMkLst>
          </pc:spChg>
          <pc:spChg chg="add del mod">
            <ac:chgData name="Joanna Enns" userId="e545c526-4049-4e40-8e46-e8268b71ff0a" providerId="ADAL" clId="{3693A453-7AB2-C84E-AC65-1F8FAF3FCCBB}" dt="2023-11-17T19:49:35.264" v="1819" actId="478"/>
            <ac:spMkLst>
              <pc:docMk/>
              <pc:sldMasterMk cId="39030012" sldId="2147483648"/>
              <pc:sldLayoutMk cId="1979110240" sldId="2147483778"/>
              <ac:spMk id="23" creationId="{852759D7-13E1-2A6F-9590-CAF973EF7E6A}"/>
            </ac:spMkLst>
          </pc:spChg>
          <pc:spChg chg="add del mod">
            <ac:chgData name="Joanna Enns" userId="e545c526-4049-4e40-8e46-e8268b71ff0a" providerId="ADAL" clId="{3693A453-7AB2-C84E-AC65-1F8FAF3FCCBB}" dt="2023-11-17T00:13:21.362" v="613" actId="478"/>
            <ac:spMkLst>
              <pc:docMk/>
              <pc:sldMasterMk cId="39030012" sldId="2147483648"/>
              <pc:sldLayoutMk cId="1979110240" sldId="2147483778"/>
              <ac:spMk id="24" creationId="{A5E7E65E-5245-0FCA-4B5E-D707D199E26D}"/>
            </ac:spMkLst>
          </pc:spChg>
          <pc:spChg chg="add del mod">
            <ac:chgData name="Joanna Enns" userId="e545c526-4049-4e40-8e46-e8268b71ff0a" providerId="ADAL" clId="{3693A453-7AB2-C84E-AC65-1F8FAF3FCCBB}" dt="2023-11-17T19:49:35.264" v="1819" actId="478"/>
            <ac:spMkLst>
              <pc:docMk/>
              <pc:sldMasterMk cId="39030012" sldId="2147483648"/>
              <pc:sldLayoutMk cId="1979110240" sldId="2147483778"/>
              <ac:spMk id="25" creationId="{4ED617AE-B3C8-CEDE-7D19-717B60AAEBC4}"/>
            </ac:spMkLst>
          </pc:spChg>
          <pc:spChg chg="add del mod">
            <ac:chgData name="Joanna Enns" userId="e545c526-4049-4e40-8e46-e8268b71ff0a" providerId="ADAL" clId="{3693A453-7AB2-C84E-AC65-1F8FAF3FCCBB}" dt="2023-11-17T19:49:35.264" v="1819" actId="478"/>
            <ac:spMkLst>
              <pc:docMk/>
              <pc:sldMasterMk cId="39030012" sldId="2147483648"/>
              <pc:sldLayoutMk cId="1979110240" sldId="2147483778"/>
              <ac:spMk id="26" creationId="{61CF64E7-315D-160E-A3A2-FEF84F5A6478}"/>
            </ac:spMkLst>
          </pc:spChg>
          <pc:spChg chg="add del mod">
            <ac:chgData name="Joanna Enns" userId="e545c526-4049-4e40-8e46-e8268b71ff0a" providerId="ADAL" clId="{3693A453-7AB2-C84E-AC65-1F8FAF3FCCBB}" dt="2023-11-17T19:49:35.264" v="1819" actId="478"/>
            <ac:spMkLst>
              <pc:docMk/>
              <pc:sldMasterMk cId="39030012" sldId="2147483648"/>
              <pc:sldLayoutMk cId="1979110240" sldId="2147483778"/>
              <ac:spMk id="27" creationId="{FDFB155E-E3D2-8009-84FF-7EEEFC56C6A6}"/>
            </ac:spMkLst>
          </pc:spChg>
          <pc:spChg chg="add del mod">
            <ac:chgData name="Joanna Enns" userId="e545c526-4049-4e40-8e46-e8268b71ff0a" providerId="ADAL" clId="{3693A453-7AB2-C84E-AC65-1F8FAF3FCCBB}" dt="2023-11-17T00:13:17" v="612" actId="478"/>
            <ac:spMkLst>
              <pc:docMk/>
              <pc:sldMasterMk cId="39030012" sldId="2147483648"/>
              <pc:sldLayoutMk cId="1979110240" sldId="2147483778"/>
              <ac:spMk id="28" creationId="{23CD8DA9-D200-BA88-26B2-6A6C576FFADC}"/>
            </ac:spMkLst>
          </pc:spChg>
          <pc:spChg chg="add del mod">
            <ac:chgData name="Joanna Enns" userId="e545c526-4049-4e40-8e46-e8268b71ff0a" providerId="ADAL" clId="{3693A453-7AB2-C84E-AC65-1F8FAF3FCCBB}" dt="2023-11-17T19:49:35.264" v="1819" actId="478"/>
            <ac:spMkLst>
              <pc:docMk/>
              <pc:sldMasterMk cId="39030012" sldId="2147483648"/>
              <pc:sldLayoutMk cId="1979110240" sldId="2147483778"/>
              <ac:spMk id="29" creationId="{EE4D1D69-4206-E3C0-6937-5571F2F8390F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01:20:34.793" v="1485" actId="20577"/>
          <pc:sldLayoutMkLst>
            <pc:docMk/>
            <pc:sldMasterMk cId="39030012" sldId="2147483648"/>
            <pc:sldLayoutMk cId="3643539455" sldId="2147483779"/>
          </pc:sldLayoutMkLst>
          <pc:spChg chg="del">
            <ac:chgData name="Joanna Enns" userId="e545c526-4049-4e40-8e46-e8268b71ff0a" providerId="ADAL" clId="{3693A453-7AB2-C84E-AC65-1F8FAF3FCCBB}" dt="2023-11-17T01:20:24.779" v="1449" actId="478"/>
            <ac:spMkLst>
              <pc:docMk/>
              <pc:sldMasterMk cId="39030012" sldId="2147483648"/>
              <pc:sldLayoutMk cId="3643539455" sldId="2147483779"/>
              <ac:spMk id="2" creationId="{4AFE657D-9F3E-C2A1-E609-1A140FB74DE4}"/>
            </ac:spMkLst>
          </pc:spChg>
          <pc:spChg chg="add mod">
            <ac:chgData name="Joanna Enns" userId="e545c526-4049-4e40-8e46-e8268b71ff0a" providerId="ADAL" clId="{3693A453-7AB2-C84E-AC65-1F8FAF3FCCBB}" dt="2023-11-17T01:20:34.793" v="1485" actId="20577"/>
            <ac:spMkLst>
              <pc:docMk/>
              <pc:sldMasterMk cId="39030012" sldId="2147483648"/>
              <pc:sldLayoutMk cId="3643539455" sldId="2147483779"/>
              <ac:spMk id="7" creationId="{0745E435-ABA3-EC75-5D64-2EF5925D748D}"/>
            </ac:spMkLst>
          </pc:spChg>
          <pc:spChg chg="add mod">
            <ac:chgData name="Joanna Enns" userId="e545c526-4049-4e40-8e46-e8268b71ff0a" providerId="ADAL" clId="{3693A453-7AB2-C84E-AC65-1F8FAF3FCCBB}" dt="2023-11-17T01:20:31.964" v="1475" actId="20577"/>
            <ac:spMkLst>
              <pc:docMk/>
              <pc:sldMasterMk cId="39030012" sldId="2147483648"/>
              <pc:sldLayoutMk cId="3643539455" sldId="2147483779"/>
              <ac:spMk id="8" creationId="{A8817207-FB7B-E5C4-5017-C56F944A2DCA}"/>
            </ac:spMkLst>
          </pc:spChg>
          <pc:spChg chg="del">
            <ac:chgData name="Joanna Enns" userId="e545c526-4049-4e40-8e46-e8268b71ff0a" providerId="ADAL" clId="{3693A453-7AB2-C84E-AC65-1F8FAF3FCCBB}" dt="2023-11-17T01:20:24.779" v="1449" actId="478"/>
            <ac:spMkLst>
              <pc:docMk/>
              <pc:sldMasterMk cId="39030012" sldId="2147483648"/>
              <pc:sldLayoutMk cId="3643539455" sldId="2147483779"/>
              <ac:spMk id="16" creationId="{B379352E-16B2-0EAD-1EAD-66F0ECAA0C91}"/>
            </ac:spMkLst>
          </pc:spChg>
          <pc:picChg chg="del">
            <ac:chgData name="Joanna Enns" userId="e545c526-4049-4e40-8e46-e8268b71ff0a" providerId="ADAL" clId="{3693A453-7AB2-C84E-AC65-1F8FAF3FCCBB}" dt="2023-11-17T01:20:09.676" v="1447" actId="478"/>
            <ac:picMkLst>
              <pc:docMk/>
              <pc:sldMasterMk cId="39030012" sldId="2147483648"/>
              <pc:sldLayoutMk cId="3643539455" sldId="2147483779"/>
              <ac:picMk id="4" creationId="{4588F959-DC10-801D-DD21-0E0F4F656144}"/>
            </ac:picMkLst>
          </pc:picChg>
          <pc:picChg chg="add mod">
            <ac:chgData name="Joanna Enns" userId="e545c526-4049-4e40-8e46-e8268b71ff0a" providerId="ADAL" clId="{3693A453-7AB2-C84E-AC65-1F8FAF3FCCBB}" dt="2023-11-17T01:20:09.942" v="1448"/>
            <ac:picMkLst>
              <pc:docMk/>
              <pc:sldMasterMk cId="39030012" sldId="2147483648"/>
              <pc:sldLayoutMk cId="3643539455" sldId="2147483779"/>
              <ac:picMk id="6" creationId="{9B212755-29D9-057E-A2C5-2A801BD84424}"/>
            </ac:picMkLst>
          </pc:picChg>
        </pc:sldLayoutChg>
        <pc:sldLayoutChg chg="addSp delSp modSp mod">
          <pc:chgData name="Joanna Enns" userId="e545c526-4049-4e40-8e46-e8268b71ff0a" providerId="ADAL" clId="{3693A453-7AB2-C84E-AC65-1F8FAF3FCCBB}" dt="2023-11-17T19:49:46.388" v="1824" actId="478"/>
          <pc:sldLayoutMkLst>
            <pc:docMk/>
            <pc:sldMasterMk cId="39030012" sldId="2147483648"/>
            <pc:sldLayoutMk cId="4124619509" sldId="2147483780"/>
          </pc:sldLayoutMkLst>
          <pc:spChg chg="add del mod">
            <ac:chgData name="Joanna Enns" userId="e545c526-4049-4e40-8e46-e8268b71ff0a" providerId="ADAL" clId="{3693A453-7AB2-C84E-AC65-1F8FAF3FCCBB}" dt="2023-11-17T19:49:46.388" v="1824" actId="478"/>
            <ac:spMkLst>
              <pc:docMk/>
              <pc:sldMasterMk cId="39030012" sldId="2147483648"/>
              <pc:sldLayoutMk cId="4124619509" sldId="2147483780"/>
              <ac:spMk id="2" creationId="{76CD120E-F3E8-E2B4-3CD6-8ADB4464ED0F}"/>
            </ac:spMkLst>
          </pc:spChg>
          <pc:spChg chg="del">
            <ac:chgData name="Joanna Enns" userId="e545c526-4049-4e40-8e46-e8268b71ff0a" providerId="ADAL" clId="{3693A453-7AB2-C84E-AC65-1F8FAF3FCCBB}" dt="2023-11-16T23:54:55.169" v="315" actId="478"/>
            <ac:spMkLst>
              <pc:docMk/>
              <pc:sldMasterMk cId="39030012" sldId="2147483648"/>
              <pc:sldLayoutMk cId="4124619509" sldId="2147483780"/>
              <ac:spMk id="3" creationId="{9DF79AD5-A13B-AD07-F23A-7D3DE8B2B2B4}"/>
            </ac:spMkLst>
          </pc:spChg>
          <pc:spChg chg="add mod">
            <ac:chgData name="Joanna Enns" userId="e545c526-4049-4e40-8e46-e8268b71ff0a" providerId="ADAL" clId="{3693A453-7AB2-C84E-AC65-1F8FAF3FCCBB}" dt="2023-11-17T00:20:15.690" v="730" actId="14100"/>
            <ac:spMkLst>
              <pc:docMk/>
              <pc:sldMasterMk cId="39030012" sldId="2147483648"/>
              <pc:sldLayoutMk cId="4124619509" sldId="2147483780"/>
              <ac:spMk id="4" creationId="{E8296404-2938-B9D4-BE92-DF877D0096E0}"/>
            </ac:spMkLst>
          </pc:spChg>
          <pc:spChg chg="add mod">
            <ac:chgData name="Joanna Enns" userId="e545c526-4049-4e40-8e46-e8268b71ff0a" providerId="ADAL" clId="{3693A453-7AB2-C84E-AC65-1F8FAF3FCCBB}" dt="2023-11-17T00:20:24.435" v="733" actId="571"/>
            <ac:spMkLst>
              <pc:docMk/>
              <pc:sldMasterMk cId="39030012" sldId="2147483648"/>
              <pc:sldLayoutMk cId="4124619509" sldId="2147483780"/>
              <ac:spMk id="5" creationId="{AFCBDF60-5D32-60D7-4CFF-D883ECED9A09}"/>
            </ac:spMkLst>
          </pc:spChg>
          <pc:spChg chg="add del mod">
            <ac:chgData name="Joanna Enns" userId="e545c526-4049-4e40-8e46-e8268b71ff0a" providerId="ADAL" clId="{3693A453-7AB2-C84E-AC65-1F8FAF3FCCBB}" dt="2023-11-17T00:26:37.175" v="831" actId="478"/>
            <ac:spMkLst>
              <pc:docMk/>
              <pc:sldMasterMk cId="39030012" sldId="2147483648"/>
              <pc:sldLayoutMk cId="4124619509" sldId="2147483780"/>
              <ac:spMk id="6" creationId="{6FE73BFB-6157-D41D-5204-A9C49F142CCA}"/>
            </ac:spMkLst>
          </pc:spChg>
          <pc:spChg chg="add del">
            <ac:chgData name="Joanna Enns" userId="e545c526-4049-4e40-8e46-e8268b71ff0a" providerId="ADAL" clId="{3693A453-7AB2-C84E-AC65-1F8FAF3FCCBB}" dt="2023-11-17T01:03:39.418" v="1294" actId="11529"/>
            <ac:spMkLst>
              <pc:docMk/>
              <pc:sldMasterMk cId="39030012" sldId="2147483648"/>
              <pc:sldLayoutMk cId="4124619509" sldId="2147483780"/>
              <ac:spMk id="7" creationId="{3B906E91-7D54-2E64-99FE-4E8FC1F7D1F2}"/>
            </ac:spMkLst>
          </pc:spChg>
          <pc:spChg chg="mod">
            <ac:chgData name="Joanna Enns" userId="e545c526-4049-4e40-8e46-e8268b71ff0a" providerId="ADAL" clId="{3693A453-7AB2-C84E-AC65-1F8FAF3FCCBB}" dt="2023-11-17T00:22:08.595" v="752" actId="14100"/>
            <ac:spMkLst>
              <pc:docMk/>
              <pc:sldMasterMk cId="39030012" sldId="2147483648"/>
              <pc:sldLayoutMk cId="4124619509" sldId="2147483780"/>
              <ac:spMk id="9" creationId="{46C54629-3299-0326-EC73-19D82F809ECE}"/>
            </ac:spMkLst>
          </pc:spChg>
          <pc:spChg chg="add del mod">
            <ac:chgData name="Joanna Enns" userId="e545c526-4049-4e40-8e46-e8268b71ff0a" providerId="ADAL" clId="{3693A453-7AB2-C84E-AC65-1F8FAF3FCCBB}" dt="2023-11-17T01:03:39.418" v="1294" actId="11529"/>
            <ac:spMkLst>
              <pc:docMk/>
              <pc:sldMasterMk cId="39030012" sldId="2147483648"/>
              <pc:sldLayoutMk cId="4124619509" sldId="2147483780"/>
              <ac:spMk id="10" creationId="{465006A1-AA4F-A0C2-4ECD-09D209637D9E}"/>
            </ac:spMkLst>
          </pc:spChg>
          <pc:spChg chg="add del mod">
            <ac:chgData name="Joanna Enns" userId="e545c526-4049-4e40-8e46-e8268b71ff0a" providerId="ADAL" clId="{3693A453-7AB2-C84E-AC65-1F8FAF3FCCBB}" dt="2023-11-17T01:03:37.285" v="1291" actId="478"/>
            <ac:spMkLst>
              <pc:docMk/>
              <pc:sldMasterMk cId="39030012" sldId="2147483648"/>
              <pc:sldLayoutMk cId="4124619509" sldId="2147483780"/>
              <ac:spMk id="17" creationId="{DAFA0670-26FF-F341-B045-2C5797367DF7}"/>
            </ac:spMkLst>
          </pc:spChg>
        </pc:sldLayoutChg>
        <pc:sldLayoutChg chg="addSp delSp modSp add del mod">
          <pc:chgData name="Joanna Enns" userId="e545c526-4049-4e40-8e46-e8268b71ff0a" providerId="ADAL" clId="{3693A453-7AB2-C84E-AC65-1F8FAF3FCCBB}" dt="2023-11-17T19:50:11.529" v="1834" actId="478"/>
          <pc:sldLayoutMkLst>
            <pc:docMk/>
            <pc:sldMasterMk cId="39030012" sldId="2147483648"/>
            <pc:sldLayoutMk cId="888493170" sldId="2147483782"/>
          </pc:sldLayoutMkLst>
          <pc:spChg chg="add mod">
            <ac:chgData name="Joanna Enns" userId="e545c526-4049-4e40-8e46-e8268b71ff0a" providerId="ADAL" clId="{3693A453-7AB2-C84E-AC65-1F8FAF3FCCBB}" dt="2023-11-16T23:55:44.732" v="335"/>
            <ac:spMkLst>
              <pc:docMk/>
              <pc:sldMasterMk cId="39030012" sldId="2147483648"/>
              <pc:sldLayoutMk cId="888493170" sldId="2147483782"/>
              <ac:spMk id="2" creationId="{E0942760-3FE6-E698-BC79-920975D30A89}"/>
            </ac:spMkLst>
          </pc:spChg>
          <pc:spChg chg="del mod">
            <ac:chgData name="Joanna Enns" userId="e545c526-4049-4e40-8e46-e8268b71ff0a" providerId="ADAL" clId="{3693A453-7AB2-C84E-AC65-1F8FAF3FCCBB}" dt="2023-11-17T00:34:40.832" v="950" actId="478"/>
            <ac:spMkLst>
              <pc:docMk/>
              <pc:sldMasterMk cId="39030012" sldId="2147483648"/>
              <pc:sldLayoutMk cId="888493170" sldId="2147483782"/>
              <ac:spMk id="3" creationId="{5959B4F1-E0BF-936B-1952-87880343DCC1}"/>
            </ac:spMkLst>
          </pc:spChg>
          <pc:spChg chg="add del mod">
            <ac:chgData name="Joanna Enns" userId="e545c526-4049-4e40-8e46-e8268b71ff0a" providerId="ADAL" clId="{3693A453-7AB2-C84E-AC65-1F8FAF3FCCBB}" dt="2023-11-17T19:50:11.529" v="1834" actId="478"/>
            <ac:spMkLst>
              <pc:docMk/>
              <pc:sldMasterMk cId="39030012" sldId="2147483648"/>
              <pc:sldLayoutMk cId="888493170" sldId="2147483782"/>
              <ac:spMk id="4" creationId="{22EE79B0-805D-9EAA-ED51-BC60B924623D}"/>
            </ac:spMkLst>
          </pc:spChg>
          <pc:spChg chg="add del mod">
            <ac:chgData name="Joanna Enns" userId="e545c526-4049-4e40-8e46-e8268b71ff0a" providerId="ADAL" clId="{3693A453-7AB2-C84E-AC65-1F8FAF3FCCBB}" dt="2023-11-17T00:34:45.703" v="955"/>
            <ac:spMkLst>
              <pc:docMk/>
              <pc:sldMasterMk cId="39030012" sldId="2147483648"/>
              <pc:sldLayoutMk cId="888493170" sldId="2147483782"/>
              <ac:spMk id="5" creationId="{2760A6A2-0E17-22C9-7314-BA0E2D718FB8}"/>
            </ac:spMkLst>
          </pc:spChg>
          <pc:spChg chg="add del mod">
            <ac:chgData name="Joanna Enns" userId="e545c526-4049-4e40-8e46-e8268b71ff0a" providerId="ADAL" clId="{3693A453-7AB2-C84E-AC65-1F8FAF3FCCBB}" dt="2023-11-17T00:34:45.703" v="955"/>
            <ac:spMkLst>
              <pc:docMk/>
              <pc:sldMasterMk cId="39030012" sldId="2147483648"/>
              <pc:sldLayoutMk cId="888493170" sldId="2147483782"/>
              <ac:spMk id="6" creationId="{F1A73065-2AE2-93C8-7966-2BAB6F22FCD0}"/>
            </ac:spMkLst>
          </pc:spChg>
          <pc:spChg chg="del">
            <ac:chgData name="Joanna Enns" userId="e545c526-4049-4e40-8e46-e8268b71ff0a" providerId="ADAL" clId="{3693A453-7AB2-C84E-AC65-1F8FAF3FCCBB}" dt="2023-11-16T23:55:44.460" v="334" actId="478"/>
            <ac:spMkLst>
              <pc:docMk/>
              <pc:sldMasterMk cId="39030012" sldId="2147483648"/>
              <pc:sldLayoutMk cId="888493170" sldId="2147483782"/>
              <ac:spMk id="8" creationId="{1B3848B1-6824-ABB9-4258-0D70D56B4E93}"/>
            </ac:spMkLst>
          </pc:spChg>
          <pc:spChg chg="add del mod">
            <ac:chgData name="Joanna Enns" userId="e545c526-4049-4e40-8e46-e8268b71ff0a" providerId="ADAL" clId="{3693A453-7AB2-C84E-AC65-1F8FAF3FCCBB}" dt="2023-11-17T00:34:45.703" v="955"/>
            <ac:spMkLst>
              <pc:docMk/>
              <pc:sldMasterMk cId="39030012" sldId="2147483648"/>
              <pc:sldLayoutMk cId="888493170" sldId="2147483782"/>
              <ac:spMk id="9" creationId="{9A1514EE-DEDF-7D71-049E-61DD4E64B15F}"/>
            </ac:spMkLst>
          </pc:spChg>
          <pc:spChg chg="add del mod">
            <ac:chgData name="Joanna Enns" userId="e545c526-4049-4e40-8e46-e8268b71ff0a" providerId="ADAL" clId="{3693A453-7AB2-C84E-AC65-1F8FAF3FCCBB}" dt="2023-11-17T00:34:45.703" v="955"/>
            <ac:spMkLst>
              <pc:docMk/>
              <pc:sldMasterMk cId="39030012" sldId="2147483648"/>
              <pc:sldLayoutMk cId="888493170" sldId="2147483782"/>
              <ac:spMk id="10" creationId="{9FF1B6E9-7571-9427-9569-DCF96A55EA94}"/>
            </ac:spMkLst>
          </pc:spChg>
          <pc:spChg chg="add mod">
            <ac:chgData name="Joanna Enns" userId="e545c526-4049-4e40-8e46-e8268b71ff0a" providerId="ADAL" clId="{3693A453-7AB2-C84E-AC65-1F8FAF3FCCBB}" dt="2023-11-17T00:34:46.857" v="957"/>
            <ac:spMkLst>
              <pc:docMk/>
              <pc:sldMasterMk cId="39030012" sldId="2147483648"/>
              <pc:sldLayoutMk cId="888493170" sldId="2147483782"/>
              <ac:spMk id="11" creationId="{84EE7952-40D7-B126-9697-7A921922E44E}"/>
            </ac:spMkLst>
          </pc:spChg>
          <pc:spChg chg="add del mod">
            <ac:chgData name="Joanna Enns" userId="e545c526-4049-4e40-8e46-e8268b71ff0a" providerId="ADAL" clId="{3693A453-7AB2-C84E-AC65-1F8FAF3FCCBB}" dt="2023-11-17T19:50:08.946" v="1833" actId="478"/>
            <ac:spMkLst>
              <pc:docMk/>
              <pc:sldMasterMk cId="39030012" sldId="2147483648"/>
              <pc:sldLayoutMk cId="888493170" sldId="2147483782"/>
              <ac:spMk id="12" creationId="{C544EC79-4ADB-15E9-284A-27342F4D50F4}"/>
            </ac:spMkLst>
          </pc:spChg>
          <pc:spChg chg="add mod">
            <ac:chgData name="Joanna Enns" userId="e545c526-4049-4e40-8e46-e8268b71ff0a" providerId="ADAL" clId="{3693A453-7AB2-C84E-AC65-1F8FAF3FCCBB}" dt="2023-11-17T00:35:14.995" v="960" actId="14100"/>
            <ac:spMkLst>
              <pc:docMk/>
              <pc:sldMasterMk cId="39030012" sldId="2147483648"/>
              <pc:sldLayoutMk cId="888493170" sldId="2147483782"/>
              <ac:spMk id="13" creationId="{0F6E66E7-F83C-9AB0-4C7A-1B4003FB84FA}"/>
            </ac:spMkLst>
          </pc:spChg>
          <pc:spChg chg="add mod">
            <ac:chgData name="Joanna Enns" userId="e545c526-4049-4e40-8e46-e8268b71ff0a" providerId="ADAL" clId="{3693A453-7AB2-C84E-AC65-1F8FAF3FCCBB}" dt="2023-11-17T00:35:23.212" v="962" actId="14100"/>
            <ac:spMkLst>
              <pc:docMk/>
              <pc:sldMasterMk cId="39030012" sldId="2147483648"/>
              <pc:sldLayoutMk cId="888493170" sldId="2147483782"/>
              <ac:spMk id="14" creationId="{17480794-8722-E924-CD0E-D27AF06FABB7}"/>
            </ac:spMkLst>
          </pc:spChg>
          <pc:spChg chg="add del mod">
            <ac:chgData name="Joanna Enns" userId="e545c526-4049-4e40-8e46-e8268b71ff0a" providerId="ADAL" clId="{3693A453-7AB2-C84E-AC65-1F8FAF3FCCBB}" dt="2023-11-17T19:50:08.946" v="1833" actId="478"/>
            <ac:spMkLst>
              <pc:docMk/>
              <pc:sldMasterMk cId="39030012" sldId="2147483648"/>
              <pc:sldLayoutMk cId="888493170" sldId="2147483782"/>
              <ac:spMk id="15" creationId="{22314178-2A0B-A84F-183C-D4EF53AF5B6E}"/>
            </ac:spMkLst>
          </pc:spChg>
          <pc:spChg chg="add del mod">
            <ac:chgData name="Joanna Enns" userId="e545c526-4049-4e40-8e46-e8268b71ff0a" providerId="ADAL" clId="{3693A453-7AB2-C84E-AC65-1F8FAF3FCCBB}" dt="2023-11-17T19:50:08.946" v="1833" actId="478"/>
            <ac:spMkLst>
              <pc:docMk/>
              <pc:sldMasterMk cId="39030012" sldId="2147483648"/>
              <pc:sldLayoutMk cId="888493170" sldId="2147483782"/>
              <ac:spMk id="16" creationId="{8C019FB6-0344-D769-A0E8-7EF18D782B96}"/>
            </ac:spMkLst>
          </pc:spChg>
          <pc:spChg chg="add mod">
            <ac:chgData name="Joanna Enns" userId="e545c526-4049-4e40-8e46-e8268b71ff0a" providerId="ADAL" clId="{3693A453-7AB2-C84E-AC65-1F8FAF3FCCBB}" dt="2023-11-17T00:35:18.547" v="961" actId="571"/>
            <ac:spMkLst>
              <pc:docMk/>
              <pc:sldMasterMk cId="39030012" sldId="2147483648"/>
              <pc:sldLayoutMk cId="888493170" sldId="2147483782"/>
              <ac:spMk id="17" creationId="{97667191-852E-C27D-FDB4-242B9F01232B}"/>
            </ac:spMkLst>
          </pc:spChg>
          <pc:spChg chg="add mod">
            <ac:chgData name="Joanna Enns" userId="e545c526-4049-4e40-8e46-e8268b71ff0a" providerId="ADAL" clId="{3693A453-7AB2-C84E-AC65-1F8FAF3FCCBB}" dt="2023-11-17T00:35:26.523" v="963" actId="571"/>
            <ac:spMkLst>
              <pc:docMk/>
              <pc:sldMasterMk cId="39030012" sldId="2147483648"/>
              <pc:sldLayoutMk cId="888493170" sldId="2147483782"/>
              <ac:spMk id="18" creationId="{B280BC7C-67D3-1076-D609-A0198317F564}"/>
            </ac:spMkLst>
          </pc:spChg>
          <pc:spChg chg="del">
            <ac:chgData name="Joanna Enns" userId="e545c526-4049-4e40-8e46-e8268b71ff0a" providerId="ADAL" clId="{3693A453-7AB2-C84E-AC65-1F8FAF3FCCBB}" dt="2023-11-17T00:34:41.888" v="951" actId="478"/>
            <ac:spMkLst>
              <pc:docMk/>
              <pc:sldMasterMk cId="39030012" sldId="2147483648"/>
              <pc:sldLayoutMk cId="888493170" sldId="2147483782"/>
              <ac:spMk id="62" creationId="{DD1640F6-BE22-A480-2D91-E320E2D3B66A}"/>
            </ac:spMkLst>
          </pc:spChg>
          <pc:spChg chg="del">
            <ac:chgData name="Joanna Enns" userId="e545c526-4049-4e40-8e46-e8268b71ff0a" providerId="ADAL" clId="{3693A453-7AB2-C84E-AC65-1F8FAF3FCCBB}" dt="2023-11-17T00:34:42.816" v="952" actId="478"/>
            <ac:spMkLst>
              <pc:docMk/>
              <pc:sldMasterMk cId="39030012" sldId="2147483648"/>
              <pc:sldLayoutMk cId="888493170" sldId="2147483782"/>
              <ac:spMk id="64" creationId="{1162975F-33A9-3583-6A5E-898576AFE47E}"/>
            </ac:spMkLst>
          </pc:spChg>
          <pc:spChg chg="del">
            <ac:chgData name="Joanna Enns" userId="e545c526-4049-4e40-8e46-e8268b71ff0a" providerId="ADAL" clId="{3693A453-7AB2-C84E-AC65-1F8FAF3FCCBB}" dt="2023-11-17T00:34:43.847" v="953" actId="478"/>
            <ac:spMkLst>
              <pc:docMk/>
              <pc:sldMasterMk cId="39030012" sldId="2147483648"/>
              <pc:sldLayoutMk cId="888493170" sldId="2147483782"/>
              <ac:spMk id="65" creationId="{5E4BBEA7-8EC7-CBD4-781D-769EBFE28994}"/>
            </ac:spMkLst>
          </pc:spChg>
          <pc:spChg chg="del">
            <ac:chgData name="Joanna Enns" userId="e545c526-4049-4e40-8e46-e8268b71ff0a" providerId="ADAL" clId="{3693A453-7AB2-C84E-AC65-1F8FAF3FCCBB}" dt="2023-11-17T00:34:46.415" v="956" actId="478"/>
            <ac:spMkLst>
              <pc:docMk/>
              <pc:sldMasterMk cId="39030012" sldId="2147483648"/>
              <pc:sldLayoutMk cId="888493170" sldId="2147483782"/>
              <ac:spMk id="66" creationId="{43F6B29D-23E9-1918-4CFF-AE858E7F8601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50:03.881" v="1832" actId="478"/>
          <pc:sldLayoutMkLst>
            <pc:docMk/>
            <pc:sldMasterMk cId="39030012" sldId="2147483648"/>
            <pc:sldLayoutMk cId="3290437497" sldId="2147483783"/>
          </pc:sldLayoutMkLst>
          <pc:spChg chg="add mod">
            <ac:chgData name="Joanna Enns" userId="e545c526-4049-4e40-8e46-e8268b71ff0a" providerId="ADAL" clId="{3693A453-7AB2-C84E-AC65-1F8FAF3FCCBB}" dt="2023-11-16T23:55:40.580" v="331"/>
            <ac:spMkLst>
              <pc:docMk/>
              <pc:sldMasterMk cId="39030012" sldId="2147483648"/>
              <pc:sldLayoutMk cId="3290437497" sldId="2147483783"/>
              <ac:spMk id="2" creationId="{43CD3DEF-8608-E3BB-81FB-9B719DECA1FF}"/>
            </ac:spMkLst>
          </pc:spChg>
          <pc:spChg chg="add mod">
            <ac:chgData name="Joanna Enns" userId="e545c526-4049-4e40-8e46-e8268b71ff0a" providerId="ADAL" clId="{3693A453-7AB2-C84E-AC65-1F8FAF3FCCBB}" dt="2023-11-17T18:21:42.049" v="1588"/>
            <ac:spMkLst>
              <pc:docMk/>
              <pc:sldMasterMk cId="39030012" sldId="2147483648"/>
              <pc:sldLayoutMk cId="3290437497" sldId="2147483783"/>
              <ac:spMk id="3" creationId="{72657F16-7517-EF5B-E91A-D5297859DB03}"/>
            </ac:spMkLst>
          </pc:spChg>
          <pc:spChg chg="add del mod">
            <ac:chgData name="Joanna Enns" userId="e545c526-4049-4e40-8e46-e8268b71ff0a" providerId="ADAL" clId="{3693A453-7AB2-C84E-AC65-1F8FAF3FCCBB}" dt="2023-11-17T00:31:24.421" v="900"/>
            <ac:spMkLst>
              <pc:docMk/>
              <pc:sldMasterMk cId="39030012" sldId="2147483648"/>
              <pc:sldLayoutMk cId="3290437497" sldId="2147483783"/>
              <ac:spMk id="3" creationId="{928E7ACE-336F-C967-9AAB-84161418C36A}"/>
            </ac:spMkLst>
          </pc:spChg>
          <pc:spChg chg="del">
            <ac:chgData name="Joanna Enns" userId="e545c526-4049-4e40-8e46-e8268b71ff0a" providerId="ADAL" clId="{3693A453-7AB2-C84E-AC65-1F8FAF3FCCBB}" dt="2023-11-16T23:55:40.407" v="330" actId="478"/>
            <ac:spMkLst>
              <pc:docMk/>
              <pc:sldMasterMk cId="39030012" sldId="2147483648"/>
              <pc:sldLayoutMk cId="3290437497" sldId="2147483783"/>
              <ac:spMk id="4" creationId="{2DF15409-E179-6F29-D3B1-2126E81C8F9B}"/>
            </ac:spMkLst>
          </pc:spChg>
          <pc:spChg chg="add del mod">
            <ac:chgData name="Joanna Enns" userId="e545c526-4049-4e40-8e46-e8268b71ff0a" providerId="ADAL" clId="{3693A453-7AB2-C84E-AC65-1F8FAF3FCCBB}" dt="2023-11-17T19:50:03.881" v="1832" actId="478"/>
            <ac:spMkLst>
              <pc:docMk/>
              <pc:sldMasterMk cId="39030012" sldId="2147483648"/>
              <pc:sldLayoutMk cId="3290437497" sldId="2147483783"/>
              <ac:spMk id="5" creationId="{49ED272F-1388-8DE8-11E3-10AFEA586924}"/>
            </ac:spMkLst>
          </pc:spChg>
          <pc:spChg chg="add del mod">
            <ac:chgData name="Joanna Enns" userId="e545c526-4049-4e40-8e46-e8268b71ff0a" providerId="ADAL" clId="{3693A453-7AB2-C84E-AC65-1F8FAF3FCCBB}" dt="2023-11-17T19:50:03.881" v="1832" actId="478"/>
            <ac:spMkLst>
              <pc:docMk/>
              <pc:sldMasterMk cId="39030012" sldId="2147483648"/>
              <pc:sldLayoutMk cId="3290437497" sldId="2147483783"/>
              <ac:spMk id="6" creationId="{BDE607D2-A55E-D428-B8B4-D1FC925C7653}"/>
            </ac:spMkLst>
          </pc:spChg>
          <pc:spChg chg="add del mod">
            <ac:chgData name="Joanna Enns" userId="e545c526-4049-4e40-8e46-e8268b71ff0a" providerId="ADAL" clId="{3693A453-7AB2-C84E-AC65-1F8FAF3FCCBB}" dt="2023-11-17T19:50:03.881" v="1832" actId="478"/>
            <ac:spMkLst>
              <pc:docMk/>
              <pc:sldMasterMk cId="39030012" sldId="2147483648"/>
              <pc:sldLayoutMk cId="3290437497" sldId="2147483783"/>
              <ac:spMk id="8" creationId="{D60F4140-6BD9-1CFC-A9A4-0EA6D7DC9DAB}"/>
            </ac:spMkLst>
          </pc:spChg>
          <pc:spChg chg="add del mod">
            <ac:chgData name="Joanna Enns" userId="e545c526-4049-4e40-8e46-e8268b71ff0a" providerId="ADAL" clId="{3693A453-7AB2-C84E-AC65-1F8FAF3FCCBB}" dt="2023-11-17T19:50:03.881" v="1832" actId="478"/>
            <ac:spMkLst>
              <pc:docMk/>
              <pc:sldMasterMk cId="39030012" sldId="2147483648"/>
              <pc:sldLayoutMk cId="3290437497" sldId="2147483783"/>
              <ac:spMk id="9" creationId="{19185B44-F57B-DB2B-39F7-0CD257B77429}"/>
            </ac:spMkLst>
          </pc:spChg>
          <pc:spChg chg="add del mod">
            <ac:chgData name="Joanna Enns" userId="e545c526-4049-4e40-8e46-e8268b71ff0a" providerId="ADAL" clId="{3693A453-7AB2-C84E-AC65-1F8FAF3FCCBB}" dt="2023-11-17T00:32:30.841" v="917" actId="478"/>
            <ac:spMkLst>
              <pc:docMk/>
              <pc:sldMasterMk cId="39030012" sldId="2147483648"/>
              <pc:sldLayoutMk cId="3290437497" sldId="2147483783"/>
              <ac:spMk id="10" creationId="{1CC0392C-840E-8B39-15CD-57684A9AD372}"/>
            </ac:spMkLst>
          </pc:spChg>
          <pc:spChg chg="add mod">
            <ac:chgData name="Joanna Enns" userId="e545c526-4049-4e40-8e46-e8268b71ff0a" providerId="ADAL" clId="{3693A453-7AB2-C84E-AC65-1F8FAF3FCCBB}" dt="2023-11-17T00:33:12.939" v="929" actId="571"/>
            <ac:spMkLst>
              <pc:docMk/>
              <pc:sldMasterMk cId="39030012" sldId="2147483648"/>
              <pc:sldLayoutMk cId="3290437497" sldId="2147483783"/>
              <ac:spMk id="11" creationId="{BC1430F3-19AE-B213-6505-C46D0F8A6CDF}"/>
            </ac:spMkLst>
          </pc:spChg>
          <pc:spChg chg="add mod">
            <ac:chgData name="Joanna Enns" userId="e545c526-4049-4e40-8e46-e8268b71ff0a" providerId="ADAL" clId="{3693A453-7AB2-C84E-AC65-1F8FAF3FCCBB}" dt="2023-11-17T00:33:57.460" v="943" actId="14100"/>
            <ac:spMkLst>
              <pc:docMk/>
              <pc:sldMasterMk cId="39030012" sldId="2147483648"/>
              <pc:sldLayoutMk cId="3290437497" sldId="2147483783"/>
              <ac:spMk id="12" creationId="{2F0EEB82-78CD-3344-2AF5-039910AE8586}"/>
            </ac:spMkLst>
          </pc:spChg>
          <pc:spChg chg="add mod">
            <ac:chgData name="Joanna Enns" userId="e545c526-4049-4e40-8e46-e8268b71ff0a" providerId="ADAL" clId="{3693A453-7AB2-C84E-AC65-1F8FAF3FCCBB}" dt="2023-11-17T00:34:04.486" v="946" actId="1076"/>
            <ac:spMkLst>
              <pc:docMk/>
              <pc:sldMasterMk cId="39030012" sldId="2147483648"/>
              <pc:sldLayoutMk cId="3290437497" sldId="2147483783"/>
              <ac:spMk id="13" creationId="{F8A6460C-BF18-98B2-2342-780A9EB79A09}"/>
            </ac:spMkLst>
          </pc:spChg>
          <pc:spChg chg="del mod">
            <ac:chgData name="Joanna Enns" userId="e545c526-4049-4e40-8e46-e8268b71ff0a" providerId="ADAL" clId="{3693A453-7AB2-C84E-AC65-1F8FAF3FCCBB}" dt="2023-11-17T18:21:41.735" v="1587" actId="478"/>
            <ac:spMkLst>
              <pc:docMk/>
              <pc:sldMasterMk cId="39030012" sldId="2147483648"/>
              <pc:sldLayoutMk cId="3290437497" sldId="2147483783"/>
              <ac:spMk id="24" creationId="{AF75A73D-6D13-B200-2477-4A3B3C435305}"/>
            </ac:spMkLst>
          </pc:spChg>
          <pc:spChg chg="mod">
            <ac:chgData name="Joanna Enns" userId="e545c526-4049-4e40-8e46-e8268b71ff0a" providerId="ADAL" clId="{3693A453-7AB2-C84E-AC65-1F8FAF3FCCBB}" dt="2023-11-17T00:33:37.957" v="938" actId="14100"/>
            <ac:spMkLst>
              <pc:docMk/>
              <pc:sldMasterMk cId="39030012" sldId="2147483648"/>
              <pc:sldLayoutMk cId="3290437497" sldId="2147483783"/>
              <ac:spMk id="44" creationId="{1CB818BC-C0C4-ABB9-087B-F9307FDCB2A2}"/>
            </ac:spMkLst>
          </pc:spChg>
          <pc:spChg chg="add del mod">
            <ac:chgData name="Joanna Enns" userId="e545c526-4049-4e40-8e46-e8268b71ff0a" providerId="ADAL" clId="{3693A453-7AB2-C84E-AC65-1F8FAF3FCCBB}" dt="2023-11-17T00:33:33.979" v="936" actId="478"/>
            <ac:spMkLst>
              <pc:docMk/>
              <pc:sldMasterMk cId="39030012" sldId="2147483648"/>
              <pc:sldLayoutMk cId="3290437497" sldId="2147483783"/>
              <ac:spMk id="47" creationId="{6D1E09BB-F729-076B-C01E-AADBD5A6133E}"/>
            </ac:spMkLst>
          </pc:spChg>
          <pc:spChg chg="add del mod">
            <ac:chgData name="Joanna Enns" userId="e545c526-4049-4e40-8e46-e8268b71ff0a" providerId="ADAL" clId="{3693A453-7AB2-C84E-AC65-1F8FAF3FCCBB}" dt="2023-11-17T00:33:35.863" v="937" actId="478"/>
            <ac:spMkLst>
              <pc:docMk/>
              <pc:sldMasterMk cId="39030012" sldId="2147483648"/>
              <pc:sldLayoutMk cId="3290437497" sldId="2147483783"/>
              <ac:spMk id="48" creationId="{3A84B9E0-359C-38B7-2D7A-1F667693B6CD}"/>
            </ac:spMkLst>
          </pc:spChg>
        </pc:sldLayoutChg>
        <pc:sldLayoutChg chg="addSp delSp modSp add del mod">
          <pc:chgData name="Joanna Enns" userId="e545c526-4049-4e40-8e46-e8268b71ff0a" providerId="ADAL" clId="{3693A453-7AB2-C84E-AC65-1F8FAF3FCCBB}" dt="2023-11-17T19:49:49.923" v="1827" actId="478"/>
          <pc:sldLayoutMkLst>
            <pc:docMk/>
            <pc:sldMasterMk cId="39030012" sldId="2147483648"/>
            <pc:sldLayoutMk cId="636980229" sldId="2147483784"/>
          </pc:sldLayoutMkLst>
          <pc:spChg chg="add del mod">
            <ac:chgData name="Joanna Enns" userId="e545c526-4049-4e40-8e46-e8268b71ff0a" providerId="ADAL" clId="{3693A453-7AB2-C84E-AC65-1F8FAF3FCCBB}" dt="2023-11-16T22:19:46.799" v="29" actId="21"/>
            <ac:spMkLst>
              <pc:docMk/>
              <pc:sldMasterMk cId="39030012" sldId="2147483648"/>
              <pc:sldLayoutMk cId="636980229" sldId="2147483784"/>
              <ac:spMk id="2" creationId="{7415DCF6-48B1-8E99-AF05-3D2456E37B71}"/>
            </ac:spMkLst>
          </pc:spChg>
          <pc:spChg chg="add del mod">
            <ac:chgData name="Joanna Enns" userId="e545c526-4049-4e40-8e46-e8268b71ff0a" providerId="ADAL" clId="{3693A453-7AB2-C84E-AC65-1F8FAF3FCCBB}" dt="2023-11-16T23:54:12.131" v="309"/>
            <ac:spMkLst>
              <pc:docMk/>
              <pc:sldMasterMk cId="39030012" sldId="2147483648"/>
              <pc:sldLayoutMk cId="636980229" sldId="2147483784"/>
              <ac:spMk id="2" creationId="{B65CB868-2ACC-B4FD-33AE-320C6DD9D4C7}"/>
            </ac:spMkLst>
          </pc:spChg>
          <pc:spChg chg="del mod">
            <ac:chgData name="Joanna Enns" userId="e545c526-4049-4e40-8e46-e8268b71ff0a" providerId="ADAL" clId="{3693A453-7AB2-C84E-AC65-1F8FAF3FCCBB}" dt="2023-11-16T23:55:17.954" v="320" actId="478"/>
            <ac:spMkLst>
              <pc:docMk/>
              <pc:sldMasterMk cId="39030012" sldId="2147483648"/>
              <pc:sldLayoutMk cId="636980229" sldId="2147483784"/>
              <ac:spMk id="3" creationId="{9DF79AD5-A13B-AD07-F23A-7D3DE8B2B2B4}"/>
            </ac:spMkLst>
          </pc:spChg>
          <pc:spChg chg="add del mod">
            <ac:chgData name="Joanna Enns" userId="e545c526-4049-4e40-8e46-e8268b71ff0a" providerId="ADAL" clId="{3693A453-7AB2-C84E-AC65-1F8FAF3FCCBB}" dt="2023-11-16T23:54:19.281" v="311"/>
            <ac:spMkLst>
              <pc:docMk/>
              <pc:sldMasterMk cId="39030012" sldId="2147483648"/>
              <pc:sldLayoutMk cId="636980229" sldId="2147483784"/>
              <ac:spMk id="4" creationId="{9256A9C7-6EA6-7EB5-22A6-1CFB64178C91}"/>
            </ac:spMkLst>
          </pc:spChg>
          <pc:spChg chg="add del mod">
            <ac:chgData name="Joanna Enns" userId="e545c526-4049-4e40-8e46-e8268b71ff0a" providerId="ADAL" clId="{3693A453-7AB2-C84E-AC65-1F8FAF3FCCBB}" dt="2023-11-16T22:24:35.791" v="223" actId="478"/>
            <ac:spMkLst>
              <pc:docMk/>
              <pc:sldMasterMk cId="39030012" sldId="2147483648"/>
              <pc:sldLayoutMk cId="636980229" sldId="2147483784"/>
              <ac:spMk id="4" creationId="{A4BD1F0C-312B-750D-CBC2-73E94337FC3F}"/>
            </ac:spMkLst>
          </pc:spChg>
          <pc:spChg chg="add mod">
            <ac:chgData name="Joanna Enns" userId="e545c526-4049-4e40-8e46-e8268b71ff0a" providerId="ADAL" clId="{3693A453-7AB2-C84E-AC65-1F8FAF3FCCBB}" dt="2023-11-17T00:26:14.217" v="826" actId="20577"/>
            <ac:spMkLst>
              <pc:docMk/>
              <pc:sldMasterMk cId="39030012" sldId="2147483648"/>
              <pc:sldLayoutMk cId="636980229" sldId="2147483784"/>
              <ac:spMk id="5" creationId="{415A7490-1CBA-E844-44B4-7BE98EB4127C}"/>
            </ac:spMkLst>
          </pc:spChg>
          <pc:spChg chg="del">
            <ac:chgData name="Joanna Enns" userId="e545c526-4049-4e40-8e46-e8268b71ff0a" providerId="ADAL" clId="{3693A453-7AB2-C84E-AC65-1F8FAF3FCCBB}" dt="2023-11-16T22:18:23.407" v="9" actId="478"/>
            <ac:spMkLst>
              <pc:docMk/>
              <pc:sldMasterMk cId="39030012" sldId="2147483648"/>
              <pc:sldLayoutMk cId="636980229" sldId="2147483784"/>
              <ac:spMk id="5" creationId="{73E1A652-6457-B5D9-1240-2D773CBDBC38}"/>
            </ac:spMkLst>
          </pc:spChg>
          <pc:spChg chg="add del mod">
            <ac:chgData name="Joanna Enns" userId="e545c526-4049-4e40-8e46-e8268b71ff0a" providerId="ADAL" clId="{3693A453-7AB2-C84E-AC65-1F8FAF3FCCBB}" dt="2023-11-16T22:24:35.791" v="223" actId="478"/>
            <ac:spMkLst>
              <pc:docMk/>
              <pc:sldMasterMk cId="39030012" sldId="2147483648"/>
              <pc:sldLayoutMk cId="636980229" sldId="2147483784"/>
              <ac:spMk id="6" creationId="{46B58C62-5591-8347-8DFC-CB0DF34954EA}"/>
            </ac:spMkLst>
          </pc:spChg>
          <pc:spChg chg="add del mod">
            <ac:chgData name="Joanna Enns" userId="e545c526-4049-4e40-8e46-e8268b71ff0a" providerId="ADAL" clId="{3693A453-7AB2-C84E-AC65-1F8FAF3FCCBB}" dt="2023-11-17T00:25:46.371" v="795" actId="478"/>
            <ac:spMkLst>
              <pc:docMk/>
              <pc:sldMasterMk cId="39030012" sldId="2147483648"/>
              <pc:sldLayoutMk cId="636980229" sldId="2147483784"/>
              <ac:spMk id="6" creationId="{DB4BA4D0-513C-FDCB-5043-C9711BD51ECD}"/>
            </ac:spMkLst>
          </pc:spChg>
          <pc:spChg chg="add del mod">
            <ac:chgData name="Joanna Enns" userId="e545c526-4049-4e40-8e46-e8268b71ff0a" providerId="ADAL" clId="{3693A453-7AB2-C84E-AC65-1F8FAF3FCCBB}" dt="2023-11-17T00:16:25.445" v="694" actId="21"/>
            <ac:spMkLst>
              <pc:docMk/>
              <pc:sldMasterMk cId="39030012" sldId="2147483648"/>
              <pc:sldLayoutMk cId="636980229" sldId="2147483784"/>
              <ac:spMk id="7" creationId="{E7B9D179-11B4-9E53-8A47-1D3E3B52E754}"/>
            </ac:spMkLst>
          </pc:spChg>
          <pc:spChg chg="mod">
            <ac:chgData name="Joanna Enns" userId="e545c526-4049-4e40-8e46-e8268b71ff0a" providerId="ADAL" clId="{3693A453-7AB2-C84E-AC65-1F8FAF3FCCBB}" dt="2023-11-17T00:25:11.622" v="787" actId="14100"/>
            <ac:spMkLst>
              <pc:docMk/>
              <pc:sldMasterMk cId="39030012" sldId="2147483648"/>
              <pc:sldLayoutMk cId="636980229" sldId="2147483784"/>
              <ac:spMk id="9" creationId="{46C54629-3299-0326-EC73-19D82F809ECE}"/>
            </ac:spMkLst>
          </pc:spChg>
          <pc:spChg chg="add mod">
            <ac:chgData name="Joanna Enns" userId="e545c526-4049-4e40-8e46-e8268b71ff0a" providerId="ADAL" clId="{3693A453-7AB2-C84E-AC65-1F8FAF3FCCBB}" dt="2023-11-17T00:16:06.376" v="690" actId="571"/>
            <ac:spMkLst>
              <pc:docMk/>
              <pc:sldMasterMk cId="39030012" sldId="2147483648"/>
              <pc:sldLayoutMk cId="636980229" sldId="2147483784"/>
              <ac:spMk id="10" creationId="{FAD1F92D-97A9-14CA-B507-A13D98F2D46D}"/>
            </ac:spMkLst>
          </pc:spChg>
          <pc:spChg chg="add mod">
            <ac:chgData name="Joanna Enns" userId="e545c526-4049-4e40-8e46-e8268b71ff0a" providerId="ADAL" clId="{3693A453-7AB2-C84E-AC65-1F8FAF3FCCBB}" dt="2023-11-17T00:28:27.697" v="859" actId="14100"/>
            <ac:spMkLst>
              <pc:docMk/>
              <pc:sldMasterMk cId="39030012" sldId="2147483648"/>
              <pc:sldLayoutMk cId="636980229" sldId="2147483784"/>
              <ac:spMk id="11" creationId="{8BC4A13A-1FB3-057F-51C6-DAF02E0C735B}"/>
            </ac:spMkLst>
          </pc:spChg>
          <pc:spChg chg="add del mod">
            <ac:chgData name="Joanna Enns" userId="e545c526-4049-4e40-8e46-e8268b71ff0a" providerId="ADAL" clId="{3693A453-7AB2-C84E-AC65-1F8FAF3FCCBB}" dt="2023-11-17T00:27:10.452" v="834" actId="478"/>
            <ac:spMkLst>
              <pc:docMk/>
              <pc:sldMasterMk cId="39030012" sldId="2147483648"/>
              <pc:sldLayoutMk cId="636980229" sldId="2147483784"/>
              <ac:spMk id="13" creationId="{BC5569D6-CFC4-7E5A-38FF-BFC31AFA2D05}"/>
            </ac:spMkLst>
          </pc:spChg>
          <pc:spChg chg="add del mod">
            <ac:chgData name="Joanna Enns" userId="e545c526-4049-4e40-8e46-e8268b71ff0a" providerId="ADAL" clId="{3693A453-7AB2-C84E-AC65-1F8FAF3FCCBB}" dt="2023-11-17T19:49:49.923" v="1827" actId="478"/>
            <ac:spMkLst>
              <pc:docMk/>
              <pc:sldMasterMk cId="39030012" sldId="2147483648"/>
              <pc:sldLayoutMk cId="636980229" sldId="2147483784"/>
              <ac:spMk id="15" creationId="{74FB19F9-3488-625A-A102-E571F80D432F}"/>
            </ac:spMkLst>
          </pc:spChg>
          <pc:spChg chg="add mod">
            <ac:chgData name="Joanna Enns" userId="e545c526-4049-4e40-8e46-e8268b71ff0a" providerId="ADAL" clId="{3693A453-7AB2-C84E-AC65-1F8FAF3FCCBB}" dt="2023-11-17T00:25:42.930" v="794" actId="571"/>
            <ac:spMkLst>
              <pc:docMk/>
              <pc:sldMasterMk cId="39030012" sldId="2147483648"/>
              <pc:sldLayoutMk cId="636980229" sldId="2147483784"/>
              <ac:spMk id="16" creationId="{0AE15C22-1382-6E93-72F2-02D501987FB8}"/>
            </ac:spMkLst>
          </pc:spChg>
          <pc:spChg chg="del mod">
            <ac:chgData name="Joanna Enns" userId="e545c526-4049-4e40-8e46-e8268b71ff0a" providerId="ADAL" clId="{3693A453-7AB2-C84E-AC65-1F8FAF3FCCBB}" dt="2023-11-17T00:15:05.834" v="679" actId="478"/>
            <ac:spMkLst>
              <pc:docMk/>
              <pc:sldMasterMk cId="39030012" sldId="2147483648"/>
              <pc:sldLayoutMk cId="636980229" sldId="2147483784"/>
              <ac:spMk id="17" creationId="{DAFA0670-26FF-F341-B045-2C5797367DF7}"/>
            </ac:spMkLst>
          </pc:spChg>
          <pc:spChg chg="add mod">
            <ac:chgData name="Joanna Enns" userId="e545c526-4049-4e40-8e46-e8268b71ff0a" providerId="ADAL" clId="{3693A453-7AB2-C84E-AC65-1F8FAF3FCCBB}" dt="2023-11-17T00:26:49.843" v="833" actId="14100"/>
            <ac:spMkLst>
              <pc:docMk/>
              <pc:sldMasterMk cId="39030012" sldId="2147483648"/>
              <pc:sldLayoutMk cId="636980229" sldId="2147483784"/>
              <ac:spMk id="18" creationId="{639A0EDF-1CB9-E0FA-CD22-B9872AD084F2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49:54.685" v="1829" actId="478"/>
          <pc:sldLayoutMkLst>
            <pc:docMk/>
            <pc:sldMasterMk cId="39030012" sldId="2147483648"/>
            <pc:sldLayoutMk cId="122559385" sldId="2147483785"/>
          </pc:sldLayoutMkLst>
          <pc:spChg chg="add mod">
            <ac:chgData name="Joanna Enns" userId="e545c526-4049-4e40-8e46-e8268b71ff0a" providerId="ADAL" clId="{3693A453-7AB2-C84E-AC65-1F8FAF3FCCBB}" dt="2023-11-17T00:29:02.002" v="868" actId="14100"/>
            <ac:spMkLst>
              <pc:docMk/>
              <pc:sldMasterMk cId="39030012" sldId="2147483648"/>
              <pc:sldLayoutMk cId="122559385" sldId="2147483785"/>
              <ac:spMk id="2" creationId="{696ADDD7-68B4-7B58-2681-9E0D86C78D9C}"/>
            </ac:spMkLst>
          </pc:spChg>
          <pc:spChg chg="del">
            <ac:chgData name="Joanna Enns" userId="e545c526-4049-4e40-8e46-e8268b71ff0a" providerId="ADAL" clId="{3693A453-7AB2-C84E-AC65-1F8FAF3FCCBB}" dt="2023-11-16T23:55:24.644" v="324" actId="478"/>
            <ac:spMkLst>
              <pc:docMk/>
              <pc:sldMasterMk cId="39030012" sldId="2147483648"/>
              <pc:sldLayoutMk cId="122559385" sldId="2147483785"/>
              <ac:spMk id="3" creationId="{9DF79AD5-A13B-AD07-F23A-7D3DE8B2B2B4}"/>
            </ac:spMkLst>
          </pc:spChg>
          <pc:spChg chg="del">
            <ac:chgData name="Joanna Enns" userId="e545c526-4049-4e40-8e46-e8268b71ff0a" providerId="ADAL" clId="{3693A453-7AB2-C84E-AC65-1F8FAF3FCCBB}" dt="2023-11-17T00:29:27.576" v="876" actId="478"/>
            <ac:spMkLst>
              <pc:docMk/>
              <pc:sldMasterMk cId="39030012" sldId="2147483648"/>
              <pc:sldLayoutMk cId="122559385" sldId="2147483785"/>
              <ac:spMk id="4" creationId="{B3D394E2-048B-C792-FD1F-04040C9B9D51}"/>
            </ac:spMkLst>
          </pc:spChg>
          <pc:spChg chg="del mod">
            <ac:chgData name="Joanna Enns" userId="e545c526-4049-4e40-8e46-e8268b71ff0a" providerId="ADAL" clId="{3693A453-7AB2-C84E-AC65-1F8FAF3FCCBB}" dt="2023-11-17T00:29:27.576" v="876" actId="478"/>
            <ac:spMkLst>
              <pc:docMk/>
              <pc:sldMasterMk cId="39030012" sldId="2147483648"/>
              <pc:sldLayoutMk cId="122559385" sldId="2147483785"/>
              <ac:spMk id="5" creationId="{73E1A652-6457-B5D9-1240-2D773CBDBC38}"/>
            </ac:spMkLst>
          </pc:spChg>
          <pc:spChg chg="del mod">
            <ac:chgData name="Joanna Enns" userId="e545c526-4049-4e40-8e46-e8268b71ff0a" providerId="ADAL" clId="{3693A453-7AB2-C84E-AC65-1F8FAF3FCCBB}" dt="2023-11-17T00:29:29.978" v="878" actId="478"/>
            <ac:spMkLst>
              <pc:docMk/>
              <pc:sldMasterMk cId="39030012" sldId="2147483648"/>
              <pc:sldLayoutMk cId="122559385" sldId="2147483785"/>
              <ac:spMk id="6" creationId="{F134D4FF-D0ED-2FDC-8AAC-C3A781F8D7EB}"/>
            </ac:spMkLst>
          </pc:spChg>
          <pc:spChg chg="del mod">
            <ac:chgData name="Joanna Enns" userId="e545c526-4049-4e40-8e46-e8268b71ff0a" providerId="ADAL" clId="{3693A453-7AB2-C84E-AC65-1F8FAF3FCCBB}" dt="2023-11-17T00:29:29.978" v="878" actId="478"/>
            <ac:spMkLst>
              <pc:docMk/>
              <pc:sldMasterMk cId="39030012" sldId="2147483648"/>
              <pc:sldLayoutMk cId="122559385" sldId="2147483785"/>
              <ac:spMk id="7" creationId="{79CADF4D-1348-B562-203D-C122DC4289FA}"/>
            </ac:spMkLst>
          </pc:spChg>
          <pc:spChg chg="mod">
            <ac:chgData name="Joanna Enns" userId="e545c526-4049-4e40-8e46-e8268b71ff0a" providerId="ADAL" clId="{3693A453-7AB2-C84E-AC65-1F8FAF3FCCBB}" dt="2023-11-17T00:28:58.911" v="867" actId="14100"/>
            <ac:spMkLst>
              <pc:docMk/>
              <pc:sldMasterMk cId="39030012" sldId="2147483648"/>
              <pc:sldLayoutMk cId="122559385" sldId="2147483785"/>
              <ac:spMk id="9" creationId="{46C54629-3299-0326-EC73-19D82F809ECE}"/>
            </ac:spMkLst>
          </pc:spChg>
          <pc:spChg chg="add del mod">
            <ac:chgData name="Joanna Enns" userId="e545c526-4049-4e40-8e46-e8268b71ff0a" providerId="ADAL" clId="{3693A453-7AB2-C84E-AC65-1F8FAF3FCCBB}" dt="2023-11-17T00:28:56.719" v="865" actId="478"/>
            <ac:spMkLst>
              <pc:docMk/>
              <pc:sldMasterMk cId="39030012" sldId="2147483648"/>
              <pc:sldLayoutMk cId="122559385" sldId="2147483785"/>
              <ac:spMk id="10" creationId="{D7B56BF8-8932-53AA-7768-D0FC416DB0E4}"/>
            </ac:spMkLst>
          </pc:spChg>
          <pc:spChg chg="add del mod">
            <ac:chgData name="Joanna Enns" userId="e545c526-4049-4e40-8e46-e8268b71ff0a" providerId="ADAL" clId="{3693A453-7AB2-C84E-AC65-1F8FAF3FCCBB}" dt="2023-11-17T19:49:54.685" v="1829" actId="478"/>
            <ac:spMkLst>
              <pc:docMk/>
              <pc:sldMasterMk cId="39030012" sldId="2147483648"/>
              <pc:sldLayoutMk cId="122559385" sldId="2147483785"/>
              <ac:spMk id="11" creationId="{799B98D9-A61D-E562-2756-57716C26ABCA}"/>
            </ac:spMkLst>
          </pc:spChg>
          <pc:spChg chg="add mod">
            <ac:chgData name="Joanna Enns" userId="e545c526-4049-4e40-8e46-e8268b71ff0a" providerId="ADAL" clId="{3693A453-7AB2-C84E-AC65-1F8FAF3FCCBB}" dt="2023-11-17T00:29:27.892" v="877"/>
            <ac:spMkLst>
              <pc:docMk/>
              <pc:sldMasterMk cId="39030012" sldId="2147483648"/>
              <pc:sldLayoutMk cId="122559385" sldId="2147483785"/>
              <ac:spMk id="13" creationId="{75827139-6275-8B1C-9F3D-0B216C342F0A}"/>
            </ac:spMkLst>
          </pc:spChg>
          <pc:spChg chg="add mod">
            <ac:chgData name="Joanna Enns" userId="e545c526-4049-4e40-8e46-e8268b71ff0a" providerId="ADAL" clId="{3693A453-7AB2-C84E-AC65-1F8FAF3FCCBB}" dt="2023-11-17T00:29:27.892" v="877"/>
            <ac:spMkLst>
              <pc:docMk/>
              <pc:sldMasterMk cId="39030012" sldId="2147483648"/>
              <pc:sldLayoutMk cId="122559385" sldId="2147483785"/>
              <ac:spMk id="15" creationId="{82C7B345-A265-A980-4DFF-70B960CE2F8C}"/>
            </ac:spMkLst>
          </pc:spChg>
          <pc:spChg chg="add mod">
            <ac:chgData name="Joanna Enns" userId="e545c526-4049-4e40-8e46-e8268b71ff0a" providerId="ADAL" clId="{3693A453-7AB2-C84E-AC65-1F8FAF3FCCBB}" dt="2023-11-17T00:29:36.090" v="879" actId="571"/>
            <ac:spMkLst>
              <pc:docMk/>
              <pc:sldMasterMk cId="39030012" sldId="2147483648"/>
              <pc:sldLayoutMk cId="122559385" sldId="2147483785"/>
              <ac:spMk id="16" creationId="{9C46D039-2213-D366-E646-7C2F615F2FE7}"/>
            </ac:spMkLst>
          </pc:spChg>
          <pc:spChg chg="add mod">
            <ac:chgData name="Joanna Enns" userId="e545c526-4049-4e40-8e46-e8268b71ff0a" providerId="ADAL" clId="{3693A453-7AB2-C84E-AC65-1F8FAF3FCCBB}" dt="2023-11-17T00:29:36.090" v="879" actId="571"/>
            <ac:spMkLst>
              <pc:docMk/>
              <pc:sldMasterMk cId="39030012" sldId="2147483648"/>
              <pc:sldLayoutMk cId="122559385" sldId="2147483785"/>
              <ac:spMk id="17" creationId="{574EC147-3E66-3D90-BF00-B5A722EA5497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49:52.750" v="1828" actId="478"/>
          <pc:sldLayoutMkLst>
            <pc:docMk/>
            <pc:sldMasterMk cId="39030012" sldId="2147483648"/>
            <pc:sldLayoutMk cId="2662655072" sldId="2147483786"/>
          </pc:sldLayoutMkLst>
          <pc:spChg chg="add mod">
            <ac:chgData name="Joanna Enns" userId="e545c526-4049-4e40-8e46-e8268b71ff0a" providerId="ADAL" clId="{3693A453-7AB2-C84E-AC65-1F8FAF3FCCBB}" dt="2023-11-17T00:27:17.898" v="837" actId="14100"/>
            <ac:spMkLst>
              <pc:docMk/>
              <pc:sldMasterMk cId="39030012" sldId="2147483648"/>
              <pc:sldLayoutMk cId="2662655072" sldId="2147483786"/>
              <ac:spMk id="2" creationId="{76B1380A-7E1E-E291-EE17-3C9BEE50AAEE}"/>
            </ac:spMkLst>
          </pc:spChg>
          <pc:spChg chg="del">
            <ac:chgData name="Joanna Enns" userId="e545c526-4049-4e40-8e46-e8268b71ff0a" providerId="ADAL" clId="{3693A453-7AB2-C84E-AC65-1F8FAF3FCCBB}" dt="2023-11-16T23:55:21.987" v="322" actId="478"/>
            <ac:spMkLst>
              <pc:docMk/>
              <pc:sldMasterMk cId="39030012" sldId="2147483648"/>
              <pc:sldLayoutMk cId="2662655072" sldId="2147483786"/>
              <ac:spMk id="3" creationId="{9DF79AD5-A13B-AD07-F23A-7D3DE8B2B2B4}"/>
            </ac:spMkLst>
          </pc:spChg>
          <pc:spChg chg="del mod">
            <ac:chgData name="Joanna Enns" userId="e545c526-4049-4e40-8e46-e8268b71ff0a" providerId="ADAL" clId="{3693A453-7AB2-C84E-AC65-1F8FAF3FCCBB}" dt="2023-11-17T00:17:40.987" v="708" actId="478"/>
            <ac:spMkLst>
              <pc:docMk/>
              <pc:sldMasterMk cId="39030012" sldId="2147483648"/>
              <pc:sldLayoutMk cId="2662655072" sldId="2147483786"/>
              <ac:spMk id="4" creationId="{B3D394E2-048B-C792-FD1F-04040C9B9D51}"/>
            </ac:spMkLst>
          </pc:spChg>
          <pc:spChg chg="mod">
            <ac:chgData name="Joanna Enns" userId="e545c526-4049-4e40-8e46-e8268b71ff0a" providerId="ADAL" clId="{3693A453-7AB2-C84E-AC65-1F8FAF3FCCBB}" dt="2023-11-17T00:28:16.040" v="857" actId="14100"/>
            <ac:spMkLst>
              <pc:docMk/>
              <pc:sldMasterMk cId="39030012" sldId="2147483648"/>
              <pc:sldLayoutMk cId="2662655072" sldId="2147483786"/>
              <ac:spMk id="5" creationId="{73E1A652-6457-B5D9-1240-2D773CBDBC38}"/>
            </ac:spMkLst>
          </pc:spChg>
          <pc:spChg chg="del mod">
            <ac:chgData name="Joanna Enns" userId="e545c526-4049-4e40-8e46-e8268b71ff0a" providerId="ADAL" clId="{3693A453-7AB2-C84E-AC65-1F8FAF3FCCBB}" dt="2023-11-17T00:17:02.095" v="700" actId="478"/>
            <ac:spMkLst>
              <pc:docMk/>
              <pc:sldMasterMk cId="39030012" sldId="2147483648"/>
              <pc:sldLayoutMk cId="2662655072" sldId="2147483786"/>
              <ac:spMk id="6" creationId="{F134D4FF-D0ED-2FDC-8AAC-C3A781F8D7EB}"/>
            </ac:spMkLst>
          </pc:spChg>
          <pc:spChg chg="add del mod">
            <ac:chgData name="Joanna Enns" userId="e545c526-4049-4e40-8e46-e8268b71ff0a" providerId="ADAL" clId="{3693A453-7AB2-C84E-AC65-1F8FAF3FCCBB}" dt="2023-11-17T00:28:40.420" v="863" actId="478"/>
            <ac:spMkLst>
              <pc:docMk/>
              <pc:sldMasterMk cId="39030012" sldId="2147483648"/>
              <pc:sldLayoutMk cId="2662655072" sldId="2147483786"/>
              <ac:spMk id="7" creationId="{47D0BE8B-6FD5-9C34-D2C1-803D96E993AE}"/>
            </ac:spMkLst>
          </pc:spChg>
          <pc:spChg chg="mod">
            <ac:chgData name="Joanna Enns" userId="e545c526-4049-4e40-8e46-e8268b71ff0a" providerId="ADAL" clId="{3693A453-7AB2-C84E-AC65-1F8FAF3FCCBB}" dt="2023-11-17T00:27:15.901" v="836" actId="14100"/>
            <ac:spMkLst>
              <pc:docMk/>
              <pc:sldMasterMk cId="39030012" sldId="2147483648"/>
              <pc:sldLayoutMk cId="2662655072" sldId="2147483786"/>
              <ac:spMk id="9" creationId="{46C54629-3299-0326-EC73-19D82F809ECE}"/>
            </ac:spMkLst>
          </pc:spChg>
          <pc:spChg chg="add del mod">
            <ac:chgData name="Joanna Enns" userId="e545c526-4049-4e40-8e46-e8268b71ff0a" providerId="ADAL" clId="{3693A453-7AB2-C84E-AC65-1F8FAF3FCCBB}" dt="2023-11-17T00:28:42.922" v="864" actId="14100"/>
            <ac:spMkLst>
              <pc:docMk/>
              <pc:sldMasterMk cId="39030012" sldId="2147483648"/>
              <pc:sldLayoutMk cId="2662655072" sldId="2147483786"/>
              <ac:spMk id="10" creationId="{CC82C93D-3A33-852E-FE6F-6F307BECB93D}"/>
            </ac:spMkLst>
          </pc:spChg>
          <pc:spChg chg="add mod">
            <ac:chgData name="Joanna Enns" userId="e545c526-4049-4e40-8e46-e8268b71ff0a" providerId="ADAL" clId="{3693A453-7AB2-C84E-AC65-1F8FAF3FCCBB}" dt="2023-11-17T00:28:19.016" v="858" actId="14100"/>
            <ac:spMkLst>
              <pc:docMk/>
              <pc:sldMasterMk cId="39030012" sldId="2147483648"/>
              <pc:sldLayoutMk cId="2662655072" sldId="2147483786"/>
              <ac:spMk id="11" creationId="{A56F181F-4497-25BE-7498-2D4C64A137DD}"/>
            </ac:spMkLst>
          </pc:spChg>
          <pc:spChg chg="add del mod">
            <ac:chgData name="Joanna Enns" userId="e545c526-4049-4e40-8e46-e8268b71ff0a" providerId="ADAL" clId="{3693A453-7AB2-C84E-AC65-1F8FAF3FCCBB}" dt="2023-11-17T19:49:52.750" v="1828" actId="478"/>
            <ac:spMkLst>
              <pc:docMk/>
              <pc:sldMasterMk cId="39030012" sldId="2147483648"/>
              <pc:sldLayoutMk cId="2662655072" sldId="2147483786"/>
              <ac:spMk id="13" creationId="{E15184BE-C08B-0B67-B50F-9AC3FC63B091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49:57.174" v="1830" actId="478"/>
          <pc:sldLayoutMkLst>
            <pc:docMk/>
            <pc:sldMasterMk cId="39030012" sldId="2147483648"/>
            <pc:sldLayoutMk cId="1262062920" sldId="2147483787"/>
          </pc:sldLayoutMkLst>
          <pc:spChg chg="add mod">
            <ac:chgData name="Joanna Enns" userId="e545c526-4049-4e40-8e46-e8268b71ff0a" providerId="ADAL" clId="{3693A453-7AB2-C84E-AC65-1F8FAF3FCCBB}" dt="2023-11-16T23:55:35.973" v="327"/>
            <ac:spMkLst>
              <pc:docMk/>
              <pc:sldMasterMk cId="39030012" sldId="2147483648"/>
              <pc:sldLayoutMk cId="1262062920" sldId="2147483787"/>
              <ac:spMk id="2" creationId="{A01C3485-B56A-6733-A9AE-AA1CAE1C589D}"/>
            </ac:spMkLst>
          </pc:spChg>
          <pc:spChg chg="mod">
            <ac:chgData name="Joanna Enns" userId="e545c526-4049-4e40-8e46-e8268b71ff0a" providerId="ADAL" clId="{3693A453-7AB2-C84E-AC65-1F8FAF3FCCBB}" dt="2023-11-17T00:30:22.212" v="885" actId="14100"/>
            <ac:spMkLst>
              <pc:docMk/>
              <pc:sldMasterMk cId="39030012" sldId="2147483648"/>
              <pc:sldLayoutMk cId="1262062920" sldId="2147483787"/>
              <ac:spMk id="3" creationId="{5959B4F1-E0BF-936B-1952-87880343DCC1}"/>
            </ac:spMkLst>
          </pc:spChg>
          <pc:spChg chg="add del mod">
            <ac:chgData name="Joanna Enns" userId="e545c526-4049-4e40-8e46-e8268b71ff0a" providerId="ADAL" clId="{3693A453-7AB2-C84E-AC65-1F8FAF3FCCBB}" dt="2023-11-17T19:49:57.174" v="1830" actId="478"/>
            <ac:spMkLst>
              <pc:docMk/>
              <pc:sldMasterMk cId="39030012" sldId="2147483648"/>
              <pc:sldLayoutMk cId="1262062920" sldId="2147483787"/>
              <ac:spMk id="4" creationId="{B1F6AF26-CD7E-3634-DDF1-D72A603DD549}"/>
            </ac:spMkLst>
          </pc:spChg>
          <pc:spChg chg="del">
            <ac:chgData name="Joanna Enns" userId="e545c526-4049-4e40-8e46-e8268b71ff0a" providerId="ADAL" clId="{3693A453-7AB2-C84E-AC65-1F8FAF3FCCBB}" dt="2023-11-16T23:55:35.758" v="326" actId="478"/>
            <ac:spMkLst>
              <pc:docMk/>
              <pc:sldMasterMk cId="39030012" sldId="2147483648"/>
              <pc:sldLayoutMk cId="1262062920" sldId="2147483787"/>
              <ac:spMk id="8" creationId="{1B3848B1-6824-ABB9-4258-0D70D56B4E93}"/>
            </ac:spMkLst>
          </pc:spChg>
          <pc:spChg chg="mod">
            <ac:chgData name="Joanna Enns" userId="e545c526-4049-4e40-8e46-e8268b71ff0a" providerId="ADAL" clId="{3693A453-7AB2-C84E-AC65-1F8FAF3FCCBB}" dt="2023-11-17T00:30:46.832" v="892" actId="14100"/>
            <ac:spMkLst>
              <pc:docMk/>
              <pc:sldMasterMk cId="39030012" sldId="2147483648"/>
              <pc:sldLayoutMk cId="1262062920" sldId="2147483787"/>
              <ac:spMk id="56" creationId="{C556F7C8-BF91-5187-AE4A-CABB91BE8177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49:59.170" v="1831" actId="478"/>
          <pc:sldLayoutMkLst>
            <pc:docMk/>
            <pc:sldMasterMk cId="39030012" sldId="2147483648"/>
            <pc:sldLayoutMk cId="3238052621" sldId="2147483788"/>
          </pc:sldLayoutMkLst>
          <pc:spChg chg="add mod">
            <ac:chgData name="Joanna Enns" userId="e545c526-4049-4e40-8e46-e8268b71ff0a" providerId="ADAL" clId="{3693A453-7AB2-C84E-AC65-1F8FAF3FCCBB}" dt="2023-11-16T23:55:38.578" v="329"/>
            <ac:spMkLst>
              <pc:docMk/>
              <pc:sldMasterMk cId="39030012" sldId="2147483648"/>
              <pc:sldLayoutMk cId="3238052621" sldId="2147483788"/>
              <ac:spMk id="2" creationId="{26C2B110-90B2-828F-F055-94FD718B2590}"/>
            </ac:spMkLst>
          </pc:spChg>
          <pc:spChg chg="mod">
            <ac:chgData name="Joanna Enns" userId="e545c526-4049-4e40-8e46-e8268b71ff0a" providerId="ADAL" clId="{3693A453-7AB2-C84E-AC65-1F8FAF3FCCBB}" dt="2023-11-17T18:21:32.458" v="1586" actId="14100"/>
            <ac:spMkLst>
              <pc:docMk/>
              <pc:sldMasterMk cId="39030012" sldId="2147483648"/>
              <pc:sldLayoutMk cId="3238052621" sldId="2147483788"/>
              <ac:spMk id="3" creationId="{5959B4F1-E0BF-936B-1952-87880343DCC1}"/>
            </ac:spMkLst>
          </pc:spChg>
          <pc:spChg chg="del mod">
            <ac:chgData name="Joanna Enns" userId="e545c526-4049-4e40-8e46-e8268b71ff0a" providerId="ADAL" clId="{3693A453-7AB2-C84E-AC65-1F8FAF3FCCBB}" dt="2023-11-17T00:30:50.047" v="893" actId="478"/>
            <ac:spMkLst>
              <pc:docMk/>
              <pc:sldMasterMk cId="39030012" sldId="2147483648"/>
              <pc:sldLayoutMk cId="3238052621" sldId="2147483788"/>
              <ac:spMk id="4" creationId="{884F9D40-3E7F-8C61-723E-C3E47280F559}"/>
            </ac:spMkLst>
          </pc:spChg>
          <pc:spChg chg="add del mod">
            <ac:chgData name="Joanna Enns" userId="e545c526-4049-4e40-8e46-e8268b71ff0a" providerId="ADAL" clId="{3693A453-7AB2-C84E-AC65-1F8FAF3FCCBB}" dt="2023-11-17T19:49:59.170" v="1831" actId="478"/>
            <ac:spMkLst>
              <pc:docMk/>
              <pc:sldMasterMk cId="39030012" sldId="2147483648"/>
              <pc:sldLayoutMk cId="3238052621" sldId="2147483788"/>
              <ac:spMk id="5" creationId="{B7121983-9101-20B4-8370-B5E660851555}"/>
            </ac:spMkLst>
          </pc:spChg>
          <pc:spChg chg="add mod">
            <ac:chgData name="Joanna Enns" userId="e545c526-4049-4e40-8e46-e8268b71ff0a" providerId="ADAL" clId="{3693A453-7AB2-C84E-AC65-1F8FAF3FCCBB}" dt="2023-11-17T00:30:56.984" v="895" actId="14100"/>
            <ac:spMkLst>
              <pc:docMk/>
              <pc:sldMasterMk cId="39030012" sldId="2147483648"/>
              <pc:sldLayoutMk cId="3238052621" sldId="2147483788"/>
              <ac:spMk id="6" creationId="{75C9B5A9-B8F9-4F54-6185-5A1B968E46EE}"/>
            </ac:spMkLst>
          </pc:spChg>
          <pc:spChg chg="del">
            <ac:chgData name="Joanna Enns" userId="e545c526-4049-4e40-8e46-e8268b71ff0a" providerId="ADAL" clId="{3693A453-7AB2-C84E-AC65-1F8FAF3FCCBB}" dt="2023-11-16T23:55:38.408" v="328" actId="478"/>
            <ac:spMkLst>
              <pc:docMk/>
              <pc:sldMasterMk cId="39030012" sldId="2147483648"/>
              <pc:sldLayoutMk cId="3238052621" sldId="2147483788"/>
              <ac:spMk id="8" creationId="{1B3848B1-6824-ABB9-4258-0D70D56B4E93}"/>
            </ac:spMkLst>
          </pc:spChg>
          <pc:spChg chg="add mod">
            <ac:chgData name="Joanna Enns" userId="e545c526-4049-4e40-8e46-e8268b71ff0a" providerId="ADAL" clId="{3693A453-7AB2-C84E-AC65-1F8FAF3FCCBB}" dt="2023-11-17T00:31:01.350" v="896" actId="571"/>
            <ac:spMkLst>
              <pc:docMk/>
              <pc:sldMasterMk cId="39030012" sldId="2147483648"/>
              <pc:sldLayoutMk cId="3238052621" sldId="2147483788"/>
              <ac:spMk id="9" creationId="{B8D483D7-31E0-12C5-75CD-B2BE6AF782A3}"/>
            </ac:spMkLst>
          </pc:spChg>
          <pc:spChg chg="del">
            <ac:chgData name="Joanna Enns" userId="e545c526-4049-4e40-8e46-e8268b71ff0a" providerId="ADAL" clId="{3693A453-7AB2-C84E-AC65-1F8FAF3FCCBB}" dt="2023-11-17T00:30:37.281" v="890" actId="478"/>
            <ac:spMkLst>
              <pc:docMk/>
              <pc:sldMasterMk cId="39030012" sldId="2147483648"/>
              <pc:sldLayoutMk cId="3238052621" sldId="2147483788"/>
              <ac:spMk id="10" creationId="{4DC3A97B-DE01-E049-E4F4-907D80A292D5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8T01:22:51.779" v="2895" actId="478"/>
          <pc:sldLayoutMkLst>
            <pc:docMk/>
            <pc:sldMasterMk cId="39030012" sldId="2147483648"/>
            <pc:sldLayoutMk cId="360423494" sldId="2147483789"/>
          </pc:sldLayoutMkLst>
          <pc:spChg chg="del">
            <ac:chgData name="Joanna Enns" userId="e545c526-4049-4e40-8e46-e8268b71ff0a" providerId="ADAL" clId="{3693A453-7AB2-C84E-AC65-1F8FAF3FCCBB}" dt="2023-11-16T23:55:47.368" v="336" actId="478"/>
            <ac:spMkLst>
              <pc:docMk/>
              <pc:sldMasterMk cId="39030012" sldId="2147483648"/>
              <pc:sldLayoutMk cId="360423494" sldId="2147483789"/>
              <ac:spMk id="3" creationId="{6267E460-3518-2E74-45DB-F272071BCDB5}"/>
            </ac:spMkLst>
          </pc:spChg>
          <pc:spChg chg="add mod">
            <ac:chgData name="Joanna Enns" userId="e545c526-4049-4e40-8e46-e8268b71ff0a" providerId="ADAL" clId="{3693A453-7AB2-C84E-AC65-1F8FAF3FCCBB}" dt="2023-11-18T01:22:36.008" v="2891" actId="408"/>
            <ac:spMkLst>
              <pc:docMk/>
              <pc:sldMasterMk cId="39030012" sldId="2147483648"/>
              <pc:sldLayoutMk cId="360423494" sldId="2147483789"/>
              <ac:spMk id="3" creationId="{B95BEF99-2200-3044-715B-B99C3EF073A7}"/>
            </ac:spMkLst>
          </pc:spChg>
          <pc:spChg chg="add mod">
            <ac:chgData name="Joanna Enns" userId="e545c526-4049-4e40-8e46-e8268b71ff0a" providerId="ADAL" clId="{3693A453-7AB2-C84E-AC65-1F8FAF3FCCBB}" dt="2023-11-17T01:19:26.959" v="1441"/>
            <ac:spMkLst>
              <pc:docMk/>
              <pc:sldMasterMk cId="39030012" sldId="2147483648"/>
              <pc:sldLayoutMk cId="360423494" sldId="2147483789"/>
              <ac:spMk id="4" creationId="{F1948846-85D6-D715-BADF-541A276C01F0}"/>
            </ac:spMkLst>
          </pc:spChg>
          <pc:spChg chg="add del mod">
            <ac:chgData name="Joanna Enns" userId="e545c526-4049-4e40-8e46-e8268b71ff0a" providerId="ADAL" clId="{3693A453-7AB2-C84E-AC65-1F8FAF3FCCBB}" dt="2023-11-17T00:36:56.688" v="1070"/>
            <ac:spMkLst>
              <pc:docMk/>
              <pc:sldMasterMk cId="39030012" sldId="2147483648"/>
              <pc:sldLayoutMk cId="360423494" sldId="2147483789"/>
              <ac:spMk id="5" creationId="{5A5807D9-0553-33C6-B783-CD71B54412E7}"/>
            </ac:spMkLst>
          </pc:spChg>
          <pc:spChg chg="add del mod">
            <ac:chgData name="Joanna Enns" userId="e545c526-4049-4e40-8e46-e8268b71ff0a" providerId="ADAL" clId="{3693A453-7AB2-C84E-AC65-1F8FAF3FCCBB}" dt="2023-11-18T01:22:36.008" v="2891" actId="408"/>
            <ac:spMkLst>
              <pc:docMk/>
              <pc:sldMasterMk cId="39030012" sldId="2147483648"/>
              <pc:sldLayoutMk cId="360423494" sldId="2147483789"/>
              <ac:spMk id="5" creationId="{E9FD30F0-3E9C-9685-8288-5172695D461E}"/>
            </ac:spMkLst>
          </pc:spChg>
          <pc:spChg chg="add mod">
            <ac:chgData name="Joanna Enns" userId="e545c526-4049-4e40-8e46-e8268b71ff0a" providerId="ADAL" clId="{3693A453-7AB2-C84E-AC65-1F8FAF3FCCBB}" dt="2023-11-18T01:22:36.008" v="2891" actId="408"/>
            <ac:spMkLst>
              <pc:docMk/>
              <pc:sldMasterMk cId="39030012" sldId="2147483648"/>
              <pc:sldLayoutMk cId="360423494" sldId="2147483789"/>
              <ac:spMk id="6" creationId="{D55BFC8C-35E6-C79D-558D-AB436DFAA303}"/>
            </ac:spMkLst>
          </pc:spChg>
          <pc:spChg chg="add del mod">
            <ac:chgData name="Joanna Enns" userId="e545c526-4049-4e40-8e46-e8268b71ff0a" providerId="ADAL" clId="{3693A453-7AB2-C84E-AC65-1F8FAF3FCCBB}" dt="2023-11-17T00:36:56.688" v="1070"/>
            <ac:spMkLst>
              <pc:docMk/>
              <pc:sldMasterMk cId="39030012" sldId="2147483648"/>
              <pc:sldLayoutMk cId="360423494" sldId="2147483789"/>
              <ac:spMk id="6" creationId="{FBC0C1E1-F9DD-0506-CFDD-ACF73E47007D}"/>
            </ac:spMkLst>
          </pc:spChg>
          <pc:spChg chg="add del mod">
            <ac:chgData name="Joanna Enns" userId="e545c526-4049-4e40-8e46-e8268b71ff0a" providerId="ADAL" clId="{3693A453-7AB2-C84E-AC65-1F8FAF3FCCBB}" dt="2023-11-17T00:36:56.688" v="1070"/>
            <ac:spMkLst>
              <pc:docMk/>
              <pc:sldMasterMk cId="39030012" sldId="2147483648"/>
              <pc:sldLayoutMk cId="360423494" sldId="2147483789"/>
              <ac:spMk id="8" creationId="{38987103-1FB4-BF95-1DE4-5F7D2346EA68}"/>
            </ac:spMkLst>
          </pc:spChg>
          <pc:spChg chg="add mod">
            <ac:chgData name="Joanna Enns" userId="e545c526-4049-4e40-8e46-e8268b71ff0a" providerId="ADAL" clId="{3693A453-7AB2-C84E-AC65-1F8FAF3FCCBB}" dt="2023-11-18T01:22:46.919" v="2894" actId="408"/>
            <ac:spMkLst>
              <pc:docMk/>
              <pc:sldMasterMk cId="39030012" sldId="2147483648"/>
              <pc:sldLayoutMk cId="360423494" sldId="2147483789"/>
              <ac:spMk id="8" creationId="{89B4DF67-31E7-5310-B7B3-DA4AA0DB58B4}"/>
            </ac:spMkLst>
          </pc:spChg>
          <pc:spChg chg="add del mod">
            <ac:chgData name="Joanna Enns" userId="e545c526-4049-4e40-8e46-e8268b71ff0a" providerId="ADAL" clId="{3693A453-7AB2-C84E-AC65-1F8FAF3FCCBB}" dt="2023-11-17T00:36:56.688" v="1070"/>
            <ac:spMkLst>
              <pc:docMk/>
              <pc:sldMasterMk cId="39030012" sldId="2147483648"/>
              <pc:sldLayoutMk cId="360423494" sldId="2147483789"/>
              <ac:spMk id="10" creationId="{52ADB93A-9279-BE59-2536-12609874CFAF}"/>
            </ac:spMkLst>
          </pc:spChg>
          <pc:spChg chg="add mod">
            <ac:chgData name="Joanna Enns" userId="e545c526-4049-4e40-8e46-e8268b71ff0a" providerId="ADAL" clId="{3693A453-7AB2-C84E-AC65-1F8FAF3FCCBB}" dt="2023-11-18T01:22:46.919" v="2894" actId="408"/>
            <ac:spMkLst>
              <pc:docMk/>
              <pc:sldMasterMk cId="39030012" sldId="2147483648"/>
              <pc:sldLayoutMk cId="360423494" sldId="2147483789"/>
              <ac:spMk id="10" creationId="{9DCCA68E-E636-14FF-EC67-B76382F9FC55}"/>
            </ac:spMkLst>
          </pc:spChg>
          <pc:spChg chg="add del mod">
            <ac:chgData name="Joanna Enns" userId="e545c526-4049-4e40-8e46-e8268b71ff0a" providerId="ADAL" clId="{3693A453-7AB2-C84E-AC65-1F8FAF3FCCBB}" dt="2023-11-17T01:10:51.182" v="1360" actId="478"/>
            <ac:spMkLst>
              <pc:docMk/>
              <pc:sldMasterMk cId="39030012" sldId="2147483648"/>
              <pc:sldLayoutMk cId="360423494" sldId="2147483789"/>
              <ac:spMk id="11" creationId="{5B32777B-C7C8-20E6-80CE-BD73828465E3}"/>
            </ac:spMkLst>
          </pc:spChg>
          <pc:spChg chg="add mod">
            <ac:chgData name="Joanna Enns" userId="e545c526-4049-4e40-8e46-e8268b71ff0a" providerId="ADAL" clId="{3693A453-7AB2-C84E-AC65-1F8FAF3FCCBB}" dt="2023-11-18T01:22:46.919" v="2894" actId="408"/>
            <ac:spMkLst>
              <pc:docMk/>
              <pc:sldMasterMk cId="39030012" sldId="2147483648"/>
              <pc:sldLayoutMk cId="360423494" sldId="2147483789"/>
              <ac:spMk id="11" creationId="{F7FA5234-C003-286A-3200-B616D89799F4}"/>
            </ac:spMkLst>
          </pc:spChg>
          <pc:spChg chg="add mod">
            <ac:chgData name="Joanna Enns" userId="e545c526-4049-4e40-8e46-e8268b71ff0a" providerId="ADAL" clId="{3693A453-7AB2-C84E-AC65-1F8FAF3FCCBB}" dt="2023-11-18T01:22:36.008" v="2891" actId="408"/>
            <ac:spMkLst>
              <pc:docMk/>
              <pc:sldMasterMk cId="39030012" sldId="2147483648"/>
              <pc:sldLayoutMk cId="360423494" sldId="2147483789"/>
              <ac:spMk id="12" creationId="{A5A1F2A7-EFE0-BD8A-9102-7FE116BBB8FB}"/>
            </ac:spMkLst>
          </pc:spChg>
          <pc:spChg chg="add mod">
            <ac:chgData name="Joanna Enns" userId="e545c526-4049-4e40-8e46-e8268b71ff0a" providerId="ADAL" clId="{3693A453-7AB2-C84E-AC65-1F8FAF3FCCBB}" dt="2023-11-18T01:22:46.919" v="2894" actId="408"/>
            <ac:spMkLst>
              <pc:docMk/>
              <pc:sldMasterMk cId="39030012" sldId="2147483648"/>
              <pc:sldLayoutMk cId="360423494" sldId="2147483789"/>
              <ac:spMk id="13" creationId="{28F99382-F56E-DAF4-A28F-5CDEB4FB9BB1}"/>
            </ac:spMkLst>
          </pc:spChg>
          <pc:spChg chg="add del mod">
            <ac:chgData name="Joanna Enns" userId="e545c526-4049-4e40-8e46-e8268b71ff0a" providerId="ADAL" clId="{3693A453-7AB2-C84E-AC65-1F8FAF3FCCBB}" dt="2023-11-17T01:06:06.836" v="1312" actId="571"/>
            <ac:spMkLst>
              <pc:docMk/>
              <pc:sldMasterMk cId="39030012" sldId="2147483648"/>
              <pc:sldLayoutMk cId="360423494" sldId="2147483789"/>
              <ac:spMk id="13" creationId="{8CB19C2D-A7C6-69BD-5869-B5F948942182}"/>
            </ac:spMkLst>
          </pc:spChg>
          <pc:spChg chg="add del mod">
            <ac:chgData name="Joanna Enns" userId="e545c526-4049-4e40-8e46-e8268b71ff0a" providerId="ADAL" clId="{3693A453-7AB2-C84E-AC65-1F8FAF3FCCBB}" dt="2023-11-17T01:06:06.836" v="1312" actId="571"/>
            <ac:spMkLst>
              <pc:docMk/>
              <pc:sldMasterMk cId="39030012" sldId="2147483648"/>
              <pc:sldLayoutMk cId="360423494" sldId="2147483789"/>
              <ac:spMk id="14" creationId="{48E75468-56A9-F66C-2F4E-4FCEBFEB6C01}"/>
            </ac:spMkLst>
          </pc:spChg>
          <pc:spChg chg="add del mod">
            <ac:chgData name="Joanna Enns" userId="e545c526-4049-4e40-8e46-e8268b71ff0a" providerId="ADAL" clId="{3693A453-7AB2-C84E-AC65-1F8FAF3FCCBB}" dt="2023-11-18T01:17:35.252" v="2853" actId="478"/>
            <ac:spMkLst>
              <pc:docMk/>
              <pc:sldMasterMk cId="39030012" sldId="2147483648"/>
              <pc:sldLayoutMk cId="360423494" sldId="2147483789"/>
              <ac:spMk id="14" creationId="{5BAAE2F6-AC74-D4E6-BCB1-CAB6FB2136BD}"/>
            </ac:spMkLst>
          </pc:spChg>
          <pc:spChg chg="add del mod">
            <ac:chgData name="Joanna Enns" userId="e545c526-4049-4e40-8e46-e8268b71ff0a" providerId="ADAL" clId="{3693A453-7AB2-C84E-AC65-1F8FAF3FCCBB}" dt="2023-11-17T01:12:52.478" v="1377" actId="478"/>
            <ac:spMkLst>
              <pc:docMk/>
              <pc:sldMasterMk cId="39030012" sldId="2147483648"/>
              <pc:sldLayoutMk cId="360423494" sldId="2147483789"/>
              <ac:spMk id="15" creationId="{6976E5F4-28C1-E762-BAC9-0C3460D499DA}"/>
            </ac:spMkLst>
          </pc:spChg>
          <pc:spChg chg="add del mod">
            <ac:chgData name="Joanna Enns" userId="e545c526-4049-4e40-8e46-e8268b71ff0a" providerId="ADAL" clId="{3693A453-7AB2-C84E-AC65-1F8FAF3FCCBB}" dt="2023-11-18T01:22:51.779" v="2895" actId="478"/>
            <ac:spMkLst>
              <pc:docMk/>
              <pc:sldMasterMk cId="39030012" sldId="2147483648"/>
              <pc:sldLayoutMk cId="360423494" sldId="2147483789"/>
              <ac:spMk id="15" creationId="{7F21348A-4931-B2DB-5979-0762E8D8BE31}"/>
            </ac:spMkLst>
          </pc:spChg>
          <pc:spChg chg="add del mod">
            <ac:chgData name="Joanna Enns" userId="e545c526-4049-4e40-8e46-e8268b71ff0a" providerId="ADAL" clId="{3693A453-7AB2-C84E-AC65-1F8FAF3FCCBB}" dt="2023-11-17T01:12:53.492" v="1378" actId="478"/>
            <ac:spMkLst>
              <pc:docMk/>
              <pc:sldMasterMk cId="39030012" sldId="2147483648"/>
              <pc:sldLayoutMk cId="360423494" sldId="2147483789"/>
              <ac:spMk id="16" creationId="{99E2B44C-FA11-DFBA-EFD0-599B8D7CF81C}"/>
            </ac:spMkLst>
          </pc:spChg>
          <pc:spChg chg="add del mod">
            <ac:chgData name="Joanna Enns" userId="e545c526-4049-4e40-8e46-e8268b71ff0a" providerId="ADAL" clId="{3693A453-7AB2-C84E-AC65-1F8FAF3FCCBB}" dt="2023-11-17T01:12:54.511" v="1379" actId="478"/>
            <ac:spMkLst>
              <pc:docMk/>
              <pc:sldMasterMk cId="39030012" sldId="2147483648"/>
              <pc:sldLayoutMk cId="360423494" sldId="2147483789"/>
              <ac:spMk id="17" creationId="{EC7EFE8C-C6E7-6A0D-AFEE-EC5716205E20}"/>
            </ac:spMkLst>
          </pc:spChg>
          <pc:spChg chg="add del mod">
            <ac:chgData name="Joanna Enns" userId="e545c526-4049-4e40-8e46-e8268b71ff0a" providerId="ADAL" clId="{3693A453-7AB2-C84E-AC65-1F8FAF3FCCBB}" dt="2023-11-17T01:15:21.446" v="1413" actId="478"/>
            <ac:spMkLst>
              <pc:docMk/>
              <pc:sldMasterMk cId="39030012" sldId="2147483648"/>
              <pc:sldLayoutMk cId="360423494" sldId="2147483789"/>
              <ac:spMk id="18" creationId="{90A8DD97-CFFF-3A58-0FE2-579402EF8B7B}"/>
            </ac:spMkLst>
          </pc:spChg>
          <pc:spChg chg="add del mod">
            <ac:chgData name="Joanna Enns" userId="e545c526-4049-4e40-8e46-e8268b71ff0a" providerId="ADAL" clId="{3693A453-7AB2-C84E-AC65-1F8FAF3FCCBB}" dt="2023-11-17T01:09:14.707" v="1339" actId="478"/>
            <ac:spMkLst>
              <pc:docMk/>
              <pc:sldMasterMk cId="39030012" sldId="2147483648"/>
              <pc:sldLayoutMk cId="360423494" sldId="2147483789"/>
              <ac:spMk id="19" creationId="{2C5CB439-04BE-9F52-718E-1CABD1B180DF}"/>
            </ac:spMkLst>
          </pc:spChg>
          <pc:spChg chg="add del mod">
            <ac:chgData name="Joanna Enns" userId="e545c526-4049-4e40-8e46-e8268b71ff0a" providerId="ADAL" clId="{3693A453-7AB2-C84E-AC65-1F8FAF3FCCBB}" dt="2023-11-17T01:10:47.917" v="1358" actId="478"/>
            <ac:spMkLst>
              <pc:docMk/>
              <pc:sldMasterMk cId="39030012" sldId="2147483648"/>
              <pc:sldLayoutMk cId="360423494" sldId="2147483789"/>
              <ac:spMk id="20" creationId="{03A1B107-2C61-88B3-4892-11CA1F104ACF}"/>
            </ac:spMkLst>
          </pc:spChg>
          <pc:spChg chg="add del mod">
            <ac:chgData name="Joanna Enns" userId="e545c526-4049-4e40-8e46-e8268b71ff0a" providerId="ADAL" clId="{3693A453-7AB2-C84E-AC65-1F8FAF3FCCBB}" dt="2023-11-17T01:11:37.437" v="1366" actId="478"/>
            <ac:spMkLst>
              <pc:docMk/>
              <pc:sldMasterMk cId="39030012" sldId="2147483648"/>
              <pc:sldLayoutMk cId="360423494" sldId="2147483789"/>
              <ac:spMk id="21" creationId="{7F0FFEAA-0C20-FF5B-4E08-AF8EE2618B1D}"/>
            </ac:spMkLst>
          </pc:spChg>
          <pc:spChg chg="add del mod">
            <ac:chgData name="Joanna Enns" userId="e545c526-4049-4e40-8e46-e8268b71ff0a" providerId="ADAL" clId="{3693A453-7AB2-C84E-AC65-1F8FAF3FCCBB}" dt="2023-11-17T01:14:35.106" v="1405" actId="478"/>
            <ac:spMkLst>
              <pc:docMk/>
              <pc:sldMasterMk cId="39030012" sldId="2147483648"/>
              <pc:sldLayoutMk cId="360423494" sldId="2147483789"/>
              <ac:spMk id="22" creationId="{B556A7C8-40FD-3E00-B4DB-7551AA62D9FB}"/>
            </ac:spMkLst>
          </pc:spChg>
          <pc:spChg chg="add del mod">
            <ac:chgData name="Joanna Enns" userId="e545c526-4049-4e40-8e46-e8268b71ff0a" providerId="ADAL" clId="{3693A453-7AB2-C84E-AC65-1F8FAF3FCCBB}" dt="2023-11-17T01:12:25.349" v="1372" actId="478"/>
            <ac:spMkLst>
              <pc:docMk/>
              <pc:sldMasterMk cId="39030012" sldId="2147483648"/>
              <pc:sldLayoutMk cId="360423494" sldId="2147483789"/>
              <ac:spMk id="23" creationId="{A537D2CC-37FF-91D0-E40C-8CCB36E792F8}"/>
            </ac:spMkLst>
          </pc:spChg>
          <pc:spChg chg="add del mod">
            <ac:chgData name="Joanna Enns" userId="e545c526-4049-4e40-8e46-e8268b71ff0a" providerId="ADAL" clId="{3693A453-7AB2-C84E-AC65-1F8FAF3FCCBB}" dt="2023-11-17T01:12:21.587" v="1371" actId="478"/>
            <ac:spMkLst>
              <pc:docMk/>
              <pc:sldMasterMk cId="39030012" sldId="2147483648"/>
              <pc:sldLayoutMk cId="360423494" sldId="2147483789"/>
              <ac:spMk id="24" creationId="{A1D70C47-A015-3C51-B1EF-046DBD02A965}"/>
            </ac:spMkLst>
          </pc:spChg>
          <pc:spChg chg="add mod">
            <ac:chgData name="Joanna Enns" userId="e545c526-4049-4e40-8e46-e8268b71ff0a" providerId="ADAL" clId="{3693A453-7AB2-C84E-AC65-1F8FAF3FCCBB}" dt="2023-11-17T01:12:40.354" v="1375" actId="571"/>
            <ac:spMkLst>
              <pc:docMk/>
              <pc:sldMasterMk cId="39030012" sldId="2147483648"/>
              <pc:sldLayoutMk cId="360423494" sldId="2147483789"/>
              <ac:spMk id="25" creationId="{48293357-873E-C58F-8C38-DE5B803AD80A}"/>
            </ac:spMkLst>
          </pc:spChg>
          <pc:spChg chg="add mod">
            <ac:chgData name="Joanna Enns" userId="e545c526-4049-4e40-8e46-e8268b71ff0a" providerId="ADAL" clId="{3693A453-7AB2-C84E-AC65-1F8FAF3FCCBB}" dt="2023-11-18T01:11:55.718" v="2711" actId="408"/>
            <ac:spMkLst>
              <pc:docMk/>
              <pc:sldMasterMk cId="39030012" sldId="2147483648"/>
              <pc:sldLayoutMk cId="360423494" sldId="2147483789"/>
              <ac:spMk id="26" creationId="{09469B26-8FD1-CB1C-DAEA-1CE06D2F644B}"/>
            </ac:spMkLst>
          </pc:spChg>
          <pc:spChg chg="add mod">
            <ac:chgData name="Joanna Enns" userId="e545c526-4049-4e40-8e46-e8268b71ff0a" providerId="ADAL" clId="{3693A453-7AB2-C84E-AC65-1F8FAF3FCCBB}" dt="2023-11-18T01:11:55.718" v="2711" actId="408"/>
            <ac:spMkLst>
              <pc:docMk/>
              <pc:sldMasterMk cId="39030012" sldId="2147483648"/>
              <pc:sldLayoutMk cId="360423494" sldId="2147483789"/>
              <ac:spMk id="27" creationId="{4F6CB566-CC3A-AC4C-8C5A-E6CC4EDBF077}"/>
            </ac:spMkLst>
          </pc:spChg>
          <pc:spChg chg="add mod">
            <ac:chgData name="Joanna Enns" userId="e545c526-4049-4e40-8e46-e8268b71ff0a" providerId="ADAL" clId="{3693A453-7AB2-C84E-AC65-1F8FAF3FCCBB}" dt="2023-11-18T01:11:55.718" v="2711" actId="408"/>
            <ac:spMkLst>
              <pc:docMk/>
              <pc:sldMasterMk cId="39030012" sldId="2147483648"/>
              <pc:sldLayoutMk cId="360423494" sldId="2147483789"/>
              <ac:spMk id="28" creationId="{B3977322-2F15-D6A6-5167-64DD8CE9B7A7}"/>
            </ac:spMkLst>
          </pc:spChg>
          <pc:spChg chg="add del mod">
            <ac:chgData name="Joanna Enns" userId="e545c526-4049-4e40-8e46-e8268b71ff0a" providerId="ADAL" clId="{3693A453-7AB2-C84E-AC65-1F8FAF3FCCBB}" dt="2023-11-18T01:12:30.870" v="2718" actId="478"/>
            <ac:spMkLst>
              <pc:docMk/>
              <pc:sldMasterMk cId="39030012" sldId="2147483648"/>
              <pc:sldLayoutMk cId="360423494" sldId="2147483789"/>
              <ac:spMk id="29" creationId="{C24DF640-AB25-8D68-E833-5321F8D78E45}"/>
            </ac:spMkLst>
          </pc:spChg>
          <pc:spChg chg="add del mod">
            <ac:chgData name="Joanna Enns" userId="e545c526-4049-4e40-8e46-e8268b71ff0a" providerId="ADAL" clId="{3693A453-7AB2-C84E-AC65-1F8FAF3FCCBB}" dt="2023-11-18T01:12:03.732" v="2712" actId="478"/>
            <ac:spMkLst>
              <pc:docMk/>
              <pc:sldMasterMk cId="39030012" sldId="2147483648"/>
              <pc:sldLayoutMk cId="360423494" sldId="2147483789"/>
              <ac:spMk id="30" creationId="{7C2933D8-369D-B936-4B94-29250B4EE8D9}"/>
            </ac:spMkLst>
          </pc:spChg>
          <pc:spChg chg="add del mod">
            <ac:chgData name="Joanna Enns" userId="e545c526-4049-4e40-8e46-e8268b71ff0a" providerId="ADAL" clId="{3693A453-7AB2-C84E-AC65-1F8FAF3FCCBB}" dt="2023-11-17T01:19:28.929" v="1442" actId="478"/>
            <ac:spMkLst>
              <pc:docMk/>
              <pc:sldMasterMk cId="39030012" sldId="2147483648"/>
              <pc:sldLayoutMk cId="360423494" sldId="2147483789"/>
              <ac:spMk id="31" creationId="{912D776C-501A-66E8-3256-5B574D98849E}"/>
            </ac:spMkLst>
          </pc:spChg>
          <pc:spChg chg="add mod">
            <ac:chgData name="Joanna Enns" userId="e545c526-4049-4e40-8e46-e8268b71ff0a" providerId="ADAL" clId="{3693A453-7AB2-C84E-AC65-1F8FAF3FCCBB}" dt="2023-11-18T01:11:25.346" v="2702" actId="1076"/>
            <ac:spMkLst>
              <pc:docMk/>
              <pc:sldMasterMk cId="39030012" sldId="2147483648"/>
              <pc:sldLayoutMk cId="360423494" sldId="2147483789"/>
              <ac:spMk id="32" creationId="{46AF9B48-3EEC-E05C-E018-402F660AF59A}"/>
            </ac:spMkLst>
          </pc:spChg>
          <pc:spChg chg="add del mod">
            <ac:chgData name="Joanna Enns" userId="e545c526-4049-4e40-8e46-e8268b71ff0a" providerId="ADAL" clId="{3693A453-7AB2-C84E-AC65-1F8FAF3FCCBB}" dt="2023-11-18T01:12:26.050" v="2717" actId="478"/>
            <ac:spMkLst>
              <pc:docMk/>
              <pc:sldMasterMk cId="39030012" sldId="2147483648"/>
              <pc:sldLayoutMk cId="360423494" sldId="2147483789"/>
              <ac:spMk id="33" creationId="{F7472118-3565-6D98-5300-A9E6E5C5AEC1}"/>
            </ac:spMkLst>
          </pc:spChg>
          <pc:spChg chg="add mod">
            <ac:chgData name="Joanna Enns" userId="e545c526-4049-4e40-8e46-e8268b71ff0a" providerId="ADAL" clId="{3693A453-7AB2-C84E-AC65-1F8FAF3FCCBB}" dt="2023-11-17T19:22:15.777" v="1768" actId="1076"/>
            <ac:spMkLst>
              <pc:docMk/>
              <pc:sldMasterMk cId="39030012" sldId="2147483648"/>
              <pc:sldLayoutMk cId="360423494" sldId="2147483789"/>
              <ac:spMk id="34" creationId="{CCA88596-57D3-ADF1-D30F-8074FA2FD4B0}"/>
            </ac:spMkLst>
          </pc:spChg>
          <pc:spChg chg="add mod">
            <ac:chgData name="Joanna Enns" userId="e545c526-4049-4e40-8e46-e8268b71ff0a" providerId="ADAL" clId="{3693A453-7AB2-C84E-AC65-1F8FAF3FCCBB}" dt="2023-11-17T01:17:46.650" v="1417" actId="408"/>
            <ac:spMkLst>
              <pc:docMk/>
              <pc:sldMasterMk cId="39030012" sldId="2147483648"/>
              <pc:sldLayoutMk cId="360423494" sldId="2147483789"/>
              <ac:spMk id="35" creationId="{6B472ED2-549A-7169-3306-C94C95BF7FD0}"/>
            </ac:spMkLst>
          </pc:spChg>
          <pc:spChg chg="add mod">
            <ac:chgData name="Joanna Enns" userId="e545c526-4049-4e40-8e46-e8268b71ff0a" providerId="ADAL" clId="{3693A453-7AB2-C84E-AC65-1F8FAF3FCCBB}" dt="2023-11-17T01:17:46.650" v="1417" actId="408"/>
            <ac:spMkLst>
              <pc:docMk/>
              <pc:sldMasterMk cId="39030012" sldId="2147483648"/>
              <pc:sldLayoutMk cId="360423494" sldId="2147483789"/>
              <ac:spMk id="36" creationId="{3B433717-FB0F-EC26-4E2D-A6125BA9EEC9}"/>
            </ac:spMkLst>
          </pc:spChg>
          <pc:spChg chg="add del mod">
            <ac:chgData name="Joanna Enns" userId="e545c526-4049-4e40-8e46-e8268b71ff0a" providerId="ADAL" clId="{3693A453-7AB2-C84E-AC65-1F8FAF3FCCBB}" dt="2023-11-17T01:18:12.189" v="1420" actId="478"/>
            <ac:spMkLst>
              <pc:docMk/>
              <pc:sldMasterMk cId="39030012" sldId="2147483648"/>
              <pc:sldLayoutMk cId="360423494" sldId="2147483789"/>
              <ac:spMk id="37" creationId="{AA3AE17D-3739-4149-3C74-CD9670CA1B70}"/>
            </ac:spMkLst>
          </pc:spChg>
          <pc:spChg chg="add del mod">
            <ac:chgData name="Joanna Enns" userId="e545c526-4049-4e40-8e46-e8268b71ff0a" providerId="ADAL" clId="{3693A453-7AB2-C84E-AC65-1F8FAF3FCCBB}" dt="2023-11-17T01:18:12.189" v="1420" actId="478"/>
            <ac:spMkLst>
              <pc:docMk/>
              <pc:sldMasterMk cId="39030012" sldId="2147483648"/>
              <pc:sldLayoutMk cId="360423494" sldId="2147483789"/>
              <ac:spMk id="38" creationId="{967A471C-DB04-B517-B935-E236D7313D15}"/>
            </ac:spMkLst>
          </pc:spChg>
          <pc:spChg chg="add del mod">
            <ac:chgData name="Joanna Enns" userId="e545c526-4049-4e40-8e46-e8268b71ff0a" providerId="ADAL" clId="{3693A453-7AB2-C84E-AC65-1F8FAF3FCCBB}" dt="2023-11-17T01:18:29.858" v="1424" actId="478"/>
            <ac:spMkLst>
              <pc:docMk/>
              <pc:sldMasterMk cId="39030012" sldId="2147483648"/>
              <pc:sldLayoutMk cId="360423494" sldId="2147483789"/>
              <ac:spMk id="39" creationId="{9AC1B06E-B1C2-FE97-CB5E-732768A68D20}"/>
            </ac:spMkLst>
          </pc:spChg>
          <pc:spChg chg="add del mod">
            <ac:chgData name="Joanna Enns" userId="e545c526-4049-4e40-8e46-e8268b71ff0a" providerId="ADAL" clId="{3693A453-7AB2-C84E-AC65-1F8FAF3FCCBB}" dt="2023-11-17T01:19:29.536" v="1443" actId="478"/>
            <ac:spMkLst>
              <pc:docMk/>
              <pc:sldMasterMk cId="39030012" sldId="2147483648"/>
              <pc:sldLayoutMk cId="360423494" sldId="2147483789"/>
              <ac:spMk id="40" creationId="{7CE2B758-82A8-339A-FF8C-CE8C211964BB}"/>
            </ac:spMkLst>
          </pc:spChg>
          <pc:spChg chg="add del mod">
            <ac:chgData name="Joanna Enns" userId="e545c526-4049-4e40-8e46-e8268b71ff0a" providerId="ADAL" clId="{3693A453-7AB2-C84E-AC65-1F8FAF3FCCBB}" dt="2023-11-17T01:19:30.078" v="1444" actId="478"/>
            <ac:spMkLst>
              <pc:docMk/>
              <pc:sldMasterMk cId="39030012" sldId="2147483648"/>
              <pc:sldLayoutMk cId="360423494" sldId="2147483789"/>
              <ac:spMk id="41" creationId="{DED19C56-B37A-E149-185A-8249B0027E10}"/>
            </ac:spMkLst>
          </pc:spChg>
          <pc:spChg chg="add del mod">
            <ac:chgData name="Joanna Enns" userId="e545c526-4049-4e40-8e46-e8268b71ff0a" providerId="ADAL" clId="{3693A453-7AB2-C84E-AC65-1F8FAF3FCCBB}" dt="2023-11-18T01:12:03.732" v="2712" actId="478"/>
            <ac:spMkLst>
              <pc:docMk/>
              <pc:sldMasterMk cId="39030012" sldId="2147483648"/>
              <pc:sldLayoutMk cId="360423494" sldId="2147483789"/>
              <ac:spMk id="42" creationId="{69B999C9-C602-F843-8A9C-945D9A268E22}"/>
            </ac:spMkLst>
          </pc:spChg>
          <pc:spChg chg="add del mod">
            <ac:chgData name="Joanna Enns" userId="e545c526-4049-4e40-8e46-e8268b71ff0a" providerId="ADAL" clId="{3693A453-7AB2-C84E-AC65-1F8FAF3FCCBB}" dt="2023-11-18T01:12:26.050" v="2717" actId="478"/>
            <ac:spMkLst>
              <pc:docMk/>
              <pc:sldMasterMk cId="39030012" sldId="2147483648"/>
              <pc:sldLayoutMk cId="360423494" sldId="2147483789"/>
              <ac:spMk id="43" creationId="{C1FFBE23-D651-F232-045A-553BAED271B9}"/>
            </ac:spMkLst>
          </pc:spChg>
          <pc:spChg chg="add del mod">
            <ac:chgData name="Joanna Enns" userId="e545c526-4049-4e40-8e46-e8268b71ff0a" providerId="ADAL" clId="{3693A453-7AB2-C84E-AC65-1F8FAF3FCCBB}" dt="2023-11-18T01:12:03.732" v="2712" actId="478"/>
            <ac:spMkLst>
              <pc:docMk/>
              <pc:sldMasterMk cId="39030012" sldId="2147483648"/>
              <pc:sldLayoutMk cId="360423494" sldId="2147483789"/>
              <ac:spMk id="44" creationId="{C44AC7CC-8AE5-C272-1C23-73021E03A03A}"/>
            </ac:spMkLst>
          </pc:spChg>
          <pc:spChg chg="add del mod">
            <ac:chgData name="Joanna Enns" userId="e545c526-4049-4e40-8e46-e8268b71ff0a" providerId="ADAL" clId="{3693A453-7AB2-C84E-AC65-1F8FAF3FCCBB}" dt="2023-11-18T01:12:26.050" v="2717" actId="478"/>
            <ac:spMkLst>
              <pc:docMk/>
              <pc:sldMasterMk cId="39030012" sldId="2147483648"/>
              <pc:sldLayoutMk cId="360423494" sldId="2147483789"/>
              <ac:spMk id="45" creationId="{A4247900-0F02-2504-98A1-C8AAB868A1AD}"/>
            </ac:spMkLst>
          </pc:spChg>
          <pc:spChg chg="del">
            <ac:chgData name="Joanna Enns" userId="e545c526-4049-4e40-8e46-e8268b71ff0a" providerId="ADAL" clId="{3693A453-7AB2-C84E-AC65-1F8FAF3FCCBB}" dt="2023-11-17T01:09:23.996" v="1341" actId="478"/>
            <ac:spMkLst>
              <pc:docMk/>
              <pc:sldMasterMk cId="39030012" sldId="2147483648"/>
              <pc:sldLayoutMk cId="360423494" sldId="2147483789"/>
              <ac:spMk id="50" creationId="{EF43B8AE-CCA7-1A8A-8262-2B0BE772CBFF}"/>
            </ac:spMkLst>
          </pc:spChg>
          <pc:spChg chg="mod">
            <ac:chgData name="Joanna Enns" userId="e545c526-4049-4e40-8e46-e8268b71ff0a" providerId="ADAL" clId="{3693A453-7AB2-C84E-AC65-1F8FAF3FCCBB}" dt="2023-11-18T01:16:37.717" v="2783" actId="1076"/>
            <ac:spMkLst>
              <pc:docMk/>
              <pc:sldMasterMk cId="39030012" sldId="2147483648"/>
              <pc:sldLayoutMk cId="360423494" sldId="2147483789"/>
              <ac:spMk id="65" creationId="{BEBF8B96-F3D7-B7E4-A683-FD42CDF59E3B}"/>
            </ac:spMkLst>
          </pc:spChg>
          <pc:spChg chg="del">
            <ac:chgData name="Joanna Enns" userId="e545c526-4049-4e40-8e46-e8268b71ff0a" providerId="ADAL" clId="{3693A453-7AB2-C84E-AC65-1F8FAF3FCCBB}" dt="2023-11-17T01:07:42.360" v="1319" actId="478"/>
            <ac:spMkLst>
              <pc:docMk/>
              <pc:sldMasterMk cId="39030012" sldId="2147483648"/>
              <pc:sldLayoutMk cId="360423494" sldId="2147483789"/>
              <ac:spMk id="69" creationId="{46A7148F-F5B9-04D9-476F-C51514EB6198}"/>
            </ac:spMkLst>
          </pc:spChg>
          <pc:spChg chg="del">
            <ac:chgData name="Joanna Enns" userId="e545c526-4049-4e40-8e46-e8268b71ff0a" providerId="ADAL" clId="{3693A453-7AB2-C84E-AC65-1F8FAF3FCCBB}" dt="2023-11-17T01:07:13.736" v="1316" actId="478"/>
            <ac:spMkLst>
              <pc:docMk/>
              <pc:sldMasterMk cId="39030012" sldId="2147483648"/>
              <pc:sldLayoutMk cId="360423494" sldId="2147483789"/>
              <ac:spMk id="74" creationId="{31B5F853-63DD-5644-B08F-857F25E7CF24}"/>
            </ac:spMkLst>
          </pc:spChg>
          <pc:spChg chg="del">
            <ac:chgData name="Joanna Enns" userId="e545c526-4049-4e40-8e46-e8268b71ff0a" providerId="ADAL" clId="{3693A453-7AB2-C84E-AC65-1F8FAF3FCCBB}" dt="2023-11-17T01:07:12.064" v="1315" actId="478"/>
            <ac:spMkLst>
              <pc:docMk/>
              <pc:sldMasterMk cId="39030012" sldId="2147483648"/>
              <pc:sldLayoutMk cId="360423494" sldId="2147483789"/>
              <ac:spMk id="75" creationId="{4EE66117-17F3-EA02-6990-6D7AF0190F96}"/>
            </ac:spMkLst>
          </pc:spChg>
          <pc:spChg chg="del">
            <ac:chgData name="Joanna Enns" userId="e545c526-4049-4e40-8e46-e8268b71ff0a" providerId="ADAL" clId="{3693A453-7AB2-C84E-AC65-1F8FAF3FCCBB}" dt="2023-11-17T01:07:44.493" v="1320" actId="478"/>
            <ac:spMkLst>
              <pc:docMk/>
              <pc:sldMasterMk cId="39030012" sldId="2147483648"/>
              <pc:sldLayoutMk cId="360423494" sldId="2147483789"/>
              <ac:spMk id="76" creationId="{EA9FBCBE-4331-1CD3-11F0-65EEDFD7A492}"/>
            </ac:spMkLst>
          </pc:spChg>
          <pc:spChg chg="del">
            <ac:chgData name="Joanna Enns" userId="e545c526-4049-4e40-8e46-e8268b71ff0a" providerId="ADAL" clId="{3693A453-7AB2-C84E-AC65-1F8FAF3FCCBB}" dt="2023-11-17T01:13:46.960" v="1392" actId="478"/>
            <ac:spMkLst>
              <pc:docMk/>
              <pc:sldMasterMk cId="39030012" sldId="2147483648"/>
              <pc:sldLayoutMk cId="360423494" sldId="2147483789"/>
              <ac:spMk id="77" creationId="{2BC52A80-3B56-E22F-C02F-3135EE10B7DB}"/>
            </ac:spMkLst>
          </pc:spChg>
          <pc:spChg chg="del">
            <ac:chgData name="Joanna Enns" userId="e545c526-4049-4e40-8e46-e8268b71ff0a" providerId="ADAL" clId="{3693A453-7AB2-C84E-AC65-1F8FAF3FCCBB}" dt="2023-11-17T01:07:13.736" v="1316" actId="478"/>
            <ac:spMkLst>
              <pc:docMk/>
              <pc:sldMasterMk cId="39030012" sldId="2147483648"/>
              <pc:sldLayoutMk cId="360423494" sldId="2147483789"/>
              <ac:spMk id="78" creationId="{1D3F2EBD-71EB-7F01-13FB-7F4AE83EE674}"/>
            </ac:spMkLst>
          </pc:spChg>
          <pc:spChg chg="del">
            <ac:chgData name="Joanna Enns" userId="e545c526-4049-4e40-8e46-e8268b71ff0a" providerId="ADAL" clId="{3693A453-7AB2-C84E-AC65-1F8FAF3FCCBB}" dt="2023-11-17T01:07:12.064" v="1315" actId="478"/>
            <ac:spMkLst>
              <pc:docMk/>
              <pc:sldMasterMk cId="39030012" sldId="2147483648"/>
              <pc:sldLayoutMk cId="360423494" sldId="2147483789"/>
              <ac:spMk id="79" creationId="{E6FE68FF-F29D-B560-3D3C-621538197D53}"/>
            </ac:spMkLst>
          </pc:spChg>
          <pc:spChg chg="del">
            <ac:chgData name="Joanna Enns" userId="e545c526-4049-4e40-8e46-e8268b71ff0a" providerId="ADAL" clId="{3693A453-7AB2-C84E-AC65-1F8FAF3FCCBB}" dt="2023-11-17T01:07:42.360" v="1319" actId="478"/>
            <ac:spMkLst>
              <pc:docMk/>
              <pc:sldMasterMk cId="39030012" sldId="2147483648"/>
              <pc:sldLayoutMk cId="360423494" sldId="2147483789"/>
              <ac:spMk id="80" creationId="{8576F156-BCA5-1908-A06E-113A970088AF}"/>
            </ac:spMkLst>
          </pc:spChg>
          <pc:spChg chg="del">
            <ac:chgData name="Joanna Enns" userId="e545c526-4049-4e40-8e46-e8268b71ff0a" providerId="ADAL" clId="{3693A453-7AB2-C84E-AC65-1F8FAF3FCCBB}" dt="2023-11-17T01:13:46.960" v="1392" actId="478"/>
            <ac:spMkLst>
              <pc:docMk/>
              <pc:sldMasterMk cId="39030012" sldId="2147483648"/>
              <pc:sldLayoutMk cId="360423494" sldId="2147483789"/>
              <ac:spMk id="81" creationId="{C7B71B2C-EA71-73AC-F286-F1D96ACDA52C}"/>
            </ac:spMkLst>
          </pc:spChg>
          <pc:spChg chg="del">
            <ac:chgData name="Joanna Enns" userId="e545c526-4049-4e40-8e46-e8268b71ff0a" providerId="ADAL" clId="{3693A453-7AB2-C84E-AC65-1F8FAF3FCCBB}" dt="2023-11-17T01:07:44.493" v="1320" actId="478"/>
            <ac:spMkLst>
              <pc:docMk/>
              <pc:sldMasterMk cId="39030012" sldId="2147483648"/>
              <pc:sldLayoutMk cId="360423494" sldId="2147483789"/>
              <ac:spMk id="82" creationId="{A112CFE6-D104-500D-FCEE-C6F24A4F2F1D}"/>
            </ac:spMkLst>
          </pc:spChg>
        </pc:sldLayoutChg>
        <pc:sldLayoutChg chg="addSp delSp modSp del mod">
          <pc:chgData name="Joanna Enns" userId="e545c526-4049-4e40-8e46-e8268b71ff0a" providerId="ADAL" clId="{3693A453-7AB2-C84E-AC65-1F8FAF3FCCBB}" dt="2023-11-17T01:19:46.964" v="1445" actId="2696"/>
          <pc:sldLayoutMkLst>
            <pc:docMk/>
            <pc:sldMasterMk cId="39030012" sldId="2147483648"/>
            <pc:sldLayoutMk cId="2946241340" sldId="2147483790"/>
          </pc:sldLayoutMkLst>
          <pc:spChg chg="add mod">
            <ac:chgData name="Joanna Enns" userId="e545c526-4049-4e40-8e46-e8268b71ff0a" providerId="ADAL" clId="{3693A453-7AB2-C84E-AC65-1F8FAF3FCCBB}" dt="2023-11-16T23:55:50.269" v="339"/>
            <ac:spMkLst>
              <pc:docMk/>
              <pc:sldMasterMk cId="39030012" sldId="2147483648"/>
              <pc:sldLayoutMk cId="2946241340" sldId="2147483790"/>
              <ac:spMk id="2" creationId="{A02DD2CD-4F2D-9CFF-B80F-8968F18F7757}"/>
            </ac:spMkLst>
          </pc:spChg>
          <pc:spChg chg="del">
            <ac:chgData name="Joanna Enns" userId="e545c526-4049-4e40-8e46-e8268b71ff0a" providerId="ADAL" clId="{3693A453-7AB2-C84E-AC65-1F8FAF3FCCBB}" dt="2023-11-16T23:55:50.023" v="338" actId="478"/>
            <ac:spMkLst>
              <pc:docMk/>
              <pc:sldMasterMk cId="39030012" sldId="2147483648"/>
              <pc:sldLayoutMk cId="2946241340" sldId="2147483790"/>
              <ac:spMk id="8" creationId="{1B3848B1-6824-ABB9-4258-0D70D56B4E93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49:39.483" v="1821" actId="478"/>
          <pc:sldLayoutMkLst>
            <pc:docMk/>
            <pc:sldMasterMk cId="39030012" sldId="2147483648"/>
            <pc:sldLayoutMk cId="1629708976" sldId="2147483809"/>
          </pc:sldLayoutMkLst>
          <pc:spChg chg="add del mod">
            <ac:chgData name="Joanna Enns" userId="e545c526-4049-4e40-8e46-e8268b71ff0a" providerId="ADAL" clId="{3693A453-7AB2-C84E-AC65-1F8FAF3FCCBB}" dt="2023-11-16T23:53:59.797" v="305"/>
            <ac:spMkLst>
              <pc:docMk/>
              <pc:sldMasterMk cId="39030012" sldId="2147483648"/>
              <pc:sldLayoutMk cId="1629708976" sldId="2147483809"/>
              <ac:spMk id="2" creationId="{B99F4934-435D-6923-4853-E187AD836051}"/>
            </ac:spMkLst>
          </pc:spChg>
          <pc:spChg chg="del">
            <ac:chgData name="Joanna Enns" userId="e545c526-4049-4e40-8e46-e8268b71ff0a" providerId="ADAL" clId="{3693A453-7AB2-C84E-AC65-1F8FAF3FCCBB}" dt="2023-11-16T23:54:01.339" v="306" actId="478"/>
            <ac:spMkLst>
              <pc:docMk/>
              <pc:sldMasterMk cId="39030012" sldId="2147483648"/>
              <pc:sldLayoutMk cId="1629708976" sldId="2147483809"/>
              <ac:spMk id="3" creationId="{05B2FB1A-3260-9231-D0A6-7C9F0A223D86}"/>
            </ac:spMkLst>
          </pc:spChg>
          <pc:spChg chg="mod">
            <ac:chgData name="Joanna Enns" userId="e545c526-4049-4e40-8e46-e8268b71ff0a" providerId="ADAL" clId="{3693A453-7AB2-C84E-AC65-1F8FAF3FCCBB}" dt="2023-11-17T00:23:09.393" v="764" actId="14100"/>
            <ac:spMkLst>
              <pc:docMk/>
              <pc:sldMasterMk cId="39030012" sldId="2147483648"/>
              <pc:sldLayoutMk cId="1629708976" sldId="2147483809"/>
              <ac:spMk id="4" creationId="{227C9AEA-91CA-A2E2-8690-4AEEE91A91FE}"/>
            </ac:spMkLst>
          </pc:spChg>
          <pc:spChg chg="add mod">
            <ac:chgData name="Joanna Enns" userId="e545c526-4049-4e40-8e46-e8268b71ff0a" providerId="ADAL" clId="{3693A453-7AB2-C84E-AC65-1F8FAF3FCCBB}" dt="2023-11-16T23:54:01.640" v="307"/>
            <ac:spMkLst>
              <pc:docMk/>
              <pc:sldMasterMk cId="39030012" sldId="2147483648"/>
              <pc:sldLayoutMk cId="1629708976" sldId="2147483809"/>
              <ac:spMk id="5" creationId="{62FC0B10-F424-F1EE-7434-FDA81F4FB4E0}"/>
            </ac:spMkLst>
          </pc:spChg>
          <pc:spChg chg="del mod">
            <ac:chgData name="Joanna Enns" userId="e545c526-4049-4e40-8e46-e8268b71ff0a" providerId="ADAL" clId="{3693A453-7AB2-C84E-AC65-1F8FAF3FCCBB}" dt="2023-11-17T01:04:53.937" v="1303" actId="478"/>
            <ac:spMkLst>
              <pc:docMk/>
              <pc:sldMasterMk cId="39030012" sldId="2147483648"/>
              <pc:sldLayoutMk cId="1629708976" sldId="2147483809"/>
              <ac:spMk id="6" creationId="{3DB15ACA-C9FB-09DA-4544-B6AD93025B6E}"/>
            </ac:spMkLst>
          </pc:spChg>
          <pc:spChg chg="add del mod">
            <ac:chgData name="Joanna Enns" userId="e545c526-4049-4e40-8e46-e8268b71ff0a" providerId="ADAL" clId="{3693A453-7AB2-C84E-AC65-1F8FAF3FCCBB}" dt="2023-11-17T19:49:39.483" v="1821" actId="478"/>
            <ac:spMkLst>
              <pc:docMk/>
              <pc:sldMasterMk cId="39030012" sldId="2147483648"/>
              <pc:sldLayoutMk cId="1629708976" sldId="2147483809"/>
              <ac:spMk id="7" creationId="{1A6B3A9C-AF1C-A5CA-7AF9-A668A0E7EA2D}"/>
            </ac:spMkLst>
          </pc:spChg>
          <pc:spChg chg="add mod">
            <ac:chgData name="Joanna Enns" userId="e545c526-4049-4e40-8e46-e8268b71ff0a" providerId="ADAL" clId="{3693A453-7AB2-C84E-AC65-1F8FAF3FCCBB}" dt="2023-11-17T01:04:56.740" v="1305" actId="14100"/>
            <ac:spMkLst>
              <pc:docMk/>
              <pc:sldMasterMk cId="39030012" sldId="2147483648"/>
              <pc:sldLayoutMk cId="1629708976" sldId="2147483809"/>
              <ac:spMk id="8" creationId="{0595950D-9C88-26CB-C1F1-69A99E9CEEDE}"/>
            </ac:spMkLst>
          </pc:spChg>
          <pc:spChg chg="add mod">
            <ac:chgData name="Joanna Enns" userId="e545c526-4049-4e40-8e46-e8268b71ff0a" providerId="ADAL" clId="{3693A453-7AB2-C84E-AC65-1F8FAF3FCCBB}" dt="2023-11-17T01:04:56.740" v="1305" actId="14100"/>
            <ac:spMkLst>
              <pc:docMk/>
              <pc:sldMasterMk cId="39030012" sldId="2147483648"/>
              <pc:sldLayoutMk cId="1629708976" sldId="2147483809"/>
              <ac:spMk id="10" creationId="{C7E40713-4A3D-916E-433D-80C54EAC3143}"/>
            </ac:spMkLst>
          </pc:spChg>
          <pc:spChg chg="del mod">
            <ac:chgData name="Joanna Enns" userId="e545c526-4049-4e40-8e46-e8268b71ff0a" providerId="ADAL" clId="{3693A453-7AB2-C84E-AC65-1F8FAF3FCCBB}" dt="2023-11-17T01:04:53.937" v="1303" actId="478"/>
            <ac:spMkLst>
              <pc:docMk/>
              <pc:sldMasterMk cId="39030012" sldId="2147483648"/>
              <pc:sldLayoutMk cId="1629708976" sldId="2147483809"/>
              <ac:spMk id="11" creationId="{A8703E58-DB92-8A2C-53E9-0C9DF27E75F3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20:14:20.840" v="1858" actId="403"/>
          <pc:sldLayoutMkLst>
            <pc:docMk/>
            <pc:sldMasterMk cId="39030012" sldId="2147483648"/>
            <pc:sldLayoutMk cId="3382304386" sldId="2147483811"/>
          </pc:sldLayoutMkLst>
          <pc:spChg chg="del mod">
            <ac:chgData name="Joanna Enns" userId="e545c526-4049-4e40-8e46-e8268b71ff0a" providerId="ADAL" clId="{3693A453-7AB2-C84E-AC65-1F8FAF3FCCBB}" dt="2023-11-17T00:09:15.430" v="519" actId="478"/>
            <ac:spMkLst>
              <pc:docMk/>
              <pc:sldMasterMk cId="39030012" sldId="2147483648"/>
              <pc:sldLayoutMk cId="3382304386" sldId="2147483811"/>
              <ac:spMk id="4" creationId="{E27FBCAC-E99D-5496-48FF-F6A540BCDDF0}"/>
            </ac:spMkLst>
          </pc:spChg>
          <pc:spChg chg="del mod">
            <ac:chgData name="Joanna Enns" userId="e545c526-4049-4e40-8e46-e8268b71ff0a" providerId="ADAL" clId="{3693A453-7AB2-C84E-AC65-1F8FAF3FCCBB}" dt="2023-11-17T00:09:15.430" v="519" actId="478"/>
            <ac:spMkLst>
              <pc:docMk/>
              <pc:sldMasterMk cId="39030012" sldId="2147483648"/>
              <pc:sldLayoutMk cId="3382304386" sldId="2147483811"/>
              <ac:spMk id="5" creationId="{B1FB0E1B-A3D6-5142-B073-B15A7818AB4D}"/>
            </ac:spMkLst>
          </pc:spChg>
          <pc:spChg chg="add del mod">
            <ac:chgData name="Joanna Enns" userId="e545c526-4049-4e40-8e46-e8268b71ff0a" providerId="ADAL" clId="{3693A453-7AB2-C84E-AC65-1F8FAF3FCCBB}" dt="2023-11-16T23:51:36.004" v="266" actId="478"/>
            <ac:spMkLst>
              <pc:docMk/>
              <pc:sldMasterMk cId="39030012" sldId="2147483648"/>
              <pc:sldLayoutMk cId="3382304386" sldId="2147483811"/>
              <ac:spMk id="6" creationId="{31FAB0E6-E89E-DD41-52F8-0FB79C4920CE}"/>
            </ac:spMkLst>
          </pc:spChg>
          <pc:spChg chg="add del mod">
            <ac:chgData name="Joanna Enns" userId="e545c526-4049-4e40-8e46-e8268b71ff0a" providerId="ADAL" clId="{3693A453-7AB2-C84E-AC65-1F8FAF3FCCBB}" dt="2023-11-17T00:53:29.769" v="1222" actId="478"/>
            <ac:spMkLst>
              <pc:docMk/>
              <pc:sldMasterMk cId="39030012" sldId="2147483648"/>
              <pc:sldLayoutMk cId="3382304386" sldId="2147483811"/>
              <ac:spMk id="8" creationId="{B5832F7C-336F-1E0D-EFCD-A739917B8760}"/>
            </ac:spMkLst>
          </pc:spChg>
          <pc:spChg chg="add del mod">
            <ac:chgData name="Joanna Enns" userId="e545c526-4049-4e40-8e46-e8268b71ff0a" providerId="ADAL" clId="{3693A453-7AB2-C84E-AC65-1F8FAF3FCCBB}" dt="2023-11-16T23:51:36.004" v="266" actId="478"/>
            <ac:spMkLst>
              <pc:docMk/>
              <pc:sldMasterMk cId="39030012" sldId="2147483648"/>
              <pc:sldLayoutMk cId="3382304386" sldId="2147483811"/>
              <ac:spMk id="9" creationId="{2CC6E1FE-1032-10AB-1A3A-38C99B276A28}"/>
            </ac:spMkLst>
          </pc:spChg>
          <pc:spChg chg="add del mod">
            <ac:chgData name="Joanna Enns" userId="e545c526-4049-4e40-8e46-e8268b71ff0a" providerId="ADAL" clId="{3693A453-7AB2-C84E-AC65-1F8FAF3FCCBB}" dt="2023-11-16T23:51:36.004" v="266" actId="478"/>
            <ac:spMkLst>
              <pc:docMk/>
              <pc:sldMasterMk cId="39030012" sldId="2147483648"/>
              <pc:sldLayoutMk cId="3382304386" sldId="2147483811"/>
              <ac:spMk id="10" creationId="{16E2DCC4-AC7B-5EED-66B2-C61D8C53A0AD}"/>
            </ac:spMkLst>
          </pc:spChg>
          <pc:spChg chg="del">
            <ac:chgData name="Joanna Enns" userId="e545c526-4049-4e40-8e46-e8268b71ff0a" providerId="ADAL" clId="{3693A453-7AB2-C84E-AC65-1F8FAF3FCCBB}" dt="2023-11-17T00:11:10.842" v="592" actId="478"/>
            <ac:spMkLst>
              <pc:docMk/>
              <pc:sldMasterMk cId="39030012" sldId="2147483648"/>
              <pc:sldLayoutMk cId="3382304386" sldId="2147483811"/>
              <ac:spMk id="11" creationId="{F5B95C6A-BB4C-5748-02B5-5D66CAB8B481}"/>
            </ac:spMkLst>
          </pc:spChg>
          <pc:spChg chg="del">
            <ac:chgData name="Joanna Enns" userId="e545c526-4049-4e40-8e46-e8268b71ff0a" providerId="ADAL" clId="{3693A453-7AB2-C84E-AC65-1F8FAF3FCCBB}" dt="2023-11-17T00:11:10.842" v="592" actId="478"/>
            <ac:spMkLst>
              <pc:docMk/>
              <pc:sldMasterMk cId="39030012" sldId="2147483648"/>
              <pc:sldLayoutMk cId="3382304386" sldId="2147483811"/>
              <ac:spMk id="12" creationId="{F39CACF1-E9F9-BC77-C6DA-36C2598478F5}"/>
            </ac:spMkLst>
          </pc:spChg>
          <pc:spChg chg="del">
            <ac:chgData name="Joanna Enns" userId="e545c526-4049-4e40-8e46-e8268b71ff0a" providerId="ADAL" clId="{3693A453-7AB2-C84E-AC65-1F8FAF3FCCBB}" dt="2023-11-17T00:11:10.842" v="592" actId="478"/>
            <ac:spMkLst>
              <pc:docMk/>
              <pc:sldMasterMk cId="39030012" sldId="2147483648"/>
              <pc:sldLayoutMk cId="3382304386" sldId="2147483811"/>
              <ac:spMk id="13" creationId="{E9FF90FB-DFBA-E118-619C-AF58C345C914}"/>
            </ac:spMkLst>
          </pc:spChg>
          <pc:spChg chg="add del mod">
            <ac:chgData name="Joanna Enns" userId="e545c526-4049-4e40-8e46-e8268b71ff0a" providerId="ADAL" clId="{3693A453-7AB2-C84E-AC65-1F8FAF3FCCBB}" dt="2023-11-16T23:51:36.004" v="266" actId="478"/>
            <ac:spMkLst>
              <pc:docMk/>
              <pc:sldMasterMk cId="39030012" sldId="2147483648"/>
              <pc:sldLayoutMk cId="3382304386" sldId="2147483811"/>
              <ac:spMk id="14" creationId="{BD6EEE08-BD99-29BC-4351-1DB4B509C1E2}"/>
            </ac:spMkLst>
          </pc:spChg>
          <pc:spChg chg="add del mod">
            <ac:chgData name="Joanna Enns" userId="e545c526-4049-4e40-8e46-e8268b71ff0a" providerId="ADAL" clId="{3693A453-7AB2-C84E-AC65-1F8FAF3FCCBB}" dt="2023-11-16T23:51:36.004" v="266" actId="478"/>
            <ac:spMkLst>
              <pc:docMk/>
              <pc:sldMasterMk cId="39030012" sldId="2147483648"/>
              <pc:sldLayoutMk cId="3382304386" sldId="2147483811"/>
              <ac:spMk id="15" creationId="{2F8E441C-1CDA-9AF7-4273-AF8BAD309734}"/>
            </ac:spMkLst>
          </pc:spChg>
          <pc:spChg chg="del">
            <ac:chgData name="Joanna Enns" userId="e545c526-4049-4e40-8e46-e8268b71ff0a" providerId="ADAL" clId="{3693A453-7AB2-C84E-AC65-1F8FAF3FCCBB}" dt="2023-11-17T00:10:51.466" v="589" actId="478"/>
            <ac:spMkLst>
              <pc:docMk/>
              <pc:sldMasterMk cId="39030012" sldId="2147483648"/>
              <pc:sldLayoutMk cId="3382304386" sldId="2147483811"/>
              <ac:spMk id="16" creationId="{74ADDE7A-CFAE-89D4-64C6-00ECC14E3F18}"/>
            </ac:spMkLst>
          </pc:spChg>
          <pc:spChg chg="del">
            <ac:chgData name="Joanna Enns" userId="e545c526-4049-4e40-8e46-e8268b71ff0a" providerId="ADAL" clId="{3693A453-7AB2-C84E-AC65-1F8FAF3FCCBB}" dt="2023-11-17T00:10:51.466" v="589" actId="478"/>
            <ac:spMkLst>
              <pc:docMk/>
              <pc:sldMasterMk cId="39030012" sldId="2147483648"/>
              <pc:sldLayoutMk cId="3382304386" sldId="2147483811"/>
              <ac:spMk id="17" creationId="{F983F20D-65DF-052B-C607-2B828E553742}"/>
            </ac:spMkLst>
          </pc:spChg>
          <pc:spChg chg="del">
            <ac:chgData name="Joanna Enns" userId="e545c526-4049-4e40-8e46-e8268b71ff0a" providerId="ADAL" clId="{3693A453-7AB2-C84E-AC65-1F8FAF3FCCBB}" dt="2023-11-17T00:10:51.466" v="589" actId="478"/>
            <ac:spMkLst>
              <pc:docMk/>
              <pc:sldMasterMk cId="39030012" sldId="2147483648"/>
              <pc:sldLayoutMk cId="3382304386" sldId="2147483811"/>
              <ac:spMk id="18" creationId="{45EA1CC0-059C-3671-3998-14BDD6B5E2FE}"/>
            </ac:spMkLst>
          </pc:spChg>
          <pc:spChg chg="del">
            <ac:chgData name="Joanna Enns" userId="e545c526-4049-4e40-8e46-e8268b71ff0a" providerId="ADAL" clId="{3693A453-7AB2-C84E-AC65-1F8FAF3FCCBB}" dt="2023-11-17T00:10:51.466" v="589" actId="478"/>
            <ac:spMkLst>
              <pc:docMk/>
              <pc:sldMasterMk cId="39030012" sldId="2147483648"/>
              <pc:sldLayoutMk cId="3382304386" sldId="2147483811"/>
              <ac:spMk id="19" creationId="{EFACD67F-AACE-75D7-F3E0-A63A0879A6B0}"/>
            </ac:spMkLst>
          </pc:spChg>
          <pc:spChg chg="add del mod">
            <ac:chgData name="Joanna Enns" userId="e545c526-4049-4e40-8e46-e8268b71ff0a" providerId="ADAL" clId="{3693A453-7AB2-C84E-AC65-1F8FAF3FCCBB}" dt="2023-11-16T23:51:36.004" v="266" actId="478"/>
            <ac:spMkLst>
              <pc:docMk/>
              <pc:sldMasterMk cId="39030012" sldId="2147483648"/>
              <pc:sldLayoutMk cId="3382304386" sldId="2147483811"/>
              <ac:spMk id="20" creationId="{21DBC9C0-96BA-CDEA-BC5A-B097D1A82B8B}"/>
            </ac:spMkLst>
          </pc:spChg>
          <pc:spChg chg="add del mod">
            <ac:chgData name="Joanna Enns" userId="e545c526-4049-4e40-8e46-e8268b71ff0a" providerId="ADAL" clId="{3693A453-7AB2-C84E-AC65-1F8FAF3FCCBB}" dt="2023-11-16T23:51:36.004" v="266" actId="478"/>
            <ac:spMkLst>
              <pc:docMk/>
              <pc:sldMasterMk cId="39030012" sldId="2147483648"/>
              <pc:sldLayoutMk cId="3382304386" sldId="2147483811"/>
              <ac:spMk id="21" creationId="{63B3E0CD-1FB5-F500-866B-32F9E8B67515}"/>
            </ac:spMkLst>
          </pc:spChg>
          <pc:spChg chg="add del mod">
            <ac:chgData name="Joanna Enns" userId="e545c526-4049-4e40-8e46-e8268b71ff0a" providerId="ADAL" clId="{3693A453-7AB2-C84E-AC65-1F8FAF3FCCBB}" dt="2023-11-16T23:58:25.023" v="410"/>
            <ac:spMkLst>
              <pc:docMk/>
              <pc:sldMasterMk cId="39030012" sldId="2147483648"/>
              <pc:sldLayoutMk cId="3382304386" sldId="2147483811"/>
              <ac:spMk id="22" creationId="{45A1772A-CEC5-5967-4844-AD549D1542A9}"/>
            </ac:spMkLst>
          </pc:spChg>
          <pc:spChg chg="add del mod">
            <ac:chgData name="Joanna Enns" userId="e545c526-4049-4e40-8e46-e8268b71ff0a" providerId="ADAL" clId="{3693A453-7AB2-C84E-AC65-1F8FAF3FCCBB}" dt="2023-11-17T00:05:29.124" v="474" actId="478"/>
            <ac:spMkLst>
              <pc:docMk/>
              <pc:sldMasterMk cId="39030012" sldId="2147483648"/>
              <pc:sldLayoutMk cId="3382304386" sldId="2147483811"/>
              <ac:spMk id="23" creationId="{FFD6B7BB-ED8C-8831-B820-0EA4505AFF78}"/>
            </ac:spMkLst>
          </pc:spChg>
          <pc:spChg chg="add del mod">
            <ac:chgData name="Joanna Enns" userId="e545c526-4049-4e40-8e46-e8268b71ff0a" providerId="ADAL" clId="{3693A453-7AB2-C84E-AC65-1F8FAF3FCCBB}" dt="2023-11-17T00:05:29.124" v="474" actId="478"/>
            <ac:spMkLst>
              <pc:docMk/>
              <pc:sldMasterMk cId="39030012" sldId="2147483648"/>
              <pc:sldLayoutMk cId="3382304386" sldId="2147483811"/>
              <ac:spMk id="24" creationId="{D216DC25-4298-ED3B-DA5B-FE2AA1842EB2}"/>
            </ac:spMkLst>
          </pc:spChg>
          <pc:spChg chg="add del mod">
            <ac:chgData name="Joanna Enns" userId="e545c526-4049-4e40-8e46-e8268b71ff0a" providerId="ADAL" clId="{3693A453-7AB2-C84E-AC65-1F8FAF3FCCBB}" dt="2023-11-17T00:00:53.235" v="431" actId="478"/>
            <ac:spMkLst>
              <pc:docMk/>
              <pc:sldMasterMk cId="39030012" sldId="2147483648"/>
              <pc:sldLayoutMk cId="3382304386" sldId="2147483811"/>
              <ac:spMk id="25" creationId="{FA9033C5-94DF-ABAB-0146-BCC71F9EABE2}"/>
            </ac:spMkLst>
          </pc:spChg>
          <pc:spChg chg="add del mod">
            <ac:chgData name="Joanna Enns" userId="e545c526-4049-4e40-8e46-e8268b71ff0a" providerId="ADAL" clId="{3693A453-7AB2-C84E-AC65-1F8FAF3FCCBB}" dt="2023-11-17T00:05:29.124" v="474" actId="478"/>
            <ac:spMkLst>
              <pc:docMk/>
              <pc:sldMasterMk cId="39030012" sldId="2147483648"/>
              <pc:sldLayoutMk cId="3382304386" sldId="2147483811"/>
              <ac:spMk id="26" creationId="{89D083E8-9454-9DE8-8CAC-FFFE414A7A34}"/>
            </ac:spMkLst>
          </pc:spChg>
          <pc:spChg chg="mod">
            <ac:chgData name="Joanna Enns" userId="e545c526-4049-4e40-8e46-e8268b71ff0a" providerId="ADAL" clId="{3693A453-7AB2-C84E-AC65-1F8FAF3FCCBB}" dt="2023-11-17T20:14:20.840" v="1858" actId="403"/>
            <ac:spMkLst>
              <pc:docMk/>
              <pc:sldMasterMk cId="39030012" sldId="2147483648"/>
              <pc:sldLayoutMk cId="3382304386" sldId="2147483811"/>
              <ac:spMk id="27" creationId="{F75C8512-03D2-7E6F-5DD2-17441011C738}"/>
            </ac:spMkLst>
          </pc:spChg>
          <pc:spChg chg="add del mod">
            <ac:chgData name="Joanna Enns" userId="e545c526-4049-4e40-8e46-e8268b71ff0a" providerId="ADAL" clId="{3693A453-7AB2-C84E-AC65-1F8FAF3FCCBB}" dt="2023-11-17T00:03:21.856" v="455" actId="478"/>
            <ac:spMkLst>
              <pc:docMk/>
              <pc:sldMasterMk cId="39030012" sldId="2147483648"/>
              <pc:sldLayoutMk cId="3382304386" sldId="2147483811"/>
              <ac:spMk id="28" creationId="{8A6ECB92-EF53-4C0A-F40F-FCA739A105CE}"/>
            </ac:spMkLst>
          </pc:spChg>
          <pc:spChg chg="add del mod">
            <ac:chgData name="Joanna Enns" userId="e545c526-4049-4e40-8e46-e8268b71ff0a" providerId="ADAL" clId="{3693A453-7AB2-C84E-AC65-1F8FAF3FCCBB}" dt="2023-11-17T00:08:50.576" v="515" actId="21"/>
            <ac:spMkLst>
              <pc:docMk/>
              <pc:sldMasterMk cId="39030012" sldId="2147483648"/>
              <pc:sldLayoutMk cId="3382304386" sldId="2147483811"/>
              <ac:spMk id="29" creationId="{5D25DA44-C213-E796-430D-9340BB4881B7}"/>
            </ac:spMkLst>
          </pc:spChg>
          <pc:spChg chg="del">
            <ac:chgData name="Joanna Enns" userId="e545c526-4049-4e40-8e46-e8268b71ff0a" providerId="ADAL" clId="{3693A453-7AB2-C84E-AC65-1F8FAF3FCCBB}" dt="2023-11-17T00:11:10.842" v="592" actId="478"/>
            <ac:spMkLst>
              <pc:docMk/>
              <pc:sldMasterMk cId="39030012" sldId="2147483648"/>
              <pc:sldLayoutMk cId="3382304386" sldId="2147483811"/>
              <ac:spMk id="30" creationId="{21629334-D14D-37B4-E84E-BEDF3226CF6D}"/>
            </ac:spMkLst>
          </pc:spChg>
          <pc:spChg chg="del">
            <ac:chgData name="Joanna Enns" userId="e545c526-4049-4e40-8e46-e8268b71ff0a" providerId="ADAL" clId="{3693A453-7AB2-C84E-AC65-1F8FAF3FCCBB}" dt="2023-11-17T00:11:10.842" v="592" actId="478"/>
            <ac:spMkLst>
              <pc:docMk/>
              <pc:sldMasterMk cId="39030012" sldId="2147483648"/>
              <pc:sldLayoutMk cId="3382304386" sldId="2147483811"/>
              <ac:spMk id="31" creationId="{16E519D8-5462-EB82-3040-0050903A8764}"/>
            </ac:spMkLst>
          </pc:spChg>
          <pc:spChg chg="del">
            <ac:chgData name="Joanna Enns" userId="e545c526-4049-4e40-8e46-e8268b71ff0a" providerId="ADAL" clId="{3693A453-7AB2-C84E-AC65-1F8FAF3FCCBB}" dt="2023-11-17T00:11:10.842" v="592" actId="478"/>
            <ac:spMkLst>
              <pc:docMk/>
              <pc:sldMasterMk cId="39030012" sldId="2147483648"/>
              <pc:sldLayoutMk cId="3382304386" sldId="2147483811"/>
              <ac:spMk id="32" creationId="{C2BBA89B-1115-B8D5-9ED4-709E11F8C156}"/>
            </ac:spMkLst>
          </pc:spChg>
          <pc:spChg chg="add mod">
            <ac:chgData name="Joanna Enns" userId="e545c526-4049-4e40-8e46-e8268b71ff0a" providerId="ADAL" clId="{3693A453-7AB2-C84E-AC65-1F8FAF3FCCBB}" dt="2023-11-17T00:09:19.239" v="526" actId="20577"/>
            <ac:spMkLst>
              <pc:docMk/>
              <pc:sldMasterMk cId="39030012" sldId="2147483648"/>
              <pc:sldLayoutMk cId="3382304386" sldId="2147483811"/>
              <ac:spMk id="33" creationId="{F948494C-725F-098F-EEF6-C00A9A4B6191}"/>
            </ac:spMkLst>
          </pc:spChg>
          <pc:spChg chg="add mod">
            <ac:chgData name="Joanna Enns" userId="e545c526-4049-4e40-8e46-e8268b71ff0a" providerId="ADAL" clId="{3693A453-7AB2-C84E-AC65-1F8FAF3FCCBB}" dt="2023-11-17T00:09:15.720" v="520"/>
            <ac:spMkLst>
              <pc:docMk/>
              <pc:sldMasterMk cId="39030012" sldId="2147483648"/>
              <pc:sldLayoutMk cId="3382304386" sldId="2147483811"/>
              <ac:spMk id="34" creationId="{13155DB0-BC24-F207-C961-7DAECDA1EBED}"/>
            </ac:spMkLst>
          </pc:spChg>
          <pc:spChg chg="add del mod">
            <ac:chgData name="Joanna Enns" userId="e545c526-4049-4e40-8e46-e8268b71ff0a" providerId="ADAL" clId="{3693A453-7AB2-C84E-AC65-1F8FAF3FCCBB}" dt="2023-11-17T00:09:33.138" v="529"/>
            <ac:spMkLst>
              <pc:docMk/>
              <pc:sldMasterMk cId="39030012" sldId="2147483648"/>
              <pc:sldLayoutMk cId="3382304386" sldId="2147483811"/>
              <ac:spMk id="35" creationId="{AE376671-9488-C568-EA3C-11E2EAFAB098}"/>
            </ac:spMkLst>
          </pc:spChg>
          <pc:spChg chg="add del mod">
            <ac:chgData name="Joanna Enns" userId="e545c526-4049-4e40-8e46-e8268b71ff0a" providerId="ADAL" clId="{3693A453-7AB2-C84E-AC65-1F8FAF3FCCBB}" dt="2023-11-17T00:09:33.138" v="529"/>
            <ac:spMkLst>
              <pc:docMk/>
              <pc:sldMasterMk cId="39030012" sldId="2147483648"/>
              <pc:sldLayoutMk cId="3382304386" sldId="2147483811"/>
              <ac:spMk id="36" creationId="{5155911E-4629-888A-8EF6-769F005063DC}"/>
            </ac:spMkLst>
          </pc:spChg>
          <pc:spChg chg="add del mod">
            <ac:chgData name="Joanna Enns" userId="e545c526-4049-4e40-8e46-e8268b71ff0a" providerId="ADAL" clId="{3693A453-7AB2-C84E-AC65-1F8FAF3FCCBB}" dt="2023-11-17T00:12:50.384" v="611" actId="21"/>
            <ac:spMkLst>
              <pc:docMk/>
              <pc:sldMasterMk cId="39030012" sldId="2147483648"/>
              <pc:sldLayoutMk cId="3382304386" sldId="2147483811"/>
              <ac:spMk id="37" creationId="{26B3AF8C-CC9C-ABE7-D265-7B254DAD89B9}"/>
            </ac:spMkLst>
          </pc:spChg>
          <pc:spChg chg="add mod">
            <ac:chgData name="Joanna Enns" userId="e545c526-4049-4e40-8e46-e8268b71ff0a" providerId="ADAL" clId="{3693A453-7AB2-C84E-AC65-1F8FAF3FCCBB}" dt="2023-11-17T00:12:18.865" v="605" actId="408"/>
            <ac:spMkLst>
              <pc:docMk/>
              <pc:sldMasterMk cId="39030012" sldId="2147483648"/>
              <pc:sldLayoutMk cId="3382304386" sldId="2147483811"/>
              <ac:spMk id="38" creationId="{3042053E-98AE-AD71-BC4B-56A1368BCA88}"/>
            </ac:spMkLst>
          </pc:spChg>
          <pc:spChg chg="add del mod">
            <ac:chgData name="Joanna Enns" userId="e545c526-4049-4e40-8e46-e8268b71ff0a" providerId="ADAL" clId="{3693A453-7AB2-C84E-AC65-1F8FAF3FCCBB}" dt="2023-11-17T00:11:36.271" v="600" actId="478"/>
            <ac:spMkLst>
              <pc:docMk/>
              <pc:sldMasterMk cId="39030012" sldId="2147483648"/>
              <pc:sldLayoutMk cId="3382304386" sldId="2147483811"/>
              <ac:spMk id="39" creationId="{19423EC7-C030-563C-7996-67A454D8BEEB}"/>
            </ac:spMkLst>
          </pc:spChg>
          <pc:spChg chg="add mod">
            <ac:chgData name="Joanna Enns" userId="e545c526-4049-4e40-8e46-e8268b71ff0a" providerId="ADAL" clId="{3693A453-7AB2-C84E-AC65-1F8FAF3FCCBB}" dt="2023-11-17T00:11:33.955" v="599" actId="571"/>
            <ac:spMkLst>
              <pc:docMk/>
              <pc:sldMasterMk cId="39030012" sldId="2147483648"/>
              <pc:sldLayoutMk cId="3382304386" sldId="2147483811"/>
              <ac:spMk id="40" creationId="{17225E14-E3CD-C7C7-E2A7-85C8AB102F14}"/>
            </ac:spMkLst>
          </pc:spChg>
          <pc:spChg chg="add mod">
            <ac:chgData name="Joanna Enns" userId="e545c526-4049-4e40-8e46-e8268b71ff0a" providerId="ADAL" clId="{3693A453-7AB2-C84E-AC65-1F8FAF3FCCBB}" dt="2023-11-17T20:14:20.840" v="1858" actId="403"/>
            <ac:spMkLst>
              <pc:docMk/>
              <pc:sldMasterMk cId="39030012" sldId="2147483648"/>
              <pc:sldLayoutMk cId="3382304386" sldId="2147483811"/>
              <ac:spMk id="41" creationId="{DECA1661-5E0F-1374-E279-FA8F3BB59D23}"/>
            </ac:spMkLst>
          </pc:spChg>
          <pc:spChg chg="add mod">
            <ac:chgData name="Joanna Enns" userId="e545c526-4049-4e40-8e46-e8268b71ff0a" providerId="ADAL" clId="{3693A453-7AB2-C84E-AC65-1F8FAF3FCCBB}" dt="2023-11-17T00:11:51.334" v="602" actId="571"/>
            <ac:spMkLst>
              <pc:docMk/>
              <pc:sldMasterMk cId="39030012" sldId="2147483648"/>
              <pc:sldLayoutMk cId="3382304386" sldId="2147483811"/>
              <ac:spMk id="42" creationId="{1EA76B91-1F2E-7DF9-06E5-1C459F55A362}"/>
            </ac:spMkLst>
          </pc:spChg>
          <pc:spChg chg="add mod">
            <ac:chgData name="Joanna Enns" userId="e545c526-4049-4e40-8e46-e8268b71ff0a" providerId="ADAL" clId="{3693A453-7AB2-C84E-AC65-1F8FAF3FCCBB}" dt="2023-11-17T20:14:20.840" v="1858" actId="403"/>
            <ac:spMkLst>
              <pc:docMk/>
              <pc:sldMasterMk cId="39030012" sldId="2147483648"/>
              <pc:sldLayoutMk cId="3382304386" sldId="2147483811"/>
              <ac:spMk id="43" creationId="{E891F6D3-DDF4-FC3E-ACDA-93DA21E828FF}"/>
            </ac:spMkLst>
          </pc:spChg>
          <pc:spChg chg="add mod">
            <ac:chgData name="Joanna Enns" userId="e545c526-4049-4e40-8e46-e8268b71ff0a" providerId="ADAL" clId="{3693A453-7AB2-C84E-AC65-1F8FAF3FCCBB}" dt="2023-11-17T00:12:07.287" v="603" actId="571"/>
            <ac:spMkLst>
              <pc:docMk/>
              <pc:sldMasterMk cId="39030012" sldId="2147483648"/>
              <pc:sldLayoutMk cId="3382304386" sldId="2147483811"/>
              <ac:spMk id="44" creationId="{0BF91E57-9D48-573F-1537-59A9B4440B74}"/>
            </ac:spMkLst>
          </pc:spChg>
          <pc:spChg chg="add mod">
            <ac:chgData name="Joanna Enns" userId="e545c526-4049-4e40-8e46-e8268b71ff0a" providerId="ADAL" clId="{3693A453-7AB2-C84E-AC65-1F8FAF3FCCBB}" dt="2023-11-17T20:14:20.840" v="1858" actId="403"/>
            <ac:spMkLst>
              <pc:docMk/>
              <pc:sldMasterMk cId="39030012" sldId="2147483648"/>
              <pc:sldLayoutMk cId="3382304386" sldId="2147483811"/>
              <ac:spMk id="45" creationId="{33B56CC0-E1DE-823E-8D6D-B96FBD84BCDB}"/>
            </ac:spMkLst>
          </pc:spChg>
          <pc:spChg chg="add mod">
            <ac:chgData name="Joanna Enns" userId="e545c526-4049-4e40-8e46-e8268b71ff0a" providerId="ADAL" clId="{3693A453-7AB2-C84E-AC65-1F8FAF3FCCBB}" dt="2023-11-17T00:12:18.865" v="605" actId="408"/>
            <ac:spMkLst>
              <pc:docMk/>
              <pc:sldMasterMk cId="39030012" sldId="2147483648"/>
              <pc:sldLayoutMk cId="3382304386" sldId="2147483811"/>
              <ac:spMk id="46" creationId="{26B77403-7EDB-6F99-697E-4258DA85DCA9}"/>
            </ac:spMkLst>
          </pc:spChg>
          <pc:spChg chg="add mod">
            <ac:chgData name="Joanna Enns" userId="e545c526-4049-4e40-8e46-e8268b71ff0a" providerId="ADAL" clId="{3693A453-7AB2-C84E-AC65-1F8FAF3FCCBB}" dt="2023-11-17T20:14:20.840" v="1858" actId="403"/>
            <ac:spMkLst>
              <pc:docMk/>
              <pc:sldMasterMk cId="39030012" sldId="2147483648"/>
              <pc:sldLayoutMk cId="3382304386" sldId="2147483811"/>
              <ac:spMk id="47" creationId="{FA1DFFBC-CEFF-8FD2-5328-F31345460351}"/>
            </ac:spMkLst>
          </pc:spChg>
          <pc:spChg chg="add mod">
            <ac:chgData name="Joanna Enns" userId="e545c526-4049-4e40-8e46-e8268b71ff0a" providerId="ADAL" clId="{3693A453-7AB2-C84E-AC65-1F8FAF3FCCBB}" dt="2023-11-17T00:12:29.775" v="607" actId="571"/>
            <ac:spMkLst>
              <pc:docMk/>
              <pc:sldMasterMk cId="39030012" sldId="2147483648"/>
              <pc:sldLayoutMk cId="3382304386" sldId="2147483811"/>
              <ac:spMk id="48" creationId="{1E0D62E4-195B-6789-0AD5-EE194B76B288}"/>
            </ac:spMkLst>
          </pc:spChg>
          <pc:spChg chg="add mod">
            <ac:chgData name="Joanna Enns" userId="e545c526-4049-4e40-8e46-e8268b71ff0a" providerId="ADAL" clId="{3693A453-7AB2-C84E-AC65-1F8FAF3FCCBB}" dt="2023-11-17T20:14:20.840" v="1858" actId="403"/>
            <ac:spMkLst>
              <pc:docMk/>
              <pc:sldMasterMk cId="39030012" sldId="2147483648"/>
              <pc:sldLayoutMk cId="3382304386" sldId="2147483811"/>
              <ac:spMk id="49" creationId="{17E202C9-1567-7066-1C67-79ED78449734}"/>
            </ac:spMkLst>
          </pc:spChg>
          <pc:spChg chg="add del">
            <ac:chgData name="Joanna Enns" userId="e545c526-4049-4e40-8e46-e8268b71ff0a" providerId="ADAL" clId="{3693A453-7AB2-C84E-AC65-1F8FAF3FCCBB}" dt="2023-11-17T00:45:20.734" v="1141" actId="11529"/>
            <ac:spMkLst>
              <pc:docMk/>
              <pc:sldMasterMk cId="39030012" sldId="2147483648"/>
              <pc:sldLayoutMk cId="3382304386" sldId="2147483811"/>
              <ac:spMk id="50" creationId="{6560E820-8920-1782-49F2-DE4D7CA3BDFC}"/>
            </ac:spMkLst>
          </pc:spChg>
          <pc:spChg chg="add del mod">
            <ac:chgData name="Joanna Enns" userId="e545c526-4049-4e40-8e46-e8268b71ff0a" providerId="ADAL" clId="{3693A453-7AB2-C84E-AC65-1F8FAF3FCCBB}" dt="2023-11-17T00:53:42.022" v="1225" actId="478"/>
            <ac:spMkLst>
              <pc:docMk/>
              <pc:sldMasterMk cId="39030012" sldId="2147483648"/>
              <pc:sldLayoutMk cId="3382304386" sldId="2147483811"/>
              <ac:spMk id="51" creationId="{B545E503-14E1-BFAA-1B3C-8158A7292A19}"/>
            </ac:spMkLst>
          </pc:spChg>
          <pc:spChg chg="add del">
            <ac:chgData name="Joanna Enns" userId="e545c526-4049-4e40-8e46-e8268b71ff0a" providerId="ADAL" clId="{3693A453-7AB2-C84E-AC65-1F8FAF3FCCBB}" dt="2023-11-17T00:58:06.600" v="1261" actId="11529"/>
            <ac:spMkLst>
              <pc:docMk/>
              <pc:sldMasterMk cId="39030012" sldId="2147483648"/>
              <pc:sldLayoutMk cId="3382304386" sldId="2147483811"/>
              <ac:spMk id="52" creationId="{ED53A1C0-0AAA-BC1A-D789-8724063A8E7E}"/>
            </ac:spMkLst>
          </pc:spChg>
          <pc:spChg chg="add del mod">
            <ac:chgData name="Joanna Enns" userId="e545c526-4049-4e40-8e46-e8268b71ff0a" providerId="ADAL" clId="{3693A453-7AB2-C84E-AC65-1F8FAF3FCCBB}" dt="2023-11-17T01:05:30.804" v="1306" actId="478"/>
            <ac:spMkLst>
              <pc:docMk/>
              <pc:sldMasterMk cId="39030012" sldId="2147483648"/>
              <pc:sldLayoutMk cId="3382304386" sldId="2147483811"/>
              <ac:spMk id="53" creationId="{7510CE89-3F0F-F1CC-3E18-0BA6ED31E108}"/>
            </ac:spMkLst>
          </pc:spChg>
        </pc:sldLayoutChg>
        <pc:sldLayoutChg chg="modSp mod">
          <pc:chgData name="Joanna Enns" userId="e545c526-4049-4e40-8e46-e8268b71ff0a" providerId="ADAL" clId="{3693A453-7AB2-C84E-AC65-1F8FAF3FCCBB}" dt="2023-11-17T19:26:10.324" v="1792" actId="6014"/>
          <pc:sldLayoutMkLst>
            <pc:docMk/>
            <pc:sldMasterMk cId="39030012" sldId="2147483648"/>
            <pc:sldLayoutMk cId="860801755" sldId="2147483828"/>
          </pc:sldLayoutMkLst>
          <pc:spChg chg="mod">
            <ac:chgData name="Joanna Enns" userId="e545c526-4049-4e40-8e46-e8268b71ff0a" providerId="ADAL" clId="{3693A453-7AB2-C84E-AC65-1F8FAF3FCCBB}" dt="2023-11-17T00:39:28.370" v="1082" actId="14100"/>
            <ac:spMkLst>
              <pc:docMk/>
              <pc:sldMasterMk cId="39030012" sldId="2147483648"/>
              <pc:sldLayoutMk cId="860801755" sldId="2147483828"/>
              <ac:spMk id="3" creationId="{DA525963-E966-A965-923C-C6764133B605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50:15.938" v="1835" actId="478"/>
          <pc:sldLayoutMkLst>
            <pc:docMk/>
            <pc:sldMasterMk cId="39030012" sldId="2147483648"/>
            <pc:sldLayoutMk cId="2707927005" sldId="2147483830"/>
          </pc:sldLayoutMkLst>
          <pc:spChg chg="del">
            <ac:chgData name="Joanna Enns" userId="e545c526-4049-4e40-8e46-e8268b71ff0a" providerId="ADAL" clId="{3693A453-7AB2-C84E-AC65-1F8FAF3FCCBB}" dt="2023-11-17T19:50:15.938" v="1835" actId="478"/>
            <ac:spMkLst>
              <pc:docMk/>
              <pc:sldMasterMk cId="39030012" sldId="2147483648"/>
              <pc:sldLayoutMk cId="2707927005" sldId="2147483830"/>
              <ac:spMk id="2" creationId="{76CD120E-F3E8-E2B4-3CD6-8ADB4464ED0F}"/>
            </ac:spMkLst>
          </pc:spChg>
          <pc:spChg chg="add del">
            <ac:chgData name="Joanna Enns" userId="e545c526-4049-4e40-8e46-e8268b71ff0a" providerId="ADAL" clId="{3693A453-7AB2-C84E-AC65-1F8FAF3FCCBB}" dt="2023-11-17T18:09:35.334" v="1528" actId="11529"/>
            <ac:spMkLst>
              <pc:docMk/>
              <pc:sldMasterMk cId="39030012" sldId="2147483648"/>
              <pc:sldLayoutMk cId="2707927005" sldId="2147483830"/>
              <ac:spMk id="3" creationId="{3656ECAB-9B09-1FA5-F7D7-A9FA5618F8B5}"/>
            </ac:spMkLst>
          </pc:spChg>
          <pc:spChg chg="add del mod">
            <ac:chgData name="Joanna Enns" userId="e545c526-4049-4e40-8e46-e8268b71ff0a" providerId="ADAL" clId="{3693A453-7AB2-C84E-AC65-1F8FAF3FCCBB}" dt="2023-11-17T18:13:17.201" v="1563" actId="404"/>
            <ac:spMkLst>
              <pc:docMk/>
              <pc:sldMasterMk cId="39030012" sldId="2147483648"/>
              <pc:sldLayoutMk cId="2707927005" sldId="2147483830"/>
              <ac:spMk id="5" creationId="{0C526226-DE17-AFC3-E4F9-DA87F4AB8988}"/>
            </ac:spMkLst>
          </pc:spChg>
          <pc:spChg chg="del">
            <ac:chgData name="Joanna Enns" userId="e545c526-4049-4e40-8e46-e8268b71ff0a" providerId="ADAL" clId="{3693A453-7AB2-C84E-AC65-1F8FAF3FCCBB}" dt="2023-11-17T18:10:02.782" v="1559" actId="478"/>
            <ac:spMkLst>
              <pc:docMk/>
              <pc:sldMasterMk cId="39030012" sldId="2147483648"/>
              <pc:sldLayoutMk cId="2707927005" sldId="2147483830"/>
              <ac:spMk id="17" creationId="{DAFA0670-26FF-F341-B045-2C5797367DF7}"/>
            </ac:spMkLst>
          </pc:spChg>
          <pc:spChg chg="add del">
            <ac:chgData name="Joanna Enns" userId="e545c526-4049-4e40-8e46-e8268b71ff0a" providerId="ADAL" clId="{3693A453-7AB2-C84E-AC65-1F8FAF3FCCBB}" dt="2023-11-17T18:09:13.704" v="1527" actId="478"/>
            <ac:spMkLst>
              <pc:docMk/>
              <pc:sldMasterMk cId="39030012" sldId="2147483648"/>
              <pc:sldLayoutMk cId="2707927005" sldId="2147483830"/>
              <ac:spMk id="19" creationId="{268B4BCF-36AB-6BCB-F164-94FB10D3D43C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50:17.613" v="1836" actId="478"/>
          <pc:sldLayoutMkLst>
            <pc:docMk/>
            <pc:sldMasterMk cId="39030012" sldId="2147483648"/>
            <pc:sldLayoutMk cId="1919464259" sldId="2147483831"/>
          </pc:sldLayoutMkLst>
          <pc:spChg chg="del">
            <ac:chgData name="Joanna Enns" userId="e545c526-4049-4e40-8e46-e8268b71ff0a" providerId="ADAL" clId="{3693A453-7AB2-C84E-AC65-1F8FAF3FCCBB}" dt="2023-11-17T19:50:17.613" v="1836" actId="478"/>
            <ac:spMkLst>
              <pc:docMk/>
              <pc:sldMasterMk cId="39030012" sldId="2147483648"/>
              <pc:sldLayoutMk cId="1919464259" sldId="2147483831"/>
              <ac:spMk id="2" creationId="{722B1BF3-2FF6-65A7-485D-941C9B5A4C0E}"/>
            </ac:spMkLst>
          </pc:spChg>
          <pc:spChg chg="add del">
            <ac:chgData name="Joanna Enns" userId="e545c526-4049-4e40-8e46-e8268b71ff0a" providerId="ADAL" clId="{3693A453-7AB2-C84E-AC65-1F8FAF3FCCBB}" dt="2023-11-17T18:18:22.889" v="1577" actId="478"/>
            <ac:spMkLst>
              <pc:docMk/>
              <pc:sldMasterMk cId="39030012" sldId="2147483648"/>
              <pc:sldLayoutMk cId="1919464259" sldId="2147483831"/>
              <ac:spMk id="3" creationId="{A3EBCF92-EE3B-BD58-AEFC-5ECE21BC82AE}"/>
            </ac:spMkLst>
          </pc:spChg>
          <pc:spChg chg="add mod">
            <ac:chgData name="Joanna Enns" userId="e545c526-4049-4e40-8e46-e8268b71ff0a" providerId="ADAL" clId="{3693A453-7AB2-C84E-AC65-1F8FAF3FCCBB}" dt="2023-11-17T18:18:29.320" v="1580" actId="14100"/>
            <ac:spMkLst>
              <pc:docMk/>
              <pc:sldMasterMk cId="39030012" sldId="2147483648"/>
              <pc:sldLayoutMk cId="1919464259" sldId="2147483831"/>
              <ac:spMk id="4" creationId="{F9824582-866B-C578-9B76-949EDD1A8B05}"/>
            </ac:spMkLst>
          </pc:spChg>
          <pc:spChg chg="add del mod">
            <ac:chgData name="Joanna Enns" userId="e545c526-4049-4e40-8e46-e8268b71ff0a" providerId="ADAL" clId="{3693A453-7AB2-C84E-AC65-1F8FAF3FCCBB}" dt="2023-11-17T18:18:22.033" v="1576"/>
            <ac:spMkLst>
              <pc:docMk/>
              <pc:sldMasterMk cId="39030012" sldId="2147483648"/>
              <pc:sldLayoutMk cId="1919464259" sldId="2147483831"/>
              <ac:spMk id="5" creationId="{6E8E394A-EFF8-11EC-5A83-E1FE41814C9D}"/>
            </ac:spMkLst>
          </pc:spChg>
          <pc:spChg chg="mod">
            <ac:chgData name="Joanna Enns" userId="e545c526-4049-4e40-8e46-e8268b71ff0a" providerId="ADAL" clId="{3693A453-7AB2-C84E-AC65-1F8FAF3FCCBB}" dt="2023-11-17T18:19:02.620" v="1582" actId="14100"/>
            <ac:spMkLst>
              <pc:docMk/>
              <pc:sldMasterMk cId="39030012" sldId="2147483648"/>
              <pc:sldLayoutMk cId="1919464259" sldId="2147483831"/>
              <ac:spMk id="8" creationId="{D9820344-1427-2C4D-9860-D0B97C245949}"/>
            </ac:spMkLst>
          </pc:spChg>
          <pc:spChg chg="add del">
            <ac:chgData name="Joanna Enns" userId="e545c526-4049-4e40-8e46-e8268b71ff0a" providerId="ADAL" clId="{3693A453-7AB2-C84E-AC65-1F8FAF3FCCBB}" dt="2023-11-17T18:18:22.889" v="1577" actId="478"/>
            <ac:spMkLst>
              <pc:docMk/>
              <pc:sldMasterMk cId="39030012" sldId="2147483648"/>
              <pc:sldLayoutMk cId="1919464259" sldId="2147483831"/>
              <ac:spMk id="9" creationId="{79AA51E2-B153-167C-9EDD-10219B377F70}"/>
            </ac:spMkLst>
          </pc:spChg>
          <pc:spChg chg="mod">
            <ac:chgData name="Joanna Enns" userId="e545c526-4049-4e40-8e46-e8268b71ff0a" providerId="ADAL" clId="{3693A453-7AB2-C84E-AC65-1F8FAF3FCCBB}" dt="2023-11-17T18:15:15.292" v="1568" actId="14100"/>
            <ac:spMkLst>
              <pc:docMk/>
              <pc:sldMasterMk cId="39030012" sldId="2147483648"/>
              <pc:sldLayoutMk cId="1919464259" sldId="2147483831"/>
              <ac:spMk id="13" creationId="{9C416CAA-C1B1-13D9-A46A-64CDEC36BBF7}"/>
            </ac:spMkLst>
          </pc:spChg>
          <pc:spChg chg="mod">
            <ac:chgData name="Joanna Enns" userId="e545c526-4049-4e40-8e46-e8268b71ff0a" providerId="ADAL" clId="{3693A453-7AB2-C84E-AC65-1F8FAF3FCCBB}" dt="2023-11-17T18:15:18.559" v="1569" actId="14100"/>
            <ac:spMkLst>
              <pc:docMk/>
              <pc:sldMasterMk cId="39030012" sldId="2147483648"/>
              <pc:sldLayoutMk cId="1919464259" sldId="2147483831"/>
              <ac:spMk id="14" creationId="{03ED906F-6DFD-1760-AFD6-5A204B4BF0BB}"/>
            </ac:spMkLst>
          </pc:spChg>
          <pc:spChg chg="del">
            <ac:chgData name="Joanna Enns" userId="e545c526-4049-4e40-8e46-e8268b71ff0a" providerId="ADAL" clId="{3693A453-7AB2-C84E-AC65-1F8FAF3FCCBB}" dt="2023-11-17T18:14:59.797" v="1566" actId="478"/>
            <ac:spMkLst>
              <pc:docMk/>
              <pc:sldMasterMk cId="39030012" sldId="2147483648"/>
              <pc:sldLayoutMk cId="1919464259" sldId="2147483831"/>
              <ac:spMk id="17" creationId="{DAFA0670-26FF-F341-B045-2C5797367DF7}"/>
            </ac:spMkLst>
          </pc:spChg>
          <pc:picChg chg="add del mod">
            <ac:chgData name="Joanna Enns" userId="e545c526-4049-4e40-8e46-e8268b71ff0a" providerId="ADAL" clId="{3693A453-7AB2-C84E-AC65-1F8FAF3FCCBB}" dt="2023-11-17T18:18:22.033" v="1576"/>
            <ac:picMkLst>
              <pc:docMk/>
              <pc:sldMasterMk cId="39030012" sldId="2147483648"/>
              <pc:sldLayoutMk cId="1919464259" sldId="2147483831"/>
              <ac:picMk id="6" creationId="{FF094DD4-CFF0-479D-6946-5F78E4F77200}"/>
            </ac:picMkLst>
          </pc:picChg>
        </pc:sldLayoutChg>
      </pc:sldMasterChg>
      <pc:sldMasterChg chg="addSp delSp modSp mod delSldLayout modSldLayout">
        <pc:chgData name="Joanna Enns" userId="e545c526-4049-4e40-8e46-e8268b71ff0a" providerId="ADAL" clId="{3693A453-7AB2-C84E-AC65-1F8FAF3FCCBB}" dt="2023-11-17T20:14:48.199" v="1861" actId="403"/>
        <pc:sldMasterMkLst>
          <pc:docMk/>
          <pc:sldMasterMk cId="1290550676" sldId="2147483812"/>
        </pc:sldMasterMkLst>
        <pc:spChg chg="add del mod">
          <ac:chgData name="Joanna Enns" userId="e545c526-4049-4e40-8e46-e8268b71ff0a" providerId="ADAL" clId="{3693A453-7AB2-C84E-AC65-1F8FAF3FCCBB}" dt="2023-11-17T18:36:05.979" v="1651" actId="478"/>
          <ac:spMkLst>
            <pc:docMk/>
            <pc:sldMasterMk cId="1290550676" sldId="2147483812"/>
            <ac:spMk id="2" creationId="{6C0DD363-E85C-DF01-8824-C68ACA1E0E16}"/>
          </ac:spMkLst>
        </pc:spChg>
        <pc:spChg chg="add del mod">
          <ac:chgData name="Joanna Enns" userId="e545c526-4049-4e40-8e46-e8268b71ff0a" providerId="ADAL" clId="{3693A453-7AB2-C84E-AC65-1F8FAF3FCCBB}" dt="2023-11-17T18:36:05.979" v="1651" actId="478"/>
          <ac:spMkLst>
            <pc:docMk/>
            <pc:sldMasterMk cId="1290550676" sldId="2147483812"/>
            <ac:spMk id="3" creationId="{8A0AE38A-1B11-55B4-695B-2E5F47DCE3DF}"/>
          </ac:spMkLst>
        </pc:spChg>
        <pc:spChg chg="add del mod">
          <ac:chgData name="Joanna Enns" userId="e545c526-4049-4e40-8e46-e8268b71ff0a" providerId="ADAL" clId="{3693A453-7AB2-C84E-AC65-1F8FAF3FCCBB}" dt="2023-11-17T18:36:05.979" v="1651" actId="478"/>
          <ac:spMkLst>
            <pc:docMk/>
            <pc:sldMasterMk cId="1290550676" sldId="2147483812"/>
            <ac:spMk id="4" creationId="{E54D69C3-4EE7-C7EB-1E4B-DECCC21E70B9}"/>
          </ac:spMkLst>
        </pc:spChg>
        <pc:spChg chg="add del mod">
          <ac:chgData name="Joanna Enns" userId="e545c526-4049-4e40-8e46-e8268b71ff0a" providerId="ADAL" clId="{3693A453-7AB2-C84E-AC65-1F8FAF3FCCBB}" dt="2023-11-17T18:36:05.979" v="1651" actId="478"/>
          <ac:spMkLst>
            <pc:docMk/>
            <pc:sldMasterMk cId="1290550676" sldId="2147483812"/>
            <ac:spMk id="5" creationId="{E29A27B5-BD3C-3E01-DDF8-D449935A7998}"/>
          </ac:spMkLst>
        </pc:spChg>
        <pc:spChg chg="add del mod">
          <ac:chgData name="Joanna Enns" userId="e545c526-4049-4e40-8e46-e8268b71ff0a" providerId="ADAL" clId="{3693A453-7AB2-C84E-AC65-1F8FAF3FCCBB}" dt="2023-11-17T18:36:05.979" v="1651" actId="478"/>
          <ac:spMkLst>
            <pc:docMk/>
            <pc:sldMasterMk cId="1290550676" sldId="2147483812"/>
            <ac:spMk id="6" creationId="{113E9A90-0049-825E-07EE-70142529EFAD}"/>
          </ac:spMkLst>
        </pc:spChg>
        <pc:spChg chg="mod">
          <ac:chgData name="Joanna Enns" userId="e545c526-4049-4e40-8e46-e8268b71ff0a" providerId="ADAL" clId="{3693A453-7AB2-C84E-AC65-1F8FAF3FCCBB}" dt="2023-11-17T18:35:20.650" v="1639" actId="3064"/>
          <ac:spMkLst>
            <pc:docMk/>
            <pc:sldMasterMk cId="1290550676" sldId="2147483812"/>
            <ac:spMk id="7" creationId="{5F4E934E-A454-B216-B0EC-8F4C3B24D8AC}"/>
          </ac:spMkLst>
        </pc:spChg>
        <pc:spChg chg="mod">
          <ac:chgData name="Joanna Enns" userId="e545c526-4049-4e40-8e46-e8268b71ff0a" providerId="ADAL" clId="{3693A453-7AB2-C84E-AC65-1F8FAF3FCCBB}" dt="2023-11-17T18:35:28.692" v="1649" actId="3064"/>
          <ac:spMkLst>
            <pc:docMk/>
            <pc:sldMasterMk cId="1290550676" sldId="2147483812"/>
            <ac:spMk id="8" creationId="{4D00EED7-CCCE-B815-9423-6B08C1A675E7}"/>
          </ac:spMkLst>
        </pc:spChg>
        <pc:spChg chg="add del mod">
          <ac:chgData name="Joanna Enns" userId="e545c526-4049-4e40-8e46-e8268b71ff0a" providerId="ADAL" clId="{3693A453-7AB2-C84E-AC65-1F8FAF3FCCBB}" dt="2023-11-17T18:36:05.979" v="1651" actId="478"/>
          <ac:spMkLst>
            <pc:docMk/>
            <pc:sldMasterMk cId="1290550676" sldId="2147483812"/>
            <ac:spMk id="9" creationId="{F6CF72BB-16B7-4A7E-4737-39A436E90372}"/>
          </ac:spMkLst>
        </pc:spChg>
        <pc:spChg chg="add del mod">
          <ac:chgData name="Joanna Enns" userId="e545c526-4049-4e40-8e46-e8268b71ff0a" providerId="ADAL" clId="{3693A453-7AB2-C84E-AC65-1F8FAF3FCCBB}" dt="2023-11-17T18:36:05.979" v="1651" actId="478"/>
          <ac:spMkLst>
            <pc:docMk/>
            <pc:sldMasterMk cId="1290550676" sldId="2147483812"/>
            <ac:spMk id="10" creationId="{7708E6CA-BA11-C37E-F69C-FFF0F00C5569}"/>
          </ac:spMkLst>
        </pc:spChg>
        <pc:sldLayoutChg chg="addSp delSp modSp mod">
          <pc:chgData name="Joanna Enns" userId="e545c526-4049-4e40-8e46-e8268b71ff0a" providerId="ADAL" clId="{3693A453-7AB2-C84E-AC65-1F8FAF3FCCBB}" dt="2023-11-17T18:46:59.726" v="1696"/>
          <pc:sldLayoutMkLst>
            <pc:docMk/>
            <pc:sldMasterMk cId="1290550676" sldId="2147483812"/>
            <pc:sldLayoutMk cId="1102178250" sldId="2147483791"/>
          </pc:sldLayoutMkLst>
          <pc:spChg chg="add mod">
            <ac:chgData name="Joanna Enns" userId="e545c526-4049-4e40-8e46-e8268b71ff0a" providerId="ADAL" clId="{3693A453-7AB2-C84E-AC65-1F8FAF3FCCBB}" dt="2023-11-17T18:46:59.726" v="1696"/>
            <ac:spMkLst>
              <pc:docMk/>
              <pc:sldMasterMk cId="1290550676" sldId="2147483812"/>
              <pc:sldLayoutMk cId="1102178250" sldId="2147483791"/>
              <ac:spMk id="4" creationId="{A02A2C1B-91A2-4749-D83A-41FE76A17A43}"/>
            </ac:spMkLst>
          </pc:spChg>
          <pc:spChg chg="del">
            <ac:chgData name="Joanna Enns" userId="e545c526-4049-4e40-8e46-e8268b71ff0a" providerId="ADAL" clId="{3693A453-7AB2-C84E-AC65-1F8FAF3FCCBB}" dt="2023-11-17T18:37:06.912" v="1667" actId="478"/>
            <ac:spMkLst>
              <pc:docMk/>
              <pc:sldMasterMk cId="1290550676" sldId="2147483812"/>
              <pc:sldLayoutMk cId="1102178250" sldId="2147483791"/>
              <ac:spMk id="5" creationId="{6190B042-B066-34A3-A5E7-217DE447EBB2}"/>
            </ac:spMkLst>
          </pc:spChg>
          <pc:spChg chg="add mod">
            <ac:chgData name="Joanna Enns" userId="e545c526-4049-4e40-8e46-e8268b71ff0a" providerId="ADAL" clId="{3693A453-7AB2-C84E-AC65-1F8FAF3FCCBB}" dt="2023-11-17T18:46:04.253" v="1693" actId="207"/>
            <ac:spMkLst>
              <pc:docMk/>
              <pc:sldMasterMk cId="1290550676" sldId="2147483812"/>
              <pc:sldLayoutMk cId="1102178250" sldId="2147483791"/>
              <ac:spMk id="6" creationId="{E55D9F2C-D703-698C-CD6C-61FA576471E4}"/>
            </ac:spMkLst>
          </pc:spChg>
          <pc:spChg chg="del">
            <ac:chgData name="Joanna Enns" userId="e545c526-4049-4e40-8e46-e8268b71ff0a" providerId="ADAL" clId="{3693A453-7AB2-C84E-AC65-1F8FAF3FCCBB}" dt="2023-11-17T18:37:06.912" v="1667" actId="478"/>
            <ac:spMkLst>
              <pc:docMk/>
              <pc:sldMasterMk cId="1290550676" sldId="2147483812"/>
              <pc:sldLayoutMk cId="1102178250" sldId="2147483791"/>
              <ac:spMk id="7" creationId="{E60C74FC-B660-2D3D-FF40-3267C25FC7BE}"/>
            </ac:spMkLst>
          </pc:spChg>
          <pc:picChg chg="add del mod">
            <ac:chgData name="Joanna Enns" userId="e545c526-4049-4e40-8e46-e8268b71ff0a" providerId="ADAL" clId="{3693A453-7AB2-C84E-AC65-1F8FAF3FCCBB}" dt="2023-11-17T18:44:25.806" v="1674" actId="478"/>
            <ac:picMkLst>
              <pc:docMk/>
              <pc:sldMasterMk cId="1290550676" sldId="2147483812"/>
              <pc:sldLayoutMk cId="1102178250" sldId="2147483791"/>
              <ac:picMk id="2" creationId="{5618A963-4FA6-7648-1D04-38578CE6A041}"/>
            </ac:picMkLst>
          </pc:picChg>
          <pc:picChg chg="add mod modCrop">
            <ac:chgData name="Joanna Enns" userId="e545c526-4049-4e40-8e46-e8268b71ff0a" providerId="ADAL" clId="{3693A453-7AB2-C84E-AC65-1F8FAF3FCCBB}" dt="2023-11-17T18:45:42.391" v="1690" actId="1076"/>
            <ac:picMkLst>
              <pc:docMk/>
              <pc:sldMasterMk cId="1290550676" sldId="2147483812"/>
              <pc:sldLayoutMk cId="1102178250" sldId="2147483791"/>
              <ac:picMk id="8" creationId="{74EAE0F1-8FFC-B6B6-6B6F-BE38FF09FE96}"/>
            </ac:picMkLst>
          </pc:picChg>
          <pc:picChg chg="add del mod">
            <ac:chgData name="Joanna Enns" userId="e545c526-4049-4e40-8e46-e8268b71ff0a" providerId="ADAL" clId="{3693A453-7AB2-C84E-AC65-1F8FAF3FCCBB}" dt="2023-11-17T18:45:37.299" v="1689" actId="478"/>
            <ac:picMkLst>
              <pc:docMk/>
              <pc:sldMasterMk cId="1290550676" sldId="2147483812"/>
              <pc:sldLayoutMk cId="1102178250" sldId="2147483791"/>
              <ac:picMk id="9" creationId="{706DE165-BA5B-4F19-7E04-433CDE5E1B67}"/>
            </ac:picMkLst>
          </pc:picChg>
        </pc:sldLayoutChg>
        <pc:sldLayoutChg chg="del">
          <pc:chgData name="Joanna Enns" userId="e545c526-4049-4e40-8e46-e8268b71ff0a" providerId="ADAL" clId="{3693A453-7AB2-C84E-AC65-1F8FAF3FCCBB}" dt="2023-11-17T18:47:19.949" v="1698" actId="2696"/>
          <pc:sldLayoutMkLst>
            <pc:docMk/>
            <pc:sldMasterMk cId="1290550676" sldId="2147483812"/>
            <pc:sldLayoutMk cId="1756711323" sldId="2147483792"/>
          </pc:sldLayoutMkLst>
        </pc:sldLayoutChg>
        <pc:sldLayoutChg chg="addSp delSp modSp mod">
          <pc:chgData name="Joanna Enns" userId="e545c526-4049-4e40-8e46-e8268b71ff0a" providerId="ADAL" clId="{3693A453-7AB2-C84E-AC65-1F8FAF3FCCBB}" dt="2023-11-17T19:49:06.079" v="1815" actId="207"/>
          <pc:sldLayoutMkLst>
            <pc:docMk/>
            <pc:sldMasterMk cId="1290550676" sldId="2147483812"/>
            <pc:sldLayoutMk cId="3998547433" sldId="2147483793"/>
          </pc:sldLayoutMkLst>
          <pc:spChg chg="add del mod">
            <ac:chgData name="Joanna Enns" userId="e545c526-4049-4e40-8e46-e8268b71ff0a" providerId="ADAL" clId="{3693A453-7AB2-C84E-AC65-1F8FAF3FCCBB}" dt="2023-11-17T19:49:01.908" v="1813" actId="478"/>
            <ac:spMkLst>
              <pc:docMk/>
              <pc:sldMasterMk cId="1290550676" sldId="2147483812"/>
              <pc:sldLayoutMk cId="3998547433" sldId="2147483793"/>
              <ac:spMk id="3" creationId="{9E5F589F-B347-8B7D-D333-F39B36823601}"/>
            </ac:spMkLst>
          </pc:spChg>
          <pc:spChg chg="add del mod">
            <ac:chgData name="Joanna Enns" userId="e545c526-4049-4e40-8e46-e8268b71ff0a" providerId="ADAL" clId="{3693A453-7AB2-C84E-AC65-1F8FAF3FCCBB}" dt="2023-11-17T19:49:01.908" v="1813" actId="478"/>
            <ac:spMkLst>
              <pc:docMk/>
              <pc:sldMasterMk cId="1290550676" sldId="2147483812"/>
              <pc:sldLayoutMk cId="3998547433" sldId="2147483793"/>
              <ac:spMk id="4" creationId="{401AD8F4-DAA4-29E7-9F8E-59B77EFCF5EC}"/>
            </ac:spMkLst>
          </pc:spChg>
          <pc:spChg chg="add mod">
            <ac:chgData name="Joanna Enns" userId="e545c526-4049-4e40-8e46-e8268b71ff0a" providerId="ADAL" clId="{3693A453-7AB2-C84E-AC65-1F8FAF3FCCBB}" dt="2023-11-17T19:49:06.079" v="1815" actId="207"/>
            <ac:spMkLst>
              <pc:docMk/>
              <pc:sldMasterMk cId="1290550676" sldId="2147483812"/>
              <pc:sldLayoutMk cId="3998547433" sldId="2147483793"/>
              <ac:spMk id="5" creationId="{D66DF1D6-0D9B-9463-D2E3-E023B7A5A38E}"/>
            </ac:spMkLst>
          </pc:spChg>
          <pc:spChg chg="add mod">
            <ac:chgData name="Joanna Enns" userId="e545c526-4049-4e40-8e46-e8268b71ff0a" providerId="ADAL" clId="{3693A453-7AB2-C84E-AC65-1F8FAF3FCCBB}" dt="2023-11-17T19:49:06.079" v="1815" actId="207"/>
            <ac:spMkLst>
              <pc:docMk/>
              <pc:sldMasterMk cId="1290550676" sldId="2147483812"/>
              <pc:sldLayoutMk cId="3998547433" sldId="2147483793"/>
              <ac:spMk id="6" creationId="{55F42274-E7B1-AE2C-B75E-C481A9F6E538}"/>
            </ac:spMkLst>
          </pc:spChg>
          <pc:spChg chg="del">
            <ac:chgData name="Joanna Enns" userId="e545c526-4049-4e40-8e46-e8268b71ff0a" providerId="ADAL" clId="{3693A453-7AB2-C84E-AC65-1F8FAF3FCCBB}" dt="2023-11-17T19:11:55.603" v="1717" actId="478"/>
            <ac:spMkLst>
              <pc:docMk/>
              <pc:sldMasterMk cId="1290550676" sldId="2147483812"/>
              <pc:sldLayoutMk cId="3998547433" sldId="2147483793"/>
              <ac:spMk id="13" creationId="{9C416CAA-C1B1-13D9-A46A-64CDEC36BBF7}"/>
            </ac:spMkLst>
          </pc:spChg>
          <pc:spChg chg="del">
            <ac:chgData name="Joanna Enns" userId="e545c526-4049-4e40-8e46-e8268b71ff0a" providerId="ADAL" clId="{3693A453-7AB2-C84E-AC65-1F8FAF3FCCBB}" dt="2023-11-17T19:11:55.603" v="1717" actId="478"/>
            <ac:spMkLst>
              <pc:docMk/>
              <pc:sldMasterMk cId="1290550676" sldId="2147483812"/>
              <pc:sldLayoutMk cId="3998547433" sldId="2147483793"/>
              <ac:spMk id="14" creationId="{03ED906F-6DFD-1760-AFD6-5A204B4BF0BB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48:34.032" v="1812" actId="478"/>
          <pc:sldLayoutMkLst>
            <pc:docMk/>
            <pc:sldMasterMk cId="1290550676" sldId="2147483812"/>
            <pc:sldLayoutMk cId="627025106" sldId="2147483794"/>
          </pc:sldLayoutMkLst>
          <pc:spChg chg="del">
            <ac:chgData name="Joanna Enns" userId="e545c526-4049-4e40-8e46-e8268b71ff0a" providerId="ADAL" clId="{3693A453-7AB2-C84E-AC65-1F8FAF3FCCBB}" dt="2023-11-17T19:12:20.215" v="1719" actId="478"/>
            <ac:spMkLst>
              <pc:docMk/>
              <pc:sldMasterMk cId="1290550676" sldId="2147483812"/>
              <pc:sldLayoutMk cId="627025106" sldId="2147483794"/>
              <ac:spMk id="3" creationId="{40079DD0-06D9-7B1B-6CED-C69E38B23903}"/>
            </ac:spMkLst>
          </pc:spChg>
          <pc:spChg chg="del">
            <ac:chgData name="Joanna Enns" userId="e545c526-4049-4e40-8e46-e8268b71ff0a" providerId="ADAL" clId="{3693A453-7AB2-C84E-AC65-1F8FAF3FCCBB}" dt="2023-11-17T19:12:20.215" v="1719" actId="478"/>
            <ac:spMkLst>
              <pc:docMk/>
              <pc:sldMasterMk cId="1290550676" sldId="2147483812"/>
              <pc:sldLayoutMk cId="627025106" sldId="2147483794"/>
              <ac:spMk id="5" creationId="{4A139002-32E2-59BA-94CA-BDBA2E4B1390}"/>
            </ac:spMkLst>
          </pc:spChg>
          <pc:spChg chg="add mod">
            <ac:chgData name="Joanna Enns" userId="e545c526-4049-4e40-8e46-e8268b71ff0a" providerId="ADAL" clId="{3693A453-7AB2-C84E-AC65-1F8FAF3FCCBB}" dt="2023-11-17T19:48:25.059" v="1811" actId="14100"/>
            <ac:spMkLst>
              <pc:docMk/>
              <pc:sldMasterMk cId="1290550676" sldId="2147483812"/>
              <pc:sldLayoutMk cId="627025106" sldId="2147483794"/>
              <ac:spMk id="6" creationId="{0368830F-EFA2-9AEE-C956-0ABA49755290}"/>
            </ac:spMkLst>
          </pc:spChg>
          <pc:spChg chg="add mod">
            <ac:chgData name="Joanna Enns" userId="e545c526-4049-4e40-8e46-e8268b71ff0a" providerId="ADAL" clId="{3693A453-7AB2-C84E-AC65-1F8FAF3FCCBB}" dt="2023-11-17T19:48:21.572" v="1810" actId="14100"/>
            <ac:spMkLst>
              <pc:docMk/>
              <pc:sldMasterMk cId="1290550676" sldId="2147483812"/>
              <pc:sldLayoutMk cId="627025106" sldId="2147483794"/>
              <ac:spMk id="7" creationId="{53601E91-6CC9-937D-57CD-9DF8C1B5ECAD}"/>
            </ac:spMkLst>
          </pc:spChg>
          <pc:spChg chg="add del mod">
            <ac:chgData name="Joanna Enns" userId="e545c526-4049-4e40-8e46-e8268b71ff0a" providerId="ADAL" clId="{3693A453-7AB2-C84E-AC65-1F8FAF3FCCBB}" dt="2023-11-17T19:48:34.032" v="1812" actId="478"/>
            <ac:spMkLst>
              <pc:docMk/>
              <pc:sldMasterMk cId="1290550676" sldId="2147483812"/>
              <pc:sldLayoutMk cId="627025106" sldId="2147483794"/>
              <ac:spMk id="8" creationId="{223A5A52-A539-7C5D-2A64-B360DEC29142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13:45.920" v="1733"/>
          <pc:sldLayoutMkLst>
            <pc:docMk/>
            <pc:sldMasterMk cId="1290550676" sldId="2147483812"/>
            <pc:sldLayoutMk cId="2738427849" sldId="2147483795"/>
          </pc:sldLayoutMkLst>
          <pc:spChg chg="add mod">
            <ac:chgData name="Joanna Enns" userId="e545c526-4049-4e40-8e46-e8268b71ff0a" providerId="ADAL" clId="{3693A453-7AB2-C84E-AC65-1F8FAF3FCCBB}" dt="2023-11-17T19:08:19.950" v="1706"/>
            <ac:spMkLst>
              <pc:docMk/>
              <pc:sldMasterMk cId="1290550676" sldId="2147483812"/>
              <pc:sldLayoutMk cId="2738427849" sldId="2147483795"/>
              <ac:spMk id="2" creationId="{CB43DD85-2B14-2D3D-6125-23D23E3FC67D}"/>
            </ac:spMkLst>
          </pc:spChg>
          <pc:spChg chg="del">
            <ac:chgData name="Joanna Enns" userId="e545c526-4049-4e40-8e46-e8268b71ff0a" providerId="ADAL" clId="{3693A453-7AB2-C84E-AC65-1F8FAF3FCCBB}" dt="2023-11-17T19:08:19.595" v="1705" actId="478"/>
            <ac:spMkLst>
              <pc:docMk/>
              <pc:sldMasterMk cId="1290550676" sldId="2147483812"/>
              <pc:sldLayoutMk cId="2738427849" sldId="2147483795"/>
              <ac:spMk id="3" creationId="{ECDD2DD5-D7F5-8F26-4A09-AD4788B5DD60}"/>
            </ac:spMkLst>
          </pc:spChg>
          <pc:spChg chg="add mod">
            <ac:chgData name="Joanna Enns" userId="e545c526-4049-4e40-8e46-e8268b71ff0a" providerId="ADAL" clId="{3693A453-7AB2-C84E-AC65-1F8FAF3FCCBB}" dt="2023-11-17T19:13:45.920" v="1733"/>
            <ac:spMkLst>
              <pc:docMk/>
              <pc:sldMasterMk cId="1290550676" sldId="2147483812"/>
              <pc:sldLayoutMk cId="2738427849" sldId="2147483795"/>
              <ac:spMk id="4" creationId="{C210CC68-5792-2DDA-B3C3-504393B59350}"/>
            </ac:spMkLst>
          </pc:spChg>
          <pc:spChg chg="del">
            <ac:chgData name="Joanna Enns" userId="e545c526-4049-4e40-8e46-e8268b71ff0a" providerId="ADAL" clId="{3693A453-7AB2-C84E-AC65-1F8FAF3FCCBB}" dt="2023-11-17T19:08:19.595" v="1705" actId="478"/>
            <ac:spMkLst>
              <pc:docMk/>
              <pc:sldMasterMk cId="1290550676" sldId="2147483812"/>
              <pc:sldLayoutMk cId="2738427849" sldId="2147483795"/>
              <ac:spMk id="11" creationId="{9D8A0E13-D33A-4AA8-D40F-E82E1C08003F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13:41.864" v="1732"/>
          <pc:sldLayoutMkLst>
            <pc:docMk/>
            <pc:sldMasterMk cId="1290550676" sldId="2147483812"/>
            <pc:sldLayoutMk cId="3030516473" sldId="2147483796"/>
          </pc:sldLayoutMkLst>
          <pc:spChg chg="add del mod">
            <ac:chgData name="Joanna Enns" userId="e545c526-4049-4e40-8e46-e8268b71ff0a" providerId="ADAL" clId="{3693A453-7AB2-C84E-AC65-1F8FAF3FCCBB}" dt="2023-11-17T19:13:41.864" v="1732"/>
            <ac:spMkLst>
              <pc:docMk/>
              <pc:sldMasterMk cId="1290550676" sldId="2147483812"/>
              <pc:sldLayoutMk cId="3030516473" sldId="2147483796"/>
              <ac:spMk id="2" creationId="{E794EC23-2ACD-C534-09C8-D481FA6AEBE4}"/>
            </ac:spMkLst>
          </pc:spChg>
          <pc:spChg chg="add del">
            <ac:chgData name="Joanna Enns" userId="e545c526-4049-4e40-8e46-e8268b71ff0a" providerId="ADAL" clId="{3693A453-7AB2-C84E-AC65-1F8FAF3FCCBB}" dt="2023-11-17T19:08:42.605" v="1711" actId="478"/>
            <ac:spMkLst>
              <pc:docMk/>
              <pc:sldMasterMk cId="1290550676" sldId="2147483812"/>
              <pc:sldLayoutMk cId="3030516473" sldId="2147483796"/>
              <ac:spMk id="3" creationId="{05B2FB1A-3260-9231-D0A6-7C9F0A223D86}"/>
            </ac:spMkLst>
          </pc:spChg>
          <pc:spChg chg="add del mod">
            <ac:chgData name="Joanna Enns" userId="e545c526-4049-4e40-8e46-e8268b71ff0a" providerId="ADAL" clId="{3693A453-7AB2-C84E-AC65-1F8FAF3FCCBB}" dt="2023-11-17T19:08:43.412" v="1712"/>
            <ac:spMkLst>
              <pc:docMk/>
              <pc:sldMasterMk cId="1290550676" sldId="2147483812"/>
              <pc:sldLayoutMk cId="3030516473" sldId="2147483796"/>
              <ac:spMk id="4" creationId="{8BCB81AE-B0B0-0DDC-A0E7-C11604967087}"/>
            </ac:spMkLst>
          </pc:spChg>
          <pc:spChg chg="add del mod">
            <ac:chgData name="Joanna Enns" userId="e545c526-4049-4e40-8e46-e8268b71ff0a" providerId="ADAL" clId="{3693A453-7AB2-C84E-AC65-1F8FAF3FCCBB}" dt="2023-11-17T19:08:43.412" v="1712"/>
            <ac:spMkLst>
              <pc:docMk/>
              <pc:sldMasterMk cId="1290550676" sldId="2147483812"/>
              <pc:sldLayoutMk cId="3030516473" sldId="2147483796"/>
              <ac:spMk id="5" creationId="{997D1899-06A9-A3C5-D410-C1330FF422C2}"/>
            </ac:spMkLst>
          </pc:spChg>
          <pc:spChg chg="add del">
            <ac:chgData name="Joanna Enns" userId="e545c526-4049-4e40-8e46-e8268b71ff0a" providerId="ADAL" clId="{3693A453-7AB2-C84E-AC65-1F8FAF3FCCBB}" dt="2023-11-17T19:08:42.605" v="1711" actId="478"/>
            <ac:spMkLst>
              <pc:docMk/>
              <pc:sldMasterMk cId="1290550676" sldId="2147483812"/>
              <pc:sldLayoutMk cId="3030516473" sldId="2147483796"/>
              <ac:spMk id="6" creationId="{3DB15ACA-C9FB-09DA-4544-B6AD93025B6E}"/>
            </ac:spMkLst>
          </pc:spChg>
          <pc:spChg chg="add del">
            <ac:chgData name="Joanna Enns" userId="e545c526-4049-4e40-8e46-e8268b71ff0a" providerId="ADAL" clId="{3693A453-7AB2-C84E-AC65-1F8FAF3FCCBB}" dt="2023-11-17T19:08:42.605" v="1711" actId="478"/>
            <ac:spMkLst>
              <pc:docMk/>
              <pc:sldMasterMk cId="1290550676" sldId="2147483812"/>
              <pc:sldLayoutMk cId="3030516473" sldId="2147483796"/>
              <ac:spMk id="11" creationId="{A8703E58-DB92-8A2C-53E9-0C9DF27E75F3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15:25.226" v="1742" actId="6014"/>
          <pc:sldLayoutMkLst>
            <pc:docMk/>
            <pc:sldMasterMk cId="1290550676" sldId="2147483812"/>
            <pc:sldLayoutMk cId="1924574416" sldId="2147483797"/>
          </pc:sldLayoutMkLst>
          <pc:spChg chg="add mod">
            <ac:chgData name="Joanna Enns" userId="e545c526-4049-4e40-8e46-e8268b71ff0a" providerId="ADAL" clId="{3693A453-7AB2-C84E-AC65-1F8FAF3FCCBB}" dt="2023-11-17T19:13:03.687" v="1723"/>
            <ac:spMkLst>
              <pc:docMk/>
              <pc:sldMasterMk cId="1290550676" sldId="2147483812"/>
              <pc:sldLayoutMk cId="1924574416" sldId="2147483797"/>
              <ac:spMk id="3" creationId="{F585839D-18E2-E59F-2EF4-234C4D11E40C}"/>
            </ac:spMkLst>
          </pc:spChg>
          <pc:spChg chg="add mod">
            <ac:chgData name="Joanna Enns" userId="e545c526-4049-4e40-8e46-e8268b71ff0a" providerId="ADAL" clId="{3693A453-7AB2-C84E-AC65-1F8FAF3FCCBB}" dt="2023-11-17T19:13:03.687" v="1723"/>
            <ac:spMkLst>
              <pc:docMk/>
              <pc:sldMasterMk cId="1290550676" sldId="2147483812"/>
              <pc:sldLayoutMk cId="1924574416" sldId="2147483797"/>
              <ac:spMk id="4" creationId="{480D882E-66FC-80E6-6873-833935CC1662}"/>
            </ac:spMkLst>
          </pc:spChg>
          <pc:spChg chg="add mod">
            <ac:chgData name="Joanna Enns" userId="e545c526-4049-4e40-8e46-e8268b71ff0a" providerId="ADAL" clId="{3693A453-7AB2-C84E-AC65-1F8FAF3FCCBB}" dt="2023-11-17T19:13:30.554" v="1729"/>
            <ac:spMkLst>
              <pc:docMk/>
              <pc:sldMasterMk cId="1290550676" sldId="2147483812"/>
              <pc:sldLayoutMk cId="1924574416" sldId="2147483797"/>
              <ac:spMk id="5" creationId="{11079DAB-85BE-6E01-4589-215937A2F02E}"/>
            </ac:spMkLst>
          </pc:spChg>
          <pc:spChg chg="mod">
            <ac:chgData name="Joanna Enns" userId="e545c526-4049-4e40-8e46-e8268b71ff0a" providerId="ADAL" clId="{3693A453-7AB2-C84E-AC65-1F8FAF3FCCBB}" dt="2023-11-17T19:13:12.701" v="1728"/>
            <ac:spMkLst>
              <pc:docMk/>
              <pc:sldMasterMk cId="1290550676" sldId="2147483812"/>
              <pc:sldLayoutMk cId="1924574416" sldId="2147483797"/>
              <ac:spMk id="6" creationId="{F6759ED8-B229-398F-C315-6793722184DF}"/>
            </ac:spMkLst>
          </pc:spChg>
          <pc:spChg chg="del">
            <ac:chgData name="Joanna Enns" userId="e545c526-4049-4e40-8e46-e8268b71ff0a" providerId="ADAL" clId="{3693A453-7AB2-C84E-AC65-1F8FAF3FCCBB}" dt="2023-11-17T19:13:03.316" v="1722" actId="478"/>
            <ac:spMkLst>
              <pc:docMk/>
              <pc:sldMasterMk cId="1290550676" sldId="2147483812"/>
              <pc:sldLayoutMk cId="1924574416" sldId="2147483797"/>
              <ac:spMk id="9" creationId="{46C54629-3299-0326-EC73-19D82F809ECE}"/>
            </ac:spMkLst>
          </pc:spChg>
          <pc:spChg chg="del">
            <ac:chgData name="Joanna Enns" userId="e545c526-4049-4e40-8e46-e8268b71ff0a" providerId="ADAL" clId="{3693A453-7AB2-C84E-AC65-1F8FAF3FCCBB}" dt="2023-11-17T19:13:03.316" v="1722" actId="478"/>
            <ac:spMkLst>
              <pc:docMk/>
              <pc:sldMasterMk cId="1290550676" sldId="2147483812"/>
              <pc:sldLayoutMk cId="1924574416" sldId="2147483797"/>
              <ac:spMk id="13" creationId="{2BF21148-CA65-6E41-9AF5-7BF15954EF40}"/>
            </ac:spMkLst>
          </pc:spChg>
          <pc:spChg chg="del">
            <ac:chgData name="Joanna Enns" userId="e545c526-4049-4e40-8e46-e8268b71ff0a" providerId="ADAL" clId="{3693A453-7AB2-C84E-AC65-1F8FAF3FCCBB}" dt="2023-11-17T19:13:03.316" v="1722" actId="478"/>
            <ac:spMkLst>
              <pc:docMk/>
              <pc:sldMasterMk cId="1290550676" sldId="2147483812"/>
              <pc:sldLayoutMk cId="1924574416" sldId="2147483797"/>
              <ac:spMk id="17" creationId="{DAFA0670-26FF-F341-B045-2C5797367DF7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16:48.902" v="1750"/>
          <pc:sldLayoutMkLst>
            <pc:docMk/>
            <pc:sldMasterMk cId="1290550676" sldId="2147483812"/>
            <pc:sldLayoutMk cId="3519580891" sldId="2147483798"/>
          </pc:sldLayoutMkLst>
          <pc:spChg chg="add mod">
            <ac:chgData name="Joanna Enns" userId="e545c526-4049-4e40-8e46-e8268b71ff0a" providerId="ADAL" clId="{3693A453-7AB2-C84E-AC65-1F8FAF3FCCBB}" dt="2023-11-17T19:14:12.126" v="1735"/>
            <ac:spMkLst>
              <pc:docMk/>
              <pc:sldMasterMk cId="1290550676" sldId="2147483812"/>
              <pc:sldLayoutMk cId="3519580891" sldId="2147483798"/>
              <ac:spMk id="2" creationId="{C023BF97-0811-E89D-DF37-B853FCF2C3D4}"/>
            </ac:spMkLst>
          </pc:spChg>
          <pc:spChg chg="del">
            <ac:chgData name="Joanna Enns" userId="e545c526-4049-4e40-8e46-e8268b71ff0a" providerId="ADAL" clId="{3693A453-7AB2-C84E-AC65-1F8FAF3FCCBB}" dt="2023-11-17T19:14:11.797" v="1734" actId="478"/>
            <ac:spMkLst>
              <pc:docMk/>
              <pc:sldMasterMk cId="1290550676" sldId="2147483812"/>
              <pc:sldLayoutMk cId="3519580891" sldId="2147483798"/>
              <ac:spMk id="3" creationId="{9DF79AD5-A13B-AD07-F23A-7D3DE8B2B2B4}"/>
            </ac:spMkLst>
          </pc:spChg>
          <pc:spChg chg="add mod">
            <ac:chgData name="Joanna Enns" userId="e545c526-4049-4e40-8e46-e8268b71ff0a" providerId="ADAL" clId="{3693A453-7AB2-C84E-AC65-1F8FAF3FCCBB}" dt="2023-11-17T19:14:12.126" v="1735"/>
            <ac:spMkLst>
              <pc:docMk/>
              <pc:sldMasterMk cId="1290550676" sldId="2147483812"/>
              <pc:sldLayoutMk cId="3519580891" sldId="2147483798"/>
              <ac:spMk id="4" creationId="{4F04CAB8-CCF1-E01D-0825-DC9D1B3EE41C}"/>
            </ac:spMkLst>
          </pc:spChg>
          <pc:spChg chg="add mod">
            <ac:chgData name="Joanna Enns" userId="e545c526-4049-4e40-8e46-e8268b71ff0a" providerId="ADAL" clId="{3693A453-7AB2-C84E-AC65-1F8FAF3FCCBB}" dt="2023-11-17T19:16:48.902" v="1750"/>
            <ac:spMkLst>
              <pc:docMk/>
              <pc:sldMasterMk cId="1290550676" sldId="2147483812"/>
              <pc:sldLayoutMk cId="3519580891" sldId="2147483798"/>
              <ac:spMk id="5" creationId="{4B0B6A18-DD6A-C4A7-AD53-75AA622203E0}"/>
            </ac:spMkLst>
          </pc:spChg>
          <pc:spChg chg="add del mod">
            <ac:chgData name="Joanna Enns" userId="e545c526-4049-4e40-8e46-e8268b71ff0a" providerId="ADAL" clId="{3693A453-7AB2-C84E-AC65-1F8FAF3FCCBB}" dt="2023-11-17T19:14:46.494" v="1740"/>
            <ac:spMkLst>
              <pc:docMk/>
              <pc:sldMasterMk cId="1290550676" sldId="2147483812"/>
              <pc:sldLayoutMk cId="3519580891" sldId="2147483798"/>
              <ac:spMk id="6" creationId="{FD074BCC-DD5A-8614-BCB7-DEE0E803F5A9}"/>
            </ac:spMkLst>
          </pc:spChg>
          <pc:spChg chg="del">
            <ac:chgData name="Joanna Enns" userId="e545c526-4049-4e40-8e46-e8268b71ff0a" providerId="ADAL" clId="{3693A453-7AB2-C84E-AC65-1F8FAF3FCCBB}" dt="2023-11-17T19:14:11.797" v="1734" actId="478"/>
            <ac:spMkLst>
              <pc:docMk/>
              <pc:sldMasterMk cId="1290550676" sldId="2147483812"/>
              <pc:sldLayoutMk cId="3519580891" sldId="2147483798"/>
              <ac:spMk id="9" creationId="{46C54629-3299-0326-EC73-19D82F809ECE}"/>
            </ac:spMkLst>
          </pc:spChg>
          <pc:spChg chg="del">
            <ac:chgData name="Joanna Enns" userId="e545c526-4049-4e40-8e46-e8268b71ff0a" providerId="ADAL" clId="{3693A453-7AB2-C84E-AC65-1F8FAF3FCCBB}" dt="2023-11-17T19:14:11.797" v="1734" actId="478"/>
            <ac:spMkLst>
              <pc:docMk/>
              <pc:sldMasterMk cId="1290550676" sldId="2147483812"/>
              <pc:sldLayoutMk cId="3519580891" sldId="2147483798"/>
              <ac:spMk id="17" creationId="{DAFA0670-26FF-F341-B045-2C5797367DF7}"/>
            </ac:spMkLst>
          </pc:spChg>
          <pc:spChg chg="mod">
            <ac:chgData name="Joanna Enns" userId="e545c526-4049-4e40-8e46-e8268b71ff0a" providerId="ADAL" clId="{3693A453-7AB2-C84E-AC65-1F8FAF3FCCBB}" dt="2023-11-17T19:14:27.762" v="1738"/>
            <ac:spMkLst>
              <pc:docMk/>
              <pc:sldMasterMk cId="1290550676" sldId="2147483812"/>
              <pc:sldLayoutMk cId="3519580891" sldId="2147483798"/>
              <ac:spMk id="19" creationId="{268B4BCF-36AB-6BCB-F164-94FB10D3D43C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16:43.363" v="1749"/>
          <pc:sldLayoutMkLst>
            <pc:docMk/>
            <pc:sldMasterMk cId="1290550676" sldId="2147483812"/>
            <pc:sldLayoutMk cId="485357980" sldId="2147483799"/>
          </pc:sldLayoutMkLst>
          <pc:spChg chg="add mod">
            <ac:chgData name="Joanna Enns" userId="e545c526-4049-4e40-8e46-e8268b71ff0a" providerId="ADAL" clId="{3693A453-7AB2-C84E-AC65-1F8FAF3FCCBB}" dt="2023-11-17T19:15:55.155" v="1745"/>
            <ac:spMkLst>
              <pc:docMk/>
              <pc:sldMasterMk cId="1290550676" sldId="2147483812"/>
              <pc:sldLayoutMk cId="485357980" sldId="2147483799"/>
              <ac:spMk id="2" creationId="{6242C8E5-4EBF-3F79-22BF-11F1F2EB8E6E}"/>
            </ac:spMkLst>
          </pc:spChg>
          <pc:spChg chg="del">
            <ac:chgData name="Joanna Enns" userId="e545c526-4049-4e40-8e46-e8268b71ff0a" providerId="ADAL" clId="{3693A453-7AB2-C84E-AC65-1F8FAF3FCCBB}" dt="2023-11-17T19:15:54.596" v="1744" actId="478"/>
            <ac:spMkLst>
              <pc:docMk/>
              <pc:sldMasterMk cId="1290550676" sldId="2147483812"/>
              <pc:sldLayoutMk cId="485357980" sldId="2147483799"/>
              <ac:spMk id="3" creationId="{9DF79AD5-A13B-AD07-F23A-7D3DE8B2B2B4}"/>
            </ac:spMkLst>
          </pc:spChg>
          <pc:spChg chg="add mod">
            <ac:chgData name="Joanna Enns" userId="e545c526-4049-4e40-8e46-e8268b71ff0a" providerId="ADAL" clId="{3693A453-7AB2-C84E-AC65-1F8FAF3FCCBB}" dt="2023-11-17T19:16:43.363" v="1749"/>
            <ac:spMkLst>
              <pc:docMk/>
              <pc:sldMasterMk cId="1290550676" sldId="2147483812"/>
              <pc:sldLayoutMk cId="485357980" sldId="2147483799"/>
              <ac:spMk id="4" creationId="{5436BE18-4F37-CABA-AFBC-CB9534489101}"/>
            </ac:spMkLst>
          </pc:spChg>
          <pc:spChg chg="del">
            <ac:chgData name="Joanna Enns" userId="e545c526-4049-4e40-8e46-e8268b71ff0a" providerId="ADAL" clId="{3693A453-7AB2-C84E-AC65-1F8FAF3FCCBB}" dt="2023-11-17T19:15:54.596" v="1744" actId="478"/>
            <ac:spMkLst>
              <pc:docMk/>
              <pc:sldMasterMk cId="1290550676" sldId="2147483812"/>
              <pc:sldLayoutMk cId="485357980" sldId="2147483799"/>
              <ac:spMk id="5" creationId="{73E1A652-6457-B5D9-1240-2D773CBDBC38}"/>
            </ac:spMkLst>
          </pc:spChg>
          <pc:spChg chg="add mod">
            <ac:chgData name="Joanna Enns" userId="e545c526-4049-4e40-8e46-e8268b71ff0a" providerId="ADAL" clId="{3693A453-7AB2-C84E-AC65-1F8FAF3FCCBB}" dt="2023-11-17T19:15:55.155" v="1745"/>
            <ac:spMkLst>
              <pc:docMk/>
              <pc:sldMasterMk cId="1290550676" sldId="2147483812"/>
              <pc:sldLayoutMk cId="485357980" sldId="2147483799"/>
              <ac:spMk id="6" creationId="{C5F9A2F4-FB86-41EF-EF78-DF217493ACDF}"/>
            </ac:spMkLst>
          </pc:spChg>
          <pc:spChg chg="add mod">
            <ac:chgData name="Joanna Enns" userId="e545c526-4049-4e40-8e46-e8268b71ff0a" providerId="ADAL" clId="{3693A453-7AB2-C84E-AC65-1F8FAF3FCCBB}" dt="2023-11-17T19:15:55.155" v="1745"/>
            <ac:spMkLst>
              <pc:docMk/>
              <pc:sldMasterMk cId="1290550676" sldId="2147483812"/>
              <pc:sldLayoutMk cId="485357980" sldId="2147483799"/>
              <ac:spMk id="7" creationId="{F3A97AB2-AC8D-3E6A-4E3A-A16B4AB20E4C}"/>
            </ac:spMkLst>
          </pc:spChg>
          <pc:spChg chg="del">
            <ac:chgData name="Joanna Enns" userId="e545c526-4049-4e40-8e46-e8268b71ff0a" providerId="ADAL" clId="{3693A453-7AB2-C84E-AC65-1F8FAF3FCCBB}" dt="2023-11-17T19:15:54.596" v="1744" actId="478"/>
            <ac:spMkLst>
              <pc:docMk/>
              <pc:sldMasterMk cId="1290550676" sldId="2147483812"/>
              <pc:sldLayoutMk cId="485357980" sldId="2147483799"/>
              <ac:spMk id="9" creationId="{46C54629-3299-0326-EC73-19D82F809ECE}"/>
            </ac:spMkLst>
          </pc:spChg>
          <pc:spChg chg="del">
            <ac:chgData name="Joanna Enns" userId="e545c526-4049-4e40-8e46-e8268b71ff0a" providerId="ADAL" clId="{3693A453-7AB2-C84E-AC65-1F8FAF3FCCBB}" dt="2023-11-17T19:15:54.596" v="1744" actId="478"/>
            <ac:spMkLst>
              <pc:docMk/>
              <pc:sldMasterMk cId="1290550676" sldId="2147483812"/>
              <pc:sldLayoutMk cId="485357980" sldId="2147483799"/>
              <ac:spMk id="17" creationId="{DAFA0670-26FF-F341-B045-2C5797367DF7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16:39.238" v="1748"/>
          <pc:sldLayoutMkLst>
            <pc:docMk/>
            <pc:sldMasterMk cId="1290550676" sldId="2147483812"/>
            <pc:sldLayoutMk cId="2271483739" sldId="2147483800"/>
          </pc:sldLayoutMkLst>
          <pc:spChg chg="add mod">
            <ac:chgData name="Joanna Enns" userId="e545c526-4049-4e40-8e46-e8268b71ff0a" providerId="ADAL" clId="{3693A453-7AB2-C84E-AC65-1F8FAF3FCCBB}" dt="2023-11-17T19:16:34.576" v="1747"/>
            <ac:spMkLst>
              <pc:docMk/>
              <pc:sldMasterMk cId="1290550676" sldId="2147483812"/>
              <pc:sldLayoutMk cId="2271483739" sldId="2147483800"/>
              <ac:spMk id="2" creationId="{0984E072-FE0F-CC08-F8EE-FF42C0186A5C}"/>
            </ac:spMkLst>
          </pc:spChg>
          <pc:spChg chg="del">
            <ac:chgData name="Joanna Enns" userId="e545c526-4049-4e40-8e46-e8268b71ff0a" providerId="ADAL" clId="{3693A453-7AB2-C84E-AC65-1F8FAF3FCCBB}" dt="2023-11-17T19:16:34.054" v="1746" actId="478"/>
            <ac:spMkLst>
              <pc:docMk/>
              <pc:sldMasterMk cId="1290550676" sldId="2147483812"/>
              <pc:sldLayoutMk cId="2271483739" sldId="2147483800"/>
              <ac:spMk id="3" creationId="{9DF79AD5-A13B-AD07-F23A-7D3DE8B2B2B4}"/>
            </ac:spMkLst>
          </pc:spChg>
          <pc:spChg chg="del">
            <ac:chgData name="Joanna Enns" userId="e545c526-4049-4e40-8e46-e8268b71ff0a" providerId="ADAL" clId="{3693A453-7AB2-C84E-AC65-1F8FAF3FCCBB}" dt="2023-11-17T19:16:34.054" v="1746" actId="478"/>
            <ac:spMkLst>
              <pc:docMk/>
              <pc:sldMasterMk cId="1290550676" sldId="2147483812"/>
              <pc:sldLayoutMk cId="2271483739" sldId="2147483800"/>
              <ac:spMk id="4" creationId="{B3D394E2-048B-C792-FD1F-04040C9B9D51}"/>
            </ac:spMkLst>
          </pc:spChg>
          <pc:spChg chg="del">
            <ac:chgData name="Joanna Enns" userId="e545c526-4049-4e40-8e46-e8268b71ff0a" providerId="ADAL" clId="{3693A453-7AB2-C84E-AC65-1F8FAF3FCCBB}" dt="2023-11-17T19:16:34.054" v="1746" actId="478"/>
            <ac:spMkLst>
              <pc:docMk/>
              <pc:sldMasterMk cId="1290550676" sldId="2147483812"/>
              <pc:sldLayoutMk cId="2271483739" sldId="2147483800"/>
              <ac:spMk id="5" creationId="{73E1A652-6457-B5D9-1240-2D773CBDBC38}"/>
            </ac:spMkLst>
          </pc:spChg>
          <pc:spChg chg="del">
            <ac:chgData name="Joanna Enns" userId="e545c526-4049-4e40-8e46-e8268b71ff0a" providerId="ADAL" clId="{3693A453-7AB2-C84E-AC65-1F8FAF3FCCBB}" dt="2023-11-17T19:16:34.054" v="1746" actId="478"/>
            <ac:spMkLst>
              <pc:docMk/>
              <pc:sldMasterMk cId="1290550676" sldId="2147483812"/>
              <pc:sldLayoutMk cId="2271483739" sldId="2147483800"/>
              <ac:spMk id="6" creationId="{F134D4FF-D0ED-2FDC-8AAC-C3A781F8D7EB}"/>
            </ac:spMkLst>
          </pc:spChg>
          <pc:spChg chg="add mod">
            <ac:chgData name="Joanna Enns" userId="e545c526-4049-4e40-8e46-e8268b71ff0a" providerId="ADAL" clId="{3693A453-7AB2-C84E-AC65-1F8FAF3FCCBB}" dt="2023-11-17T19:16:34.576" v="1747"/>
            <ac:spMkLst>
              <pc:docMk/>
              <pc:sldMasterMk cId="1290550676" sldId="2147483812"/>
              <pc:sldLayoutMk cId="2271483739" sldId="2147483800"/>
              <ac:spMk id="7" creationId="{A7D50CF6-BC14-E779-0272-FE7B79615B6B}"/>
            </ac:spMkLst>
          </pc:spChg>
          <pc:spChg chg="del">
            <ac:chgData name="Joanna Enns" userId="e545c526-4049-4e40-8e46-e8268b71ff0a" providerId="ADAL" clId="{3693A453-7AB2-C84E-AC65-1F8FAF3FCCBB}" dt="2023-11-17T19:16:34.054" v="1746" actId="478"/>
            <ac:spMkLst>
              <pc:docMk/>
              <pc:sldMasterMk cId="1290550676" sldId="2147483812"/>
              <pc:sldLayoutMk cId="2271483739" sldId="2147483800"/>
              <ac:spMk id="9" creationId="{46C54629-3299-0326-EC73-19D82F809ECE}"/>
            </ac:spMkLst>
          </pc:spChg>
          <pc:spChg chg="add mod">
            <ac:chgData name="Joanna Enns" userId="e545c526-4049-4e40-8e46-e8268b71ff0a" providerId="ADAL" clId="{3693A453-7AB2-C84E-AC65-1F8FAF3FCCBB}" dt="2023-11-17T19:16:39.238" v="1748"/>
            <ac:spMkLst>
              <pc:docMk/>
              <pc:sldMasterMk cId="1290550676" sldId="2147483812"/>
              <pc:sldLayoutMk cId="2271483739" sldId="2147483800"/>
              <ac:spMk id="10" creationId="{58DB023F-BB36-6FFE-290E-01B20BD2F6DD}"/>
            </ac:spMkLst>
          </pc:spChg>
          <pc:spChg chg="add mod">
            <ac:chgData name="Joanna Enns" userId="e545c526-4049-4e40-8e46-e8268b71ff0a" providerId="ADAL" clId="{3693A453-7AB2-C84E-AC65-1F8FAF3FCCBB}" dt="2023-11-17T19:16:34.576" v="1747"/>
            <ac:spMkLst>
              <pc:docMk/>
              <pc:sldMasterMk cId="1290550676" sldId="2147483812"/>
              <pc:sldLayoutMk cId="2271483739" sldId="2147483800"/>
              <ac:spMk id="11" creationId="{603A0907-3A27-CA7D-06A6-6D484E6B5A9D}"/>
            </ac:spMkLst>
          </pc:spChg>
          <pc:spChg chg="add mod">
            <ac:chgData name="Joanna Enns" userId="e545c526-4049-4e40-8e46-e8268b71ff0a" providerId="ADAL" clId="{3693A453-7AB2-C84E-AC65-1F8FAF3FCCBB}" dt="2023-11-17T19:16:34.576" v="1747"/>
            <ac:spMkLst>
              <pc:docMk/>
              <pc:sldMasterMk cId="1290550676" sldId="2147483812"/>
              <pc:sldLayoutMk cId="2271483739" sldId="2147483800"/>
              <ac:spMk id="13" creationId="{01AB676D-BEAF-2286-7EE0-949FB6802A22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19:46.392" v="1756"/>
          <pc:sldLayoutMkLst>
            <pc:docMk/>
            <pc:sldMasterMk cId="1290550676" sldId="2147483812"/>
            <pc:sldLayoutMk cId="2097947994" sldId="2147483801"/>
          </pc:sldLayoutMkLst>
          <pc:spChg chg="add mod">
            <ac:chgData name="Joanna Enns" userId="e545c526-4049-4e40-8e46-e8268b71ff0a" providerId="ADAL" clId="{3693A453-7AB2-C84E-AC65-1F8FAF3FCCBB}" dt="2023-11-17T19:17:30.164" v="1752"/>
            <ac:spMkLst>
              <pc:docMk/>
              <pc:sldMasterMk cId="1290550676" sldId="2147483812"/>
              <pc:sldLayoutMk cId="2097947994" sldId="2147483801"/>
              <ac:spMk id="2" creationId="{C19CB460-5F10-A7B2-767B-3602A249626C}"/>
            </ac:spMkLst>
          </pc:spChg>
          <pc:spChg chg="del">
            <ac:chgData name="Joanna Enns" userId="e545c526-4049-4e40-8e46-e8268b71ff0a" providerId="ADAL" clId="{3693A453-7AB2-C84E-AC65-1F8FAF3FCCBB}" dt="2023-11-17T19:17:29.795" v="1751" actId="478"/>
            <ac:spMkLst>
              <pc:docMk/>
              <pc:sldMasterMk cId="1290550676" sldId="2147483812"/>
              <pc:sldLayoutMk cId="2097947994" sldId="2147483801"/>
              <ac:spMk id="3" creationId="{9DF79AD5-A13B-AD07-F23A-7D3DE8B2B2B4}"/>
            </ac:spMkLst>
          </pc:spChg>
          <pc:spChg chg="del">
            <ac:chgData name="Joanna Enns" userId="e545c526-4049-4e40-8e46-e8268b71ff0a" providerId="ADAL" clId="{3693A453-7AB2-C84E-AC65-1F8FAF3FCCBB}" dt="2023-11-17T19:17:29.795" v="1751" actId="478"/>
            <ac:spMkLst>
              <pc:docMk/>
              <pc:sldMasterMk cId="1290550676" sldId="2147483812"/>
              <pc:sldLayoutMk cId="2097947994" sldId="2147483801"/>
              <ac:spMk id="4" creationId="{B3D394E2-048B-C792-FD1F-04040C9B9D51}"/>
            </ac:spMkLst>
          </pc:spChg>
          <pc:spChg chg="del">
            <ac:chgData name="Joanna Enns" userId="e545c526-4049-4e40-8e46-e8268b71ff0a" providerId="ADAL" clId="{3693A453-7AB2-C84E-AC65-1F8FAF3FCCBB}" dt="2023-11-17T19:17:29.795" v="1751" actId="478"/>
            <ac:spMkLst>
              <pc:docMk/>
              <pc:sldMasterMk cId="1290550676" sldId="2147483812"/>
              <pc:sldLayoutMk cId="2097947994" sldId="2147483801"/>
              <ac:spMk id="5" creationId="{73E1A652-6457-B5D9-1240-2D773CBDBC38}"/>
            </ac:spMkLst>
          </pc:spChg>
          <pc:spChg chg="del">
            <ac:chgData name="Joanna Enns" userId="e545c526-4049-4e40-8e46-e8268b71ff0a" providerId="ADAL" clId="{3693A453-7AB2-C84E-AC65-1F8FAF3FCCBB}" dt="2023-11-17T19:17:29.795" v="1751" actId="478"/>
            <ac:spMkLst>
              <pc:docMk/>
              <pc:sldMasterMk cId="1290550676" sldId="2147483812"/>
              <pc:sldLayoutMk cId="2097947994" sldId="2147483801"/>
              <ac:spMk id="6" creationId="{F134D4FF-D0ED-2FDC-8AAC-C3A781F8D7EB}"/>
            </ac:spMkLst>
          </pc:spChg>
          <pc:spChg chg="del">
            <ac:chgData name="Joanna Enns" userId="e545c526-4049-4e40-8e46-e8268b71ff0a" providerId="ADAL" clId="{3693A453-7AB2-C84E-AC65-1F8FAF3FCCBB}" dt="2023-11-17T19:17:29.795" v="1751" actId="478"/>
            <ac:spMkLst>
              <pc:docMk/>
              <pc:sldMasterMk cId="1290550676" sldId="2147483812"/>
              <pc:sldLayoutMk cId="2097947994" sldId="2147483801"/>
              <ac:spMk id="7" creationId="{79CADF4D-1348-B562-203D-C122DC4289FA}"/>
            </ac:spMkLst>
          </pc:spChg>
          <pc:spChg chg="del">
            <ac:chgData name="Joanna Enns" userId="e545c526-4049-4e40-8e46-e8268b71ff0a" providerId="ADAL" clId="{3693A453-7AB2-C84E-AC65-1F8FAF3FCCBB}" dt="2023-11-17T19:17:29.795" v="1751" actId="478"/>
            <ac:spMkLst>
              <pc:docMk/>
              <pc:sldMasterMk cId="1290550676" sldId="2147483812"/>
              <pc:sldLayoutMk cId="2097947994" sldId="2147483801"/>
              <ac:spMk id="9" creationId="{46C54629-3299-0326-EC73-19D82F809ECE}"/>
            </ac:spMkLst>
          </pc:spChg>
          <pc:spChg chg="add mod">
            <ac:chgData name="Joanna Enns" userId="e545c526-4049-4e40-8e46-e8268b71ff0a" providerId="ADAL" clId="{3693A453-7AB2-C84E-AC65-1F8FAF3FCCBB}" dt="2023-11-17T19:19:46.392" v="1756"/>
            <ac:spMkLst>
              <pc:docMk/>
              <pc:sldMasterMk cId="1290550676" sldId="2147483812"/>
              <pc:sldLayoutMk cId="2097947994" sldId="2147483801"/>
              <ac:spMk id="10" creationId="{499EB039-6986-4F28-8EB6-9F63ABFBAFF1}"/>
            </ac:spMkLst>
          </pc:spChg>
          <pc:spChg chg="add mod">
            <ac:chgData name="Joanna Enns" userId="e545c526-4049-4e40-8e46-e8268b71ff0a" providerId="ADAL" clId="{3693A453-7AB2-C84E-AC65-1F8FAF3FCCBB}" dt="2023-11-17T19:17:30.164" v="1752"/>
            <ac:spMkLst>
              <pc:docMk/>
              <pc:sldMasterMk cId="1290550676" sldId="2147483812"/>
              <pc:sldLayoutMk cId="2097947994" sldId="2147483801"/>
              <ac:spMk id="11" creationId="{C5EC38BF-BEC3-A14F-6D09-958169AF063C}"/>
            </ac:spMkLst>
          </pc:spChg>
          <pc:spChg chg="add mod">
            <ac:chgData name="Joanna Enns" userId="e545c526-4049-4e40-8e46-e8268b71ff0a" providerId="ADAL" clId="{3693A453-7AB2-C84E-AC65-1F8FAF3FCCBB}" dt="2023-11-17T19:17:30.164" v="1752"/>
            <ac:spMkLst>
              <pc:docMk/>
              <pc:sldMasterMk cId="1290550676" sldId="2147483812"/>
              <pc:sldLayoutMk cId="2097947994" sldId="2147483801"/>
              <ac:spMk id="13" creationId="{0B0AFC5A-37E5-F5D8-F112-EBEAB37C517C}"/>
            </ac:spMkLst>
          </pc:spChg>
          <pc:spChg chg="add mod">
            <ac:chgData name="Joanna Enns" userId="e545c526-4049-4e40-8e46-e8268b71ff0a" providerId="ADAL" clId="{3693A453-7AB2-C84E-AC65-1F8FAF3FCCBB}" dt="2023-11-17T19:17:30.164" v="1752"/>
            <ac:spMkLst>
              <pc:docMk/>
              <pc:sldMasterMk cId="1290550676" sldId="2147483812"/>
              <pc:sldLayoutMk cId="2097947994" sldId="2147483801"/>
              <ac:spMk id="15" creationId="{710B8378-047F-4349-D057-0D8C3F91F6CD}"/>
            </ac:spMkLst>
          </pc:spChg>
          <pc:spChg chg="add mod">
            <ac:chgData name="Joanna Enns" userId="e545c526-4049-4e40-8e46-e8268b71ff0a" providerId="ADAL" clId="{3693A453-7AB2-C84E-AC65-1F8FAF3FCCBB}" dt="2023-11-17T19:17:30.164" v="1752"/>
            <ac:spMkLst>
              <pc:docMk/>
              <pc:sldMasterMk cId="1290550676" sldId="2147483812"/>
              <pc:sldLayoutMk cId="2097947994" sldId="2147483801"/>
              <ac:spMk id="16" creationId="{7265BE48-58C1-1815-011D-ADCBDA989F68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19:41.967" v="1755"/>
          <pc:sldLayoutMkLst>
            <pc:docMk/>
            <pc:sldMasterMk cId="1290550676" sldId="2147483812"/>
            <pc:sldLayoutMk cId="2040249966" sldId="2147483802"/>
          </pc:sldLayoutMkLst>
          <pc:spChg chg="add mod">
            <ac:chgData name="Joanna Enns" userId="e545c526-4049-4e40-8e46-e8268b71ff0a" providerId="ADAL" clId="{3693A453-7AB2-C84E-AC65-1F8FAF3FCCBB}" dt="2023-11-17T19:19:21.914" v="1754"/>
            <ac:spMkLst>
              <pc:docMk/>
              <pc:sldMasterMk cId="1290550676" sldId="2147483812"/>
              <pc:sldLayoutMk cId="2040249966" sldId="2147483802"/>
              <ac:spMk id="2" creationId="{88B5B275-9BCC-E3B1-A151-68DE257B4244}"/>
            </ac:spMkLst>
          </pc:spChg>
          <pc:spChg chg="del">
            <ac:chgData name="Joanna Enns" userId="e545c526-4049-4e40-8e46-e8268b71ff0a" providerId="ADAL" clId="{3693A453-7AB2-C84E-AC65-1F8FAF3FCCBB}" dt="2023-11-17T19:19:21.491" v="1753" actId="478"/>
            <ac:spMkLst>
              <pc:docMk/>
              <pc:sldMasterMk cId="1290550676" sldId="2147483812"/>
              <pc:sldLayoutMk cId="2040249966" sldId="2147483802"/>
              <ac:spMk id="3" creationId="{5959B4F1-E0BF-936B-1952-87880343DCC1}"/>
            </ac:spMkLst>
          </pc:spChg>
          <pc:spChg chg="add mod">
            <ac:chgData name="Joanna Enns" userId="e545c526-4049-4e40-8e46-e8268b71ff0a" providerId="ADAL" clId="{3693A453-7AB2-C84E-AC65-1F8FAF3FCCBB}" dt="2023-11-17T19:19:21.914" v="1754"/>
            <ac:spMkLst>
              <pc:docMk/>
              <pc:sldMasterMk cId="1290550676" sldId="2147483812"/>
              <pc:sldLayoutMk cId="2040249966" sldId="2147483802"/>
              <ac:spMk id="4" creationId="{AC8C2CAF-9950-C174-E639-F2E9557B2EA6}"/>
            </ac:spMkLst>
          </pc:spChg>
          <pc:spChg chg="add mod">
            <ac:chgData name="Joanna Enns" userId="e545c526-4049-4e40-8e46-e8268b71ff0a" providerId="ADAL" clId="{3693A453-7AB2-C84E-AC65-1F8FAF3FCCBB}" dt="2023-11-17T19:19:41.967" v="1755"/>
            <ac:spMkLst>
              <pc:docMk/>
              <pc:sldMasterMk cId="1290550676" sldId="2147483812"/>
              <pc:sldLayoutMk cId="2040249966" sldId="2147483802"/>
              <ac:spMk id="5" creationId="{9062C336-5233-442B-94F6-33D82D8E2ABF}"/>
            </ac:spMkLst>
          </pc:spChg>
          <pc:spChg chg="del">
            <ac:chgData name="Joanna Enns" userId="e545c526-4049-4e40-8e46-e8268b71ff0a" providerId="ADAL" clId="{3693A453-7AB2-C84E-AC65-1F8FAF3FCCBB}" dt="2023-11-17T19:19:21.491" v="1753" actId="478"/>
            <ac:spMkLst>
              <pc:docMk/>
              <pc:sldMasterMk cId="1290550676" sldId="2147483812"/>
              <pc:sldLayoutMk cId="2040249966" sldId="2147483802"/>
              <ac:spMk id="8" creationId="{1B3848B1-6824-ABB9-4258-0D70D56B4E93}"/>
            </ac:spMkLst>
          </pc:spChg>
          <pc:spChg chg="del">
            <ac:chgData name="Joanna Enns" userId="e545c526-4049-4e40-8e46-e8268b71ff0a" providerId="ADAL" clId="{3693A453-7AB2-C84E-AC65-1F8FAF3FCCBB}" dt="2023-11-17T19:19:21.491" v="1753" actId="478"/>
            <ac:spMkLst>
              <pc:docMk/>
              <pc:sldMasterMk cId="1290550676" sldId="2147483812"/>
              <pc:sldLayoutMk cId="2040249966" sldId="2147483802"/>
              <ac:spMk id="56" creationId="{C556F7C8-BF91-5187-AE4A-CABB91BE8177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20:16.968" v="1759"/>
          <pc:sldLayoutMkLst>
            <pc:docMk/>
            <pc:sldMasterMk cId="1290550676" sldId="2147483812"/>
            <pc:sldLayoutMk cId="3682481287" sldId="2147483803"/>
          </pc:sldLayoutMkLst>
          <pc:spChg chg="add mod">
            <ac:chgData name="Joanna Enns" userId="e545c526-4049-4e40-8e46-e8268b71ff0a" providerId="ADAL" clId="{3693A453-7AB2-C84E-AC65-1F8FAF3FCCBB}" dt="2023-11-17T19:20:11.690" v="1758"/>
            <ac:spMkLst>
              <pc:docMk/>
              <pc:sldMasterMk cId="1290550676" sldId="2147483812"/>
              <pc:sldLayoutMk cId="3682481287" sldId="2147483803"/>
              <ac:spMk id="2" creationId="{AAD53C7C-BD6F-10FF-BE60-7C9374EE2C8C}"/>
            </ac:spMkLst>
          </pc:spChg>
          <pc:spChg chg="del">
            <ac:chgData name="Joanna Enns" userId="e545c526-4049-4e40-8e46-e8268b71ff0a" providerId="ADAL" clId="{3693A453-7AB2-C84E-AC65-1F8FAF3FCCBB}" dt="2023-11-17T19:19:58.616" v="1757" actId="478"/>
            <ac:spMkLst>
              <pc:docMk/>
              <pc:sldMasterMk cId="1290550676" sldId="2147483812"/>
              <pc:sldLayoutMk cId="3682481287" sldId="2147483803"/>
              <ac:spMk id="3" creationId="{5959B4F1-E0BF-936B-1952-87880343DCC1}"/>
            </ac:spMkLst>
          </pc:spChg>
          <pc:spChg chg="del">
            <ac:chgData name="Joanna Enns" userId="e545c526-4049-4e40-8e46-e8268b71ff0a" providerId="ADAL" clId="{3693A453-7AB2-C84E-AC65-1F8FAF3FCCBB}" dt="2023-11-17T19:19:58.616" v="1757" actId="478"/>
            <ac:spMkLst>
              <pc:docMk/>
              <pc:sldMasterMk cId="1290550676" sldId="2147483812"/>
              <pc:sldLayoutMk cId="3682481287" sldId="2147483803"/>
              <ac:spMk id="4" creationId="{884F9D40-3E7F-8C61-723E-C3E47280F559}"/>
            </ac:spMkLst>
          </pc:spChg>
          <pc:spChg chg="add mod">
            <ac:chgData name="Joanna Enns" userId="e545c526-4049-4e40-8e46-e8268b71ff0a" providerId="ADAL" clId="{3693A453-7AB2-C84E-AC65-1F8FAF3FCCBB}" dt="2023-11-17T19:20:16.968" v="1759"/>
            <ac:spMkLst>
              <pc:docMk/>
              <pc:sldMasterMk cId="1290550676" sldId="2147483812"/>
              <pc:sldLayoutMk cId="3682481287" sldId="2147483803"/>
              <ac:spMk id="5" creationId="{54F87C62-32C6-B5BC-F32D-381022A045E2}"/>
            </ac:spMkLst>
          </pc:spChg>
          <pc:spChg chg="add mod">
            <ac:chgData name="Joanna Enns" userId="e545c526-4049-4e40-8e46-e8268b71ff0a" providerId="ADAL" clId="{3693A453-7AB2-C84E-AC65-1F8FAF3FCCBB}" dt="2023-11-17T19:20:11.690" v="1758"/>
            <ac:spMkLst>
              <pc:docMk/>
              <pc:sldMasterMk cId="1290550676" sldId="2147483812"/>
              <pc:sldLayoutMk cId="3682481287" sldId="2147483803"/>
              <ac:spMk id="6" creationId="{A79FA5F2-049C-4A1E-A70F-8439B0F83422}"/>
            </ac:spMkLst>
          </pc:spChg>
          <pc:spChg chg="del">
            <ac:chgData name="Joanna Enns" userId="e545c526-4049-4e40-8e46-e8268b71ff0a" providerId="ADAL" clId="{3693A453-7AB2-C84E-AC65-1F8FAF3FCCBB}" dt="2023-11-17T19:19:58.616" v="1757" actId="478"/>
            <ac:spMkLst>
              <pc:docMk/>
              <pc:sldMasterMk cId="1290550676" sldId="2147483812"/>
              <pc:sldLayoutMk cId="3682481287" sldId="2147483803"/>
              <ac:spMk id="8" creationId="{1B3848B1-6824-ABB9-4258-0D70D56B4E93}"/>
            </ac:spMkLst>
          </pc:spChg>
          <pc:spChg chg="add mod">
            <ac:chgData name="Joanna Enns" userId="e545c526-4049-4e40-8e46-e8268b71ff0a" providerId="ADAL" clId="{3693A453-7AB2-C84E-AC65-1F8FAF3FCCBB}" dt="2023-11-17T19:20:11.690" v="1758"/>
            <ac:spMkLst>
              <pc:docMk/>
              <pc:sldMasterMk cId="1290550676" sldId="2147483812"/>
              <pc:sldLayoutMk cId="3682481287" sldId="2147483803"/>
              <ac:spMk id="9" creationId="{1171BEC3-65CB-AE0C-7027-7438BCCA724E}"/>
            </ac:spMkLst>
          </pc:spChg>
          <pc:spChg chg="del">
            <ac:chgData name="Joanna Enns" userId="e545c526-4049-4e40-8e46-e8268b71ff0a" providerId="ADAL" clId="{3693A453-7AB2-C84E-AC65-1F8FAF3FCCBB}" dt="2023-11-17T19:19:58.616" v="1757" actId="478"/>
            <ac:spMkLst>
              <pc:docMk/>
              <pc:sldMasterMk cId="1290550676" sldId="2147483812"/>
              <pc:sldLayoutMk cId="3682481287" sldId="2147483803"/>
              <ac:spMk id="10" creationId="{4DC3A97B-DE01-E049-E4F4-907D80A292D5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21:33.620" v="1762"/>
          <pc:sldLayoutMkLst>
            <pc:docMk/>
            <pc:sldMasterMk cId="1290550676" sldId="2147483812"/>
            <pc:sldLayoutMk cId="217415294" sldId="2147483804"/>
          </pc:sldLayoutMkLst>
          <pc:spChg chg="add mod">
            <ac:chgData name="Joanna Enns" userId="e545c526-4049-4e40-8e46-e8268b71ff0a" providerId="ADAL" clId="{3693A453-7AB2-C84E-AC65-1F8FAF3FCCBB}" dt="2023-11-17T19:21:07.798" v="1761"/>
            <ac:spMkLst>
              <pc:docMk/>
              <pc:sldMasterMk cId="1290550676" sldId="2147483812"/>
              <pc:sldLayoutMk cId="217415294" sldId="2147483804"/>
              <ac:spMk id="2" creationId="{2DA77087-7DB1-AAF5-D2B7-0196BC02C328}"/>
            </ac:spMkLst>
          </pc:spChg>
          <pc:spChg chg="add mod">
            <ac:chgData name="Joanna Enns" userId="e545c526-4049-4e40-8e46-e8268b71ff0a" providerId="ADAL" clId="{3693A453-7AB2-C84E-AC65-1F8FAF3FCCBB}" dt="2023-11-17T19:21:33.620" v="1762"/>
            <ac:spMkLst>
              <pc:docMk/>
              <pc:sldMasterMk cId="1290550676" sldId="2147483812"/>
              <pc:sldLayoutMk cId="217415294" sldId="2147483804"/>
              <ac:spMk id="3" creationId="{38770FC8-CA79-2104-B5D7-D1D7CE51B882}"/>
            </ac:spMkLst>
          </pc:spChg>
          <pc:spChg chg="del">
            <ac:chgData name="Joanna Enns" userId="e545c526-4049-4e40-8e46-e8268b71ff0a" providerId="ADAL" clId="{3693A453-7AB2-C84E-AC65-1F8FAF3FCCBB}" dt="2023-11-17T19:21:07.255" v="1760" actId="478"/>
            <ac:spMkLst>
              <pc:docMk/>
              <pc:sldMasterMk cId="1290550676" sldId="2147483812"/>
              <pc:sldLayoutMk cId="217415294" sldId="2147483804"/>
              <ac:spMk id="4" creationId="{2DF15409-E179-6F29-D3B1-2126E81C8F9B}"/>
            </ac:spMkLst>
          </pc:spChg>
          <pc:spChg chg="add mod">
            <ac:chgData name="Joanna Enns" userId="e545c526-4049-4e40-8e46-e8268b71ff0a" providerId="ADAL" clId="{3693A453-7AB2-C84E-AC65-1F8FAF3FCCBB}" dt="2023-11-17T19:21:07.798" v="1761"/>
            <ac:spMkLst>
              <pc:docMk/>
              <pc:sldMasterMk cId="1290550676" sldId="2147483812"/>
              <pc:sldLayoutMk cId="217415294" sldId="2147483804"/>
              <ac:spMk id="5" creationId="{918E7913-A6C4-8991-FB45-DF429BFE36AB}"/>
            </ac:spMkLst>
          </pc:spChg>
          <pc:spChg chg="add mod">
            <ac:chgData name="Joanna Enns" userId="e545c526-4049-4e40-8e46-e8268b71ff0a" providerId="ADAL" clId="{3693A453-7AB2-C84E-AC65-1F8FAF3FCCBB}" dt="2023-11-17T19:21:07.798" v="1761"/>
            <ac:spMkLst>
              <pc:docMk/>
              <pc:sldMasterMk cId="1290550676" sldId="2147483812"/>
              <pc:sldLayoutMk cId="217415294" sldId="2147483804"/>
              <ac:spMk id="6" creationId="{125ADD01-2EA3-F452-31EE-CB8C5DABA425}"/>
            </ac:spMkLst>
          </pc:spChg>
          <pc:spChg chg="add mod">
            <ac:chgData name="Joanna Enns" userId="e545c526-4049-4e40-8e46-e8268b71ff0a" providerId="ADAL" clId="{3693A453-7AB2-C84E-AC65-1F8FAF3FCCBB}" dt="2023-11-17T19:21:07.798" v="1761"/>
            <ac:spMkLst>
              <pc:docMk/>
              <pc:sldMasterMk cId="1290550676" sldId="2147483812"/>
              <pc:sldLayoutMk cId="217415294" sldId="2147483804"/>
              <ac:spMk id="8" creationId="{2CE3165C-174F-9B6C-725B-ECB34B9EA9D2}"/>
            </ac:spMkLst>
          </pc:spChg>
          <pc:spChg chg="del">
            <ac:chgData name="Joanna Enns" userId="e545c526-4049-4e40-8e46-e8268b71ff0a" providerId="ADAL" clId="{3693A453-7AB2-C84E-AC65-1F8FAF3FCCBB}" dt="2023-11-17T19:21:07.255" v="1760" actId="478"/>
            <ac:spMkLst>
              <pc:docMk/>
              <pc:sldMasterMk cId="1290550676" sldId="2147483812"/>
              <pc:sldLayoutMk cId="217415294" sldId="2147483804"/>
              <ac:spMk id="24" creationId="{AF75A73D-6D13-B200-2477-4A3B3C435305}"/>
            </ac:spMkLst>
          </pc:spChg>
          <pc:spChg chg="del">
            <ac:chgData name="Joanna Enns" userId="e545c526-4049-4e40-8e46-e8268b71ff0a" providerId="ADAL" clId="{3693A453-7AB2-C84E-AC65-1F8FAF3FCCBB}" dt="2023-11-17T19:21:07.255" v="1760" actId="478"/>
            <ac:spMkLst>
              <pc:docMk/>
              <pc:sldMasterMk cId="1290550676" sldId="2147483812"/>
              <pc:sldLayoutMk cId="217415294" sldId="2147483804"/>
              <ac:spMk id="44" creationId="{1CB818BC-C0C4-ABB9-087B-F9307FDCB2A2}"/>
            </ac:spMkLst>
          </pc:spChg>
          <pc:spChg chg="del">
            <ac:chgData name="Joanna Enns" userId="e545c526-4049-4e40-8e46-e8268b71ff0a" providerId="ADAL" clId="{3693A453-7AB2-C84E-AC65-1F8FAF3FCCBB}" dt="2023-11-17T19:21:07.255" v="1760" actId="478"/>
            <ac:spMkLst>
              <pc:docMk/>
              <pc:sldMasterMk cId="1290550676" sldId="2147483812"/>
              <pc:sldLayoutMk cId="217415294" sldId="2147483804"/>
              <ac:spMk id="47" creationId="{6D1E09BB-F729-076B-C01E-AADBD5A6133E}"/>
            </ac:spMkLst>
          </pc:spChg>
          <pc:spChg chg="del">
            <ac:chgData name="Joanna Enns" userId="e545c526-4049-4e40-8e46-e8268b71ff0a" providerId="ADAL" clId="{3693A453-7AB2-C84E-AC65-1F8FAF3FCCBB}" dt="2023-11-17T19:21:07.255" v="1760" actId="478"/>
            <ac:spMkLst>
              <pc:docMk/>
              <pc:sldMasterMk cId="1290550676" sldId="2147483812"/>
              <pc:sldLayoutMk cId="217415294" sldId="2147483804"/>
              <ac:spMk id="48" creationId="{3A84B9E0-359C-38B7-2D7A-1F667693B6CD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21:53.304" v="1765"/>
          <pc:sldLayoutMkLst>
            <pc:docMk/>
            <pc:sldMasterMk cId="1290550676" sldId="2147483812"/>
            <pc:sldLayoutMk cId="3051552951" sldId="2147483805"/>
          </pc:sldLayoutMkLst>
          <pc:spChg chg="add mod">
            <ac:chgData name="Joanna Enns" userId="e545c526-4049-4e40-8e46-e8268b71ff0a" providerId="ADAL" clId="{3693A453-7AB2-C84E-AC65-1F8FAF3FCCBB}" dt="2023-11-17T19:21:53.304" v="1765"/>
            <ac:spMkLst>
              <pc:docMk/>
              <pc:sldMasterMk cId="1290550676" sldId="2147483812"/>
              <pc:sldLayoutMk cId="3051552951" sldId="2147483805"/>
              <ac:spMk id="2" creationId="{53B6FA9A-E1CB-E0D3-E27D-5FC08A0ABA6F}"/>
            </ac:spMkLst>
          </pc:spChg>
          <pc:spChg chg="del">
            <ac:chgData name="Joanna Enns" userId="e545c526-4049-4e40-8e46-e8268b71ff0a" providerId="ADAL" clId="{3693A453-7AB2-C84E-AC65-1F8FAF3FCCBB}" dt="2023-11-17T19:21:48.669" v="1763" actId="478"/>
            <ac:spMkLst>
              <pc:docMk/>
              <pc:sldMasterMk cId="1290550676" sldId="2147483812"/>
              <pc:sldLayoutMk cId="3051552951" sldId="2147483805"/>
              <ac:spMk id="3" creationId="{5959B4F1-E0BF-936B-1952-87880343DCC1}"/>
            </ac:spMkLst>
          </pc:spChg>
          <pc:spChg chg="add mod">
            <ac:chgData name="Joanna Enns" userId="e545c526-4049-4e40-8e46-e8268b71ff0a" providerId="ADAL" clId="{3693A453-7AB2-C84E-AC65-1F8FAF3FCCBB}" dt="2023-11-17T19:21:49.183" v="1764"/>
            <ac:spMkLst>
              <pc:docMk/>
              <pc:sldMasterMk cId="1290550676" sldId="2147483812"/>
              <pc:sldLayoutMk cId="3051552951" sldId="2147483805"/>
              <ac:spMk id="4" creationId="{4BF41BA2-2B20-1295-7DE3-5A0A10CB783D}"/>
            </ac:spMkLst>
          </pc:spChg>
          <pc:spChg chg="add mod">
            <ac:chgData name="Joanna Enns" userId="e545c526-4049-4e40-8e46-e8268b71ff0a" providerId="ADAL" clId="{3693A453-7AB2-C84E-AC65-1F8FAF3FCCBB}" dt="2023-11-17T19:21:49.183" v="1764"/>
            <ac:spMkLst>
              <pc:docMk/>
              <pc:sldMasterMk cId="1290550676" sldId="2147483812"/>
              <pc:sldLayoutMk cId="3051552951" sldId="2147483805"/>
              <ac:spMk id="5" creationId="{B11AFC74-52CA-E74D-D0AC-D1AD65419274}"/>
            </ac:spMkLst>
          </pc:spChg>
          <pc:spChg chg="add mod">
            <ac:chgData name="Joanna Enns" userId="e545c526-4049-4e40-8e46-e8268b71ff0a" providerId="ADAL" clId="{3693A453-7AB2-C84E-AC65-1F8FAF3FCCBB}" dt="2023-11-17T19:21:49.183" v="1764"/>
            <ac:spMkLst>
              <pc:docMk/>
              <pc:sldMasterMk cId="1290550676" sldId="2147483812"/>
              <pc:sldLayoutMk cId="3051552951" sldId="2147483805"/>
              <ac:spMk id="6" creationId="{47FD6833-9CFD-357F-ADDC-5E8A8AFBFA65}"/>
            </ac:spMkLst>
          </pc:spChg>
          <pc:spChg chg="del">
            <ac:chgData name="Joanna Enns" userId="e545c526-4049-4e40-8e46-e8268b71ff0a" providerId="ADAL" clId="{3693A453-7AB2-C84E-AC65-1F8FAF3FCCBB}" dt="2023-11-17T19:21:48.669" v="1763" actId="478"/>
            <ac:spMkLst>
              <pc:docMk/>
              <pc:sldMasterMk cId="1290550676" sldId="2147483812"/>
              <pc:sldLayoutMk cId="3051552951" sldId="2147483805"/>
              <ac:spMk id="8" creationId="{1B3848B1-6824-ABB9-4258-0D70D56B4E93}"/>
            </ac:spMkLst>
          </pc:spChg>
          <pc:spChg chg="add mod">
            <ac:chgData name="Joanna Enns" userId="e545c526-4049-4e40-8e46-e8268b71ff0a" providerId="ADAL" clId="{3693A453-7AB2-C84E-AC65-1F8FAF3FCCBB}" dt="2023-11-17T19:21:49.183" v="1764"/>
            <ac:spMkLst>
              <pc:docMk/>
              <pc:sldMasterMk cId="1290550676" sldId="2147483812"/>
              <pc:sldLayoutMk cId="3051552951" sldId="2147483805"/>
              <ac:spMk id="9" creationId="{9DC34D1C-8BF8-B3C7-F250-6ED635F4B89C}"/>
            </ac:spMkLst>
          </pc:spChg>
          <pc:spChg chg="add mod">
            <ac:chgData name="Joanna Enns" userId="e545c526-4049-4e40-8e46-e8268b71ff0a" providerId="ADAL" clId="{3693A453-7AB2-C84E-AC65-1F8FAF3FCCBB}" dt="2023-11-17T19:21:49.183" v="1764"/>
            <ac:spMkLst>
              <pc:docMk/>
              <pc:sldMasterMk cId="1290550676" sldId="2147483812"/>
              <pc:sldLayoutMk cId="3051552951" sldId="2147483805"/>
              <ac:spMk id="10" creationId="{D91241D8-EAC9-B6C0-064A-B45EBD9AA77E}"/>
            </ac:spMkLst>
          </pc:spChg>
          <pc:spChg chg="del">
            <ac:chgData name="Joanna Enns" userId="e545c526-4049-4e40-8e46-e8268b71ff0a" providerId="ADAL" clId="{3693A453-7AB2-C84E-AC65-1F8FAF3FCCBB}" dt="2023-11-17T19:21:48.669" v="1763" actId="478"/>
            <ac:spMkLst>
              <pc:docMk/>
              <pc:sldMasterMk cId="1290550676" sldId="2147483812"/>
              <pc:sldLayoutMk cId="3051552951" sldId="2147483805"/>
              <ac:spMk id="62" creationId="{DD1640F6-BE22-A480-2D91-E320E2D3B66A}"/>
            </ac:spMkLst>
          </pc:spChg>
          <pc:spChg chg="del">
            <ac:chgData name="Joanna Enns" userId="e545c526-4049-4e40-8e46-e8268b71ff0a" providerId="ADAL" clId="{3693A453-7AB2-C84E-AC65-1F8FAF3FCCBB}" dt="2023-11-17T19:21:48.669" v="1763" actId="478"/>
            <ac:spMkLst>
              <pc:docMk/>
              <pc:sldMasterMk cId="1290550676" sldId="2147483812"/>
              <pc:sldLayoutMk cId="3051552951" sldId="2147483805"/>
              <ac:spMk id="64" creationId="{1162975F-33A9-3583-6A5E-898576AFE47E}"/>
            </ac:spMkLst>
          </pc:spChg>
          <pc:spChg chg="del">
            <ac:chgData name="Joanna Enns" userId="e545c526-4049-4e40-8e46-e8268b71ff0a" providerId="ADAL" clId="{3693A453-7AB2-C84E-AC65-1F8FAF3FCCBB}" dt="2023-11-17T19:21:48.669" v="1763" actId="478"/>
            <ac:spMkLst>
              <pc:docMk/>
              <pc:sldMasterMk cId="1290550676" sldId="2147483812"/>
              <pc:sldLayoutMk cId="3051552951" sldId="2147483805"/>
              <ac:spMk id="65" creationId="{5E4BBEA7-8EC7-CBD4-781D-769EBFE28994}"/>
            </ac:spMkLst>
          </pc:spChg>
          <pc:spChg chg="del">
            <ac:chgData name="Joanna Enns" userId="e545c526-4049-4e40-8e46-e8268b71ff0a" providerId="ADAL" clId="{3693A453-7AB2-C84E-AC65-1F8FAF3FCCBB}" dt="2023-11-17T19:21:48.669" v="1763" actId="478"/>
            <ac:spMkLst>
              <pc:docMk/>
              <pc:sldMasterMk cId="1290550676" sldId="2147483812"/>
              <pc:sldLayoutMk cId="3051552951" sldId="2147483805"/>
              <ac:spMk id="66" creationId="{43F6B29D-23E9-1918-4CFF-AE858E7F8601}"/>
            </ac:spMkLst>
          </pc:spChg>
        </pc:sldLayoutChg>
        <pc:sldLayoutChg chg="del">
          <pc:chgData name="Joanna Enns" userId="e545c526-4049-4e40-8e46-e8268b71ff0a" providerId="ADAL" clId="{3693A453-7AB2-C84E-AC65-1F8FAF3FCCBB}" dt="2023-11-17T19:22:06.363" v="1766" actId="2696"/>
          <pc:sldLayoutMkLst>
            <pc:docMk/>
            <pc:sldMasterMk cId="1290550676" sldId="2147483812"/>
            <pc:sldLayoutMk cId="2896835175" sldId="2147483806"/>
          </pc:sldLayoutMkLst>
        </pc:sldLayoutChg>
        <pc:sldLayoutChg chg="del">
          <pc:chgData name="Joanna Enns" userId="e545c526-4049-4e40-8e46-e8268b71ff0a" providerId="ADAL" clId="{3693A453-7AB2-C84E-AC65-1F8FAF3FCCBB}" dt="2023-11-17T19:23:59.216" v="1777" actId="2696"/>
          <pc:sldLayoutMkLst>
            <pc:docMk/>
            <pc:sldMasterMk cId="1290550676" sldId="2147483812"/>
            <pc:sldLayoutMk cId="211853994" sldId="2147483807"/>
          </pc:sldLayoutMkLst>
        </pc:sldLayoutChg>
        <pc:sldLayoutChg chg="addSp delSp modSp mod">
          <pc:chgData name="Joanna Enns" userId="e545c526-4049-4e40-8e46-e8268b71ff0a" providerId="ADAL" clId="{3693A453-7AB2-C84E-AC65-1F8FAF3FCCBB}" dt="2023-11-17T19:26:48.795" v="1798"/>
          <pc:sldLayoutMkLst>
            <pc:docMk/>
            <pc:sldMasterMk cId="1290550676" sldId="2147483812"/>
            <pc:sldLayoutMk cId="649622605" sldId="2147483808"/>
          </pc:sldLayoutMkLst>
          <pc:spChg chg="del">
            <ac:chgData name="Joanna Enns" userId="e545c526-4049-4e40-8e46-e8268b71ff0a" providerId="ADAL" clId="{3693A453-7AB2-C84E-AC65-1F8FAF3FCCBB}" dt="2023-11-17T19:26:22.759" v="1793" actId="478"/>
            <ac:spMkLst>
              <pc:docMk/>
              <pc:sldMasterMk cId="1290550676" sldId="2147483812"/>
              <pc:sldLayoutMk cId="649622605" sldId="2147483808"/>
              <ac:spMk id="2" creationId="{4AFE657D-9F3E-C2A1-E609-1A140FB74DE4}"/>
            </ac:spMkLst>
          </pc:spChg>
          <pc:spChg chg="add mod">
            <ac:chgData name="Joanna Enns" userId="e545c526-4049-4e40-8e46-e8268b71ff0a" providerId="ADAL" clId="{3693A453-7AB2-C84E-AC65-1F8FAF3FCCBB}" dt="2023-11-17T19:26:48.795" v="1798"/>
            <ac:spMkLst>
              <pc:docMk/>
              <pc:sldMasterMk cId="1290550676" sldId="2147483812"/>
              <pc:sldLayoutMk cId="649622605" sldId="2147483808"/>
              <ac:spMk id="6" creationId="{35DCF755-89F9-357C-F57B-30C2C15CE2B7}"/>
            </ac:spMkLst>
          </pc:spChg>
          <pc:spChg chg="add mod">
            <ac:chgData name="Joanna Enns" userId="e545c526-4049-4e40-8e46-e8268b71ff0a" providerId="ADAL" clId="{3693A453-7AB2-C84E-AC65-1F8FAF3FCCBB}" dt="2023-11-17T19:26:26.353" v="1795" actId="207"/>
            <ac:spMkLst>
              <pc:docMk/>
              <pc:sldMasterMk cId="1290550676" sldId="2147483812"/>
              <pc:sldLayoutMk cId="649622605" sldId="2147483808"/>
              <ac:spMk id="7" creationId="{AF2A4592-A7BF-00A1-4D64-D2E18492F4F3}"/>
            </ac:spMkLst>
          </pc:spChg>
          <pc:spChg chg="del">
            <ac:chgData name="Joanna Enns" userId="e545c526-4049-4e40-8e46-e8268b71ff0a" providerId="ADAL" clId="{3693A453-7AB2-C84E-AC65-1F8FAF3FCCBB}" dt="2023-11-17T19:26:22.759" v="1793" actId="478"/>
            <ac:spMkLst>
              <pc:docMk/>
              <pc:sldMasterMk cId="1290550676" sldId="2147483812"/>
              <pc:sldLayoutMk cId="649622605" sldId="2147483808"/>
              <ac:spMk id="16" creationId="{B379352E-16B2-0EAD-1EAD-66F0ECAA0C91}"/>
            </ac:spMkLst>
          </pc:spChg>
          <pc:picChg chg="del">
            <ac:chgData name="Joanna Enns" userId="e545c526-4049-4e40-8e46-e8268b71ff0a" providerId="ADAL" clId="{3693A453-7AB2-C84E-AC65-1F8FAF3FCCBB}" dt="2023-11-17T19:26:36.115" v="1796" actId="478"/>
            <ac:picMkLst>
              <pc:docMk/>
              <pc:sldMasterMk cId="1290550676" sldId="2147483812"/>
              <pc:sldLayoutMk cId="649622605" sldId="2147483808"/>
              <ac:picMk id="5" creationId="{95B8E623-3F4B-F95F-3091-2F5431FCD141}"/>
            </ac:picMkLst>
          </pc:picChg>
          <pc:picChg chg="add mod">
            <ac:chgData name="Joanna Enns" userId="e545c526-4049-4e40-8e46-e8268b71ff0a" providerId="ADAL" clId="{3693A453-7AB2-C84E-AC65-1F8FAF3FCCBB}" dt="2023-11-17T19:26:36.571" v="1797"/>
            <ac:picMkLst>
              <pc:docMk/>
              <pc:sldMasterMk cId="1290550676" sldId="2147483812"/>
              <pc:sldLayoutMk cId="649622605" sldId="2147483808"/>
              <ac:picMk id="8" creationId="{B161B024-19F9-542B-1648-397CA910D610}"/>
            </ac:picMkLst>
          </pc:picChg>
        </pc:sldLayoutChg>
        <pc:sldLayoutChg chg="addSp delSp modSp mod">
          <pc:chgData name="Joanna Enns" userId="e545c526-4049-4e40-8e46-e8268b71ff0a" providerId="ADAL" clId="{3693A453-7AB2-C84E-AC65-1F8FAF3FCCBB}" dt="2023-11-17T19:13:37.243" v="1731"/>
          <pc:sldLayoutMkLst>
            <pc:docMk/>
            <pc:sldMasterMk cId="1290550676" sldId="2147483812"/>
            <pc:sldLayoutMk cId="4280765440" sldId="2147483810"/>
          </pc:sldLayoutMkLst>
          <pc:spChg chg="add mod">
            <ac:chgData name="Joanna Enns" userId="e545c526-4049-4e40-8e46-e8268b71ff0a" providerId="ADAL" clId="{3693A453-7AB2-C84E-AC65-1F8FAF3FCCBB}" dt="2023-11-17T19:09:06.912" v="1714"/>
            <ac:spMkLst>
              <pc:docMk/>
              <pc:sldMasterMk cId="1290550676" sldId="2147483812"/>
              <pc:sldLayoutMk cId="4280765440" sldId="2147483810"/>
              <ac:spMk id="2" creationId="{131FE948-3D6D-9B97-A858-1285979DCBB5}"/>
            </ac:spMkLst>
          </pc:spChg>
          <pc:spChg chg="del">
            <ac:chgData name="Joanna Enns" userId="e545c526-4049-4e40-8e46-e8268b71ff0a" providerId="ADAL" clId="{3693A453-7AB2-C84E-AC65-1F8FAF3FCCBB}" dt="2023-11-17T19:09:06.564" v="1713" actId="478"/>
            <ac:spMkLst>
              <pc:docMk/>
              <pc:sldMasterMk cId="1290550676" sldId="2147483812"/>
              <pc:sldLayoutMk cId="4280765440" sldId="2147483810"/>
              <ac:spMk id="3" creationId="{05B2FB1A-3260-9231-D0A6-7C9F0A223D86}"/>
            </ac:spMkLst>
          </pc:spChg>
          <pc:spChg chg="del">
            <ac:chgData name="Joanna Enns" userId="e545c526-4049-4e40-8e46-e8268b71ff0a" providerId="ADAL" clId="{3693A453-7AB2-C84E-AC65-1F8FAF3FCCBB}" dt="2023-11-17T19:09:06.564" v="1713" actId="478"/>
            <ac:spMkLst>
              <pc:docMk/>
              <pc:sldMasterMk cId="1290550676" sldId="2147483812"/>
              <pc:sldLayoutMk cId="4280765440" sldId="2147483810"/>
              <ac:spMk id="4" creationId="{227C9AEA-91CA-A2E2-8690-4AEEE91A91FE}"/>
            </ac:spMkLst>
          </pc:spChg>
          <pc:spChg chg="add mod">
            <ac:chgData name="Joanna Enns" userId="e545c526-4049-4e40-8e46-e8268b71ff0a" providerId="ADAL" clId="{3693A453-7AB2-C84E-AC65-1F8FAF3FCCBB}" dt="2023-11-17T19:13:37.243" v="1731"/>
            <ac:spMkLst>
              <pc:docMk/>
              <pc:sldMasterMk cId="1290550676" sldId="2147483812"/>
              <pc:sldLayoutMk cId="4280765440" sldId="2147483810"/>
              <ac:spMk id="5" creationId="{AC6377CD-8F41-3010-D365-291E33F6FDB8}"/>
            </ac:spMkLst>
          </pc:spChg>
          <pc:spChg chg="del">
            <ac:chgData name="Joanna Enns" userId="e545c526-4049-4e40-8e46-e8268b71ff0a" providerId="ADAL" clId="{3693A453-7AB2-C84E-AC65-1F8FAF3FCCBB}" dt="2023-11-17T19:09:06.564" v="1713" actId="478"/>
            <ac:spMkLst>
              <pc:docMk/>
              <pc:sldMasterMk cId="1290550676" sldId="2147483812"/>
              <pc:sldLayoutMk cId="4280765440" sldId="2147483810"/>
              <ac:spMk id="6" creationId="{3DB15ACA-C9FB-09DA-4544-B6AD93025B6E}"/>
            </ac:spMkLst>
          </pc:spChg>
          <pc:spChg chg="add mod">
            <ac:chgData name="Joanna Enns" userId="e545c526-4049-4e40-8e46-e8268b71ff0a" providerId="ADAL" clId="{3693A453-7AB2-C84E-AC65-1F8FAF3FCCBB}" dt="2023-11-17T19:09:06.912" v="1714"/>
            <ac:spMkLst>
              <pc:docMk/>
              <pc:sldMasterMk cId="1290550676" sldId="2147483812"/>
              <pc:sldLayoutMk cId="4280765440" sldId="2147483810"/>
              <ac:spMk id="7" creationId="{C8DF59D0-CEB8-0053-3168-0788B48610CA}"/>
            </ac:spMkLst>
          </pc:spChg>
          <pc:spChg chg="add mod">
            <ac:chgData name="Joanna Enns" userId="e545c526-4049-4e40-8e46-e8268b71ff0a" providerId="ADAL" clId="{3693A453-7AB2-C84E-AC65-1F8FAF3FCCBB}" dt="2023-11-17T19:09:06.912" v="1714"/>
            <ac:spMkLst>
              <pc:docMk/>
              <pc:sldMasterMk cId="1290550676" sldId="2147483812"/>
              <pc:sldLayoutMk cId="4280765440" sldId="2147483810"/>
              <ac:spMk id="8" creationId="{088E6396-CDF7-38A9-D386-D109D6AAE60C}"/>
            </ac:spMkLst>
          </pc:spChg>
          <pc:spChg chg="del">
            <ac:chgData name="Joanna Enns" userId="e545c526-4049-4e40-8e46-e8268b71ff0a" providerId="ADAL" clId="{3693A453-7AB2-C84E-AC65-1F8FAF3FCCBB}" dt="2023-11-17T19:09:06.564" v="1713" actId="478"/>
            <ac:spMkLst>
              <pc:docMk/>
              <pc:sldMasterMk cId="1290550676" sldId="2147483812"/>
              <pc:sldLayoutMk cId="4280765440" sldId="2147483810"/>
              <ac:spMk id="11" creationId="{A8703E58-DB92-8A2C-53E9-0C9DF27E75F3}"/>
            </ac:spMkLst>
          </pc:spChg>
        </pc:sldLayoutChg>
        <pc:sldLayoutChg chg="del">
          <pc:chgData name="Joanna Enns" userId="e545c526-4049-4e40-8e46-e8268b71ff0a" providerId="ADAL" clId="{3693A453-7AB2-C84E-AC65-1F8FAF3FCCBB}" dt="2023-11-17T18:51:04.354" v="1703" actId="2696"/>
          <pc:sldLayoutMkLst>
            <pc:docMk/>
            <pc:sldMasterMk cId="1290550676" sldId="2147483812"/>
            <pc:sldLayoutMk cId="2328574054" sldId="2147483825"/>
          </pc:sldLayoutMkLst>
        </pc:sldLayoutChg>
        <pc:sldLayoutChg chg="del">
          <pc:chgData name="Joanna Enns" userId="e545c526-4049-4e40-8e46-e8268b71ff0a" providerId="ADAL" clId="{3693A453-7AB2-C84E-AC65-1F8FAF3FCCBB}" dt="2023-11-17T19:25:01.873" v="1784" actId="2696"/>
          <pc:sldLayoutMkLst>
            <pc:docMk/>
            <pc:sldMasterMk cId="1290550676" sldId="2147483812"/>
            <pc:sldLayoutMk cId="2214637127" sldId="2147483829"/>
          </pc:sldLayoutMkLst>
        </pc:sldLayoutChg>
        <pc:sldLayoutChg chg="modSp mod">
          <pc:chgData name="Joanna Enns" userId="e545c526-4049-4e40-8e46-e8268b71ff0a" providerId="ADAL" clId="{3693A453-7AB2-C84E-AC65-1F8FAF3FCCBB}" dt="2023-11-17T20:14:48.199" v="1861" actId="403"/>
          <pc:sldLayoutMkLst>
            <pc:docMk/>
            <pc:sldMasterMk cId="1290550676" sldId="2147483812"/>
            <pc:sldLayoutMk cId="3240192147" sldId="2147483832"/>
          </pc:sldLayoutMkLst>
          <pc:spChg chg="mod">
            <ac:chgData name="Joanna Enns" userId="e545c526-4049-4e40-8e46-e8268b71ff0a" providerId="ADAL" clId="{3693A453-7AB2-C84E-AC65-1F8FAF3FCCBB}" dt="2023-11-17T18:46:47.153" v="1694" actId="207"/>
            <ac:spMkLst>
              <pc:docMk/>
              <pc:sldMasterMk cId="1290550676" sldId="2147483812"/>
              <pc:sldLayoutMk cId="3240192147" sldId="2147483832"/>
              <ac:spMk id="2" creationId="{D4137C78-55B3-5043-A799-045EE321C45F}"/>
            </ac:spMkLst>
          </pc:spChg>
          <pc:spChg chg="mod">
            <ac:chgData name="Joanna Enns" userId="e545c526-4049-4e40-8e46-e8268b71ff0a" providerId="ADAL" clId="{3693A453-7AB2-C84E-AC65-1F8FAF3FCCBB}" dt="2023-11-17T20:14:48.199" v="1861" actId="403"/>
            <ac:spMkLst>
              <pc:docMk/>
              <pc:sldMasterMk cId="1290550676" sldId="2147483812"/>
              <pc:sldLayoutMk cId="3240192147" sldId="2147483832"/>
              <ac:spMk id="27" creationId="{F75C8512-03D2-7E6F-5DD2-17441011C738}"/>
            </ac:spMkLst>
          </pc:spChg>
          <pc:spChg chg="mod">
            <ac:chgData name="Joanna Enns" userId="e545c526-4049-4e40-8e46-e8268b71ff0a" providerId="ADAL" clId="{3693A453-7AB2-C84E-AC65-1F8FAF3FCCBB}" dt="2023-11-17T18:47:04.914" v="1697"/>
            <ac:spMkLst>
              <pc:docMk/>
              <pc:sldMasterMk cId="1290550676" sldId="2147483812"/>
              <pc:sldLayoutMk cId="3240192147" sldId="2147483832"/>
              <ac:spMk id="33" creationId="{F948494C-725F-098F-EEF6-C00A9A4B6191}"/>
            </ac:spMkLst>
          </pc:spChg>
          <pc:spChg chg="mod">
            <ac:chgData name="Joanna Enns" userId="e545c526-4049-4e40-8e46-e8268b71ff0a" providerId="ADAL" clId="{3693A453-7AB2-C84E-AC65-1F8FAF3FCCBB}" dt="2023-11-17T18:46:53.178" v="1695" actId="207"/>
            <ac:spMkLst>
              <pc:docMk/>
              <pc:sldMasterMk cId="1290550676" sldId="2147483812"/>
              <pc:sldLayoutMk cId="3240192147" sldId="2147483832"/>
              <ac:spMk id="34" creationId="{13155DB0-BC24-F207-C961-7DAECDA1EBED}"/>
            </ac:spMkLst>
          </pc:spChg>
          <pc:spChg chg="mod">
            <ac:chgData name="Joanna Enns" userId="e545c526-4049-4e40-8e46-e8268b71ff0a" providerId="ADAL" clId="{3693A453-7AB2-C84E-AC65-1F8FAF3FCCBB}" dt="2023-11-17T20:14:48.199" v="1861" actId="403"/>
            <ac:spMkLst>
              <pc:docMk/>
              <pc:sldMasterMk cId="1290550676" sldId="2147483812"/>
              <pc:sldLayoutMk cId="3240192147" sldId="2147483832"/>
              <ac:spMk id="41" creationId="{DECA1661-5E0F-1374-E279-FA8F3BB59D23}"/>
            </ac:spMkLst>
          </pc:spChg>
          <pc:spChg chg="mod">
            <ac:chgData name="Joanna Enns" userId="e545c526-4049-4e40-8e46-e8268b71ff0a" providerId="ADAL" clId="{3693A453-7AB2-C84E-AC65-1F8FAF3FCCBB}" dt="2023-11-17T20:14:48.199" v="1861" actId="403"/>
            <ac:spMkLst>
              <pc:docMk/>
              <pc:sldMasterMk cId="1290550676" sldId="2147483812"/>
              <pc:sldLayoutMk cId="3240192147" sldId="2147483832"/>
              <ac:spMk id="43" creationId="{E891F6D3-DDF4-FC3E-ACDA-93DA21E828FF}"/>
            </ac:spMkLst>
          </pc:spChg>
          <pc:spChg chg="mod">
            <ac:chgData name="Joanna Enns" userId="e545c526-4049-4e40-8e46-e8268b71ff0a" providerId="ADAL" clId="{3693A453-7AB2-C84E-AC65-1F8FAF3FCCBB}" dt="2023-11-17T20:14:48.199" v="1861" actId="403"/>
            <ac:spMkLst>
              <pc:docMk/>
              <pc:sldMasterMk cId="1290550676" sldId="2147483812"/>
              <pc:sldLayoutMk cId="3240192147" sldId="2147483832"/>
              <ac:spMk id="45" creationId="{33B56CC0-E1DE-823E-8D6D-B96FBD84BCDB}"/>
            </ac:spMkLst>
          </pc:spChg>
          <pc:spChg chg="mod">
            <ac:chgData name="Joanna Enns" userId="e545c526-4049-4e40-8e46-e8268b71ff0a" providerId="ADAL" clId="{3693A453-7AB2-C84E-AC65-1F8FAF3FCCBB}" dt="2023-11-17T20:14:48.199" v="1861" actId="403"/>
            <ac:spMkLst>
              <pc:docMk/>
              <pc:sldMasterMk cId="1290550676" sldId="2147483812"/>
              <pc:sldLayoutMk cId="3240192147" sldId="2147483832"/>
              <ac:spMk id="47" creationId="{FA1DFFBC-CEFF-8FD2-5328-F31345460351}"/>
            </ac:spMkLst>
          </pc:spChg>
          <pc:spChg chg="mod">
            <ac:chgData name="Joanna Enns" userId="e545c526-4049-4e40-8e46-e8268b71ff0a" providerId="ADAL" clId="{3693A453-7AB2-C84E-AC65-1F8FAF3FCCBB}" dt="2023-11-17T20:14:48.199" v="1861" actId="403"/>
            <ac:spMkLst>
              <pc:docMk/>
              <pc:sldMasterMk cId="1290550676" sldId="2147483812"/>
              <pc:sldLayoutMk cId="3240192147" sldId="2147483832"/>
              <ac:spMk id="49" creationId="{17E202C9-1567-7066-1C67-79ED78449734}"/>
            </ac:spMkLst>
          </pc:spChg>
        </pc:sldLayoutChg>
        <pc:sldLayoutChg chg="modSp mod">
          <pc:chgData name="Joanna Enns" userId="e545c526-4049-4e40-8e46-e8268b71ff0a" providerId="ADAL" clId="{3693A453-7AB2-C84E-AC65-1F8FAF3FCCBB}" dt="2023-11-17T18:51:11.520" v="1704" actId="6014"/>
          <pc:sldLayoutMkLst>
            <pc:docMk/>
            <pc:sldMasterMk cId="1290550676" sldId="2147483812"/>
            <pc:sldLayoutMk cId="1177395012" sldId="2147483833"/>
          </pc:sldLayoutMkLst>
          <pc:spChg chg="mod">
            <ac:chgData name="Joanna Enns" userId="e545c526-4049-4e40-8e46-e8268b71ff0a" providerId="ADAL" clId="{3693A453-7AB2-C84E-AC65-1F8FAF3FCCBB}" dt="2023-11-17T18:48:05.142" v="1702" actId="207"/>
            <ac:spMkLst>
              <pc:docMk/>
              <pc:sldMasterMk cId="1290550676" sldId="2147483812"/>
              <pc:sldLayoutMk cId="1177395012" sldId="2147483833"/>
              <ac:spMk id="2" creationId="{D4137C78-55B3-5043-A799-045EE321C45F}"/>
            </ac:spMkLst>
          </pc:spChg>
          <pc:spChg chg="mod">
            <ac:chgData name="Joanna Enns" userId="e545c526-4049-4e40-8e46-e8268b71ff0a" providerId="ADAL" clId="{3693A453-7AB2-C84E-AC65-1F8FAF3FCCBB}" dt="2023-11-17T18:48:01.752" v="1701" actId="207"/>
            <ac:spMkLst>
              <pc:docMk/>
              <pc:sldMasterMk cId="1290550676" sldId="2147483812"/>
              <pc:sldLayoutMk cId="1177395012" sldId="2147483833"/>
              <ac:spMk id="4" creationId="{E27FBCAC-E99D-5496-48FF-F6A540BCDDF0}"/>
            </ac:spMkLst>
          </pc:spChg>
          <pc:spChg chg="mod">
            <ac:chgData name="Joanna Enns" userId="e545c526-4049-4e40-8e46-e8268b71ff0a" providerId="ADAL" clId="{3693A453-7AB2-C84E-AC65-1F8FAF3FCCBB}" dt="2023-11-17T18:47:57.546" v="1700" actId="207"/>
            <ac:spMkLst>
              <pc:docMk/>
              <pc:sldMasterMk cId="1290550676" sldId="2147483812"/>
              <pc:sldLayoutMk cId="1177395012" sldId="2147483833"/>
              <ac:spMk id="5" creationId="{B1FB0E1B-A3D6-5142-B073-B15A7818AB4D}"/>
            </ac:spMkLst>
          </pc:spChg>
        </pc:sldLayoutChg>
        <pc:sldLayoutChg chg="addSp delSp modSp mod">
          <pc:chgData name="Joanna Enns" userId="e545c526-4049-4e40-8e46-e8268b71ff0a" providerId="ADAL" clId="{3693A453-7AB2-C84E-AC65-1F8FAF3FCCBB}" dt="2023-11-17T19:24:44.517" v="1783" actId="6014"/>
          <pc:sldLayoutMkLst>
            <pc:docMk/>
            <pc:sldMasterMk cId="1290550676" sldId="2147483812"/>
            <pc:sldLayoutMk cId="372865236" sldId="2147483834"/>
          </pc:sldLayoutMkLst>
          <pc:spChg chg="add del mod">
            <ac:chgData name="Joanna Enns" userId="e545c526-4049-4e40-8e46-e8268b71ff0a" providerId="ADAL" clId="{3693A453-7AB2-C84E-AC65-1F8FAF3FCCBB}" dt="2023-11-17T19:24:21.157" v="1781"/>
            <ac:spMkLst>
              <pc:docMk/>
              <pc:sldMasterMk cId="1290550676" sldId="2147483812"/>
              <pc:sldLayoutMk cId="372865236" sldId="2147483834"/>
              <ac:spMk id="3" creationId="{77D68F27-47E7-B2C0-2ADF-07759A70D9EE}"/>
            </ac:spMkLst>
          </pc:spChg>
          <pc:spChg chg="mod">
            <ac:chgData name="Joanna Enns" userId="e545c526-4049-4e40-8e46-e8268b71ff0a" providerId="ADAL" clId="{3693A453-7AB2-C84E-AC65-1F8FAF3FCCBB}" dt="2023-11-17T19:22:38.954" v="1769"/>
            <ac:spMkLst>
              <pc:docMk/>
              <pc:sldMasterMk cId="1290550676" sldId="2147483812"/>
              <pc:sldLayoutMk cId="372865236" sldId="2147483834"/>
              <ac:spMk id="4" creationId="{F1948846-85D6-D715-BADF-541A276C01F0}"/>
            </ac:spMkLst>
          </pc:spChg>
          <pc:spChg chg="mod">
            <ac:chgData name="Joanna Enns" userId="e545c526-4049-4e40-8e46-e8268b71ff0a" providerId="ADAL" clId="{3693A453-7AB2-C84E-AC65-1F8FAF3FCCBB}" dt="2023-11-17T19:22:54.757" v="1770" actId="207"/>
            <ac:spMkLst>
              <pc:docMk/>
              <pc:sldMasterMk cId="1290550676" sldId="2147483812"/>
              <pc:sldLayoutMk cId="372865236" sldId="2147483834"/>
              <ac:spMk id="7" creationId="{EAC75022-073F-904F-AD1E-C76FE0E43294}"/>
            </ac:spMkLst>
          </pc:spChg>
          <pc:spChg chg="mod">
            <ac:chgData name="Joanna Enns" userId="e545c526-4049-4e40-8e46-e8268b71ff0a" providerId="ADAL" clId="{3693A453-7AB2-C84E-AC65-1F8FAF3FCCBB}" dt="2023-11-17T19:23:09.191" v="1772" actId="207"/>
            <ac:spMkLst>
              <pc:docMk/>
              <pc:sldMasterMk cId="1290550676" sldId="2147483812"/>
              <pc:sldLayoutMk cId="372865236" sldId="2147483834"/>
              <ac:spMk id="12" creationId="{A5A1F2A7-EFE0-BD8A-9102-7FE116BBB8FB}"/>
            </ac:spMkLst>
          </pc:spChg>
          <pc:spChg chg="mod">
            <ac:chgData name="Joanna Enns" userId="e545c526-4049-4e40-8e46-e8268b71ff0a" providerId="ADAL" clId="{3693A453-7AB2-C84E-AC65-1F8FAF3FCCBB}" dt="2023-11-17T19:24:16.585" v="1778" actId="12788"/>
            <ac:spMkLst>
              <pc:docMk/>
              <pc:sldMasterMk cId="1290550676" sldId="2147483812"/>
              <pc:sldLayoutMk cId="372865236" sldId="2147483834"/>
              <ac:spMk id="28" creationId="{B3977322-2F15-D6A6-5167-64DD8CE9B7A7}"/>
            </ac:spMkLst>
          </pc:spChg>
          <pc:spChg chg="mod">
            <ac:chgData name="Joanna Enns" userId="e545c526-4049-4e40-8e46-e8268b71ff0a" providerId="ADAL" clId="{3693A453-7AB2-C84E-AC65-1F8FAF3FCCBB}" dt="2023-11-17T19:23:09.191" v="1772" actId="207"/>
            <ac:spMkLst>
              <pc:docMk/>
              <pc:sldMasterMk cId="1290550676" sldId="2147483812"/>
              <pc:sldLayoutMk cId="372865236" sldId="2147483834"/>
              <ac:spMk id="29" creationId="{C24DF640-AB25-8D68-E833-5321F8D78E45}"/>
            </ac:spMkLst>
          </pc:spChg>
          <pc:spChg chg="mod">
            <ac:chgData name="Joanna Enns" userId="e545c526-4049-4e40-8e46-e8268b71ff0a" providerId="ADAL" clId="{3693A453-7AB2-C84E-AC65-1F8FAF3FCCBB}" dt="2023-11-17T19:23:09.191" v="1772" actId="207"/>
            <ac:spMkLst>
              <pc:docMk/>
              <pc:sldMasterMk cId="1290550676" sldId="2147483812"/>
              <pc:sldLayoutMk cId="372865236" sldId="2147483834"/>
              <ac:spMk id="30" creationId="{7C2933D8-369D-B936-4B94-29250B4EE8D9}"/>
            </ac:spMkLst>
          </pc:spChg>
          <pc:spChg chg="mod">
            <ac:chgData name="Joanna Enns" userId="e545c526-4049-4e40-8e46-e8268b71ff0a" providerId="ADAL" clId="{3693A453-7AB2-C84E-AC65-1F8FAF3FCCBB}" dt="2023-11-17T19:23:09.191" v="1772" actId="207"/>
            <ac:spMkLst>
              <pc:docMk/>
              <pc:sldMasterMk cId="1290550676" sldId="2147483812"/>
              <pc:sldLayoutMk cId="372865236" sldId="2147483834"/>
              <ac:spMk id="33" creationId="{F7472118-3565-6D98-5300-A9E6E5C5AEC1}"/>
            </ac:spMkLst>
          </pc:spChg>
          <pc:spChg chg="mod">
            <ac:chgData name="Joanna Enns" userId="e545c526-4049-4e40-8e46-e8268b71ff0a" providerId="ADAL" clId="{3693A453-7AB2-C84E-AC65-1F8FAF3FCCBB}" dt="2023-11-17T19:24:16.585" v="1778" actId="12788"/>
            <ac:spMkLst>
              <pc:docMk/>
              <pc:sldMasterMk cId="1290550676" sldId="2147483812"/>
              <pc:sldLayoutMk cId="372865236" sldId="2147483834"/>
              <ac:spMk id="36" creationId="{3B433717-FB0F-EC26-4E2D-A6125BA9EEC9}"/>
            </ac:spMkLst>
          </pc:spChg>
          <pc:spChg chg="mod">
            <ac:chgData name="Joanna Enns" userId="e545c526-4049-4e40-8e46-e8268b71ff0a" providerId="ADAL" clId="{3693A453-7AB2-C84E-AC65-1F8FAF3FCCBB}" dt="2023-11-17T19:23:09.191" v="1772" actId="207"/>
            <ac:spMkLst>
              <pc:docMk/>
              <pc:sldMasterMk cId="1290550676" sldId="2147483812"/>
              <pc:sldLayoutMk cId="372865236" sldId="2147483834"/>
              <ac:spMk id="42" creationId="{69B999C9-C602-F843-8A9C-945D9A268E22}"/>
            </ac:spMkLst>
          </pc:spChg>
          <pc:spChg chg="mod">
            <ac:chgData name="Joanna Enns" userId="e545c526-4049-4e40-8e46-e8268b71ff0a" providerId="ADAL" clId="{3693A453-7AB2-C84E-AC65-1F8FAF3FCCBB}" dt="2023-11-17T19:23:09.191" v="1772" actId="207"/>
            <ac:spMkLst>
              <pc:docMk/>
              <pc:sldMasterMk cId="1290550676" sldId="2147483812"/>
              <pc:sldLayoutMk cId="372865236" sldId="2147483834"/>
              <ac:spMk id="43" creationId="{C1FFBE23-D651-F232-045A-553BAED271B9}"/>
            </ac:spMkLst>
          </pc:spChg>
          <pc:spChg chg="mod">
            <ac:chgData name="Joanna Enns" userId="e545c526-4049-4e40-8e46-e8268b71ff0a" providerId="ADAL" clId="{3693A453-7AB2-C84E-AC65-1F8FAF3FCCBB}" dt="2023-11-17T19:24:38.137" v="1782" actId="12788"/>
            <ac:spMkLst>
              <pc:docMk/>
              <pc:sldMasterMk cId="1290550676" sldId="2147483812"/>
              <pc:sldLayoutMk cId="372865236" sldId="2147483834"/>
              <ac:spMk id="44" creationId="{C44AC7CC-8AE5-C272-1C23-73021E03A03A}"/>
            </ac:spMkLst>
          </pc:spChg>
          <pc:spChg chg="mod">
            <ac:chgData name="Joanna Enns" userId="e545c526-4049-4e40-8e46-e8268b71ff0a" providerId="ADAL" clId="{3693A453-7AB2-C84E-AC65-1F8FAF3FCCBB}" dt="2023-11-17T19:24:38.137" v="1782" actId="12788"/>
            <ac:spMkLst>
              <pc:docMk/>
              <pc:sldMasterMk cId="1290550676" sldId="2147483812"/>
              <pc:sldLayoutMk cId="372865236" sldId="2147483834"/>
              <ac:spMk id="45" creationId="{A4247900-0F02-2504-98A1-C8AAB868A1AD}"/>
            </ac:spMkLst>
          </pc:spChg>
        </pc:sldLayoutChg>
        <pc:sldLayoutChg chg="delSp modSp mod">
          <pc:chgData name="Joanna Enns" userId="e545c526-4049-4e40-8e46-e8268b71ff0a" providerId="ADAL" clId="{3693A453-7AB2-C84E-AC65-1F8FAF3FCCBB}" dt="2023-11-17T19:25:59.376" v="1791" actId="478"/>
          <pc:sldLayoutMkLst>
            <pc:docMk/>
            <pc:sldMasterMk cId="1290550676" sldId="2147483812"/>
            <pc:sldLayoutMk cId="1045716354" sldId="2147483835"/>
          </pc:sldLayoutMkLst>
          <pc:spChg chg="del">
            <ac:chgData name="Joanna Enns" userId="e545c526-4049-4e40-8e46-e8268b71ff0a" providerId="ADAL" clId="{3693A453-7AB2-C84E-AC65-1F8FAF3FCCBB}" dt="2023-11-17T19:25:59.376" v="1791" actId="478"/>
            <ac:spMkLst>
              <pc:docMk/>
              <pc:sldMasterMk cId="1290550676" sldId="2147483812"/>
              <pc:sldLayoutMk cId="1045716354" sldId="2147483835"/>
              <ac:spMk id="2" creationId="{76CD120E-F3E8-E2B4-3CD6-8ADB4464ED0F}"/>
            </ac:spMkLst>
          </pc:spChg>
          <pc:spChg chg="mod">
            <ac:chgData name="Joanna Enns" userId="e545c526-4049-4e40-8e46-e8268b71ff0a" providerId="ADAL" clId="{3693A453-7AB2-C84E-AC65-1F8FAF3FCCBB}" dt="2023-11-17T19:25:11.435" v="1785"/>
            <ac:spMkLst>
              <pc:docMk/>
              <pc:sldMasterMk cId="1290550676" sldId="2147483812"/>
              <pc:sldLayoutMk cId="1045716354" sldId="2147483835"/>
              <ac:spMk id="4" creationId="{E8296404-2938-B9D4-BE92-DF877D0096E0}"/>
            </ac:spMkLst>
          </pc:spChg>
          <pc:spChg chg="mod">
            <ac:chgData name="Joanna Enns" userId="e545c526-4049-4e40-8e46-e8268b71ff0a" providerId="ADAL" clId="{3693A453-7AB2-C84E-AC65-1F8FAF3FCCBB}" dt="2023-11-17T19:25:43.586" v="1787" actId="207"/>
            <ac:spMkLst>
              <pc:docMk/>
              <pc:sldMasterMk cId="1290550676" sldId="2147483812"/>
              <pc:sldLayoutMk cId="1045716354" sldId="2147483835"/>
              <ac:spMk id="8" creationId="{D9820344-1427-2C4D-9860-D0B97C245949}"/>
            </ac:spMkLst>
          </pc:spChg>
        </pc:sldLayoutChg>
        <pc:sldLayoutChg chg="delSp modSp mod">
          <pc:chgData name="Joanna Enns" userId="e545c526-4049-4e40-8e46-e8268b71ff0a" providerId="ADAL" clId="{3693A453-7AB2-C84E-AC65-1F8FAF3FCCBB}" dt="2023-11-17T19:25:57.662" v="1790" actId="478"/>
          <pc:sldLayoutMkLst>
            <pc:docMk/>
            <pc:sldMasterMk cId="1290550676" sldId="2147483812"/>
            <pc:sldLayoutMk cId="164088238" sldId="2147483836"/>
          </pc:sldLayoutMkLst>
          <pc:spChg chg="del">
            <ac:chgData name="Joanna Enns" userId="e545c526-4049-4e40-8e46-e8268b71ff0a" providerId="ADAL" clId="{3693A453-7AB2-C84E-AC65-1F8FAF3FCCBB}" dt="2023-11-17T19:25:57.662" v="1790" actId="478"/>
            <ac:spMkLst>
              <pc:docMk/>
              <pc:sldMasterMk cId="1290550676" sldId="2147483812"/>
              <pc:sldLayoutMk cId="164088238" sldId="2147483836"/>
              <ac:spMk id="2" creationId="{722B1BF3-2FF6-65A7-485D-941C9B5A4C0E}"/>
            </ac:spMkLst>
          </pc:spChg>
          <pc:spChg chg="mod">
            <ac:chgData name="Joanna Enns" userId="e545c526-4049-4e40-8e46-e8268b71ff0a" providerId="ADAL" clId="{3693A453-7AB2-C84E-AC65-1F8FAF3FCCBB}" dt="2023-11-17T19:25:47.945" v="1788" actId="207"/>
            <ac:spMkLst>
              <pc:docMk/>
              <pc:sldMasterMk cId="1290550676" sldId="2147483812"/>
              <pc:sldLayoutMk cId="164088238" sldId="2147483836"/>
              <ac:spMk id="8" creationId="{D9820344-1427-2C4D-9860-D0B97C245949}"/>
            </ac:spMkLst>
          </pc:spChg>
        </pc:sldLayoutChg>
        <pc:sldLayoutChg chg="modSp mod">
          <pc:chgData name="Joanna Enns" userId="e545c526-4049-4e40-8e46-e8268b71ff0a" providerId="ADAL" clId="{3693A453-7AB2-C84E-AC65-1F8FAF3FCCBB}" dt="2023-11-17T19:25:53.760" v="1789" actId="207"/>
          <pc:sldLayoutMkLst>
            <pc:docMk/>
            <pc:sldMasterMk cId="1290550676" sldId="2147483812"/>
            <pc:sldLayoutMk cId="395184309" sldId="2147483837"/>
          </pc:sldLayoutMkLst>
          <pc:spChg chg="mod">
            <ac:chgData name="Joanna Enns" userId="e545c526-4049-4e40-8e46-e8268b71ff0a" providerId="ADAL" clId="{3693A453-7AB2-C84E-AC65-1F8FAF3FCCBB}" dt="2023-11-17T19:25:53.760" v="1789" actId="207"/>
            <ac:spMkLst>
              <pc:docMk/>
              <pc:sldMasterMk cId="1290550676" sldId="2147483812"/>
              <pc:sldLayoutMk cId="395184309" sldId="2147483837"/>
              <ac:spMk id="7" creationId="{EAC75022-073F-904F-AD1E-C76FE0E43294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1A2BEC-B535-8441-9268-013CAB42D4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8EC9D-E8EB-A54C-B9EC-5F67AE0545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C5E76-67A8-6249-8C0B-9579CE40AA76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4BEF9-63D9-8E4F-9361-8009570F8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054AF-77B5-5147-B4B4-A20488EC6F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F537F-46F5-4441-A8FA-170572606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546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B63A0-33C4-1D4F-BBE9-24CCBB043B4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EAE77-A731-A145-AC41-40F66279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939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65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37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2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575BCE-AD97-F46C-D1BF-1A3F7DE919C2}"/>
              </a:ext>
            </a:extLst>
          </p:cNvPr>
          <p:cNvSpPr/>
          <p:nvPr userDrawn="1"/>
        </p:nvSpPr>
        <p:spPr>
          <a:xfrm>
            <a:off x="-1" y="0"/>
            <a:ext cx="4822723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0C00C-20F6-6147-AE0E-7BF45A183FC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822722" y="0"/>
            <a:ext cx="7370865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190B042-B066-34A3-A5E7-217DE447E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985" y="3754436"/>
            <a:ext cx="3714750" cy="646523"/>
          </a:xfrm>
        </p:spPr>
        <p:txBody>
          <a:bodyPr anchor="ctr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60C74FC-B660-2D3D-FF40-3267C25FC7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85" y="4730685"/>
            <a:ext cx="3714750" cy="9836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Presenter Names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6BAB3-8A5F-106A-5FA8-318099CC1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41" t="11407" r="7334" b="10814"/>
          <a:stretch/>
        </p:blipFill>
        <p:spPr>
          <a:xfrm>
            <a:off x="552450" y="1301686"/>
            <a:ext cx="3714750" cy="21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9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AFA0670-26FF-F341-B045-2C5797367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673057" y="-1"/>
            <a:ext cx="5520530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C54629-3299-0326-EC73-19D82F80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2" cy="457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59ED8-B229-398F-C315-6793722184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1011" y="4138463"/>
            <a:ext cx="2760184" cy="1104034"/>
          </a:xfrm>
          <a:solidFill>
            <a:schemeClr val="accent3"/>
          </a:solidFill>
        </p:spPr>
        <p:txBody>
          <a:bodyPr lIns="180000" tIns="180000" rIns="180000" bIns="180000" anchor="ctr"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DD16D0-1FA7-516F-0E68-29AABC7224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</p:spTree>
    <p:extLst>
      <p:ext uri="{BB962C8B-B14F-4D97-AF65-F5344CB8AC3E}">
        <p14:creationId xmlns:p14="http://schemas.microsoft.com/office/powerpoint/2010/main" val="162144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AFA0670-26FF-F341-B045-2C5797367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673057" y="328612"/>
            <a:ext cx="5183982" cy="5871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C54629-3299-0326-EC73-19D82F80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2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68B4BCF-36AB-6BCB-F164-94FB10D3D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1011" y="4138463"/>
            <a:ext cx="2760184" cy="1104034"/>
          </a:xfrm>
          <a:solidFill>
            <a:schemeClr val="accent3"/>
          </a:solidFill>
        </p:spPr>
        <p:txBody>
          <a:bodyPr lIns="180000" tIns="180000" rIns="180000" bIns="180000" anchor="ctr"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296404-2938-B9D4-BE92-DF877D0096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</p:spTree>
    <p:extLst>
      <p:ext uri="{BB962C8B-B14F-4D97-AF65-F5344CB8AC3E}">
        <p14:creationId xmlns:p14="http://schemas.microsoft.com/office/powerpoint/2010/main" val="4124619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C54629-3299-0326-EC73-19D82F80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9" y="1628775"/>
            <a:ext cx="5183982" cy="457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15A7490-1CBA-E844-44B4-7BE98EB41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BC4A13A-1FB3-057F-51C6-DAF02E0C735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73057" y="3428651"/>
            <a:ext cx="5183981" cy="2771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639A0EDF-1CB9-E0FA-CD22-B9872AD084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73057" y="328613"/>
            <a:ext cx="5183981" cy="2771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698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C54629-3299-0326-EC73-19D82F80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316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3E1A652-6457-B5D9-1240-2D773CBDBC3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72391" y="3429000"/>
            <a:ext cx="242960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6B1380A-7E1E-E291-EE17-3C9BEE50AA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316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C82C93D-3A33-852E-FE6F-6F307BECB93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672391" y="328612"/>
            <a:ext cx="5184647" cy="27749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56F181F-4497-25BE-7498-2D4C64A137D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426767" y="3429000"/>
            <a:ext cx="243093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2655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C54629-3299-0326-EC73-19D82F80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2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96ADDD7-68B4-7B58-2681-9E0D86C78D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5827139-6275-8B1C-9F3D-0B216C342F0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72391" y="3429000"/>
            <a:ext cx="242960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2C7B345-A265-A980-4DFF-70B960CE2F8C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426767" y="3429000"/>
            <a:ext cx="243093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46D039-2213-D366-E646-7C2F615F2FE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672391" y="328961"/>
            <a:ext cx="242960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74EC147-3E66-3D90-BF00-B5A722EA549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26767" y="328961"/>
            <a:ext cx="243093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2559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959B4F1-E0BF-936B-1952-87880343DC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6"/>
            <a:ext cx="10693400" cy="14747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C556F7C8-BF91-5187-AE4A-CABB91BE8177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1163638" y="3429000"/>
            <a:ext cx="10693400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01C3485-B56A-6733-A9AE-AA1CAE1C5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</p:spTree>
    <p:extLst>
      <p:ext uri="{BB962C8B-B14F-4D97-AF65-F5344CB8AC3E}">
        <p14:creationId xmlns:p14="http://schemas.microsoft.com/office/powerpoint/2010/main" val="1262062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959B4F1-E0BF-936B-1952-87880343DC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7"/>
            <a:ext cx="10693400" cy="14747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6C2B110-90B2-828F-F055-94FD718B2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5C9B5A9-B8F9-4F54-6185-5A1B968E46EE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1163638" y="3429000"/>
            <a:ext cx="5183982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8D483D7-31E0-12C5-75CD-B2BE6AF782A3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6672340" y="3429000"/>
            <a:ext cx="5183982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8052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1CB818BC-C0C4-ABB9-087B-F9307FDCB2A2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1163638" y="3432649"/>
            <a:ext cx="3346448" cy="27732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3CD3DEF-8608-E3BB-81FB-9B719DECA1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0EEB82-78CD-3344-2AF5-039910AE8586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4843541" y="3432649"/>
            <a:ext cx="3346448" cy="27732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8A6460C-BF18-98B2-2342-780A9EB79A09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8512292" y="3432649"/>
            <a:ext cx="3346448" cy="27732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2657F16-7517-EF5B-E91A-D5297859D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7"/>
            <a:ext cx="10693400" cy="14747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29043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0942760-3FE6-E698-BC79-920975D30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4EE7952-40D7-B126-9697-7A921922E4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6"/>
            <a:ext cx="10693400" cy="14747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F6E66E7-F83C-9AB0-4C7A-1B4003FB84FA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1163638" y="3429000"/>
            <a:ext cx="2428769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7480794-8722-E924-CD0E-D27AF06FABB7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9427552" y="3429000"/>
            <a:ext cx="2428770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7667191-852E-C27D-FDB4-242B9F01232B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3918562" y="3429000"/>
            <a:ext cx="2428769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280BC7C-67D3-1076-D609-A0198317F564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6673485" y="3429000"/>
            <a:ext cx="2428769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88493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BEBF8B96-F3D7-B7E4-A683-FD42CDF59E3B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1461355" y="1628775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948846-85D6-D715-BADF-541A276C0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09469B26-8FD1-CB1C-DAEA-1CE06D2F644B}"/>
              </a:ext>
            </a:extLst>
          </p:cNvPr>
          <p:cNvSpPr>
            <a:spLocks noGrp="1"/>
          </p:cNvSpPr>
          <p:nvPr>
            <p:ph type="pic" idx="86"/>
          </p:nvPr>
        </p:nvSpPr>
        <p:spPr>
          <a:xfrm>
            <a:off x="4206583" y="1628775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F6CB566-CC3A-AC4C-8C5A-E6CC4EDBF077}"/>
              </a:ext>
            </a:extLst>
          </p:cNvPr>
          <p:cNvSpPr>
            <a:spLocks noGrp="1"/>
          </p:cNvSpPr>
          <p:nvPr>
            <p:ph type="pic" idx="87"/>
          </p:nvPr>
        </p:nvSpPr>
        <p:spPr>
          <a:xfrm>
            <a:off x="6951811" y="1628775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B3977322-2F15-D6A6-5167-64DD8CE9B7A7}"/>
              </a:ext>
            </a:extLst>
          </p:cNvPr>
          <p:cNvSpPr>
            <a:spLocks noGrp="1"/>
          </p:cNvSpPr>
          <p:nvPr>
            <p:ph type="pic" idx="88"/>
          </p:nvPr>
        </p:nvSpPr>
        <p:spPr>
          <a:xfrm>
            <a:off x="9697038" y="1628775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46AF9B48-3EEC-E05C-E018-402F660AF59A}"/>
              </a:ext>
            </a:extLst>
          </p:cNvPr>
          <p:cNvSpPr>
            <a:spLocks noGrp="1"/>
          </p:cNvSpPr>
          <p:nvPr>
            <p:ph type="pic" idx="91"/>
          </p:nvPr>
        </p:nvSpPr>
        <p:spPr>
          <a:xfrm>
            <a:off x="1461355" y="4155243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6B472ED2-549A-7169-3306-C94C95BF7FD0}"/>
              </a:ext>
            </a:extLst>
          </p:cNvPr>
          <p:cNvSpPr>
            <a:spLocks noGrp="1"/>
          </p:cNvSpPr>
          <p:nvPr>
            <p:ph type="pic" idx="94"/>
          </p:nvPr>
        </p:nvSpPr>
        <p:spPr>
          <a:xfrm>
            <a:off x="6911138" y="4155243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3B433717-FB0F-EC26-4E2D-A6125BA9EEC9}"/>
              </a:ext>
            </a:extLst>
          </p:cNvPr>
          <p:cNvSpPr>
            <a:spLocks noGrp="1"/>
          </p:cNvSpPr>
          <p:nvPr>
            <p:ph type="pic" idx="95"/>
          </p:nvPr>
        </p:nvSpPr>
        <p:spPr>
          <a:xfrm>
            <a:off x="9692920" y="4155243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CCA88596-57D3-ADF1-D30F-8074FA2FD4B0}"/>
              </a:ext>
            </a:extLst>
          </p:cNvPr>
          <p:cNvSpPr>
            <a:spLocks noGrp="1"/>
          </p:cNvSpPr>
          <p:nvPr>
            <p:ph type="pic" idx="93"/>
          </p:nvPr>
        </p:nvSpPr>
        <p:spPr>
          <a:xfrm>
            <a:off x="4129356" y="4155243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A1F2A7-EFE0-BD8A-9102-7FE116BBB8FB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169317" y="3179946"/>
            <a:ext cx="2155973" cy="490614"/>
          </a:xfrm>
          <a:prstGeom prst="rect">
            <a:avLst/>
          </a:prstGeom>
          <a:solidFill>
            <a:schemeClr val="accent3"/>
          </a:solidFill>
        </p:spPr>
        <p:txBody>
          <a:bodyPr lIns="72000" tIns="72000" rIns="72000" bIns="72000" anchor="ctr">
            <a:normAutofit/>
          </a:bodyPr>
          <a:lstStyle>
            <a:lvl1pPr marL="0" indent="0" algn="ctr">
              <a:buFontTx/>
              <a:buNone/>
              <a:defRPr sz="12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B95BEF99-2200-3044-715B-B99C3EF073A7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>
          <a:xfrm>
            <a:off x="3914657" y="3179946"/>
            <a:ext cx="2155973" cy="490614"/>
          </a:xfrm>
          <a:prstGeom prst="rect">
            <a:avLst/>
          </a:prstGeom>
          <a:solidFill>
            <a:schemeClr val="accent3"/>
          </a:solidFill>
        </p:spPr>
        <p:txBody>
          <a:bodyPr lIns="72000" tIns="72000" rIns="72000" bIns="72000" anchor="ctr">
            <a:normAutofit/>
          </a:bodyPr>
          <a:lstStyle>
            <a:lvl1pPr marL="0" indent="0" algn="ctr">
              <a:buFontTx/>
              <a:buNone/>
              <a:defRPr sz="12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9FD30F0-3E9C-9685-8288-5172695D461E}"/>
              </a:ext>
            </a:extLst>
          </p:cNvPr>
          <p:cNvSpPr>
            <a:spLocks noGrp="1"/>
          </p:cNvSpPr>
          <p:nvPr>
            <p:ph type="body" sz="quarter" idx="101"/>
          </p:nvPr>
        </p:nvSpPr>
        <p:spPr>
          <a:xfrm>
            <a:off x="6659997" y="3179946"/>
            <a:ext cx="2155973" cy="490614"/>
          </a:xfrm>
          <a:prstGeom prst="rect">
            <a:avLst/>
          </a:prstGeom>
          <a:solidFill>
            <a:schemeClr val="accent3"/>
          </a:solidFill>
        </p:spPr>
        <p:txBody>
          <a:bodyPr lIns="72000" tIns="72000" rIns="72000" bIns="72000" anchor="ctr">
            <a:normAutofit/>
          </a:bodyPr>
          <a:lstStyle>
            <a:lvl1pPr marL="0" indent="0" algn="ctr">
              <a:buFontTx/>
              <a:buNone/>
              <a:defRPr sz="12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55BFC8C-35E6-C79D-558D-AB436DFAA303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>
          <a:xfrm>
            <a:off x="9405338" y="3179946"/>
            <a:ext cx="2155973" cy="490614"/>
          </a:xfrm>
          <a:prstGeom prst="rect">
            <a:avLst/>
          </a:prstGeom>
          <a:solidFill>
            <a:schemeClr val="accent3"/>
          </a:solidFill>
        </p:spPr>
        <p:txBody>
          <a:bodyPr lIns="72000" tIns="72000" rIns="72000" bIns="72000" anchor="ctr">
            <a:normAutofit/>
          </a:bodyPr>
          <a:lstStyle>
            <a:lvl1pPr marL="0" indent="0" algn="ctr">
              <a:buFontTx/>
              <a:buNone/>
              <a:defRPr sz="12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9B4DF67-31E7-5310-B7B3-DA4AA0DB58B4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1184856" y="5724364"/>
            <a:ext cx="2155973" cy="490614"/>
          </a:xfrm>
          <a:prstGeom prst="rect">
            <a:avLst/>
          </a:prstGeom>
          <a:solidFill>
            <a:schemeClr val="accent3"/>
          </a:solidFill>
        </p:spPr>
        <p:txBody>
          <a:bodyPr lIns="72000" tIns="72000" rIns="72000" bIns="72000" anchor="ctr">
            <a:normAutofit/>
          </a:bodyPr>
          <a:lstStyle>
            <a:lvl1pPr marL="0" indent="0" algn="ctr">
              <a:buFontTx/>
              <a:buNone/>
              <a:defRPr sz="12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DCCA68E-E636-14FF-EC67-B76382F9FC55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3925016" y="5724364"/>
            <a:ext cx="2155973" cy="490614"/>
          </a:xfrm>
          <a:prstGeom prst="rect">
            <a:avLst/>
          </a:prstGeom>
          <a:solidFill>
            <a:schemeClr val="accent3"/>
          </a:solidFill>
        </p:spPr>
        <p:txBody>
          <a:bodyPr lIns="72000" tIns="72000" rIns="72000" bIns="72000" anchor="ctr">
            <a:normAutofit/>
          </a:bodyPr>
          <a:lstStyle>
            <a:lvl1pPr marL="0" indent="0" algn="ctr">
              <a:buFontTx/>
              <a:buNone/>
              <a:defRPr sz="12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7FA5234-C003-286A-3200-B616D89799F4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6665176" y="5724364"/>
            <a:ext cx="2155973" cy="490614"/>
          </a:xfrm>
          <a:prstGeom prst="rect">
            <a:avLst/>
          </a:prstGeom>
          <a:solidFill>
            <a:schemeClr val="accent3"/>
          </a:solidFill>
        </p:spPr>
        <p:txBody>
          <a:bodyPr lIns="72000" tIns="72000" rIns="72000" bIns="72000" anchor="ctr">
            <a:normAutofit/>
          </a:bodyPr>
          <a:lstStyle>
            <a:lvl1pPr marL="0" indent="0" algn="ctr">
              <a:buFontTx/>
              <a:buNone/>
              <a:defRPr sz="12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8F99382-F56E-DAF4-A28F-5CDEB4FB9BB1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9405337" y="5724364"/>
            <a:ext cx="2155973" cy="490614"/>
          </a:xfrm>
          <a:prstGeom prst="rect">
            <a:avLst/>
          </a:prstGeom>
          <a:solidFill>
            <a:schemeClr val="accent3"/>
          </a:solidFill>
        </p:spPr>
        <p:txBody>
          <a:bodyPr lIns="72000" tIns="72000" rIns="72000" bIns="72000" anchor="ctr">
            <a:normAutofit/>
          </a:bodyPr>
          <a:lstStyle>
            <a:lvl1pPr marL="0" indent="0" algn="ctr">
              <a:buFontTx/>
              <a:buNone/>
              <a:defRPr sz="12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37C78-55B3-5043-A799-045EE321C45F}"/>
              </a:ext>
            </a:extLst>
          </p:cNvPr>
          <p:cNvSpPr/>
          <p:nvPr userDrawn="1"/>
        </p:nvSpPr>
        <p:spPr>
          <a:xfrm>
            <a:off x="-1" y="0"/>
            <a:ext cx="4822723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5832F7C-336F-1E0D-EFCD-A739917B876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56084" y="668030"/>
            <a:ext cx="1828800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5C8512-03D2-7E6F-5DD2-17441011C738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156084" y="261294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F948494C-725F-098F-EEF6-C00A9A4B6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2584708"/>
            <a:ext cx="3841564" cy="844291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13155DB0-BC24-F207-C961-7DAECDA1E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450" y="3591718"/>
            <a:ext cx="3841564" cy="8442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SECTION HEADING 2 (IF NEEDED)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042053E-98AE-AD71-BC4B-56A1368BCA88}"/>
              </a:ext>
            </a:extLst>
          </p:cNvPr>
          <p:cNvSpPr>
            <a:spLocks noGrp="1"/>
          </p:cNvSpPr>
          <p:nvPr>
            <p:ph type="pic" idx="69"/>
          </p:nvPr>
        </p:nvSpPr>
        <p:spPr>
          <a:xfrm>
            <a:off x="10026895" y="681257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DECA1661-5E0F-1374-E279-FA8F3BB59D23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10029026" y="261294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1EA76B91-1F2E-7DF9-06E5-1C459F55A362}"/>
              </a:ext>
            </a:extLst>
          </p:cNvPr>
          <p:cNvSpPr>
            <a:spLocks noGrp="1"/>
          </p:cNvSpPr>
          <p:nvPr>
            <p:ph type="pic" idx="71"/>
          </p:nvPr>
        </p:nvSpPr>
        <p:spPr>
          <a:xfrm>
            <a:off x="5156084" y="3758470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891F6D3-DDF4-FC3E-ACDA-93DA21E828F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5156084" y="570338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0BF91E57-9D48-573F-1537-59A9B4440B74}"/>
              </a:ext>
            </a:extLst>
          </p:cNvPr>
          <p:cNvSpPr>
            <a:spLocks noGrp="1"/>
          </p:cNvSpPr>
          <p:nvPr>
            <p:ph type="pic" idx="73"/>
          </p:nvPr>
        </p:nvSpPr>
        <p:spPr>
          <a:xfrm>
            <a:off x="10029026" y="3758470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33B56CC0-E1DE-823E-8D6D-B96FBD84BCDB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10029026" y="570338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26B77403-7EDB-6F99-697E-4258DA85DCA9}"/>
              </a:ext>
            </a:extLst>
          </p:cNvPr>
          <p:cNvSpPr>
            <a:spLocks noGrp="1"/>
          </p:cNvSpPr>
          <p:nvPr>
            <p:ph type="pic" idx="75"/>
          </p:nvPr>
        </p:nvSpPr>
        <p:spPr>
          <a:xfrm>
            <a:off x="7591490" y="668030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FA1DFFBC-CEFF-8FD2-5328-F31345460351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7586768" y="261294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1E0D62E4-195B-6789-0AD5-EE194B76B288}"/>
              </a:ext>
            </a:extLst>
          </p:cNvPr>
          <p:cNvSpPr>
            <a:spLocks noGrp="1"/>
          </p:cNvSpPr>
          <p:nvPr>
            <p:ph type="pic" idx="77"/>
          </p:nvPr>
        </p:nvSpPr>
        <p:spPr>
          <a:xfrm>
            <a:off x="7591490" y="3758471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17E202C9-1567-7066-1C67-79ED78449734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7586768" y="5703390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304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C54629-3299-0326-EC73-19D82F80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2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296404-2938-B9D4-BE92-DF877D0096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C526226-DE17-AFC3-E4F9-DA87F4AB8988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6673056" y="328613"/>
            <a:ext cx="5183981" cy="58721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707927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C416CAA-C1B1-13D9-A46A-64CDEC36BB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3638" y="3429000"/>
            <a:ext cx="5183981" cy="223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ED906F-6DFD-1760-AFD6-5A204B4BF0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1" cy="1474787"/>
          </a:xfrm>
        </p:spPr>
        <p:txBody>
          <a:bodyPr anchor="b">
            <a:normAutofit/>
          </a:bodyPr>
          <a:lstStyle>
            <a:lvl1pPr marL="0" indent="0">
              <a:buNone/>
              <a:defRPr sz="5400"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Media Placeholder 4">
            <a:extLst>
              <a:ext uri="{FF2B5EF4-FFF2-40B4-BE49-F238E27FC236}">
                <a16:creationId xmlns:a16="http://schemas.microsoft.com/office/drawing/2014/main" id="{F9824582-866B-C578-9B76-949EDD1A8B05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6673056" y="0"/>
            <a:ext cx="5520531" cy="68579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919464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A525963-E966-A965-923C-C6764133B60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163638" y="657225"/>
            <a:ext cx="10693400" cy="5543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icon to add a video </a:t>
            </a:r>
          </a:p>
        </p:txBody>
      </p:sp>
    </p:spTree>
    <p:extLst>
      <p:ext uri="{BB962C8B-B14F-4D97-AF65-F5344CB8AC3E}">
        <p14:creationId xmlns:p14="http://schemas.microsoft.com/office/powerpoint/2010/main" val="860801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01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575BCE-AD97-F46C-D1BF-1A3F7DE919C2}"/>
              </a:ext>
            </a:extLst>
          </p:cNvPr>
          <p:cNvSpPr/>
          <p:nvPr userDrawn="1"/>
        </p:nvSpPr>
        <p:spPr>
          <a:xfrm>
            <a:off x="-1" y="0"/>
            <a:ext cx="4822723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0C00C-20F6-6147-AE0E-7BF45A183FC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822722" y="0"/>
            <a:ext cx="7370865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12755-29D9-057E-A2C5-2A801BD844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41" t="11407" r="7334" b="10814"/>
          <a:stretch/>
        </p:blipFill>
        <p:spPr>
          <a:xfrm>
            <a:off x="552450" y="1301686"/>
            <a:ext cx="3714750" cy="212731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745E435-ABA3-EC75-5D64-2EF5925D7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3754437"/>
            <a:ext cx="3714750" cy="646523"/>
          </a:xfrm>
        </p:spPr>
        <p:txBody>
          <a:bodyPr anchor="ctr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8817207-FB7B-E5C4-5017-C56F944A2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450" y="4722046"/>
            <a:ext cx="3714750" cy="14787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643539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575BCE-AD97-F46C-D1BF-1A3F7DE919C2}"/>
              </a:ext>
            </a:extLst>
          </p:cNvPr>
          <p:cNvSpPr/>
          <p:nvPr userDrawn="1"/>
        </p:nvSpPr>
        <p:spPr>
          <a:xfrm>
            <a:off x="-1" y="0"/>
            <a:ext cx="4822723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0C00C-20F6-6147-AE0E-7BF45A183FC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822722" y="0"/>
            <a:ext cx="7370865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2A2C1B-91A2-4749-D83A-41FE76A17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3754437"/>
            <a:ext cx="3714750" cy="64652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55D9F2C-D703-698C-CD6C-61FA576471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450" y="4722046"/>
            <a:ext cx="3714750" cy="14787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Presenter Names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EAE0F1-8FFC-B6B6-6B6F-BE38FF09F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6" t="11124" r="7244" b="11046"/>
          <a:stretch/>
        </p:blipFill>
        <p:spPr>
          <a:xfrm>
            <a:off x="554789" y="1305182"/>
            <a:ext cx="3712411" cy="212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78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37C78-55B3-5043-A799-045EE321C45F}"/>
              </a:ext>
            </a:extLst>
          </p:cNvPr>
          <p:cNvSpPr/>
          <p:nvPr userDrawn="1"/>
        </p:nvSpPr>
        <p:spPr>
          <a:xfrm>
            <a:off x="-1" y="0"/>
            <a:ext cx="4822723" cy="6857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1758CF-F798-DCEB-32CE-53AACFFA9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0"/>
            <a:ext cx="2845171" cy="190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EF042D-83EA-A1B4-E213-276ED7D24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5832F7C-336F-1E0D-EFCD-A739917B876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56084" y="668030"/>
            <a:ext cx="1828800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5C8512-03D2-7E6F-5DD2-17441011C738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156084" y="261294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F948494C-725F-098F-EEF6-C00A9A4B6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2584708"/>
            <a:ext cx="3841564" cy="844291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13155DB0-BC24-F207-C961-7DAECDA1E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450" y="3591718"/>
            <a:ext cx="3841564" cy="8442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SECTION HEADING 2 (IF NEEDED)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042053E-98AE-AD71-BC4B-56A1368BCA88}"/>
              </a:ext>
            </a:extLst>
          </p:cNvPr>
          <p:cNvSpPr>
            <a:spLocks noGrp="1"/>
          </p:cNvSpPr>
          <p:nvPr>
            <p:ph type="pic" idx="69"/>
          </p:nvPr>
        </p:nvSpPr>
        <p:spPr>
          <a:xfrm>
            <a:off x="10026895" y="681257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DECA1661-5E0F-1374-E279-FA8F3BB59D23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10029026" y="261294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1EA76B91-1F2E-7DF9-06E5-1C459F55A362}"/>
              </a:ext>
            </a:extLst>
          </p:cNvPr>
          <p:cNvSpPr>
            <a:spLocks noGrp="1"/>
          </p:cNvSpPr>
          <p:nvPr>
            <p:ph type="pic" idx="71"/>
          </p:nvPr>
        </p:nvSpPr>
        <p:spPr>
          <a:xfrm>
            <a:off x="5156084" y="3758470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891F6D3-DDF4-FC3E-ACDA-93DA21E828F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5156084" y="570338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0BF91E57-9D48-573F-1537-59A9B4440B74}"/>
              </a:ext>
            </a:extLst>
          </p:cNvPr>
          <p:cNvSpPr>
            <a:spLocks noGrp="1"/>
          </p:cNvSpPr>
          <p:nvPr>
            <p:ph type="pic" idx="73"/>
          </p:nvPr>
        </p:nvSpPr>
        <p:spPr>
          <a:xfrm>
            <a:off x="10029026" y="3758470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33B56CC0-E1DE-823E-8D6D-B96FBD84BCDB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10029026" y="570338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26B77403-7EDB-6F99-697E-4258DA85DCA9}"/>
              </a:ext>
            </a:extLst>
          </p:cNvPr>
          <p:cNvSpPr>
            <a:spLocks noGrp="1"/>
          </p:cNvSpPr>
          <p:nvPr>
            <p:ph type="pic" idx="75"/>
          </p:nvPr>
        </p:nvSpPr>
        <p:spPr>
          <a:xfrm>
            <a:off x="7591490" y="668030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FA1DFFBC-CEFF-8FD2-5328-F31345460351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7586768" y="2612949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1E0D62E4-195B-6789-0AD5-EE194B76B288}"/>
              </a:ext>
            </a:extLst>
          </p:cNvPr>
          <p:cNvSpPr>
            <a:spLocks noGrp="1"/>
          </p:cNvSpPr>
          <p:nvPr>
            <p:ph type="pic" idx="77"/>
          </p:nvPr>
        </p:nvSpPr>
        <p:spPr>
          <a:xfrm>
            <a:off x="7591490" y="3758471"/>
            <a:ext cx="1830143" cy="1830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17E202C9-1567-7066-1C67-79ED78449734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7586768" y="5703390"/>
            <a:ext cx="1830143" cy="4906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92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37C78-55B3-5043-A799-045EE321C45F}"/>
              </a:ext>
            </a:extLst>
          </p:cNvPr>
          <p:cNvSpPr/>
          <p:nvPr userDrawn="1"/>
        </p:nvSpPr>
        <p:spPr>
          <a:xfrm>
            <a:off x="-1" y="0"/>
            <a:ext cx="4822723" cy="6857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0C00C-20F6-6147-AE0E-7BF45A183FC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822722" y="0"/>
            <a:ext cx="7370865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1FB0E1B-A3D6-5142-B073-B15A7818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2584708"/>
            <a:ext cx="3841564" cy="844291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HEADING 1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E27FBCAC-E99D-5496-48FF-F6A540BCDD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450" y="3591718"/>
            <a:ext cx="3841564" cy="8442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SECTION HEADING 2 (IF NEEDED)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C00953D-77FC-7717-612A-2AE3C7E5E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C27935BB-C5DF-A3A9-57E5-38BB126AE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62025" y="6376440"/>
            <a:ext cx="371158" cy="32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7395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709AB6-2D56-2F66-C0C2-7FAEF7A7F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F5745-FE05-B5E0-9FC8-F9FC8C705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B43DD85-2B14-2D3D-6125-23D23E3FC6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8" y="1628775"/>
            <a:ext cx="10693400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10CC68-5792-2DDA-B3C3-504393B593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</p:spTree>
    <p:extLst>
      <p:ext uri="{BB962C8B-B14F-4D97-AF65-F5344CB8AC3E}">
        <p14:creationId xmlns:p14="http://schemas.microsoft.com/office/powerpoint/2010/main" val="2738427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86C131-97B1-A54F-BE7D-B48A72C2C2FB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6A787E-4D29-1561-B715-55511B69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B6ADBD-371F-028B-C0F7-10264FB43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E794EC23-2ACD-C534-09C8-D481FA6AE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BCB81AE-B0B0-0DDC-A0E7-C116049670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8" y="1628775"/>
            <a:ext cx="5183982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97D1899-06A9-A3C5-D410-C1330FF422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3057" y="1628775"/>
            <a:ext cx="5184113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03051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37C78-55B3-5043-A799-045EE321C45F}"/>
              </a:ext>
            </a:extLst>
          </p:cNvPr>
          <p:cNvSpPr/>
          <p:nvPr userDrawn="1"/>
        </p:nvSpPr>
        <p:spPr>
          <a:xfrm>
            <a:off x="-1" y="0"/>
            <a:ext cx="4822723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0C00C-20F6-6147-AE0E-7BF45A183FC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822722" y="0"/>
            <a:ext cx="7370865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1FB0E1B-A3D6-5142-B073-B15A7818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2584708"/>
            <a:ext cx="3841564" cy="844291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dirty="0"/>
              <a:t>Section heading 1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E27FBCAC-E99D-5496-48FF-F6A540BCDD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450" y="3591718"/>
            <a:ext cx="3841564" cy="8442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SECTION HEADING 2 (IF NEEDED)</a:t>
            </a:r>
          </a:p>
        </p:txBody>
      </p:sp>
    </p:spTree>
    <p:extLst>
      <p:ext uri="{BB962C8B-B14F-4D97-AF65-F5344CB8AC3E}">
        <p14:creationId xmlns:p14="http://schemas.microsoft.com/office/powerpoint/2010/main" val="2105175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86C131-97B1-A54F-BE7D-B48A72C2C2FB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6A787E-4D29-1561-B715-55511B69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B6ADBD-371F-028B-C0F7-10264FB43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31FE948-3D6D-9B97-A858-1285979DCB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6"/>
            <a:ext cx="10693402" cy="14747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C6377CD-8F41-3010-D365-291E33F6F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8DF59D0-CEB8-0053-3168-0788B48610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8" y="3429000"/>
            <a:ext cx="5183982" cy="27714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88E6396-CDF7-38A9-D386-D109D6AAE6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3057" y="3429000"/>
            <a:ext cx="5184113" cy="27714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280765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AFA0670-26FF-F341-B045-2C5797367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1" y="-1"/>
            <a:ext cx="11355386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AA51E2-B153-167C-9EDD-10219B377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B30F922-A6C5-AB5C-3F48-F7D5F63B97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62025" y="6376440"/>
            <a:ext cx="371158" cy="32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6DF1D6-0D9B-9463-D2E3-E023B7A5A3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3638" y="3429000"/>
            <a:ext cx="9866312" cy="223043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5F42274-E7B1-AE2C-B75E-C481A9F6E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9866312" cy="1474787"/>
          </a:xfrm>
        </p:spPr>
        <p:txBody>
          <a:bodyPr anchor="b">
            <a:normAutofit/>
          </a:bodyPr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998547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n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39D1FA-22A0-F546-8332-88EEB79DE3AA}"/>
              </a:ext>
            </a:extLst>
          </p:cNvPr>
          <p:cNvSpPr/>
          <p:nvPr userDrawn="1"/>
        </p:nvSpPr>
        <p:spPr>
          <a:xfrm>
            <a:off x="0" y="0"/>
            <a:ext cx="12193588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25BDFEF-6747-B148-CB5E-734ABF291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6E164-ED95-2495-925E-CE7BCFCAAA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62093" y="6376439"/>
            <a:ext cx="371023" cy="32495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368830F-EFA2-9AEE-C956-0ABA49755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3638" y="3429000"/>
            <a:ext cx="9866312" cy="22304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3601E91-6CC9-937D-57CD-9DF8C1B5EC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9866312" cy="1474787"/>
          </a:xfrm>
        </p:spPr>
        <p:txBody>
          <a:bodyPr anchor="b">
            <a:normAutofit/>
          </a:bodyPr>
          <a:lstStyle>
            <a:lvl1pPr marL="0" indent="0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627025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CA600-A5BF-BECF-B5EA-C5827A318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43271" y="6376440"/>
            <a:ext cx="371023" cy="32495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C9C20E-9533-CD60-CA99-8638111C9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55BF787-6EA4-D0A1-0AD2-79980B0F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62025" y="6376440"/>
            <a:ext cx="371158" cy="32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85839D-18E2-E59F-2EF4-234C4D11E40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673057" y="-1"/>
            <a:ext cx="5520530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80D882E-66FC-80E6-6873-833935CC1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2" cy="457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1079DAB-85BE-6E01-4589-215937A2F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59ED8-B229-398F-C315-6793722184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1011" y="4138463"/>
            <a:ext cx="2760184" cy="1104034"/>
          </a:xfrm>
          <a:solidFill>
            <a:srgbClr val="364EB2"/>
          </a:solidFill>
        </p:spPr>
        <p:txBody>
          <a:bodyPr lIns="180000" tIns="180000" rIns="180000" bIns="180000"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924574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CA600-A5BF-BECF-B5EA-C5827A318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43271" y="6376440"/>
            <a:ext cx="371023" cy="32495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461B4AB-D1AB-0F93-D531-F0A437EEC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E524F-891D-AF64-5334-5A711FAD1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023BF97-0811-E89D-DF37-B853FCF2C3D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673057" y="328612"/>
            <a:ext cx="5183982" cy="5871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F04CAB8-CCF1-E01D-0825-DC9D1B3EE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2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B0B6A18-DD6A-C4A7-AD53-75AA622203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68B4BCF-36AB-6BCB-F164-94FB10D3D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1011" y="4138463"/>
            <a:ext cx="2760184" cy="1104034"/>
          </a:xfrm>
          <a:solidFill>
            <a:srgbClr val="364EB2"/>
          </a:solidFill>
        </p:spPr>
        <p:txBody>
          <a:bodyPr lIns="180000" tIns="180000" rIns="180000" bIns="180000"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519580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CA600-A5BF-BECF-B5EA-C5827A318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43271" y="6376440"/>
            <a:ext cx="371023" cy="32495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461B4AB-D1AB-0F93-D531-F0A437EEC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E524F-891D-AF64-5334-5A711FAD1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242C8E5-4EBF-3F79-22BF-11F1F2EB8E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9" y="1628775"/>
            <a:ext cx="5183982" cy="457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36BE18-4F37-CABA-AFBC-CB9534489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5F9A2F4-FB86-41EF-EF78-DF217493ACD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73057" y="3428651"/>
            <a:ext cx="5183981" cy="2771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3A97AB2-AC8D-3E6A-4E3A-A16B4AB20E4C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73057" y="328613"/>
            <a:ext cx="5183981" cy="2771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5357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CA600-A5BF-BECF-B5EA-C5827A318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43271" y="6376440"/>
            <a:ext cx="371023" cy="32495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461B4AB-D1AB-0F93-D531-F0A437EEC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E524F-891D-AF64-5334-5A711FAD1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984E072-FE0F-CC08-F8EE-FF42C0186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316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D50CF6-BC14-E779-0272-FE7B79615B6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72391" y="3429000"/>
            <a:ext cx="242960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8DB023F-BB36-6FFE-290E-01B20BD2F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316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03A0907-3A27-CA7D-06A6-6D484E6B5A9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672391" y="328612"/>
            <a:ext cx="5184647" cy="27749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1AB676D-BEAF-2286-7EE0-949FB6802A2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426767" y="3429000"/>
            <a:ext cx="243093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71483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CA600-A5BF-BECF-B5EA-C5827A318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43271" y="6376440"/>
            <a:ext cx="371023" cy="32495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461B4AB-D1AB-0F93-D531-F0A437EEC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E524F-891D-AF64-5334-5A711FAD1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19CB460-5F10-A7B2-767B-3602A2496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2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99EB039-6986-4F28-8EB6-9F63ABFBA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5EC38BF-BEC3-A14F-6D09-958169AF06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72391" y="3429000"/>
            <a:ext cx="242960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B0AFC5A-37E5-F5D8-F112-EBEAB37C517C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426767" y="3429000"/>
            <a:ext cx="243093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10B8378-047F-4349-D057-0D8C3F91F6C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672391" y="328961"/>
            <a:ext cx="242960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265BE48-58C1-1815-011D-ADCBDA989F68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26767" y="328961"/>
            <a:ext cx="2430935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97947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F93B137B-F193-4B22-A67D-CB69A2EB7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0"/>
            <a:ext cx="2845171" cy="190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92399BD-3651-2AE6-0D6A-3AF934F5D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8B5B275-9BCC-E3B1-A151-68DE257B4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6"/>
            <a:ext cx="10693400" cy="14747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C8C2CAF-9950-C174-E639-F2E9557B2EA6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1163638" y="3429000"/>
            <a:ext cx="10693400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62C336-5233-442B-94F6-33D82D8E2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</p:spTree>
    <p:extLst>
      <p:ext uri="{BB962C8B-B14F-4D97-AF65-F5344CB8AC3E}">
        <p14:creationId xmlns:p14="http://schemas.microsoft.com/office/powerpoint/2010/main" val="2040249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F93B137B-F193-4B22-A67D-CB69A2EB7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0"/>
            <a:ext cx="2845171" cy="190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92399BD-3651-2AE6-0D6A-3AF934F5D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AD53C7C-BD6F-10FF-BE60-7C9374EE2C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7"/>
            <a:ext cx="10693400" cy="14747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4F87C62-32C6-B5BC-F32D-381022A04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79FA5F2-049C-4A1E-A70F-8439B0F83422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1163638" y="3429000"/>
            <a:ext cx="5183982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171BEC3-65CB-AE0C-7027-7438BCCA724E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6672340" y="3429000"/>
            <a:ext cx="5183982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248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8A0E13-D33A-4AA8-D40F-E82E1C0800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8" y="1628775"/>
            <a:ext cx="10693400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CDD2DD5-D7F5-8F26-4A09-AD4788B5D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</p:spTree>
    <p:extLst>
      <p:ext uri="{BB962C8B-B14F-4D97-AF65-F5344CB8AC3E}">
        <p14:creationId xmlns:p14="http://schemas.microsoft.com/office/powerpoint/2010/main" val="1979110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56292EF-3F88-49E1-348C-F7859EC79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0"/>
            <a:ext cx="2845171" cy="190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372466-8CAB-147D-D4D9-1EA8AF968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DA77087-7DB1-AAF5-D2B7-0196BC02C328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1163638" y="3432649"/>
            <a:ext cx="3346448" cy="27732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8770FC8-CA79-2104-B5D7-D1D7CE51B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18E7913-A6C4-8991-FB45-DF429BFE36AB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4843541" y="3432649"/>
            <a:ext cx="3346448" cy="27732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25ADD01-2EA3-F452-31EE-CB8C5DABA425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8512292" y="3432649"/>
            <a:ext cx="3346448" cy="27732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CE3165C-174F-9B6C-725B-ECB34B9EA9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7"/>
            <a:ext cx="10693400" cy="14747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1741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F93B137B-F193-4B22-A67D-CB69A2EB7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0"/>
            <a:ext cx="2845171" cy="190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92399BD-3651-2AE6-0D6A-3AF934F5D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3B6FA9A-E1CB-E0D3-E27D-5FC08A0AB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BF41BA2-2B20-1295-7DE3-5A0A10CB7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6"/>
            <a:ext cx="10693400" cy="14747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1AFC74-52CA-E74D-D0AC-D1AD65419274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1163638" y="3429000"/>
            <a:ext cx="2428769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7FD6833-9CFD-357F-ADDC-5E8A8AFBFA65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9427552" y="3429000"/>
            <a:ext cx="2428770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DC34D1C-8BF8-B3C7-F250-6ED635F4B89C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3918562" y="3429000"/>
            <a:ext cx="2428769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91241D8-EAC9-B6C0-064A-B45EBD9AA77E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6673485" y="3429000"/>
            <a:ext cx="2428769" cy="2776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1552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8512485-D696-5C3D-1DA2-7D7B847A4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0"/>
            <a:ext cx="2845171" cy="190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B7B89-0420-5DC7-954B-D6058E731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BEBF8B96-F3D7-B7E4-A683-FD42CDF59E3B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1347574" y="1628775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948846-85D6-D715-BADF-541A276C0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09469B26-8FD1-CB1C-DAEA-1CE06D2F644B}"/>
              </a:ext>
            </a:extLst>
          </p:cNvPr>
          <p:cNvSpPr>
            <a:spLocks noGrp="1"/>
          </p:cNvSpPr>
          <p:nvPr>
            <p:ph type="pic" idx="86"/>
          </p:nvPr>
        </p:nvSpPr>
        <p:spPr>
          <a:xfrm>
            <a:off x="4130729" y="1628775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F6CB566-CC3A-AC4C-8C5A-E6CC4EDBF077}"/>
              </a:ext>
            </a:extLst>
          </p:cNvPr>
          <p:cNvSpPr>
            <a:spLocks noGrp="1"/>
          </p:cNvSpPr>
          <p:nvPr>
            <p:ph type="pic" idx="87"/>
          </p:nvPr>
        </p:nvSpPr>
        <p:spPr>
          <a:xfrm>
            <a:off x="6913884" y="1628775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B3977322-2F15-D6A6-5167-64DD8CE9B7A7}"/>
              </a:ext>
            </a:extLst>
          </p:cNvPr>
          <p:cNvSpPr>
            <a:spLocks noGrp="1"/>
          </p:cNvSpPr>
          <p:nvPr>
            <p:ph type="pic" idx="88"/>
          </p:nvPr>
        </p:nvSpPr>
        <p:spPr>
          <a:xfrm>
            <a:off x="9694979" y="1628775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46AF9B48-3EEC-E05C-E018-402F660AF59A}"/>
              </a:ext>
            </a:extLst>
          </p:cNvPr>
          <p:cNvSpPr>
            <a:spLocks noGrp="1"/>
          </p:cNvSpPr>
          <p:nvPr>
            <p:ph type="pic" idx="91"/>
          </p:nvPr>
        </p:nvSpPr>
        <p:spPr>
          <a:xfrm>
            <a:off x="1347574" y="4155243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6B472ED2-549A-7169-3306-C94C95BF7FD0}"/>
              </a:ext>
            </a:extLst>
          </p:cNvPr>
          <p:cNvSpPr>
            <a:spLocks noGrp="1"/>
          </p:cNvSpPr>
          <p:nvPr>
            <p:ph type="pic" idx="94"/>
          </p:nvPr>
        </p:nvSpPr>
        <p:spPr>
          <a:xfrm>
            <a:off x="6911138" y="4155243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3B433717-FB0F-EC26-4E2D-A6125BA9EEC9}"/>
              </a:ext>
            </a:extLst>
          </p:cNvPr>
          <p:cNvSpPr>
            <a:spLocks noGrp="1"/>
          </p:cNvSpPr>
          <p:nvPr>
            <p:ph type="pic" idx="95"/>
          </p:nvPr>
        </p:nvSpPr>
        <p:spPr>
          <a:xfrm>
            <a:off x="9694979" y="4155243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CCA88596-57D3-ADF1-D30F-8074FA2FD4B0}"/>
              </a:ext>
            </a:extLst>
          </p:cNvPr>
          <p:cNvSpPr>
            <a:spLocks noGrp="1"/>
          </p:cNvSpPr>
          <p:nvPr>
            <p:ph type="pic" idx="93"/>
          </p:nvPr>
        </p:nvSpPr>
        <p:spPr>
          <a:xfrm>
            <a:off x="4129356" y="4155243"/>
            <a:ext cx="21600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69B999C9-C602-F843-8A9C-945D9A268E22}"/>
              </a:ext>
            </a:extLst>
          </p:cNvPr>
          <p:cNvSpPr>
            <a:spLocks noGrp="1"/>
          </p:cNvSpPr>
          <p:nvPr>
            <p:ph type="body" sz="quarter" idx="96"/>
          </p:nvPr>
        </p:nvSpPr>
        <p:spPr>
          <a:xfrm>
            <a:off x="6748420" y="3179946"/>
            <a:ext cx="1830143" cy="490614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C1FFBE23-D651-F232-045A-553BAED271B9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6748419" y="5695331"/>
            <a:ext cx="1830143" cy="490614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C44AC7CC-8AE5-C272-1C23-73021E03A03A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>
          <a:xfrm>
            <a:off x="9530202" y="3179946"/>
            <a:ext cx="1830143" cy="490614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A4247900-0F02-2504-98A1-C8AAB868A1AD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530202" y="5695331"/>
            <a:ext cx="1830143" cy="490614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A1F2A7-EFE0-BD8A-9102-7FE116BBB8FB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184856" y="3179946"/>
            <a:ext cx="1830143" cy="490614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24DF640-AB25-8D68-E833-5321F8D78E45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184856" y="5710161"/>
            <a:ext cx="1830143" cy="490614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F7472118-3565-6D98-5300-A9E6E5C5AEC1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3963983" y="5695331"/>
            <a:ext cx="1830143" cy="490614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C2933D8-369D-B936-4B94-29250B4EE8D9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3963984" y="3179946"/>
            <a:ext cx="1830143" cy="490614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52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C54629-3299-0326-EC73-19D82F80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2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CA600-A5BF-BECF-B5EA-C5827A318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43271" y="6376440"/>
            <a:ext cx="371023" cy="32495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461B4AB-D1AB-0F93-D531-F0A437EEC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E524F-891D-AF64-5334-5A711FAD1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296404-2938-B9D4-BE92-DF877D0096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328612"/>
            <a:ext cx="5183982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C526226-DE17-AFC3-E4F9-DA87F4AB8988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6673056" y="328613"/>
            <a:ext cx="5183981" cy="58721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045716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AA51E2-B153-167C-9EDD-10219B377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C416CAA-C1B1-13D9-A46A-64CDEC36BB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3638" y="3429000"/>
            <a:ext cx="5183981" cy="223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ED906F-6DFD-1760-AFD6-5A204B4BF0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5183981" cy="1474787"/>
          </a:xfrm>
        </p:spPr>
        <p:txBody>
          <a:bodyPr anchor="b">
            <a:normAutofit/>
          </a:bodyPr>
          <a:lstStyle>
            <a:lvl1pPr marL="0" indent="0">
              <a:buNone/>
              <a:defRPr sz="5400"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3EBCF92-EE3B-BD58-AEFC-5ECE21BC8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62025" y="6376440"/>
            <a:ext cx="371158" cy="32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Media Placeholder 4">
            <a:extLst>
              <a:ext uri="{FF2B5EF4-FFF2-40B4-BE49-F238E27FC236}">
                <a16:creationId xmlns:a16="http://schemas.microsoft.com/office/drawing/2014/main" id="{F9824582-866B-C578-9B76-949EDD1A8B05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6673056" y="0"/>
            <a:ext cx="5520531" cy="68579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4088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709AB6-2D56-2F66-C0C2-7FAEF7A7F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F5745-FE05-B5E0-9FC8-F9FC8C705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A525963-E966-A965-923C-C6764133B60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163638" y="657225"/>
            <a:ext cx="10693400" cy="5543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icon to add a video </a:t>
            </a:r>
          </a:p>
        </p:txBody>
      </p:sp>
    </p:spTree>
    <p:extLst>
      <p:ext uri="{BB962C8B-B14F-4D97-AF65-F5344CB8AC3E}">
        <p14:creationId xmlns:p14="http://schemas.microsoft.com/office/powerpoint/2010/main" val="395184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C75022-073F-904F-AD1E-C76FE0E43294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709AB6-2D56-2F66-C0C2-7FAEF7A7F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F5745-FE05-B5E0-9FC8-F9FC8C705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2092" y="6376440"/>
            <a:ext cx="371024" cy="32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77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575BCE-AD97-F46C-D1BF-1A3F7DE919C2}"/>
              </a:ext>
            </a:extLst>
          </p:cNvPr>
          <p:cNvSpPr/>
          <p:nvPr userDrawn="1"/>
        </p:nvSpPr>
        <p:spPr>
          <a:xfrm>
            <a:off x="-1" y="0"/>
            <a:ext cx="4822723" cy="6857999"/>
          </a:xfrm>
          <a:prstGeom prst="rect">
            <a:avLst/>
          </a:prstGeom>
          <a:solidFill>
            <a:srgbClr val="364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0C00C-20F6-6147-AE0E-7BF45A183FC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822722" y="0"/>
            <a:ext cx="7370865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3FA04D-864B-BAF4-2E9E-CDD588C39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21" y="6457951"/>
            <a:ext cx="2845171" cy="182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fld id="{73DB3633-79F4-C944-A4B2-AEC8593EA9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EDBAF89-17E7-ECA2-5C2B-83F0FFFAA4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62025" y="6376440"/>
            <a:ext cx="371158" cy="32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5DCF755-89F9-357C-F57B-30C2C15CE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3754437"/>
            <a:ext cx="3714750" cy="64652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F2A4592-A7BF-00A1-4D64-D2E18492F4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450" y="4722046"/>
            <a:ext cx="3714750" cy="14787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1B024-19F9-542B-1648-397CA910D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6" t="11124" r="7244" b="11046"/>
          <a:stretch/>
        </p:blipFill>
        <p:spPr>
          <a:xfrm>
            <a:off x="554789" y="1305182"/>
            <a:ext cx="3712411" cy="212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22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86C131-97B1-A54F-BE7D-B48A72C2C2FB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9A86C3FD-FAFA-F906-54A0-E60F17B170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12DB505-B0B8-1321-19E3-DFDE1502C8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8" y="1628775"/>
            <a:ext cx="5183982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87EBB65-FB10-AB67-789B-3D726911F4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3057" y="1628775"/>
            <a:ext cx="5184113" cy="45716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75079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86C131-97B1-A54F-BE7D-B48A72C2C2FB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27C9AEA-91CA-A2E2-8690-4AEEE91A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6"/>
            <a:ext cx="10693402" cy="14747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2FC0B10-F424-F1EE-7434-FDA81F4F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28612"/>
            <a:ext cx="10693400" cy="9747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595950D-9C88-26CB-C1F1-69A99E9CE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8" y="3429000"/>
            <a:ext cx="5183982" cy="27714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7E40713-4A3D-916E-433D-80C54EAC3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3057" y="3429000"/>
            <a:ext cx="5184113" cy="27714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62970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A2F6FE-0271-79C6-6C58-E288DF1D6C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3638" y="3429000"/>
            <a:ext cx="9866312" cy="223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152FD5E-8EC9-1F3C-9706-A7B5698616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9866312" cy="1474787"/>
          </a:xfrm>
        </p:spPr>
        <p:txBody>
          <a:bodyPr anchor="b">
            <a:normAutofit/>
          </a:bodyPr>
          <a:lstStyle>
            <a:lvl1pPr marL="0" indent="0">
              <a:buNone/>
              <a:defRPr sz="5400"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38442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20344-1427-2C4D-9860-D0B97C245949}"/>
              </a:ext>
            </a:extLst>
          </p:cNvPr>
          <p:cNvSpPr/>
          <p:nvPr userDrawn="1"/>
        </p:nvSpPr>
        <p:spPr>
          <a:xfrm>
            <a:off x="1" y="0"/>
            <a:ext cx="838200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AFA0670-26FF-F341-B045-2C5797367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1" y="-1"/>
            <a:ext cx="11355386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A2F6FE-0271-79C6-6C58-E288DF1D6C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3638" y="3429000"/>
            <a:ext cx="9866312" cy="223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152FD5E-8EC9-1F3C-9706-A7B5698616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9866312" cy="1474787"/>
          </a:xfrm>
        </p:spPr>
        <p:txBody>
          <a:bodyPr anchor="b">
            <a:normAutofit/>
          </a:bodyPr>
          <a:lstStyle>
            <a:lvl1pPr marL="0" indent="0">
              <a:buNone/>
              <a:defRPr sz="5400"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19823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n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5887D5-DC42-C8FD-C8C8-DF89E31ACF53}"/>
              </a:ext>
            </a:extLst>
          </p:cNvPr>
          <p:cNvSpPr/>
          <p:nvPr userDrawn="1"/>
        </p:nvSpPr>
        <p:spPr>
          <a:xfrm>
            <a:off x="0" y="0"/>
            <a:ext cx="12193588" cy="6857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19C3CA0-2F60-BAE5-8BBE-A96429E088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3638" y="3429000"/>
            <a:ext cx="9866312" cy="223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FDCA7CF-5577-7725-D15C-146CC7B757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1628775"/>
            <a:ext cx="9866312" cy="1474787"/>
          </a:xfrm>
        </p:spPr>
        <p:txBody>
          <a:bodyPr anchor="b">
            <a:normAutofit/>
          </a:bodyPr>
          <a:lstStyle>
            <a:lvl1pPr marL="0" indent="0">
              <a:buNone/>
              <a:defRPr sz="5400"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83674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E262CAAB-DEEE-0648-8CCD-DBD3FE62F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37" y="324531"/>
            <a:ext cx="10693401" cy="9788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A191C2-620D-7711-41B6-01464E16A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3638" y="1628775"/>
            <a:ext cx="1069340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811" r:id="rId2"/>
    <p:sldLayoutId id="2147483764" r:id="rId3"/>
    <p:sldLayoutId id="2147483778" r:id="rId4"/>
    <p:sldLayoutId id="2147483652" r:id="rId5"/>
    <p:sldLayoutId id="2147483809" r:id="rId6"/>
    <p:sldLayoutId id="2147483838" r:id="rId7"/>
    <p:sldLayoutId id="2147483777" r:id="rId8"/>
    <p:sldLayoutId id="2147483651" r:id="rId9"/>
    <p:sldLayoutId id="2147483702" r:id="rId10"/>
    <p:sldLayoutId id="2147483780" r:id="rId11"/>
    <p:sldLayoutId id="2147483784" r:id="rId12"/>
    <p:sldLayoutId id="2147483786" r:id="rId13"/>
    <p:sldLayoutId id="2147483785" r:id="rId14"/>
    <p:sldLayoutId id="2147483787" r:id="rId15"/>
    <p:sldLayoutId id="2147483788" r:id="rId16"/>
    <p:sldLayoutId id="2147483783" r:id="rId17"/>
    <p:sldLayoutId id="2147483782" r:id="rId18"/>
    <p:sldLayoutId id="2147483789" r:id="rId19"/>
    <p:sldLayoutId id="2147483830" r:id="rId20"/>
    <p:sldLayoutId id="2147483831" r:id="rId21"/>
    <p:sldLayoutId id="2147483828" r:id="rId22"/>
    <p:sldLayoutId id="2147483826" r:id="rId23"/>
    <p:sldLayoutId id="2147483779" r:id="rId2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i="0" kern="1200" cap="all" baseline="0">
          <a:solidFill>
            <a:schemeClr val="tx1"/>
          </a:solidFill>
          <a:latin typeface="+mj-lt"/>
          <a:ea typeface="Roboto" panose="02000000000000000000" pitchFamily="2" charset="0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858500" indent="-4572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700" indent="-4572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733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  <p15:guide id="5" orient="horz" pos="414" userDrawn="1">
          <p15:clr>
            <a:srgbClr val="F26B43"/>
          </p15:clr>
        </p15:guide>
        <p15:guide id="6" pos="348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5F4E934E-A454-B216-B0EC-8F4C3B24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38" y="324532"/>
            <a:ext cx="10701790" cy="9776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D00EED7-CCCE-B815-9423-6B08C1A67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3637" y="1628775"/>
            <a:ext cx="10701791" cy="45481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55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832" r:id="rId2"/>
    <p:sldLayoutId id="2147483833" r:id="rId3"/>
    <p:sldLayoutId id="2147483795" r:id="rId4"/>
    <p:sldLayoutId id="2147483796" r:id="rId5"/>
    <p:sldLayoutId id="2147483810" r:id="rId6"/>
    <p:sldLayoutId id="2147483793" r:id="rId7"/>
    <p:sldLayoutId id="2147483794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34" r:id="rId18"/>
    <p:sldLayoutId id="2147483835" r:id="rId19"/>
    <p:sldLayoutId id="2147483836" r:id="rId20"/>
    <p:sldLayoutId id="2147483837" r:id="rId21"/>
    <p:sldLayoutId id="2147483827" r:id="rId22"/>
    <p:sldLayoutId id="2147483808" r:id="rId2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85850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70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8" userDrawn="1">
          <p15:clr>
            <a:srgbClr val="F26B43"/>
          </p15:clr>
        </p15:guide>
        <p15:guide id="3" pos="733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3906" userDrawn="1">
          <p15:clr>
            <a:srgbClr val="F26B43"/>
          </p15:clr>
        </p15:guide>
        <p15:guide id="6" orient="horz" pos="414" userDrawn="1">
          <p15:clr>
            <a:srgbClr val="F26B43"/>
          </p15:clr>
        </p15:guide>
        <p15:guide id="7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oral reef with fish and sunlight&#10;&#10;Description automatically generated">
            <a:extLst>
              <a:ext uri="{FF2B5EF4-FFF2-40B4-BE49-F238E27FC236}">
                <a16:creationId xmlns:a16="http://schemas.microsoft.com/office/drawing/2014/main" id="{C3137142-DEDE-8F9E-546B-743608D3BA9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/>
          <a:srcRect t="16349" b="3124"/>
          <a:stretch/>
        </p:blipFill>
        <p:spPr>
          <a:xfrm flipH="1">
            <a:off x="838201" y="-1"/>
            <a:ext cx="11355386" cy="685799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D33ACB-5123-A6CF-5F34-BC7D0AB50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3637" y="542926"/>
            <a:ext cx="7653284" cy="215741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[Client Name] has recently joined the Ocean Wise Plastic Reduction Program! </a:t>
            </a:r>
          </a:p>
        </p:txBody>
      </p:sp>
    </p:spTree>
    <p:extLst>
      <p:ext uri="{BB962C8B-B14F-4D97-AF65-F5344CB8AC3E}">
        <p14:creationId xmlns:p14="http://schemas.microsoft.com/office/powerpoint/2010/main" val="29290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36EC800-6BB0-B796-342F-B162F863D56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/>
          <a:srcRect t="2872" b="10422"/>
          <a:stretch/>
        </p:blipFill>
        <p:spPr>
          <a:xfrm>
            <a:off x="838201" y="-1"/>
            <a:ext cx="11355386" cy="685799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97D9B-3359-6118-DCBC-0F29BD643A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3639" y="3609083"/>
            <a:ext cx="10498386" cy="150746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With Ocean Wise's support, over the next several months, we'll be undergoing waste measurements and looking for ways to adapt to using less plastic.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We're committed to making a difference in our business practices for the ocean. </a:t>
            </a:r>
            <a:b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Being a Plastic Reduction Partner will help make this transition as smooth as possible.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E15B0D-EFB8-CD6E-2913-77705CA7A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3637" y="1692478"/>
            <a:ext cx="8150843" cy="1628507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Arial"/>
              <a:buNone/>
            </a:pPr>
            <a:r>
              <a:rPr lang="en-CA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We're happy to share that we're beginning our journey to reduce unnecessary plastics at [business location/city].</a:t>
            </a:r>
          </a:p>
        </p:txBody>
      </p:sp>
    </p:spTree>
    <p:extLst>
      <p:ext uri="{BB962C8B-B14F-4D97-AF65-F5344CB8AC3E}">
        <p14:creationId xmlns:p14="http://schemas.microsoft.com/office/powerpoint/2010/main" val="328244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9C24B69-9424-C8B0-1389-8086C799235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/>
          <a:srcRect l="36037" t="35763" r="1" b="8197"/>
          <a:stretch/>
        </p:blipFill>
        <p:spPr>
          <a:xfrm flipH="1">
            <a:off x="838201" y="-1"/>
            <a:ext cx="11355386" cy="6857999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BB730C-CDE6-001D-6349-E46DFED079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3639" y="3907328"/>
            <a:ext cx="9329477" cy="2083127"/>
          </a:xfrm>
        </p:spPr>
        <p:txBody>
          <a:bodyPr vert="horz" lIns="0" tIns="0" rIns="0" bIns="0" rtlCol="0" anchor="t">
            <a:noAutofit/>
          </a:bodyPr>
          <a:lstStyle/>
          <a:p>
            <a:pPr algn="l" rtl="0" fontAlgn="base">
              <a:spcAft>
                <a:spcPts val="1200"/>
              </a:spcAft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Roboto Light"/>
                <a:ea typeface="Roboto Light"/>
                <a:cs typeface="Roboto Light"/>
              </a:rPr>
              <a:t>Through research, education, public engagement, and international collaborations, we empower communities to fight three major ocean challenges: ocean pollution, overfishing and climate change. By equipping and empowering individuals, communities, industries, and governments, we can create a future where people and our </a:t>
            </a:r>
            <a:r>
              <a:rPr lang="en-US" dirty="0">
                <a:solidFill>
                  <a:schemeClr val="bg1"/>
                </a:solidFill>
                <a:latin typeface="Roboto Light"/>
                <a:ea typeface="Roboto Light"/>
                <a:cs typeface="Roboto Light"/>
              </a:rPr>
              <a:t>ocean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Roboto Light"/>
                <a:ea typeface="Roboto Light"/>
                <a:cs typeface="Roboto Light"/>
              </a:rPr>
              <a:t> can thrive.</a:t>
            </a:r>
            <a:endParaRPr lang="en-US" b="0" i="0" dirty="0">
              <a:solidFill>
                <a:schemeClr val="bg1"/>
              </a:solidFill>
              <a:effectLst/>
              <a:latin typeface="Roboto Light"/>
              <a:ea typeface="Roboto Light"/>
              <a:cs typeface="Roboto Light"/>
            </a:endParaRPr>
          </a:p>
          <a:p>
            <a:pPr algn="l" rtl="0" fontAlgn="base">
              <a:spcAft>
                <a:spcPts val="1200"/>
              </a:spcAft>
            </a:pP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Visit ocean.org to learn more.</a:t>
            </a:r>
            <a:endParaRPr lang="en-US" b="0" i="0" dirty="0">
              <a:solidFill>
                <a:schemeClr val="bg1"/>
              </a:solidFill>
              <a:effectLst/>
              <a:latin typeface="+mj-lt"/>
              <a:ea typeface="Roboto Bold"/>
              <a:cs typeface="Roboto Bold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3389F1-EE7A-285E-A623-4FB8C06877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3639" y="1631951"/>
            <a:ext cx="9329477" cy="19732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​Ocean Wise is a globally focused conservation organization on a mission to restore and protect our ocean. 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2F4E40E-6F7B-A56A-F367-C75D424A47CE}"/>
              </a:ext>
            </a:extLst>
          </p:cNvPr>
          <p:cNvSpPr txBox="1">
            <a:spLocks/>
          </p:cNvSpPr>
          <p:nvPr/>
        </p:nvSpPr>
        <p:spPr>
          <a:xfrm>
            <a:off x="1163639" y="328612"/>
            <a:ext cx="5183982" cy="974726"/>
          </a:xfrm>
          <a:prstGeom prst="rect">
            <a:avLst/>
          </a:prstGeom>
        </p:spPr>
        <p:txBody>
          <a:bodyPr lIns="0" tIns="0" rIns="0" bIns="0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 cap="all" baseline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About Ocean Wise</a:t>
            </a:r>
          </a:p>
        </p:txBody>
      </p:sp>
    </p:spTree>
    <p:extLst>
      <p:ext uri="{BB962C8B-B14F-4D97-AF65-F5344CB8AC3E}">
        <p14:creationId xmlns:p14="http://schemas.microsoft.com/office/powerpoint/2010/main" val="160630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7799E0B-90A5-B669-341D-3B45625F3C4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/>
          <a:srcRect l="2999" r="46607"/>
          <a:stretch/>
        </p:blipFill>
        <p:spPr>
          <a:xfrm flipH="1">
            <a:off x="7009602" y="-1"/>
            <a:ext cx="5183983" cy="6857999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7CAF34-8E65-B268-DE38-D16072CEEC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3637" y="1628774"/>
            <a:ext cx="5423775" cy="4747665"/>
          </a:xfrm>
        </p:spPr>
        <p:txBody>
          <a:bodyPr>
            <a:normAutofit/>
          </a:bodyPr>
          <a:lstStyle/>
          <a:p>
            <a:pPr fontAlgn="base">
              <a:spcAft>
                <a:spcPts val="1200"/>
              </a:spcAft>
              <a:buSzPct val="101000"/>
            </a:pPr>
            <a:r>
              <a:rPr lang="en-CA" sz="2400" dirty="0">
                <a:latin typeface="+mj-lt"/>
                <a:ea typeface="Roboto Light" panose="02000000000000000000" pitchFamily="2" charset="0"/>
                <a:cs typeface="Calibri"/>
              </a:rPr>
              <a:t>Plastic is in every part of our world, including our ocean. </a:t>
            </a:r>
          </a:p>
          <a:p>
            <a:pPr fontAlgn="base">
              <a:spcAft>
                <a:spcPts val="1200"/>
              </a:spcAft>
              <a:buSzPct val="101000"/>
            </a:pPr>
            <a:r>
              <a:rPr lang="en-CA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Plastics have become so pervasive that they have entered our food chain, our water supply, even the air we breathe – causing growing concerns for our health. ​Our plastic waste is also threatening ocean life. It is damaging the marine environment, harming more than 800 marine species, and reducing the ocean’s ability to combat climate change.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​</a:t>
            </a:r>
          </a:p>
          <a:p>
            <a:pPr fontAlgn="base">
              <a:spcAft>
                <a:spcPts val="1200"/>
              </a:spcAft>
              <a:buSzPct val="101000"/>
            </a:pPr>
            <a:r>
              <a:rPr lang="en-CA" dirty="0">
                <a:latin typeface="+mj-lt"/>
                <a:ea typeface="Roboto Light" panose="02000000000000000000" pitchFamily="2" charset="0"/>
                <a:cs typeface="Calibri"/>
              </a:rPr>
              <a:t>The time to take action is now. </a:t>
            </a:r>
            <a:r>
              <a:rPr lang="en-US" dirty="0">
                <a:latin typeface="+mj-lt"/>
                <a:ea typeface="Roboto Light" panose="02000000000000000000" pitchFamily="2" charset="0"/>
                <a:cs typeface="Calibri"/>
              </a:rPr>
              <a:t>​</a:t>
            </a:r>
            <a:r>
              <a:rPr lang="en-CA" dirty="0">
                <a:latin typeface="+mn-lt"/>
                <a:ea typeface="Roboto Light" panose="02000000000000000000" pitchFamily="2" charset="0"/>
                <a:cs typeface="Calibri"/>
              </a:rPr>
              <a:t>By adopting </a:t>
            </a:r>
            <a:br>
              <a:rPr lang="en-CA" dirty="0">
                <a:latin typeface="+mn-lt"/>
                <a:ea typeface="Roboto Light" panose="02000000000000000000" pitchFamily="2" charset="0"/>
                <a:cs typeface="Calibri"/>
              </a:rPr>
            </a:br>
            <a:r>
              <a:rPr lang="en-CA" dirty="0">
                <a:latin typeface="+mn-lt"/>
                <a:ea typeface="Roboto Light" panose="02000000000000000000" pitchFamily="2" charset="0"/>
                <a:cs typeface="Calibri"/>
              </a:rPr>
              <a:t>solutions that are already available, we can reduce the flow of plastic into the ocean by 80%.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D11E4C-E502-F46F-5E22-905DF426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Plastic Pollution</a:t>
            </a:r>
          </a:p>
        </p:txBody>
      </p:sp>
    </p:spTree>
    <p:extLst>
      <p:ext uri="{BB962C8B-B14F-4D97-AF65-F5344CB8AC3E}">
        <p14:creationId xmlns:p14="http://schemas.microsoft.com/office/powerpoint/2010/main" val="85697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DAF651-A3DF-EC2E-6632-88F591308D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[This is a space to share findings so far, celebrating victories big and small]</a:t>
            </a:r>
          </a:p>
          <a:p>
            <a:endParaRPr lang="en-US" dirty="0"/>
          </a:p>
          <a:p>
            <a:r>
              <a:rPr lang="en-US" sz="2200" dirty="0">
                <a:latin typeface="+mj-lt"/>
              </a:rPr>
              <a:t>What has been the biggest challenge?</a:t>
            </a: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What has been easier than expected?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3B2584-4FC6-9325-0A5E-88DD2AF0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Impact</a:t>
            </a:r>
          </a:p>
        </p:txBody>
      </p:sp>
    </p:spTree>
    <p:extLst>
      <p:ext uri="{BB962C8B-B14F-4D97-AF65-F5344CB8AC3E}">
        <p14:creationId xmlns:p14="http://schemas.microsoft.com/office/powerpoint/2010/main" val="4271945174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Layout">
  <a:themeElements>
    <a:clrScheme name="Ocean Wis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BD0A"/>
      </a:accent1>
      <a:accent2>
        <a:srgbClr val="B8B72E"/>
      </a:accent2>
      <a:accent3>
        <a:srgbClr val="71BCC8"/>
      </a:accent3>
      <a:accent4>
        <a:srgbClr val="B82490"/>
      </a:accent4>
      <a:accent5>
        <a:srgbClr val="006892"/>
      </a:accent5>
      <a:accent6>
        <a:srgbClr val="364DB2"/>
      </a:accent6>
      <a:hlink>
        <a:srgbClr val="5F5F5F"/>
      </a:hlink>
      <a:folHlink>
        <a:srgbClr val="919191"/>
      </a:folHlink>
    </a:clrScheme>
    <a:fontScheme name="Roboto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AAD23"/>
        </a:solidFill>
        <a:ln>
          <a:noFill/>
        </a:ln>
        <a:effectLst/>
      </a:spPr>
      <a:bodyPr rtlCol="0" anchor="ctr"/>
      <a:lstStyle>
        <a:defPPr algn="ctr">
          <a:defRPr dirty="0">
            <a:latin typeface="Roboto Light" panose="02000000000000000000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W-PowerPoint" id="{875ED836-1E61-9948-A1DF-5F9AABC21D21}" vid="{02A37B3E-4893-C84E-ABC1-AAB808E1C801}"/>
    </a:ext>
  </a:extLst>
</a:theme>
</file>

<file path=ppt/theme/theme2.xml><?xml version="1.0" encoding="utf-8"?>
<a:theme xmlns:a="http://schemas.openxmlformats.org/drawingml/2006/main" name="Dark Layout">
  <a:themeElements>
    <a:clrScheme name="Ocean Wis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BD0A"/>
      </a:accent1>
      <a:accent2>
        <a:srgbClr val="B8B72E"/>
      </a:accent2>
      <a:accent3>
        <a:srgbClr val="71BCC8"/>
      </a:accent3>
      <a:accent4>
        <a:srgbClr val="B82490"/>
      </a:accent4>
      <a:accent5>
        <a:srgbClr val="006892"/>
      </a:accent5>
      <a:accent6>
        <a:srgbClr val="364DB2"/>
      </a:accent6>
      <a:hlink>
        <a:srgbClr val="5F5F5F"/>
      </a:hlink>
      <a:folHlink>
        <a:srgbClr val="919191"/>
      </a:folHlink>
    </a:clrScheme>
    <a:fontScheme name="Roboto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19d1160-5803-4f10-b96f-942e15b4b6f9">
      <UserInfo>
        <DisplayName>Rachael Muir</DisplayName>
        <AccountId>45</AccountId>
        <AccountType/>
      </UserInfo>
      <UserInfo>
        <DisplayName>Pedro Ramos</DisplayName>
        <AccountId>120</AccountId>
        <AccountType/>
      </UserInfo>
      <UserInfo>
        <DisplayName>Jacky Li</DisplayName>
        <AccountId>90</AccountId>
        <AccountType/>
      </UserInfo>
      <UserInfo>
        <DisplayName>Caleb Abraham</DisplayName>
        <AccountId>197</AccountId>
        <AccountType/>
      </UserInfo>
      <UserInfo>
        <DisplayName>Mike Dineen</DisplayName>
        <AccountId>54</AccountId>
        <AccountType/>
      </UserInfo>
    </SharedWithUsers>
    <TaxCatchAll xmlns="019d1160-5803-4f10-b96f-942e15b4b6f9" xsi:nil="true"/>
    <lcf76f155ced4ddcb4097134ff3c332f xmlns="141b6758-a523-4bfe-bb73-c65b509eaca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551999B72D9D499CC19B1417032C1B" ma:contentTypeVersion="18" ma:contentTypeDescription="Create a new document." ma:contentTypeScope="" ma:versionID="0c237c894e0e27b33f631ae0a1ad3c82">
  <xsd:schema xmlns:xsd="http://www.w3.org/2001/XMLSchema" xmlns:xs="http://www.w3.org/2001/XMLSchema" xmlns:p="http://schemas.microsoft.com/office/2006/metadata/properties" xmlns:ns2="141b6758-a523-4bfe-bb73-c65b509eaca1" xmlns:ns3="019d1160-5803-4f10-b96f-942e15b4b6f9" targetNamespace="http://schemas.microsoft.com/office/2006/metadata/properties" ma:root="true" ma:fieldsID="a35d2011507ea42e8bdb28c456c5cc6c" ns2:_="" ns3:_="">
    <xsd:import namespace="141b6758-a523-4bfe-bb73-c65b509eaca1"/>
    <xsd:import namespace="019d1160-5803-4f10-b96f-942e15b4b6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b6758-a523-4bfe-bb73-c65b509eac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b1dfbad-1af5-4993-808a-e4866a98cd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9d1160-5803-4f10-b96f-942e15b4b6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5dee35d-1804-4a1a-89cb-e8054ed338aa}" ma:internalName="TaxCatchAll" ma:showField="CatchAllData" ma:web="019d1160-5803-4f10-b96f-942e15b4b6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BDF0B6-4BF2-4034-B592-E7B4FE3C3917}">
  <ds:schemaRefs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8bde7a68-2933-42f4-b26b-362c8e952d94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169d77b-369b-497e-9184-4ea5c112680b"/>
    <ds:schemaRef ds:uri="019d1160-5803-4f10-b96f-942e15b4b6f9"/>
    <ds:schemaRef ds:uri="141b6758-a523-4bfe-bb73-c65b509eaca1"/>
  </ds:schemaRefs>
</ds:datastoreItem>
</file>

<file path=customXml/itemProps2.xml><?xml version="1.0" encoding="utf-8"?>
<ds:datastoreItem xmlns:ds="http://schemas.openxmlformats.org/officeDocument/2006/customXml" ds:itemID="{A38D89FD-B791-4157-A45D-3D8B0CA6A0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1b6758-a523-4bfe-bb73-c65b509eaca1"/>
    <ds:schemaRef ds:uri="019d1160-5803-4f10-b96f-942e15b4b6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CCD0E2-B1ED-4091-94D8-D91438D009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3164</TotalTime>
  <Words>319</Words>
  <Application>Microsoft Office PowerPoint</Application>
  <PresentationFormat>Custom</PresentationFormat>
  <Paragraphs>18</Paragraphs>
  <Slides>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Light Layout</vt:lpstr>
      <vt:lpstr>Dark Layout</vt:lpstr>
      <vt:lpstr>PowerPoint Presentation</vt:lpstr>
      <vt:lpstr>PowerPoint Presentation</vt:lpstr>
      <vt:lpstr>PowerPoint Presentation</vt:lpstr>
      <vt:lpstr>About Plastic Pollution</vt:lpstr>
      <vt:lpstr>Our 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 Enns</dc:creator>
  <cp:lastModifiedBy>Joanna Enns</cp:lastModifiedBy>
  <cp:revision>4</cp:revision>
  <cp:lastPrinted>2018-08-22T14:07:24Z</cp:lastPrinted>
  <dcterms:created xsi:type="dcterms:W3CDTF">2023-10-12T23:26:33Z</dcterms:created>
  <dcterms:modified xsi:type="dcterms:W3CDTF">2024-01-17T22:59:46Z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0x0101003E4E4E5F2219504F9340B7D3223EF675</vt:lpwstr>
  </property>
  <property fmtid="{D5CDD505-2E9C-101B-9397-08002B2CF9AE}" pid="3" name="MSIP_Label_4621c2a6-1cc4-4872-943b-73c76ae7ed13_Enabled">
    <vt:lpwstr>true</vt:lpwstr>
  </property>
  <property fmtid="{D5CDD505-2E9C-101B-9397-08002B2CF9AE}" pid="4" name="MSIP_Label_4621c2a6-1cc4-4872-943b-73c76ae7ed13_SetDate">
    <vt:lpwstr>2023-10-13T00:09:01Z</vt:lpwstr>
  </property>
  <property fmtid="{D5CDD505-2E9C-101B-9397-08002B2CF9AE}" pid="5" name="MSIP_Label_4621c2a6-1cc4-4872-943b-73c76ae7ed13_Method">
    <vt:lpwstr>Standard</vt:lpwstr>
  </property>
  <property fmtid="{D5CDD505-2E9C-101B-9397-08002B2CF9AE}" pid="6" name="MSIP_Label_4621c2a6-1cc4-4872-943b-73c76ae7ed13_Name">
    <vt:lpwstr>defa4170-0d19-0005-0004-bc88714345d2</vt:lpwstr>
  </property>
  <property fmtid="{D5CDD505-2E9C-101B-9397-08002B2CF9AE}" pid="7" name="MSIP_Label_4621c2a6-1cc4-4872-943b-73c76ae7ed13_SiteId">
    <vt:lpwstr>69950eb0-a83a-4aaa-99f2-6aca55abe096</vt:lpwstr>
  </property>
  <property fmtid="{D5CDD505-2E9C-101B-9397-08002B2CF9AE}" pid="8" name="MSIP_Label_4621c2a6-1cc4-4872-943b-73c76ae7ed13_ActionId">
    <vt:lpwstr>1a57a66d-2f1b-4719-9ff0-75f1656e5ce2</vt:lpwstr>
  </property>
  <property fmtid="{D5CDD505-2E9C-101B-9397-08002B2CF9AE}" pid="9" name="MSIP_Label_4621c2a6-1cc4-4872-943b-73c76ae7ed13_ContentBits">
    <vt:lpwstr>0</vt:lpwstr>
  </property>
  <property fmtid="{D5CDD505-2E9C-101B-9397-08002B2CF9AE}" pid="10" name="MediaServiceImageTags">
    <vt:lpwstr/>
  </property>
</Properties>
</file>